
<file path=[Content_Types].xml><?xml version="1.0" encoding="utf-8"?>
<Types xmlns="http://schemas.openxmlformats.org/package/2006/content-types">
  <Default Extension="emf" ContentType="image/x-emf"/>
  <Default Extension="jpeg" ContentType="image/jpeg"/>
  <Default Extension="png" ContentType="image/png"/>
  <Default Extension="rels" ContentType="application/vnd.openxmlformats-package.relationships+xml"/>
  <Default Extension="svg" ContentType="image/svg+xml"/>
  <Default Extension="xml" ContentType="application/xml"/>
  <Override PartName="/ppt/presentation.xml" ContentType="application/vnd.openxmlformats-officedocument.presentationml.presentation.main+xml"/>
  <Override PartName="/customXml/itemProps1.xml" ContentType="application/vnd.openxmlformats-officedocument.customXmlProperties+xml"/>
  <Override PartName="/customXml/itemProps2.xml" ContentType="application/vnd.openxmlformats-officedocument.customXmlProperties+xml"/>
  <Override PartName="/customXml/itemProps3.xml" ContentType="application/vnd.openxmlformats-officedocument.customXmlProperties+xml"/>
  <Override PartName="/ppt/slideMasters/slideMaster1.xml" ContentType="application/vnd.openxmlformats-officedocument.presentationml.slideMaster+xml"/>
  <Override PartName="/ppt/slideMasters/slideMaster2.xml" ContentType="application/vnd.openxmlformats-officedocument.presentationml.slideMaster+xml"/>
  <Override PartName="/ppt/slideMasters/slideMaster3.xml" ContentType="application/vnd.openxmlformats-officedocument.presentationml.slideMaster+xml"/>
  <Override PartName="/ppt/slideMasters/slideMaster4.xml" ContentType="application/vnd.openxmlformats-officedocument.presentationml.slideMaster+xml"/>
  <Override PartName="/ppt/slideMasters/slideMaster5.xml" ContentType="application/vnd.openxmlformats-officedocument.presentationml.slideMaster+xml"/>
  <Override PartName="/ppt/slideMasters/slideMaster6.xml" ContentType="application/vnd.openxmlformats-officedocument.presentationml.slideMaster+xml"/>
  <Override PartName="/ppt/slideMasters/slideMaster7.xml" ContentType="application/vnd.openxmlformats-officedocument.presentationml.slideMaster+xml"/>
  <Override PartName="/ppt/slideMasters/slideMaster8.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notesMasters/notesMaster1.xml" ContentType="application/vnd.openxmlformats-officedocument.presentationml.notesMaster+xml"/>
  <Override PartName="/ppt/handoutMasters/handoutMaster1.xml" ContentType="application/vnd.openxmlformats-officedocument.presentationml.handoutMaster+xml"/>
  <Override PartName="/ppt/tags/tag1.xml" ContentType="application/vnd.openxmlformats-officedocument.presentationml.tags+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slideLayouts/slideLayout12.xml" ContentType="application/vnd.openxmlformats-officedocument.presentationml.slideLayout+xml"/>
  <Override PartName="/ppt/slideLayouts/slideLayout13.xml" ContentType="application/vnd.openxmlformats-officedocument.presentationml.slideLayout+xml"/>
  <Override PartName="/ppt/slideLayouts/slideLayout14.xml" ContentType="application/vnd.openxmlformats-officedocument.presentationml.slideLayout+xml"/>
  <Override PartName="/ppt/slideLayouts/slideLayout15.xml" ContentType="application/vnd.openxmlformats-officedocument.presentationml.slideLayout+xml"/>
  <Override PartName="/ppt/slideLayouts/slideLayout16.xml" ContentType="application/vnd.openxmlformats-officedocument.presentationml.slideLayout+xml"/>
  <Override PartName="/ppt/slideLayouts/slideLayout17.xml" ContentType="application/vnd.openxmlformats-officedocument.presentationml.slideLayout+xml"/>
  <Override PartName="/ppt/slideLayouts/slideLayout18.xml" ContentType="application/vnd.openxmlformats-officedocument.presentationml.slideLayout+xml"/>
  <Override PartName="/ppt/slideLayouts/slideLayout19.xml" ContentType="application/vnd.openxmlformats-officedocument.presentationml.slideLayout+xml"/>
  <Override PartName="/ppt/slideLayouts/slideLayout20.xml" ContentType="application/vnd.openxmlformats-officedocument.presentationml.slideLayout+xml"/>
  <Override PartName="/ppt/slideLayouts/slideLayout21.xml" ContentType="application/vnd.openxmlformats-officedocument.presentationml.slideLayout+xml"/>
  <Override PartName="/ppt/slideLayouts/slideLayout22.xml" ContentType="application/vnd.openxmlformats-officedocument.presentationml.slideLayout+xml"/>
  <Override PartName="/ppt/slideLayouts/slideLayout23.xml" ContentType="application/vnd.openxmlformats-officedocument.presentationml.slideLayout+xml"/>
  <Override PartName="/ppt/slideLayouts/slideLayout24.xml" ContentType="application/vnd.openxmlformats-officedocument.presentationml.slideLayout+xml"/>
  <Override PartName="/ppt/slideLayouts/slideLayout25.xml" ContentType="application/vnd.openxmlformats-officedocument.presentationml.slideLayout+xml"/>
  <Override PartName="/ppt/slideLayouts/slideLayout26.xml" ContentType="application/vnd.openxmlformats-officedocument.presentationml.slideLayout+xml"/>
  <Override PartName="/ppt/slideLayouts/slideLayout27.xml" ContentType="application/vnd.openxmlformats-officedocument.presentationml.slideLayout+xml"/>
  <Override PartName="/ppt/slideLayouts/slideLayout28.xml" ContentType="application/vnd.openxmlformats-officedocument.presentationml.slideLayout+xml"/>
  <Override PartName="/ppt/slideLayouts/slideLayout29.xml" ContentType="application/vnd.openxmlformats-officedocument.presentationml.slideLayout+xml"/>
  <Override PartName="/ppt/slideLayouts/slideLayout30.xml" ContentType="application/vnd.openxmlformats-officedocument.presentationml.slideLayout+xml"/>
  <Override PartName="/ppt/slideLayouts/slideLayout31.xml" ContentType="application/vnd.openxmlformats-officedocument.presentationml.slideLayout+xml"/>
  <Override PartName="/ppt/slideLayouts/slideLayout32.xml" ContentType="application/vnd.openxmlformats-officedocument.presentationml.slideLayout+xml"/>
  <Override PartName="/ppt/slideLayouts/slideLayout33.xml" ContentType="application/vnd.openxmlformats-officedocument.presentationml.slideLayout+xml"/>
  <Override PartName="/ppt/slideLayouts/slideLayout34.xml" ContentType="application/vnd.openxmlformats-officedocument.presentationml.slideLayout+xml"/>
  <Override PartName="/ppt/slideLayouts/slideLayout35.xml" ContentType="application/vnd.openxmlformats-officedocument.presentationml.slideLayout+xml"/>
  <Override PartName="/ppt/slideLayouts/slideLayout36.xml" ContentType="application/vnd.openxmlformats-officedocument.presentationml.slideLayout+xml"/>
  <Override PartName="/ppt/slideLayouts/slideLayout37.xml" ContentType="application/vnd.openxmlformats-officedocument.presentationml.slideLayout+xml"/>
  <Override PartName="/ppt/slideLayouts/slideLayout38.xml" ContentType="application/vnd.openxmlformats-officedocument.presentationml.slideLayout+xml"/>
  <Override PartName="/ppt/slideLayouts/slideLayout39.xml" ContentType="application/vnd.openxmlformats-officedocument.presentationml.slideLayout+xml"/>
  <Override PartName="/ppt/slideLayouts/slideLayout40.xml" ContentType="application/vnd.openxmlformats-officedocument.presentationml.slideLayout+xml"/>
  <Override PartName="/ppt/slideLayouts/slideLayout41.xml" ContentType="application/vnd.openxmlformats-officedocument.presentationml.slideLayout+xml"/>
  <Override PartName="/ppt/slideLayouts/slideLayout42.xml" ContentType="application/vnd.openxmlformats-officedocument.presentationml.slideLayout+xml"/>
  <Override PartName="/ppt/slideLayouts/slideLayout43.xml" ContentType="application/vnd.openxmlformats-officedocument.presentationml.slideLayout+xml"/>
  <Override PartName="/ppt/slideLayouts/slideLayout44.xml" ContentType="application/vnd.openxmlformats-officedocument.presentationml.slideLayout+xml"/>
  <Override PartName="/ppt/slideLayouts/slideLayout45.xml" ContentType="application/vnd.openxmlformats-officedocument.presentationml.slideLayout+xml"/>
  <Override PartName="/ppt/theme/theme2.xml" ContentType="application/vnd.openxmlformats-officedocument.theme+xml"/>
  <Override PartName="/ppt/slideLayouts/slideLayout46.xml" ContentType="application/vnd.openxmlformats-officedocument.presentationml.slideLayout+xml"/>
  <Override PartName="/ppt/slideLayouts/slideLayout47.xml" ContentType="application/vnd.openxmlformats-officedocument.presentationml.slideLayout+xml"/>
  <Override PartName="/ppt/slideLayouts/slideLayout48.xml" ContentType="application/vnd.openxmlformats-officedocument.presentationml.slideLayout+xml"/>
  <Override PartName="/ppt/slideLayouts/slideLayout49.xml" ContentType="application/vnd.openxmlformats-officedocument.presentationml.slideLayout+xml"/>
  <Override PartName="/ppt/slideLayouts/slideLayout50.xml" ContentType="application/vnd.openxmlformats-officedocument.presentationml.slideLayout+xml"/>
  <Override PartName="/ppt/theme/theme3.xml" ContentType="application/vnd.openxmlformats-officedocument.theme+xml"/>
  <Override PartName="/ppt/slideLayouts/slideLayout51.xml" ContentType="application/vnd.openxmlformats-officedocument.presentationml.slideLayout+xml"/>
  <Override PartName="/ppt/slideLayouts/slideLayout52.xml" ContentType="application/vnd.openxmlformats-officedocument.presentationml.slideLayout+xml"/>
  <Override PartName="/ppt/slideLayouts/slideLayout53.xml" ContentType="application/vnd.openxmlformats-officedocument.presentationml.slideLayout+xml"/>
  <Override PartName="/ppt/slideLayouts/slideLayout54.xml" ContentType="application/vnd.openxmlformats-officedocument.presentationml.slideLayout+xml"/>
  <Override PartName="/ppt/slideLayouts/slideLayout55.xml" ContentType="application/vnd.openxmlformats-officedocument.presentationml.slideLayout+xml"/>
  <Override PartName="/ppt/theme/theme4.xml" ContentType="application/vnd.openxmlformats-officedocument.theme+xml"/>
  <Override PartName="/ppt/slideLayouts/slideLayout56.xml" ContentType="application/vnd.openxmlformats-officedocument.presentationml.slideLayout+xml"/>
  <Override PartName="/ppt/theme/theme5.xml" ContentType="application/vnd.openxmlformats-officedocument.theme+xml"/>
  <Override PartName="/ppt/slideLayouts/slideLayout57.xml" ContentType="application/vnd.openxmlformats-officedocument.presentationml.slideLayout+xml"/>
  <Override PartName="/ppt/theme/theme6.xml" ContentType="application/vnd.openxmlformats-officedocument.theme+xml"/>
  <Override PartName="/ppt/slideLayouts/slideLayout58.xml" ContentType="application/vnd.openxmlformats-officedocument.presentationml.slideLayout+xml"/>
  <Override PartName="/ppt/slideLayouts/slideLayout59.xml" ContentType="application/vnd.openxmlformats-officedocument.presentationml.slideLayout+xml"/>
  <Override PartName="/ppt/slideLayouts/slideLayout60.xml" ContentType="application/vnd.openxmlformats-officedocument.presentationml.slideLayout+xml"/>
  <Override PartName="/ppt/slideLayouts/slideLayout61.xml" ContentType="application/vnd.openxmlformats-officedocument.presentationml.slideLayout+xml"/>
  <Override PartName="/ppt/slideLayouts/slideLayout62.xml" ContentType="application/vnd.openxmlformats-officedocument.presentationml.slideLayout+xml"/>
  <Override PartName="/ppt/slideLayouts/slideLayout63.xml" ContentType="application/vnd.openxmlformats-officedocument.presentationml.slideLayout+xml"/>
  <Override PartName="/ppt/slideLayouts/slideLayout64.xml" ContentType="application/vnd.openxmlformats-officedocument.presentationml.slideLayout+xml"/>
  <Override PartName="/ppt/slideLayouts/slideLayout65.xml" ContentType="application/vnd.openxmlformats-officedocument.presentationml.slideLayout+xml"/>
  <Override PartName="/ppt/slideLayouts/slideLayout66.xml" ContentType="application/vnd.openxmlformats-officedocument.presentationml.slideLayout+xml"/>
  <Override PartName="/ppt/slideLayouts/slideLayout67.xml" ContentType="application/vnd.openxmlformats-officedocument.presentationml.slideLayout+xml"/>
  <Override PartName="/ppt/slideLayouts/slideLayout68.xml" ContentType="application/vnd.openxmlformats-officedocument.presentationml.slideLayout+xml"/>
  <Override PartName="/ppt/slideLayouts/slideLayout69.xml" ContentType="application/vnd.openxmlformats-officedocument.presentationml.slideLayout+xml"/>
  <Override PartName="/ppt/theme/theme7.xml" ContentType="application/vnd.openxmlformats-officedocument.theme+xml"/>
  <Override PartName="/ppt/slideLayouts/slideLayout70.xml" ContentType="application/vnd.openxmlformats-officedocument.presentationml.slideLayout+xml"/>
  <Override PartName="/ppt/slideLayouts/slideLayout71.xml" ContentType="application/vnd.openxmlformats-officedocument.presentationml.slideLayout+xml"/>
  <Override PartName="/ppt/slideLayouts/slideLayout72.xml" ContentType="application/vnd.openxmlformats-officedocument.presentationml.slideLayout+xml"/>
  <Override PartName="/ppt/slideLayouts/slideLayout73.xml" ContentType="application/vnd.openxmlformats-officedocument.presentationml.slideLayout+xml"/>
  <Override PartName="/ppt/slideLayouts/slideLayout74.xml" ContentType="application/vnd.openxmlformats-officedocument.presentationml.slideLayout+xml"/>
  <Override PartName="/ppt/slideLayouts/slideLayout75.xml" ContentType="application/vnd.openxmlformats-officedocument.presentationml.slideLayout+xml"/>
  <Override PartName="/ppt/slideLayouts/slideLayout76.xml" ContentType="application/vnd.openxmlformats-officedocument.presentationml.slideLayout+xml"/>
  <Override PartName="/ppt/slideLayouts/slideLayout77.xml" ContentType="application/vnd.openxmlformats-officedocument.presentationml.slideLayout+xml"/>
  <Override PartName="/ppt/slideLayouts/slideLayout78.xml" ContentType="application/vnd.openxmlformats-officedocument.presentationml.slideLayout+xml"/>
  <Override PartName="/ppt/slideLayouts/slideLayout79.xml" ContentType="application/vnd.openxmlformats-officedocument.presentationml.slideLayout+xml"/>
  <Override PartName="/ppt/slideLayouts/slideLayout80.xml" ContentType="application/vnd.openxmlformats-officedocument.presentationml.slideLayout+xml"/>
  <Override PartName="/ppt/slideLayouts/slideLayout81.xml" ContentType="application/vnd.openxmlformats-officedocument.presentationml.slideLayout+xml"/>
  <Override PartName="/ppt/theme/theme8.xml" ContentType="application/vnd.openxmlformats-officedocument.theme+xml"/>
  <Override PartName="/ppt/theme/theme9.xml" ContentType="application/vnd.openxmlformats-officedocument.theme+xml"/>
  <Override PartName="/ppt/theme/theme10.xml" ContentType="application/vnd.openxmlformats-officedocument.theme+xml"/>
  <Override PartName="/ppt/notesSlides/notesSlide1.xml" ContentType="application/vnd.openxmlformats-officedocument.presentationml.notesSlide+xml"/>
  <Override PartName="/ppt/diagrams/data1.xml" ContentType="application/vnd.openxmlformats-officedocument.drawingml.diagramData+xml"/>
  <Override PartName="/ppt/diagrams/layout1.xml" ContentType="application/vnd.openxmlformats-officedocument.drawingml.diagramLayout+xml"/>
  <Override PartName="/ppt/diagrams/quickStyle1.xml" ContentType="application/vnd.openxmlformats-officedocument.drawingml.diagramStyle+xml"/>
  <Override PartName="/ppt/diagrams/colors1.xml" ContentType="application/vnd.openxmlformats-officedocument.drawingml.diagramColors+xml"/>
  <Override PartName="/ppt/diagrams/drawing1.xml" ContentType="application/vnd.ms-office.drawingml.diagramDrawing+xml"/>
  <Override PartName="/ppt/notesSlides/notesSlide2.xml" ContentType="application/vnd.openxmlformats-officedocument.presentationml.notesSlide+xml"/>
  <Override PartName="/ppt/notesSlides/notesSlide3.xml" ContentType="application/vnd.openxmlformats-officedocument.presentationml.notesSlide+xml"/>
  <Override PartName="/ppt/notesSlides/notesSlide4.xml" ContentType="application/vnd.openxmlformats-officedocument.presentationml.notesSlide+xml"/>
  <Override PartName="/ppt/diagrams/data2.xml" ContentType="application/vnd.openxmlformats-officedocument.drawingml.diagramData+xml"/>
  <Override PartName="/ppt/diagrams/layout2.xml" ContentType="application/vnd.openxmlformats-officedocument.drawingml.diagramLayout+xml"/>
  <Override PartName="/ppt/diagrams/quickStyle2.xml" ContentType="application/vnd.openxmlformats-officedocument.drawingml.diagramStyle+xml"/>
  <Override PartName="/ppt/diagrams/colors2.xml" ContentType="application/vnd.openxmlformats-officedocument.drawingml.diagramColors+xml"/>
  <Override PartName="/ppt/diagrams/drawing2.xml" ContentType="application/vnd.ms-office.drawingml.diagramDrawing+xml"/>
  <Override PartName="/ppt/notesSlides/notesSlide5.xml" ContentType="application/vnd.openxmlformats-officedocument.presentationml.notesSlide+xml"/>
  <Override PartName="/ppt/diagrams/data3.xml" ContentType="application/vnd.openxmlformats-officedocument.drawingml.diagramData+xml"/>
  <Override PartName="/ppt/diagrams/layout3.xml" ContentType="application/vnd.openxmlformats-officedocument.drawingml.diagramLayout+xml"/>
  <Override PartName="/ppt/diagrams/quickStyle3.xml" ContentType="application/vnd.openxmlformats-officedocument.drawingml.diagramStyle+xml"/>
  <Override PartName="/ppt/diagrams/colors3.xml" ContentType="application/vnd.openxmlformats-officedocument.drawingml.diagramColors+xml"/>
  <Override PartName="/ppt/diagrams/drawing3.xml" ContentType="application/vnd.ms-office.drawingml.diagramDrawing+xml"/>
  <Override PartName="/ppt/diagrams/data4.xml" ContentType="application/vnd.openxmlformats-officedocument.drawingml.diagramData+xml"/>
  <Override PartName="/ppt/diagrams/layout4.xml" ContentType="application/vnd.openxmlformats-officedocument.drawingml.diagramLayout+xml"/>
  <Override PartName="/ppt/diagrams/quickStyle4.xml" ContentType="application/vnd.openxmlformats-officedocument.drawingml.diagramStyle+xml"/>
  <Override PartName="/ppt/diagrams/colors4.xml" ContentType="application/vnd.openxmlformats-officedocument.drawingml.diagramColors+xml"/>
  <Override PartName="/ppt/diagrams/drawing4.xml" ContentType="application/vnd.ms-office.drawingml.diagramDrawing+xml"/>
  <Override PartName="/ppt/notesSlides/notesSlide6.xml" ContentType="application/vnd.openxmlformats-officedocument.presentationml.notesSlide+xml"/>
  <Override PartName="/ppt/diagrams/data5.xml" ContentType="application/vnd.openxmlformats-officedocument.drawingml.diagramData+xml"/>
  <Override PartName="/ppt/diagrams/layout5.xml" ContentType="application/vnd.openxmlformats-officedocument.drawingml.diagramLayout+xml"/>
  <Override PartName="/ppt/diagrams/quickStyle5.xml" ContentType="application/vnd.openxmlformats-officedocument.drawingml.diagramStyle+xml"/>
  <Override PartName="/ppt/diagrams/colors5.xml" ContentType="application/vnd.openxmlformats-officedocument.drawingml.diagramColors+xml"/>
  <Override PartName="/ppt/diagrams/drawing5.xml" ContentType="application/vnd.ms-office.drawingml.diagramDrawing+xml"/>
  <Override PartName="/ppt/notesSlides/notesSlide7.xml" ContentType="application/vnd.openxmlformats-officedocument.presentationml.notesSlide+xml"/>
  <Override PartName="/ppt/diagrams/data6.xml" ContentType="application/vnd.openxmlformats-officedocument.drawingml.diagramData+xml"/>
  <Override PartName="/ppt/diagrams/layout6.xml" ContentType="application/vnd.openxmlformats-officedocument.drawingml.diagramLayout+xml"/>
  <Override PartName="/ppt/diagrams/quickStyle6.xml" ContentType="application/vnd.openxmlformats-officedocument.drawingml.diagramStyle+xml"/>
  <Override PartName="/ppt/diagrams/colors6.xml" ContentType="application/vnd.openxmlformats-officedocument.drawingml.diagramColors+xml"/>
  <Override PartName="/ppt/diagrams/drawing6.xml" ContentType="application/vnd.ms-office.drawingml.diagramDrawing+xml"/>
  <Override PartName="/ppt/notesSlides/notesSlide8.xml" ContentType="application/vnd.openxmlformats-officedocument.presentationml.notesSlide+xml"/>
  <Override PartName="/ppt/changesInfos/changesInfo1.xml" ContentType="application/vnd.ms-powerpoint.changesinfo+xml"/>
  <Override PartName="/ppt/authors.xml" ContentType="application/vnd.ms-powerpoint.authors+xml"/>
  <Override PartName="/docProps/core.xml" ContentType="application/vnd.openxmlformats-package.core-properties+xml"/>
  <Override PartName="/docProps/app.xml" ContentType="application/vnd.openxmlformats-officedocument.extended-properties+xml"/>
  <Override PartName="/docProps/custom.xml" ContentType="application/vnd.openxmlformats-officedocument.custom-properties+xml"/>
</Types>
</file>

<file path=_rels/.rels><?xml version="1.0" encoding="UTF-8" standalone="yes"?>
<Relationships xmlns="http://schemas.openxmlformats.org/package/2006/relationships"><Relationship Id="rId3" Type="http://schemas.openxmlformats.org/officeDocument/2006/relationships/extended-properties" Target="docProps/app.xml"/><Relationship Id="rId2" Type="http://schemas.openxmlformats.org/package/2006/relationships/metadata/core-properties" Target="docProps/core.xml"/><Relationship Id="rId1" Type="http://schemas.openxmlformats.org/officeDocument/2006/relationships/officeDocument" Target="ppt/presentation.xml"/><Relationship Id="rId4" Type="http://schemas.openxmlformats.org/officeDocument/2006/relationships/custom-properties" Target="docProps/custom.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p:sldMasterIdLst>
    <p:sldMasterId id="2147483785" r:id="rId4"/>
    <p:sldMasterId id="2147483666" r:id="rId5"/>
    <p:sldMasterId id="2147484100" r:id="rId6"/>
    <p:sldMasterId id="2147484106" r:id="rId7"/>
    <p:sldMasterId id="2147484133" r:id="rId8"/>
    <p:sldMasterId id="2147484147" r:id="rId9"/>
    <p:sldMasterId id="2147484167" r:id="rId10"/>
    <p:sldMasterId id="2147484180" r:id="rId11"/>
  </p:sldMasterIdLst>
  <p:notesMasterIdLst>
    <p:notesMasterId r:id="rId33"/>
  </p:notesMasterIdLst>
  <p:handoutMasterIdLst>
    <p:handoutMasterId r:id="rId34"/>
  </p:handoutMasterIdLst>
  <p:sldIdLst>
    <p:sldId id="256" r:id="rId12"/>
    <p:sldId id="269" r:id="rId13"/>
    <p:sldId id="2147478960" r:id="rId14"/>
    <p:sldId id="263" r:id="rId15"/>
    <p:sldId id="2147478978" r:id="rId16"/>
    <p:sldId id="2147475708" r:id="rId17"/>
    <p:sldId id="2147478922" r:id="rId18"/>
    <p:sldId id="2147478924" r:id="rId19"/>
    <p:sldId id="2147478982" r:id="rId20"/>
    <p:sldId id="2147478984" r:id="rId21"/>
    <p:sldId id="2147478985" r:id="rId22"/>
    <p:sldId id="2147478973" r:id="rId23"/>
    <p:sldId id="2147478976" r:id="rId24"/>
    <p:sldId id="2147478954" r:id="rId25"/>
    <p:sldId id="2147478988" r:id="rId26"/>
    <p:sldId id="2147478989" r:id="rId27"/>
    <p:sldId id="2147478963" r:id="rId28"/>
    <p:sldId id="2147478990" r:id="rId29"/>
    <p:sldId id="2147482033" r:id="rId30"/>
    <p:sldId id="2147482027" r:id="rId31"/>
    <p:sldId id="257" r:id="rId32"/>
  </p:sldIdLst>
  <p:sldSz cx="12192000" cy="6858000"/>
  <p:notesSz cx="6858000" cy="9144000"/>
  <p:custDataLst>
    <p:tags r:id="rId35"/>
  </p:custDataLst>
  <p:defaultTex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extLst>
    <p:ext uri="{EFAFB233-063F-42B5-8137-9DF3F51BA10A}">
      <p15:sldGuideLst xmlns:p15="http://schemas.microsoft.com/office/powerpoint/2012/main"/>
    </p:ext>
  </p:extLst>
</p:presentation>
</file>

<file path=ppt/authors.xml><?xml version="1.0" encoding="utf-8"?>
<p188:authorLst xmlns:a="http://schemas.openxmlformats.org/drawingml/2006/main" xmlns:r="http://schemas.openxmlformats.org/officeDocument/2006/relationships" xmlns:p188="http://schemas.microsoft.com/office/powerpoint/2018/8/main">
  <p188:author id="{C52A1704-DD28-5A10-B4FA-FF1D32ED2B12}" name="Tracy Hardy" initials="TH" userId="S::tracy.hardy@retailenergycode.co.uk::3f92ccb6-dac4-499c-8615-a49d4ffe5e23" providerId="AD"/>
  <p188:author id="{F2283723-168E-52DB-6156-E47376DDA1D5}" name="Guest User" initials="GU" userId="S::urn:spo:anon#17785ecc280d2593c6a2c1ec405b007af70ba734332d574d601e196e66124c94::" providerId="AD"/>
  <p188:author id="{83E97C7E-EE36-FD2C-007B-C8BD7271793E}" name="Sharma, Vaishnavi Y" initials="SY" userId="S::vaishnsharma@deloitte.co.uk::089ce4cd-3a36-4e62-8f11-410ac0e9afdd" providerId="AD"/>
  <p188:author id="{9040898D-64CE-1916-0418-5E9191314D41}" name="Moden, Anton" initials="MA" userId="S::amoden@deloitte.co.uk::7b35dd8e-c9e7-4680-8f41-28c9dafada4a" providerId="AD"/>
  <p188:author id="{08CDB698-BFD2-A908-E4F9-5231A66A3845}" name="Kunal Kumar Sharma" initials="KKS" userId="S::kunal.sharma@expleogroup.com::35417a4b-5057-4595-828c-9b389671d9fe" providerId="AD"/>
  <p188:author id="{A08DA99B-88BC-F501-020B-0A25E50015F4}" name="Guest User" initials="GU" userId="S::urn:spo:anon#80225634143e680f46c360ac9b721546918ef28dcb593ee24d781f4bf2984418::" providerId="AD"/>
  <p188:author id="{EDD324A7-4B82-85A8-02FB-E42A87DF671F}" name="Crowe-Lamont, Amy" initials="CLA" userId="S::acrowelamont@deloitte.co.uk::380f60ef-f09e-48fa-88ac-ebaaa8acf0dc" providerId="AD"/>
  <p188:author id="{8069C0CD-5205-13AF-C2F7-70458D9F7F1A}" name="Kev Duddy" initials="KD" userId="S::Kev.Duddy@gemserv.com::cde52982-0761-44ae-bbd2-4e521d27f02c" providerId="AD"/>
</p188:authorLst>
</file>

<file path=ppt/presProps.xml><?xml version="1.0" encoding="utf-8"?>
<p:presentationPr xmlns:a="http://schemas.openxmlformats.org/drawingml/2006/main" xmlns:r="http://schemas.openxmlformats.org/officeDocument/2006/relationships" xmlns:p="http://schemas.openxmlformats.org/presentationml/2006/main">
  <p:showPr showNarration="1">
    <p:present/>
    <p:sldAll/>
    <p:penClr>
      <a:prstClr val="red"/>
    </p:penClr>
    <p:extLst>
      <p:ext uri="{EC167BDD-8182-4AB7-AECC-EB403E3ABB37}">
        <p14:laserClr xmlns:p14="http://schemas.microsoft.com/office/powerpoint/2010/main">
          <a:srgbClr val="FF0000"/>
        </p14:laserClr>
      </p:ext>
      <p:ext uri="{2FDB2607-1784-4EEB-B798-7EB5836EED8A}">
        <p14:showMediaCtrls xmlns:p14="http://schemas.microsoft.com/office/powerpoint/2010/main" val="1"/>
      </p:ext>
    </p:extLst>
  </p:showPr>
  <p:clrMru>
    <a:srgbClr val="70ADA3"/>
    <a:srgbClr val="CFE3DF"/>
    <a:srgbClr val="7B282E"/>
    <a:srgbClr val="FFFFFF"/>
    <a:srgbClr val="68A495"/>
    <a:srgbClr val="4D8934"/>
  </p:clrMru>
  <p:extLst>
    <p:ext uri="{E76CE94A-603C-4142-B9EB-6D1370010A27}">
      <p14:discardImageEditData xmlns:p14="http://schemas.microsoft.com/office/powerpoint/2010/main" val="0"/>
    </p:ext>
    <p:ext uri="{D31A062A-798A-4329-ABDD-BBA856620510}">
      <p14:defaultImageDpi xmlns:p14="http://schemas.microsoft.com/office/powerpoint/2010/main" val="32767"/>
    </p:ext>
    <p:ext uri="{FD5EFAAD-0ECE-453E-9831-46B23BE46B34}">
      <p15:chartTrackingRefBased xmlns:p15="http://schemas.microsoft.com/office/powerpoint/2012/main" val="1"/>
    </p:ext>
  </p:extLst>
</p:presentationPr>
</file>

<file path=ppt/tableStyles.xml><?xml version="1.0" encoding="utf-8"?>
<a:tblStyleLst xmlns:a="http://schemas.openxmlformats.org/drawingml/2006/main" def="{F5AB1C69-6EDB-4FF4-983F-18BD219EF322}">
  <a:tblStyle styleId="{5C22544A-7EE6-4342-B048-85BDC9FD1C3A}" styleName="Medium Style 2 - Accent 1">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accent1">
              <a:tint val="20000"/>
            </a:schemeClr>
          </a:solidFill>
        </a:fill>
      </a:tcStyle>
    </a:wholeTbl>
    <a:band1H>
      <a:tcStyle>
        <a:tcBdr/>
        <a:fill>
          <a:solidFill>
            <a:schemeClr val="accent1">
              <a:tint val="40000"/>
            </a:schemeClr>
          </a:solidFill>
        </a:fill>
      </a:tcStyle>
    </a:band1H>
    <a:band2H>
      <a:tcStyle>
        <a:tcBdr/>
      </a:tcStyle>
    </a:band2H>
    <a:band1V>
      <a:tcStyle>
        <a:tcBdr/>
        <a:fill>
          <a:solidFill>
            <a:schemeClr val="accent1">
              <a:tint val="40000"/>
            </a:schemeClr>
          </a:solidFill>
        </a:fill>
      </a:tcStyle>
    </a:band1V>
    <a:band2V>
      <a:tcStyle>
        <a:tcBdr/>
      </a:tcStyle>
    </a:band2V>
    <a:lastCol>
      <a:tcTxStyle b="on">
        <a:fontRef idx="minor">
          <a:prstClr val="black"/>
        </a:fontRef>
        <a:schemeClr val="lt1"/>
      </a:tcTxStyle>
      <a:tcStyle>
        <a:tcBdr/>
        <a:fill>
          <a:solidFill>
            <a:schemeClr val="accent1"/>
          </a:solidFill>
        </a:fill>
      </a:tcStyle>
    </a:lastCol>
    <a:firstCol>
      <a:tcTxStyle b="on">
        <a:fontRef idx="minor">
          <a:prstClr val="black"/>
        </a:fontRef>
        <a:schemeClr val="lt1"/>
      </a:tcTxStyle>
      <a:tcStyle>
        <a:tcBdr/>
        <a:fill>
          <a:solidFill>
            <a:schemeClr val="accent1"/>
          </a:solidFill>
        </a:fill>
      </a:tcStyle>
    </a:firstCol>
    <a:lastRow>
      <a:tcTxStyle b="on">
        <a:fontRef idx="minor">
          <a:prstClr val="black"/>
        </a:fontRef>
        <a:schemeClr val="lt1"/>
      </a:tcTxStyle>
      <a:tcStyle>
        <a:tcBdr>
          <a:top>
            <a:ln w="38100" cmpd="sng">
              <a:solidFill>
                <a:schemeClr val="lt1"/>
              </a:solidFill>
            </a:ln>
          </a:top>
        </a:tcBdr>
        <a:fill>
          <a:solidFill>
            <a:schemeClr val="accent1"/>
          </a:solidFill>
        </a:fill>
      </a:tcStyle>
    </a:lastRow>
    <a:firstRow>
      <a:tcTxStyle b="on">
        <a:fontRef idx="minor">
          <a:prstClr val="black"/>
        </a:fontRef>
        <a:schemeClr val="lt1"/>
      </a:tcTxStyle>
      <a:tcStyle>
        <a:tcBdr>
          <a:bottom>
            <a:ln w="38100" cmpd="sng">
              <a:solidFill>
                <a:schemeClr val="lt1"/>
              </a:solidFill>
            </a:ln>
          </a:bottom>
        </a:tcBdr>
        <a:fill>
          <a:solidFill>
            <a:schemeClr val="accent1"/>
          </a:solidFill>
        </a:fill>
      </a:tcStyle>
    </a:firstRow>
  </a:tblStyle>
  <a:tblStyle styleId="{7DF18680-E054-41AD-8BC1-D1AEF772440D}" styleName="Medium Style 2 - Accent 5">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accent5">
              <a:tint val="20000"/>
            </a:schemeClr>
          </a:solidFill>
        </a:fill>
      </a:tcStyle>
    </a:wholeTbl>
    <a:band1H>
      <a:tcStyle>
        <a:tcBdr/>
        <a:fill>
          <a:solidFill>
            <a:schemeClr val="accent5">
              <a:tint val="40000"/>
            </a:schemeClr>
          </a:solidFill>
        </a:fill>
      </a:tcStyle>
    </a:band1H>
    <a:band2H>
      <a:tcStyle>
        <a:tcBdr/>
      </a:tcStyle>
    </a:band2H>
    <a:band1V>
      <a:tcStyle>
        <a:tcBdr/>
        <a:fill>
          <a:solidFill>
            <a:schemeClr val="accent5">
              <a:tint val="40000"/>
            </a:schemeClr>
          </a:solidFill>
        </a:fill>
      </a:tcStyle>
    </a:band1V>
    <a:band2V>
      <a:tcStyle>
        <a:tcBdr/>
      </a:tcStyle>
    </a:band2V>
    <a:lastCol>
      <a:tcTxStyle b="on">
        <a:fontRef idx="minor">
          <a:prstClr val="black"/>
        </a:fontRef>
        <a:schemeClr val="lt1"/>
      </a:tcTxStyle>
      <a:tcStyle>
        <a:tcBdr/>
        <a:fill>
          <a:solidFill>
            <a:schemeClr val="accent5"/>
          </a:solidFill>
        </a:fill>
      </a:tcStyle>
    </a:lastCol>
    <a:firstCol>
      <a:tcTxStyle b="on">
        <a:fontRef idx="minor">
          <a:prstClr val="black"/>
        </a:fontRef>
        <a:schemeClr val="lt1"/>
      </a:tcTxStyle>
      <a:tcStyle>
        <a:tcBdr/>
        <a:fill>
          <a:solidFill>
            <a:schemeClr val="accent5"/>
          </a:solidFill>
        </a:fill>
      </a:tcStyle>
    </a:firstCol>
    <a:lastRow>
      <a:tcTxStyle b="on">
        <a:fontRef idx="minor">
          <a:prstClr val="black"/>
        </a:fontRef>
        <a:schemeClr val="lt1"/>
      </a:tcTxStyle>
      <a:tcStyle>
        <a:tcBdr>
          <a:top>
            <a:ln w="38100" cmpd="sng">
              <a:solidFill>
                <a:schemeClr val="lt1"/>
              </a:solidFill>
            </a:ln>
          </a:top>
        </a:tcBdr>
        <a:fill>
          <a:solidFill>
            <a:schemeClr val="accent5"/>
          </a:solidFill>
        </a:fill>
      </a:tcStyle>
    </a:lastRow>
    <a:firstRow>
      <a:tcTxStyle b="on">
        <a:fontRef idx="minor">
          <a:prstClr val="black"/>
        </a:fontRef>
        <a:schemeClr val="lt1"/>
      </a:tcTxStyle>
      <a:tcStyle>
        <a:tcBdr>
          <a:bottom>
            <a:ln w="38100" cmpd="sng">
              <a:solidFill>
                <a:schemeClr val="lt1"/>
              </a:solidFill>
            </a:ln>
          </a:bottom>
        </a:tcBdr>
        <a:fill>
          <a:solidFill>
            <a:schemeClr val="accent5"/>
          </a:solidFill>
        </a:fill>
      </a:tcStyle>
    </a:firstRow>
  </a:tblStyle>
  <a:tblStyle styleId="{F5AB1C69-6EDB-4FF4-983F-18BD219EF322}" styleName="Medium Style 2 - Accent 3">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accent3">
              <a:tint val="20000"/>
            </a:schemeClr>
          </a:solidFill>
        </a:fill>
      </a:tcStyle>
    </a:wholeTbl>
    <a:band1H>
      <a:tcStyle>
        <a:tcBdr/>
        <a:fill>
          <a:solidFill>
            <a:schemeClr val="accent3">
              <a:tint val="40000"/>
            </a:schemeClr>
          </a:solidFill>
        </a:fill>
      </a:tcStyle>
    </a:band1H>
    <a:band2H>
      <a:tcStyle>
        <a:tcBdr/>
      </a:tcStyle>
    </a:band2H>
    <a:band1V>
      <a:tcStyle>
        <a:tcBdr/>
        <a:fill>
          <a:solidFill>
            <a:schemeClr val="accent3">
              <a:tint val="40000"/>
            </a:schemeClr>
          </a:solidFill>
        </a:fill>
      </a:tcStyle>
    </a:band1V>
    <a:band2V>
      <a:tcStyle>
        <a:tcBdr/>
      </a:tcStyle>
    </a:band2V>
    <a:lastCol>
      <a:tcTxStyle b="on">
        <a:fontRef idx="minor">
          <a:prstClr val="black"/>
        </a:fontRef>
        <a:schemeClr val="lt1"/>
      </a:tcTxStyle>
      <a:tcStyle>
        <a:tcBdr/>
        <a:fill>
          <a:solidFill>
            <a:schemeClr val="accent3"/>
          </a:solidFill>
        </a:fill>
      </a:tcStyle>
    </a:lastCol>
    <a:firstCol>
      <a:tcTxStyle b="on">
        <a:fontRef idx="minor">
          <a:prstClr val="black"/>
        </a:fontRef>
        <a:schemeClr val="lt1"/>
      </a:tcTxStyle>
      <a:tcStyle>
        <a:tcBdr/>
        <a:fill>
          <a:solidFill>
            <a:schemeClr val="accent3"/>
          </a:solidFill>
        </a:fill>
      </a:tcStyle>
    </a:firstCol>
    <a:lastRow>
      <a:tcTxStyle b="on">
        <a:fontRef idx="minor">
          <a:prstClr val="black"/>
        </a:fontRef>
        <a:schemeClr val="lt1"/>
      </a:tcTxStyle>
      <a:tcStyle>
        <a:tcBdr>
          <a:top>
            <a:ln w="38100" cmpd="sng">
              <a:solidFill>
                <a:schemeClr val="lt1"/>
              </a:solidFill>
            </a:ln>
          </a:top>
        </a:tcBdr>
        <a:fill>
          <a:solidFill>
            <a:schemeClr val="accent3"/>
          </a:solidFill>
        </a:fill>
      </a:tcStyle>
    </a:lastRow>
    <a:firstRow>
      <a:tcTxStyle b="on">
        <a:fontRef idx="minor">
          <a:prstClr val="black"/>
        </a:fontRef>
        <a:schemeClr val="lt1"/>
      </a:tcTxStyle>
      <a:tcStyle>
        <a:tcBdr>
          <a:bottom>
            <a:ln w="38100" cmpd="sng">
              <a:solidFill>
                <a:schemeClr val="lt1"/>
              </a:solidFill>
            </a:ln>
          </a:bottom>
        </a:tcBdr>
        <a:fill>
          <a:solidFill>
            <a:schemeClr val="accent3"/>
          </a:solidFill>
        </a:fill>
      </a:tcStyle>
    </a:firstRow>
  </a:tblStyle>
  <a:tblStyle styleId="{073A0DAA-6AF3-43AB-8588-CEC1D06C72B9}" styleName="Medium Style 2">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dk1">
              <a:tint val="20000"/>
            </a:schemeClr>
          </a:solidFill>
        </a:fill>
      </a:tcStyle>
    </a:wholeTbl>
    <a:band1H>
      <a:tcStyle>
        <a:tcBdr/>
        <a:fill>
          <a:solidFill>
            <a:schemeClr val="dk1">
              <a:tint val="40000"/>
            </a:schemeClr>
          </a:solidFill>
        </a:fill>
      </a:tcStyle>
    </a:band1H>
    <a:band2H>
      <a:tcStyle>
        <a:tcBdr/>
      </a:tcStyle>
    </a:band2H>
    <a:band1V>
      <a:tcStyle>
        <a:tcBdr/>
        <a:fill>
          <a:solidFill>
            <a:schemeClr val="dk1">
              <a:tint val="40000"/>
            </a:schemeClr>
          </a:solidFill>
        </a:fill>
      </a:tcStyle>
    </a:band1V>
    <a:band2V>
      <a:tcStyle>
        <a:tcBdr/>
      </a:tcStyle>
    </a:band2V>
    <a:lastCol>
      <a:tcTxStyle b="on">
        <a:fontRef idx="minor">
          <a:prstClr val="black"/>
        </a:fontRef>
        <a:schemeClr val="lt1"/>
      </a:tcTxStyle>
      <a:tcStyle>
        <a:tcBdr/>
        <a:fill>
          <a:solidFill>
            <a:schemeClr val="dk1"/>
          </a:solidFill>
        </a:fill>
      </a:tcStyle>
    </a:lastCol>
    <a:firstCol>
      <a:tcTxStyle b="on">
        <a:fontRef idx="minor">
          <a:prstClr val="black"/>
        </a:fontRef>
        <a:schemeClr val="lt1"/>
      </a:tcTxStyle>
      <a:tcStyle>
        <a:tcBdr/>
        <a:fill>
          <a:solidFill>
            <a:schemeClr val="dk1"/>
          </a:solidFill>
        </a:fill>
      </a:tcStyle>
    </a:firstCol>
    <a:lastRow>
      <a:tcTxStyle b="on">
        <a:fontRef idx="minor">
          <a:prstClr val="black"/>
        </a:fontRef>
        <a:schemeClr val="lt1"/>
      </a:tcTxStyle>
      <a:tcStyle>
        <a:tcBdr>
          <a:top>
            <a:ln w="38100" cmpd="sng">
              <a:solidFill>
                <a:schemeClr val="lt1"/>
              </a:solidFill>
            </a:ln>
          </a:top>
        </a:tcBdr>
        <a:fill>
          <a:solidFill>
            <a:schemeClr val="dk1"/>
          </a:solidFill>
        </a:fill>
      </a:tcStyle>
    </a:lastRow>
    <a:firstRow>
      <a:tcTxStyle b="on">
        <a:fontRef idx="minor">
          <a:prstClr val="black"/>
        </a:fontRef>
        <a:schemeClr val="lt1"/>
      </a:tcTxStyle>
      <a:tcStyle>
        <a:tcBdr>
          <a:bottom>
            <a:ln w="38100" cmpd="sng">
              <a:solidFill>
                <a:schemeClr val="lt1"/>
              </a:solidFill>
            </a:ln>
          </a:bottom>
        </a:tcBdr>
        <a:fill>
          <a:solidFill>
            <a:schemeClr val="dk1"/>
          </a:solidFill>
        </a:fill>
      </a:tcStyle>
    </a:firstRow>
  </a:tblStyle>
  <a:tblStyle styleId="{93296810-A885-4BE3-A3E7-6D5BEEA58F35}" styleName="Medium Style 2 - Accent 6">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accent6">
              <a:tint val="20000"/>
            </a:schemeClr>
          </a:solidFill>
        </a:fill>
      </a:tcStyle>
    </a:wholeTbl>
    <a:band1H>
      <a:tcStyle>
        <a:tcBdr/>
        <a:fill>
          <a:solidFill>
            <a:schemeClr val="accent6">
              <a:tint val="40000"/>
            </a:schemeClr>
          </a:solidFill>
        </a:fill>
      </a:tcStyle>
    </a:band1H>
    <a:band2H>
      <a:tcStyle>
        <a:tcBdr/>
      </a:tcStyle>
    </a:band2H>
    <a:band1V>
      <a:tcStyle>
        <a:tcBdr/>
        <a:fill>
          <a:solidFill>
            <a:schemeClr val="accent6">
              <a:tint val="40000"/>
            </a:schemeClr>
          </a:solidFill>
        </a:fill>
      </a:tcStyle>
    </a:band1V>
    <a:band2V>
      <a:tcStyle>
        <a:tcBdr/>
      </a:tcStyle>
    </a:band2V>
    <a:lastCol>
      <a:tcTxStyle b="on">
        <a:fontRef idx="minor">
          <a:prstClr val="black"/>
        </a:fontRef>
        <a:schemeClr val="lt1"/>
      </a:tcTxStyle>
      <a:tcStyle>
        <a:tcBdr/>
        <a:fill>
          <a:solidFill>
            <a:schemeClr val="accent6"/>
          </a:solidFill>
        </a:fill>
      </a:tcStyle>
    </a:lastCol>
    <a:firstCol>
      <a:tcTxStyle b="on">
        <a:fontRef idx="minor">
          <a:prstClr val="black"/>
        </a:fontRef>
        <a:schemeClr val="lt1"/>
      </a:tcTxStyle>
      <a:tcStyle>
        <a:tcBdr/>
        <a:fill>
          <a:solidFill>
            <a:schemeClr val="accent6"/>
          </a:solidFill>
        </a:fill>
      </a:tcStyle>
    </a:firstCol>
    <a:lastRow>
      <a:tcTxStyle b="on">
        <a:fontRef idx="minor">
          <a:prstClr val="black"/>
        </a:fontRef>
        <a:schemeClr val="lt1"/>
      </a:tcTxStyle>
      <a:tcStyle>
        <a:tcBdr>
          <a:top>
            <a:ln w="38100" cmpd="sng">
              <a:solidFill>
                <a:schemeClr val="lt1"/>
              </a:solidFill>
            </a:ln>
          </a:top>
        </a:tcBdr>
        <a:fill>
          <a:solidFill>
            <a:schemeClr val="accent6"/>
          </a:solidFill>
        </a:fill>
      </a:tcStyle>
    </a:lastRow>
    <a:firstRow>
      <a:tcTxStyle b="on">
        <a:fontRef idx="minor">
          <a:prstClr val="black"/>
        </a:fontRef>
        <a:schemeClr val="lt1"/>
      </a:tcTxStyle>
      <a:tcStyle>
        <a:tcBdr>
          <a:bottom>
            <a:ln w="38100" cmpd="sng">
              <a:solidFill>
                <a:schemeClr val="lt1"/>
              </a:solidFill>
            </a:ln>
          </a:bottom>
        </a:tcBdr>
        <a:fill>
          <a:solidFill>
            <a:schemeClr val="accent6"/>
          </a:solidFill>
        </a:fill>
      </a:tcStyle>
    </a:firstRow>
  </a:tblStyle>
  <a:tblStyle styleId="{8EC20E35-A176-4012-BC5E-935CFFF8708E}" styleName="Medium Style 3">
    <a:wholeTbl>
      <a:tcTxStyle>
        <a:fontRef idx="minor"/>
        <a:schemeClr val="dk1"/>
      </a:tcTxStyle>
      <a:tcStyle>
        <a:tcBdr>
          <a:left>
            <a:ln>
              <a:noFill/>
            </a:ln>
          </a:left>
          <a:right>
            <a:ln>
              <a:noFill/>
            </a:ln>
          </a:right>
          <a:top>
            <a:ln w="25400" cmpd="sng">
              <a:solidFill>
                <a:schemeClr val="dk1"/>
              </a:solidFill>
            </a:ln>
          </a:top>
          <a:bottom>
            <a:ln w="25400" cmpd="sng">
              <a:solidFill>
                <a:schemeClr val="dk1"/>
              </a:solidFill>
            </a:ln>
          </a:bottom>
          <a:insideH>
            <a:ln>
              <a:noFill/>
            </a:ln>
          </a:insideH>
          <a:insideV>
            <a:ln>
              <a:noFill/>
            </a:ln>
          </a:insideV>
        </a:tcBdr>
        <a:fill>
          <a:solidFill>
            <a:schemeClr val="lt1"/>
          </a:solidFill>
        </a:fill>
      </a:tcStyle>
    </a:wholeTbl>
    <a:band1H>
      <a:tcStyle>
        <a:tcBdr/>
        <a:fill>
          <a:solidFill>
            <a:schemeClr val="dk1">
              <a:tint val="20000"/>
            </a:schemeClr>
          </a:solidFill>
        </a:fill>
      </a:tcStyle>
    </a:band1H>
    <a:band1V>
      <a:tcStyle>
        <a:tcBdr/>
        <a:fill>
          <a:solidFill>
            <a:schemeClr val="dk1">
              <a:tint val="20000"/>
            </a:schemeClr>
          </a:solidFill>
        </a:fill>
      </a:tcStyle>
    </a:band1V>
    <a:lastCol>
      <a:tcTxStyle b="on">
        <a:fontRef idx="minor">
          <a:scrgbClr r="0" g="0" b="0"/>
        </a:fontRef>
        <a:schemeClr val="lt1"/>
      </a:tcTxStyle>
      <a:tcStyle>
        <a:tcBdr/>
        <a:fill>
          <a:solidFill>
            <a:schemeClr val="dk1"/>
          </a:solidFill>
        </a:fill>
      </a:tcStyle>
    </a:lastCol>
    <a:firstCol>
      <a:tcTxStyle b="on">
        <a:fontRef idx="minor">
          <a:scrgbClr r="0" g="0" b="0"/>
        </a:fontRef>
        <a:schemeClr val="lt1"/>
      </a:tcTxStyle>
      <a:tcStyle>
        <a:tcBdr/>
        <a:fill>
          <a:solidFill>
            <a:schemeClr val="dk1"/>
          </a:solidFill>
        </a:fill>
      </a:tcStyle>
    </a:firstCol>
    <a:lastRow>
      <a:tcTxStyle b="on"/>
      <a:tcStyle>
        <a:tcBdr>
          <a:top>
            <a:ln w="50800" cmpd="dbl">
              <a:solidFill>
                <a:schemeClr val="dk1"/>
              </a:solidFill>
            </a:ln>
          </a:top>
        </a:tcBdr>
        <a:fill>
          <a:solidFill>
            <a:schemeClr val="lt1"/>
          </a:solidFill>
        </a:fill>
      </a:tcStyle>
    </a:lastRow>
    <a:seCell>
      <a:tcTxStyle b="on">
        <a:fontRef idx="minor">
          <a:scrgbClr r="0" g="0" b="0"/>
        </a:fontRef>
        <a:schemeClr val="dk1"/>
      </a:tcTxStyle>
      <a:tcStyle>
        <a:tcBdr/>
      </a:tcStyle>
    </a:seCell>
    <a:swCell>
      <a:tcTxStyle b="on">
        <a:fontRef idx="minor">
          <a:scrgbClr r="0" g="0" b="0"/>
        </a:fontRef>
        <a:schemeClr val="dk1"/>
      </a:tcTxStyle>
      <a:tcStyle>
        <a:tcBdr/>
      </a:tcStyle>
    </a:swCell>
    <a:firstRow>
      <a:tcTxStyle b="on">
        <a:fontRef idx="minor">
          <a:scrgbClr r="0" g="0" b="0"/>
        </a:fontRef>
        <a:schemeClr val="lt1"/>
      </a:tcTxStyle>
      <a:tcStyle>
        <a:tcBdr>
          <a:bottom>
            <a:ln w="25400" cmpd="sng">
              <a:solidFill>
                <a:schemeClr val="dk1"/>
              </a:solidFill>
            </a:ln>
          </a:bottom>
        </a:tcBdr>
        <a:fill>
          <a:solidFill>
            <a:schemeClr val="dk1"/>
          </a:solidFill>
        </a:fill>
      </a:tcStyle>
    </a:firstRow>
  </a:tblStyle>
  <a:tblStyle styleId="{6E25E649-3F16-4E02-A733-19D2CDBF48F0}" styleName="Medium Style 3 - Accent 1">
    <a:wholeTbl>
      <a:tcTxStyle>
        <a:fontRef idx="minor">
          <a:scrgbClr r="0" g="0" b="0"/>
        </a:fontRef>
        <a:schemeClr val="dk1"/>
      </a:tcTxStyle>
      <a:tcStyle>
        <a:tcBdr>
          <a:left>
            <a:ln>
              <a:noFill/>
            </a:ln>
          </a:left>
          <a:right>
            <a:ln>
              <a:noFill/>
            </a:ln>
          </a:right>
          <a:top>
            <a:ln w="25400" cmpd="sng">
              <a:solidFill>
                <a:schemeClr val="dk1"/>
              </a:solidFill>
            </a:ln>
          </a:top>
          <a:bottom>
            <a:ln w="25400" cmpd="sng">
              <a:solidFill>
                <a:schemeClr val="dk1"/>
              </a:solidFill>
            </a:ln>
          </a:bottom>
          <a:insideH>
            <a:ln>
              <a:noFill/>
            </a:ln>
          </a:insideH>
          <a:insideV>
            <a:ln>
              <a:noFill/>
            </a:ln>
          </a:insideV>
        </a:tcBdr>
        <a:fill>
          <a:solidFill>
            <a:schemeClr val="lt1"/>
          </a:solidFill>
        </a:fill>
      </a:tcStyle>
    </a:wholeTbl>
    <a:band1H>
      <a:tcStyle>
        <a:tcBdr/>
        <a:fill>
          <a:solidFill>
            <a:schemeClr val="dk1">
              <a:tint val="20000"/>
            </a:schemeClr>
          </a:solidFill>
        </a:fill>
      </a:tcStyle>
    </a:band1H>
    <a:band1V>
      <a:tcStyle>
        <a:tcBdr/>
        <a:fill>
          <a:solidFill>
            <a:schemeClr val="dk1">
              <a:tint val="20000"/>
            </a:schemeClr>
          </a:solidFill>
        </a:fill>
      </a:tcStyle>
    </a:band1V>
    <a:lastCol>
      <a:tcTxStyle b="on">
        <a:fontRef idx="minor">
          <a:scrgbClr r="0" g="0" b="0"/>
        </a:fontRef>
        <a:schemeClr val="lt1"/>
      </a:tcTxStyle>
      <a:tcStyle>
        <a:tcBdr/>
        <a:fill>
          <a:solidFill>
            <a:schemeClr val="accent1"/>
          </a:solidFill>
        </a:fill>
      </a:tcStyle>
    </a:lastCol>
    <a:firstCol>
      <a:tcTxStyle b="on">
        <a:fontRef idx="minor">
          <a:scrgbClr r="0" g="0" b="0"/>
        </a:fontRef>
        <a:schemeClr val="lt1"/>
      </a:tcTxStyle>
      <a:tcStyle>
        <a:tcBdr/>
        <a:fill>
          <a:solidFill>
            <a:schemeClr val="accent1"/>
          </a:solidFill>
        </a:fill>
      </a:tcStyle>
    </a:firstCol>
    <a:lastRow>
      <a:tcTxStyle b="on"/>
      <a:tcStyle>
        <a:tcBdr>
          <a:top>
            <a:ln w="50800" cmpd="dbl">
              <a:solidFill>
                <a:schemeClr val="dk1"/>
              </a:solidFill>
            </a:ln>
          </a:top>
        </a:tcBdr>
        <a:fill>
          <a:solidFill>
            <a:schemeClr val="lt1"/>
          </a:solidFill>
        </a:fill>
      </a:tcStyle>
    </a:lastRow>
    <a:seCell>
      <a:tcTxStyle b="on">
        <a:fontRef idx="minor">
          <a:scrgbClr r="0" g="0" b="0"/>
        </a:fontRef>
        <a:schemeClr val="dk1"/>
      </a:tcTxStyle>
      <a:tcStyle>
        <a:tcBdr/>
      </a:tcStyle>
    </a:seCell>
    <a:swCell>
      <a:tcTxStyle b="on">
        <a:fontRef idx="minor">
          <a:scrgbClr r="0" g="0" b="0"/>
        </a:fontRef>
        <a:schemeClr val="dk1"/>
      </a:tcTxStyle>
      <a:tcStyle>
        <a:tcBdr/>
      </a:tcStyle>
    </a:swCell>
    <a:firstRow>
      <a:tcTxStyle b="on">
        <a:fontRef idx="minor">
          <a:scrgbClr r="0" g="0" b="0"/>
        </a:fontRef>
        <a:schemeClr val="lt1"/>
      </a:tcTxStyle>
      <a:tcStyle>
        <a:tcBdr>
          <a:bottom>
            <a:ln w="25400" cmpd="sng">
              <a:solidFill>
                <a:schemeClr val="dk1"/>
              </a:solidFill>
            </a:ln>
          </a:bottom>
        </a:tcBdr>
        <a:fill>
          <a:solidFill>
            <a:schemeClr val="accent1"/>
          </a:solidFill>
        </a:fill>
      </a:tcStyle>
    </a:firstRow>
  </a:tblStyle>
  <a:tblStyle styleId="{EB344D84-9AFB-497E-A393-DC336BA19D2E}" styleName="Medium Style 3 - Accent 3">
    <a:wholeTbl>
      <a:tcTxStyle>
        <a:fontRef idx="minor">
          <a:scrgbClr r="0" g="0" b="0"/>
        </a:fontRef>
        <a:schemeClr val="dk1"/>
      </a:tcTxStyle>
      <a:tcStyle>
        <a:tcBdr>
          <a:left>
            <a:ln>
              <a:noFill/>
            </a:ln>
          </a:left>
          <a:right>
            <a:ln>
              <a:noFill/>
            </a:ln>
          </a:right>
          <a:top>
            <a:ln w="25400" cmpd="sng">
              <a:solidFill>
                <a:schemeClr val="dk1"/>
              </a:solidFill>
            </a:ln>
          </a:top>
          <a:bottom>
            <a:ln w="25400" cmpd="sng">
              <a:solidFill>
                <a:schemeClr val="dk1"/>
              </a:solidFill>
            </a:ln>
          </a:bottom>
          <a:insideH>
            <a:ln>
              <a:noFill/>
            </a:ln>
          </a:insideH>
          <a:insideV>
            <a:ln>
              <a:noFill/>
            </a:ln>
          </a:insideV>
        </a:tcBdr>
        <a:fill>
          <a:solidFill>
            <a:schemeClr val="lt1"/>
          </a:solidFill>
        </a:fill>
      </a:tcStyle>
    </a:wholeTbl>
    <a:band1H>
      <a:tcStyle>
        <a:tcBdr/>
        <a:fill>
          <a:solidFill>
            <a:schemeClr val="dk1">
              <a:tint val="20000"/>
            </a:schemeClr>
          </a:solidFill>
        </a:fill>
      </a:tcStyle>
    </a:band1H>
    <a:band1V>
      <a:tcStyle>
        <a:tcBdr/>
        <a:fill>
          <a:solidFill>
            <a:schemeClr val="dk1">
              <a:tint val="20000"/>
            </a:schemeClr>
          </a:solidFill>
        </a:fill>
      </a:tcStyle>
    </a:band1V>
    <a:lastCol>
      <a:tcTxStyle b="on">
        <a:fontRef idx="minor">
          <a:scrgbClr r="0" g="0" b="0"/>
        </a:fontRef>
        <a:schemeClr val="lt1"/>
      </a:tcTxStyle>
      <a:tcStyle>
        <a:tcBdr/>
        <a:fill>
          <a:solidFill>
            <a:schemeClr val="accent3"/>
          </a:solidFill>
        </a:fill>
      </a:tcStyle>
    </a:lastCol>
    <a:firstCol>
      <a:tcTxStyle b="on">
        <a:fontRef idx="minor">
          <a:scrgbClr r="0" g="0" b="0"/>
        </a:fontRef>
        <a:schemeClr val="lt1"/>
      </a:tcTxStyle>
      <a:tcStyle>
        <a:tcBdr/>
        <a:fill>
          <a:solidFill>
            <a:schemeClr val="accent3"/>
          </a:solidFill>
        </a:fill>
      </a:tcStyle>
    </a:firstCol>
    <a:lastRow>
      <a:tcTxStyle b="on"/>
      <a:tcStyle>
        <a:tcBdr>
          <a:top>
            <a:ln w="50800" cmpd="dbl">
              <a:solidFill>
                <a:schemeClr val="dk1"/>
              </a:solidFill>
            </a:ln>
          </a:top>
        </a:tcBdr>
        <a:fill>
          <a:solidFill>
            <a:schemeClr val="lt1"/>
          </a:solidFill>
        </a:fill>
      </a:tcStyle>
    </a:lastRow>
    <a:seCell>
      <a:tcTxStyle b="on">
        <a:fontRef idx="minor">
          <a:scrgbClr r="0" g="0" b="0"/>
        </a:fontRef>
        <a:schemeClr val="dk1"/>
      </a:tcTxStyle>
      <a:tcStyle>
        <a:tcBdr/>
      </a:tcStyle>
    </a:seCell>
    <a:swCell>
      <a:tcTxStyle b="on">
        <a:fontRef idx="minor">
          <a:scrgbClr r="0" g="0" b="0"/>
        </a:fontRef>
        <a:schemeClr val="dk1"/>
      </a:tcTxStyle>
      <a:tcStyle>
        <a:tcBdr/>
      </a:tcStyle>
    </a:swCell>
    <a:firstRow>
      <a:tcTxStyle b="on">
        <a:fontRef idx="minor">
          <a:scrgbClr r="0" g="0" b="0"/>
        </a:fontRef>
        <a:schemeClr val="lt1"/>
      </a:tcTxStyle>
      <a:tcStyle>
        <a:tcBdr>
          <a:bottom>
            <a:ln w="25400" cmpd="sng">
              <a:solidFill>
                <a:schemeClr val="dk1"/>
              </a:solidFill>
            </a:ln>
          </a:bottom>
        </a:tcBdr>
        <a:fill>
          <a:solidFill>
            <a:schemeClr val="accent3"/>
          </a:solidFill>
        </a:fill>
      </a:tcStyle>
    </a:firstRow>
  </a:tblStyle>
  <a:tblStyle styleId="{8799B23B-EC83-4686-B30A-512413B5E67A}" styleName="Light Style 3 - Accent 3">
    <a:wholeTbl>
      <a:tcTxStyle>
        <a:fontRef idx="minor">
          <a:scrgbClr r="0" g="0" b="0"/>
        </a:fontRef>
        <a:schemeClr val="tx1"/>
      </a:tcTxStyle>
      <a:tcStyle>
        <a:tcBdr>
          <a:left>
            <a:ln w="12700" cmpd="sng">
              <a:solidFill>
                <a:schemeClr val="accent3"/>
              </a:solidFill>
            </a:ln>
          </a:left>
          <a:right>
            <a:ln w="12700" cmpd="sng">
              <a:solidFill>
                <a:schemeClr val="accent3"/>
              </a:solidFill>
            </a:ln>
          </a:right>
          <a:top>
            <a:ln w="12700" cmpd="sng">
              <a:solidFill>
                <a:schemeClr val="accent3"/>
              </a:solidFill>
            </a:ln>
          </a:top>
          <a:bottom>
            <a:ln w="12700" cmpd="sng">
              <a:solidFill>
                <a:schemeClr val="accent3"/>
              </a:solidFill>
            </a:ln>
          </a:bottom>
          <a:insideH>
            <a:ln w="12700" cmpd="sng">
              <a:solidFill>
                <a:schemeClr val="accent3"/>
              </a:solidFill>
            </a:ln>
          </a:insideH>
          <a:insideV>
            <a:ln w="12700" cmpd="sng">
              <a:solidFill>
                <a:schemeClr val="accent3"/>
              </a:solidFill>
            </a:ln>
          </a:insideV>
        </a:tcBdr>
        <a:fill>
          <a:noFill/>
        </a:fill>
      </a:tcStyle>
    </a:wholeTbl>
    <a:band1H>
      <a:tcStyle>
        <a:tcBdr/>
        <a:fill>
          <a:solidFill>
            <a:schemeClr val="accent3">
              <a:alpha val="20000"/>
            </a:schemeClr>
          </a:solidFill>
        </a:fill>
      </a:tcStyle>
    </a:band1H>
    <a:band1V>
      <a:tcStyle>
        <a:tcBdr/>
        <a:fill>
          <a:solidFill>
            <a:schemeClr val="accent3">
              <a:alpha val="20000"/>
            </a:schemeClr>
          </a:solidFill>
        </a:fill>
      </a:tcStyle>
    </a:band1V>
    <a:lastCol>
      <a:tcTxStyle b="on"/>
      <a:tcStyle>
        <a:tcBdr/>
      </a:tcStyle>
    </a:lastCol>
    <a:firstCol>
      <a:tcTxStyle b="on"/>
      <a:tcStyle>
        <a:tcBdr/>
      </a:tcStyle>
    </a:firstCol>
    <a:lastRow>
      <a:tcTxStyle b="on"/>
      <a:tcStyle>
        <a:tcBdr>
          <a:top>
            <a:ln w="50800" cmpd="dbl">
              <a:solidFill>
                <a:schemeClr val="accent3"/>
              </a:solidFill>
            </a:ln>
          </a:top>
        </a:tcBdr>
        <a:fill>
          <a:noFill/>
        </a:fill>
      </a:tcStyle>
    </a:lastRow>
    <a:firstRow>
      <a:tcTxStyle b="on"/>
      <a:tcStyle>
        <a:tcBdr>
          <a:bottom>
            <a:ln w="25400" cmpd="sng">
              <a:solidFill>
                <a:schemeClr val="accent3"/>
              </a:solidFill>
            </a:ln>
          </a:bottom>
        </a:tcBdr>
        <a:fill>
          <a:noFill/>
        </a:fill>
      </a:tcStyle>
    </a:firstRow>
  </a:tblStyle>
  <a:tblStyle styleId="{306799F8-075E-4A3A-A7F6-7FBC6576F1A4}" styleName="Themed Style 2 - Accent 3">
    <a:tblBg>
      <a:fillRef idx="3">
        <a:schemeClr val="accent3"/>
      </a:fillRef>
      <a:effectRef idx="3">
        <a:schemeClr val="accent3"/>
      </a:effectRef>
    </a:tblBg>
    <a:wholeTbl>
      <a:tcTxStyle>
        <a:fontRef idx="minor">
          <a:scrgbClr r="0" g="0" b="0"/>
        </a:fontRef>
        <a:schemeClr val="lt1"/>
      </a:tcTxStyle>
      <a:tcStyle>
        <a:tcBdr>
          <a:left>
            <a:lnRef idx="1">
              <a:schemeClr val="accent3">
                <a:tint val="50000"/>
              </a:schemeClr>
            </a:lnRef>
          </a:left>
          <a:right>
            <a:lnRef idx="1">
              <a:schemeClr val="accent3">
                <a:tint val="50000"/>
              </a:schemeClr>
            </a:lnRef>
          </a:right>
          <a:top>
            <a:lnRef idx="1">
              <a:schemeClr val="accent3">
                <a:tint val="50000"/>
              </a:schemeClr>
            </a:lnRef>
          </a:top>
          <a:bottom>
            <a:lnRef idx="1">
              <a:schemeClr val="accent3">
                <a:tint val="50000"/>
              </a:schemeClr>
            </a:lnRef>
          </a:bottom>
          <a:insideH>
            <a:ln>
              <a:noFill/>
            </a:ln>
          </a:insideH>
          <a:insideV>
            <a:ln>
              <a:noFill/>
            </a:ln>
          </a:insideV>
        </a:tcBdr>
        <a:fill>
          <a:noFill/>
        </a:fill>
      </a:tcStyle>
    </a:wholeTbl>
    <a:band1H>
      <a:tcStyle>
        <a:tcBdr/>
        <a:fill>
          <a:solidFill>
            <a:schemeClr val="lt1">
              <a:alpha val="20000"/>
            </a:schemeClr>
          </a:solidFill>
        </a:fill>
      </a:tcStyle>
    </a:band1H>
    <a:band1V>
      <a:tcStyle>
        <a:tcBdr/>
        <a:fill>
          <a:solidFill>
            <a:schemeClr val="lt1">
              <a:alpha val="20000"/>
            </a:schemeClr>
          </a:solidFill>
        </a:fill>
      </a:tcStyle>
    </a:band1V>
    <a:lastCol>
      <a:tcTxStyle b="on"/>
      <a:tcStyle>
        <a:tcBdr>
          <a:left>
            <a:lnRef idx="2">
              <a:schemeClr val="lt1"/>
            </a:lnRef>
          </a:left>
        </a:tcBdr>
      </a:tcStyle>
    </a:lastCol>
    <a:firstCol>
      <a:tcTxStyle b="on"/>
      <a:tcStyle>
        <a:tcBdr>
          <a:right>
            <a:lnRef idx="2">
              <a:schemeClr val="lt1"/>
            </a:lnRef>
          </a:right>
        </a:tcBdr>
      </a:tcStyle>
    </a:firstCol>
    <a:lastRow>
      <a:tcTxStyle b="on"/>
      <a:tcStyle>
        <a:tcBdr>
          <a:top>
            <a:lnRef idx="2">
              <a:schemeClr val="lt1"/>
            </a:lnRef>
          </a:top>
        </a:tcBdr>
        <a:fill>
          <a:noFill/>
        </a:fill>
      </a:tcStyle>
    </a:lastRow>
    <a:seCell>
      <a:tcStyle>
        <a:tcBdr>
          <a:left>
            <a:ln>
              <a:noFill/>
            </a:ln>
          </a:left>
          <a:top>
            <a:ln>
              <a:noFill/>
            </a:ln>
          </a:top>
        </a:tcBdr>
      </a:tcStyle>
    </a:seCell>
    <a:swCell>
      <a:tcStyle>
        <a:tcBdr>
          <a:right>
            <a:ln>
              <a:noFill/>
            </a:ln>
          </a:right>
          <a:top>
            <a:ln>
              <a:noFill/>
            </a:ln>
          </a:top>
        </a:tcBdr>
      </a:tcStyle>
    </a:swCell>
    <a:firstRow>
      <a:tcTxStyle b="on"/>
      <a:tcStyle>
        <a:tcBdr>
          <a:bottom>
            <a:lnRef idx="3">
              <a:schemeClr val="lt1"/>
            </a:lnRef>
          </a:bottom>
        </a:tcBdr>
        <a:fill>
          <a:noFill/>
        </a:fill>
      </a:tcStyle>
    </a:firstRow>
    <a:neCell>
      <a:tcStyle>
        <a:tcBdr>
          <a:bottom>
            <a:ln>
              <a:noFill/>
            </a:ln>
          </a:bottom>
        </a:tcBdr>
      </a:tcStyle>
    </a:neCell>
  </a:tblStyle>
</a:tblStyleLst>
</file>

<file path=ppt/viewProps.xml><?xml version="1.0" encoding="utf-8"?>
<p:viewPr xmlns:a="http://schemas.openxmlformats.org/drawingml/2006/main" xmlns:r="http://schemas.openxmlformats.org/officeDocument/2006/relationships" xmlns:p="http://schemas.openxmlformats.org/presentationml/2006/main">
  <p:slideViewPr>
    <p:cSldViewPr snapToGrid="0">
      <p:cViewPr varScale="1">
        <p:scale>
          <a:sx n="66" d="100"/>
          <a:sy n="66" d="100"/>
        </p:scale>
        <p:origin x="0" y="0"/>
      </p:cViewPr>
      <p:guideLst/>
    </p:cSldViewPr>
  </p:slideViewPr>
  <p:gridSpacing cx="72008" cy="72008"/>
</p:viewPr>
</file>

<file path=ppt/_rels/presentation.xml.rels><?xml version="1.0" encoding="UTF-8" standalone="yes"?>
<Relationships xmlns="http://schemas.openxmlformats.org/package/2006/relationships"><Relationship Id="rId13" Type="http://schemas.openxmlformats.org/officeDocument/2006/relationships/slide" Target="slides/slide2.xml"/><Relationship Id="rId18" Type="http://schemas.openxmlformats.org/officeDocument/2006/relationships/slide" Target="slides/slide7.xml"/><Relationship Id="rId26" Type="http://schemas.openxmlformats.org/officeDocument/2006/relationships/slide" Target="slides/slide15.xml"/><Relationship Id="rId39" Type="http://schemas.openxmlformats.org/officeDocument/2006/relationships/tableStyles" Target="tableStyles.xml"/><Relationship Id="rId21" Type="http://schemas.openxmlformats.org/officeDocument/2006/relationships/slide" Target="slides/slide10.xml"/><Relationship Id="rId34" Type="http://schemas.openxmlformats.org/officeDocument/2006/relationships/handoutMaster" Target="handoutMasters/handoutMaster1.xml"/><Relationship Id="rId7" Type="http://schemas.openxmlformats.org/officeDocument/2006/relationships/slideMaster" Target="slideMasters/slideMaster4.xml"/><Relationship Id="rId2" Type="http://schemas.openxmlformats.org/officeDocument/2006/relationships/customXml" Target="../customXml/item2.xml"/><Relationship Id="rId16" Type="http://schemas.openxmlformats.org/officeDocument/2006/relationships/slide" Target="slides/slide5.xml"/><Relationship Id="rId20" Type="http://schemas.openxmlformats.org/officeDocument/2006/relationships/slide" Target="slides/slide9.xml"/><Relationship Id="rId29" Type="http://schemas.openxmlformats.org/officeDocument/2006/relationships/slide" Target="slides/slide18.xml"/><Relationship Id="rId41" Type="http://schemas.microsoft.com/office/2018/10/relationships/authors" Target="authors.xml"/><Relationship Id="rId1" Type="http://schemas.openxmlformats.org/officeDocument/2006/relationships/customXml" Target="../customXml/item1.xml"/><Relationship Id="rId6" Type="http://schemas.openxmlformats.org/officeDocument/2006/relationships/slideMaster" Target="slideMasters/slideMaster3.xml"/><Relationship Id="rId11" Type="http://schemas.openxmlformats.org/officeDocument/2006/relationships/slideMaster" Target="slideMasters/slideMaster8.xml"/><Relationship Id="rId24" Type="http://schemas.openxmlformats.org/officeDocument/2006/relationships/slide" Target="slides/slide13.xml"/><Relationship Id="rId32" Type="http://schemas.openxmlformats.org/officeDocument/2006/relationships/slide" Target="slides/slide21.xml"/><Relationship Id="rId37" Type="http://schemas.openxmlformats.org/officeDocument/2006/relationships/viewProps" Target="viewProps.xml"/><Relationship Id="rId40" Type="http://schemas.microsoft.com/office/2016/11/relationships/changesInfo" Target="changesInfos/changesInfo1.xml"/><Relationship Id="rId5" Type="http://schemas.openxmlformats.org/officeDocument/2006/relationships/slideMaster" Target="slideMasters/slideMaster2.xml"/><Relationship Id="rId15" Type="http://schemas.openxmlformats.org/officeDocument/2006/relationships/slide" Target="slides/slide4.xml"/><Relationship Id="rId23" Type="http://schemas.openxmlformats.org/officeDocument/2006/relationships/slide" Target="slides/slide12.xml"/><Relationship Id="rId28" Type="http://schemas.openxmlformats.org/officeDocument/2006/relationships/slide" Target="slides/slide17.xml"/><Relationship Id="rId36" Type="http://schemas.openxmlformats.org/officeDocument/2006/relationships/presProps" Target="presProps.xml"/><Relationship Id="rId10" Type="http://schemas.openxmlformats.org/officeDocument/2006/relationships/slideMaster" Target="slideMasters/slideMaster7.xml"/><Relationship Id="rId19" Type="http://schemas.openxmlformats.org/officeDocument/2006/relationships/slide" Target="slides/slide8.xml"/><Relationship Id="rId31" Type="http://schemas.openxmlformats.org/officeDocument/2006/relationships/slide" Target="slides/slide20.xml"/><Relationship Id="rId4" Type="http://schemas.openxmlformats.org/officeDocument/2006/relationships/slideMaster" Target="slideMasters/slideMaster1.xml"/><Relationship Id="rId9" Type="http://schemas.openxmlformats.org/officeDocument/2006/relationships/slideMaster" Target="slideMasters/slideMaster6.xml"/><Relationship Id="rId14" Type="http://schemas.openxmlformats.org/officeDocument/2006/relationships/slide" Target="slides/slide3.xml"/><Relationship Id="rId22" Type="http://schemas.openxmlformats.org/officeDocument/2006/relationships/slide" Target="slides/slide11.xml"/><Relationship Id="rId27" Type="http://schemas.openxmlformats.org/officeDocument/2006/relationships/slide" Target="slides/slide16.xml"/><Relationship Id="rId30" Type="http://schemas.openxmlformats.org/officeDocument/2006/relationships/slide" Target="slides/slide19.xml"/><Relationship Id="rId35" Type="http://schemas.openxmlformats.org/officeDocument/2006/relationships/tags" Target="tags/tag1.xml"/><Relationship Id="rId8" Type="http://schemas.openxmlformats.org/officeDocument/2006/relationships/slideMaster" Target="slideMasters/slideMaster5.xml"/><Relationship Id="rId3" Type="http://schemas.openxmlformats.org/officeDocument/2006/relationships/customXml" Target="../customXml/item3.xml"/><Relationship Id="rId12" Type="http://schemas.openxmlformats.org/officeDocument/2006/relationships/slide" Target="slides/slide1.xml"/><Relationship Id="rId17" Type="http://schemas.openxmlformats.org/officeDocument/2006/relationships/slide" Target="slides/slide6.xml"/><Relationship Id="rId25" Type="http://schemas.openxmlformats.org/officeDocument/2006/relationships/slide" Target="slides/slide14.xml"/><Relationship Id="rId33" Type="http://schemas.openxmlformats.org/officeDocument/2006/relationships/notesMaster" Target="notesMasters/notesMaster1.xml"/><Relationship Id="rId38" Type="http://schemas.openxmlformats.org/officeDocument/2006/relationships/theme" Target="theme/theme1.xml"/></Relationships>
</file>

<file path=ppt/changesInfos/changesInfo1.xml><?xml version="1.0" encoding="utf-8"?>
<pc:chgInfo xmlns:a="http://schemas.openxmlformats.org/drawingml/2006/main" xmlns:r="http://schemas.openxmlformats.org/officeDocument/2006/relationships" xmlns:ac="http://schemas.microsoft.com/office/drawing/2013/main/command" xmlns:pc="http://schemas.microsoft.com/office/powerpoint/2013/main/command">
  <pc:docChgLst>
    <pc:chgData name="Kevin Duddy" userId="9a0f5a45-083f-4ac9-8cbf-65f891190f65" providerId="ADAL" clId="{12A70689-6CF3-49DB-8329-D6C9EEACB829}"/>
    <pc:docChg chg="undo redo custSel addSld delSld modSld sldOrd addMainMaster delMainMaster">
      <pc:chgData name="Kevin Duddy" userId="9a0f5a45-083f-4ac9-8cbf-65f891190f65" providerId="ADAL" clId="{12A70689-6CF3-49DB-8329-D6C9EEACB829}" dt="2026-02-06T16:05:49.271" v="2721" actId="207"/>
      <pc:docMkLst>
        <pc:docMk/>
      </pc:docMkLst>
      <pc:sldChg chg="modSp mod">
        <pc:chgData name="Kevin Duddy" userId="9a0f5a45-083f-4ac9-8cbf-65f891190f65" providerId="ADAL" clId="{12A70689-6CF3-49DB-8329-D6C9EEACB829}" dt="2026-02-05T08:37:51.045" v="1286" actId="20577"/>
        <pc:sldMkLst>
          <pc:docMk/>
          <pc:sldMk cId="1876557297" sldId="257"/>
        </pc:sldMkLst>
        <pc:spChg chg="mod">
          <ac:chgData name="Kevin Duddy" userId="9a0f5a45-083f-4ac9-8cbf-65f891190f65" providerId="ADAL" clId="{12A70689-6CF3-49DB-8329-D6C9EEACB829}" dt="2026-02-05T08:37:51.045" v="1286" actId="20577"/>
          <ac:spMkLst>
            <pc:docMk/>
            <pc:sldMk cId="1876557297" sldId="257"/>
            <ac:spMk id="2" creationId="{5B02A7D5-1EE1-44B5-DC76-072639BE3655}"/>
          </ac:spMkLst>
        </pc:spChg>
      </pc:sldChg>
      <pc:sldChg chg="modSp">
        <pc:chgData name="Kevin Duddy" userId="9a0f5a45-083f-4ac9-8cbf-65f891190f65" providerId="ADAL" clId="{12A70689-6CF3-49DB-8329-D6C9EEACB829}" dt="2026-02-05T08:38:27.170" v="1288"/>
        <pc:sldMkLst>
          <pc:docMk/>
          <pc:sldMk cId="3974885491" sldId="2147478954"/>
        </pc:sldMkLst>
        <pc:spChg chg="mod">
          <ac:chgData name="Kevin Duddy" userId="9a0f5a45-083f-4ac9-8cbf-65f891190f65" providerId="ADAL" clId="{12A70689-6CF3-49DB-8329-D6C9EEACB829}" dt="2026-02-05T08:38:20.013" v="1287"/>
          <ac:spMkLst>
            <pc:docMk/>
            <pc:sldMk cId="3974885491" sldId="2147478954"/>
            <ac:spMk id="2" creationId="{CB30A4FB-FB37-F54B-0CE9-9AB9ACC59188}"/>
          </ac:spMkLst>
        </pc:spChg>
        <pc:spChg chg="mod">
          <ac:chgData name="Kevin Duddy" userId="9a0f5a45-083f-4ac9-8cbf-65f891190f65" providerId="ADAL" clId="{12A70689-6CF3-49DB-8329-D6C9EEACB829}" dt="2026-02-05T08:38:27.170" v="1288"/>
          <ac:spMkLst>
            <pc:docMk/>
            <pc:sldMk cId="3974885491" sldId="2147478954"/>
            <ac:spMk id="5" creationId="{64B4B7E2-32F6-41DD-F493-011D91DBE0AB}"/>
          </ac:spMkLst>
        </pc:spChg>
      </pc:sldChg>
      <pc:sldChg chg="addSp delSp modSp new mod modClrScheme chgLayout">
        <pc:chgData name="Kevin Duddy" userId="9a0f5a45-083f-4ac9-8cbf-65f891190f65" providerId="ADAL" clId="{12A70689-6CF3-49DB-8329-D6C9EEACB829}" dt="2026-02-06T11:46:43.615" v="2716" actId="20577"/>
        <pc:sldMkLst>
          <pc:docMk/>
          <pc:sldMk cId="2234496798" sldId="2147478976"/>
        </pc:sldMkLst>
        <pc:spChg chg="add mod">
          <ac:chgData name="Kevin Duddy" userId="9a0f5a45-083f-4ac9-8cbf-65f891190f65" providerId="ADAL" clId="{12A70689-6CF3-49DB-8329-D6C9EEACB829}" dt="2026-02-06T11:44:11.020" v="2599" actId="26606"/>
          <ac:spMkLst>
            <pc:docMk/>
            <pc:sldMk cId="2234496798" sldId="2147478976"/>
            <ac:spMk id="2" creationId="{251AF3B9-DB9C-80DF-FEEC-E0003FD96FE5}"/>
          </ac:spMkLst>
        </pc:spChg>
        <pc:graphicFrameChg chg="add mod modGraphic">
          <ac:chgData name="Kevin Duddy" userId="9a0f5a45-083f-4ac9-8cbf-65f891190f65" providerId="ADAL" clId="{12A70689-6CF3-49DB-8329-D6C9EEACB829}" dt="2026-02-06T11:46:43.615" v="2716" actId="20577"/>
          <ac:graphicFrameMkLst>
            <pc:docMk/>
            <pc:sldMk cId="2234496798" sldId="2147478976"/>
            <ac:graphicFrameMk id="14" creationId="{F8819179-9ECD-5CC2-81CF-3126299A1A0F}"/>
          </ac:graphicFrameMkLst>
        </pc:graphicFrameChg>
      </pc:sldChg>
      <pc:sldChg chg="addSp delSp modSp new add del mod modClrScheme chgLayout">
        <pc:chgData name="Kevin Duddy" userId="9a0f5a45-083f-4ac9-8cbf-65f891190f65" providerId="ADAL" clId="{12A70689-6CF3-49DB-8329-D6C9EEACB829}" dt="2026-02-05T09:48:20.417" v="1908" actId="207"/>
        <pc:sldMkLst>
          <pc:docMk/>
          <pc:sldMk cId="3036104743" sldId="2147478978"/>
        </pc:sldMkLst>
        <pc:spChg chg="add mod ord">
          <ac:chgData name="Kevin Duddy" userId="9a0f5a45-083f-4ac9-8cbf-65f891190f65" providerId="ADAL" clId="{12A70689-6CF3-49DB-8329-D6C9EEACB829}" dt="2026-02-05T09:44:02.963" v="1876" actId="26606"/>
          <ac:spMkLst>
            <pc:docMk/>
            <pc:sldMk cId="3036104743" sldId="2147478978"/>
            <ac:spMk id="7" creationId="{42C7503F-DCC2-30F5-2F6B-98E686F3A30F}"/>
          </ac:spMkLst>
        </pc:spChg>
        <pc:graphicFrameChg chg="add mod modGraphic">
          <ac:chgData name="Kevin Duddy" userId="9a0f5a45-083f-4ac9-8cbf-65f891190f65" providerId="ADAL" clId="{12A70689-6CF3-49DB-8329-D6C9EEACB829}" dt="2026-02-05T09:48:20.417" v="1908" actId="207"/>
          <ac:graphicFrameMkLst>
            <pc:docMk/>
            <pc:sldMk cId="3036104743" sldId="2147478978"/>
            <ac:graphicFrameMk id="2" creationId="{3FAE91CC-8D88-2A39-D50A-7811BB891431}"/>
          </ac:graphicFrameMkLst>
        </pc:graphicFrameChg>
      </pc:sldChg>
      <pc:sldChg chg="modSp mod">
        <pc:chgData name="Kevin Duddy" userId="9a0f5a45-083f-4ac9-8cbf-65f891190f65" providerId="ADAL" clId="{12A70689-6CF3-49DB-8329-D6C9EEACB829}" dt="2026-02-06T10:57:22.479" v="2111" actId="2711"/>
        <pc:sldMkLst>
          <pc:docMk/>
          <pc:sldMk cId="2455024631" sldId="2147478985"/>
        </pc:sldMkLst>
        <pc:spChg chg="mod">
          <ac:chgData name="Kevin Duddy" userId="9a0f5a45-083f-4ac9-8cbf-65f891190f65" providerId="ADAL" clId="{12A70689-6CF3-49DB-8329-D6C9EEACB829}" dt="2026-02-06T10:57:13.738" v="2110" actId="2711"/>
          <ac:spMkLst>
            <pc:docMk/>
            <pc:sldMk cId="2455024631" sldId="2147478985"/>
            <ac:spMk id="2" creationId="{4B509540-97FF-DC83-0C73-53403F0339D3}"/>
          </ac:spMkLst>
        </pc:spChg>
        <pc:graphicFrameChg chg="mod">
          <ac:chgData name="Kevin Duddy" userId="9a0f5a45-083f-4ac9-8cbf-65f891190f65" providerId="ADAL" clId="{12A70689-6CF3-49DB-8329-D6C9EEACB829}" dt="2026-02-06T10:57:22.479" v="2111" actId="2711"/>
          <ac:graphicFrameMkLst>
            <pc:docMk/>
            <pc:sldMk cId="2455024631" sldId="2147478985"/>
            <ac:graphicFrameMk id="4" creationId="{7057517B-A4FE-610E-5E35-4E099DA9C8AD}"/>
          </ac:graphicFrameMkLst>
        </pc:graphicFrameChg>
      </pc:sldChg>
      <pc:sldChg chg="addSp delSp modSp add mod modClrScheme chgLayout">
        <pc:chgData name="Kevin Duddy" userId="9a0f5a45-083f-4ac9-8cbf-65f891190f65" providerId="ADAL" clId="{12A70689-6CF3-49DB-8329-D6C9EEACB829}" dt="2026-02-06T15:01:09.273" v="2720" actId="1076"/>
        <pc:sldMkLst>
          <pc:docMk/>
          <pc:sldMk cId="1081404204" sldId="2147478988"/>
        </pc:sldMkLst>
        <pc:spChg chg="mod">
          <ac:chgData name="Kevin Duddy" userId="9a0f5a45-083f-4ac9-8cbf-65f891190f65" providerId="ADAL" clId="{12A70689-6CF3-49DB-8329-D6C9EEACB829}" dt="2026-02-06T11:43:04.536" v="2591" actId="26606"/>
          <ac:spMkLst>
            <pc:docMk/>
            <pc:sldMk cId="1081404204" sldId="2147478988"/>
            <ac:spMk id="2" creationId="{5E40CE8F-6E72-6431-1D08-210F49D5E6BC}"/>
          </ac:spMkLst>
        </pc:spChg>
        <pc:graphicFrameChg chg="mod modGraphic">
          <ac:chgData name="Kevin Duddy" userId="9a0f5a45-083f-4ac9-8cbf-65f891190f65" providerId="ADAL" clId="{12A70689-6CF3-49DB-8329-D6C9EEACB829}" dt="2026-02-06T15:01:09.273" v="2720" actId="1076"/>
          <ac:graphicFrameMkLst>
            <pc:docMk/>
            <pc:sldMk cId="1081404204" sldId="2147478988"/>
            <ac:graphicFrameMk id="4" creationId="{12E3B0E8-9A8A-B979-B258-EB5FBD797F47}"/>
          </ac:graphicFrameMkLst>
        </pc:graphicFrameChg>
      </pc:sldChg>
      <pc:sldChg chg="modSp add mod">
        <pc:chgData name="Kevin Duddy" userId="9a0f5a45-083f-4ac9-8cbf-65f891190f65" providerId="ADAL" clId="{12A70689-6CF3-49DB-8329-D6C9EEACB829}" dt="2026-02-06T16:05:49.271" v="2721" actId="207"/>
        <pc:sldMkLst>
          <pc:docMk/>
          <pc:sldMk cId="1820198699" sldId="2147478989"/>
        </pc:sldMkLst>
        <pc:spChg chg="mod">
          <ac:chgData name="Kevin Duddy" userId="9a0f5a45-083f-4ac9-8cbf-65f891190f65" providerId="ADAL" clId="{12A70689-6CF3-49DB-8329-D6C9EEACB829}" dt="2026-02-06T16:05:49.271" v="2721" actId="207"/>
          <ac:spMkLst>
            <pc:docMk/>
            <pc:sldMk cId="1820198699" sldId="2147478989"/>
            <ac:spMk id="6" creationId="{CE8078B0-5EBC-1B1A-4D3F-A77996742F42}"/>
          </ac:spMkLst>
        </pc:spChg>
        <pc:graphicFrameChg chg="mod">
          <ac:chgData name="Kevin Duddy" userId="9a0f5a45-083f-4ac9-8cbf-65f891190f65" providerId="ADAL" clId="{12A70689-6CF3-49DB-8329-D6C9EEACB829}" dt="2026-02-06T11:49:50.802" v="2718" actId="113"/>
          <ac:graphicFrameMkLst>
            <pc:docMk/>
            <pc:sldMk cId="1820198699" sldId="2147478989"/>
            <ac:graphicFrameMk id="4" creationId="{3C0BAB79-F993-DC53-845A-855AF5C2F229}"/>
          </ac:graphicFrameMkLst>
        </pc:graphicFrameChg>
      </pc:sldChg>
    </pc:docChg>
  </pc:docChgLst>
  <pc:docChgLst>
    <pc:chgData name="James Rees" userId="ae747685-59f7-4046-8ccf-98b152de0327" providerId="ADAL" clId="{AA69CD2D-9C26-4E2E-9B71-84B07BFFC68B}"/>
    <pc:docChg chg="undo custSel addSld delSld modSld sldOrd delMainMaster">
      <pc:chgData name="James Rees" userId="ae747685-59f7-4046-8ccf-98b152de0327" providerId="ADAL" clId="{AA69CD2D-9C26-4E2E-9B71-84B07BFFC68B}" dt="2026-02-06T16:53:09.171" v="1841" actId="20577"/>
      <pc:docMkLst>
        <pc:docMk/>
      </pc:docMkLst>
      <pc:sldChg chg="modSp mod">
        <pc:chgData name="James Rees" userId="ae747685-59f7-4046-8ccf-98b152de0327" providerId="ADAL" clId="{AA69CD2D-9C26-4E2E-9B71-84B07BFFC68B}" dt="2026-02-06T08:53:38.965" v="878" actId="5793"/>
        <pc:sldMkLst>
          <pc:docMk/>
          <pc:sldMk cId="424965022" sldId="256"/>
        </pc:sldMkLst>
        <pc:spChg chg="mod">
          <ac:chgData name="James Rees" userId="ae747685-59f7-4046-8ccf-98b152de0327" providerId="ADAL" clId="{AA69CD2D-9C26-4E2E-9B71-84B07BFFC68B}" dt="2026-02-06T08:53:38.965" v="878" actId="5793"/>
          <ac:spMkLst>
            <pc:docMk/>
            <pc:sldMk cId="424965022" sldId="256"/>
            <ac:spMk id="3" creationId="{CA510E5E-697D-4331-038A-BC23DF000C2A}"/>
          </ac:spMkLst>
        </pc:spChg>
      </pc:sldChg>
      <pc:sldChg chg="modSp mod">
        <pc:chgData name="James Rees" userId="ae747685-59f7-4046-8ccf-98b152de0327" providerId="ADAL" clId="{AA69CD2D-9C26-4E2E-9B71-84B07BFFC68B}" dt="2026-02-06T16:52:09.349" v="1829" actId="20577"/>
        <pc:sldMkLst>
          <pc:docMk/>
          <pc:sldMk cId="1116783212" sldId="263"/>
        </pc:sldMkLst>
        <pc:graphicFrameChg chg="mod modGraphic">
          <ac:chgData name="James Rees" userId="ae747685-59f7-4046-8ccf-98b152de0327" providerId="ADAL" clId="{AA69CD2D-9C26-4E2E-9B71-84B07BFFC68B}" dt="2026-02-06T16:52:09.349" v="1829" actId="20577"/>
          <ac:graphicFrameMkLst>
            <pc:docMk/>
            <pc:sldMk cId="1116783212" sldId="263"/>
            <ac:graphicFrameMk id="3" creationId="{ADE9F281-2DB4-898F-0D79-1AE200709F3A}"/>
          </ac:graphicFrameMkLst>
        </pc:graphicFrameChg>
      </pc:sldChg>
      <pc:sldChg chg="modSp mod">
        <pc:chgData name="James Rees" userId="ae747685-59f7-4046-8ccf-98b152de0327" providerId="ADAL" clId="{AA69CD2D-9C26-4E2E-9B71-84B07BFFC68B}" dt="2026-02-06T15:02:14.044" v="1799" actId="20577"/>
        <pc:sldMkLst>
          <pc:docMk/>
          <pc:sldMk cId="316604801" sldId="2147475708"/>
        </pc:sldMkLst>
        <pc:spChg chg="mod">
          <ac:chgData name="James Rees" userId="ae747685-59f7-4046-8ccf-98b152de0327" providerId="ADAL" clId="{AA69CD2D-9C26-4E2E-9B71-84B07BFFC68B}" dt="2026-02-06T15:02:14.044" v="1799" actId="20577"/>
          <ac:spMkLst>
            <pc:docMk/>
            <pc:sldMk cId="316604801" sldId="2147475708"/>
            <ac:spMk id="5" creationId="{9A4CA232-73BF-8448-1F04-F77A7C47EBAA}"/>
          </ac:spMkLst>
        </pc:spChg>
      </pc:sldChg>
      <pc:sldChg chg="modSp mod">
        <pc:chgData name="James Rees" userId="ae747685-59f7-4046-8ccf-98b152de0327" providerId="ADAL" clId="{AA69CD2D-9C26-4E2E-9B71-84B07BFFC68B}" dt="2026-02-06T16:53:09.171" v="1841" actId="20577"/>
        <pc:sldMkLst>
          <pc:docMk/>
          <pc:sldMk cId="3974885491" sldId="2147478954"/>
        </pc:sldMkLst>
        <pc:spChg chg="mod">
          <ac:chgData name="James Rees" userId="ae747685-59f7-4046-8ccf-98b152de0327" providerId="ADAL" clId="{AA69CD2D-9C26-4E2E-9B71-84B07BFFC68B}" dt="2026-02-06T16:53:09.171" v="1841" actId="20577"/>
          <ac:spMkLst>
            <pc:docMk/>
            <pc:sldMk cId="3974885491" sldId="2147478954"/>
            <ac:spMk id="2" creationId="{CB30A4FB-FB37-F54B-0CE9-9AB9ACC59188}"/>
          </ac:spMkLst>
        </pc:spChg>
        <pc:spChg chg="mod">
          <ac:chgData name="James Rees" userId="ae747685-59f7-4046-8ccf-98b152de0327" providerId="ADAL" clId="{AA69CD2D-9C26-4E2E-9B71-84B07BFFC68B}" dt="2026-02-06T09:01:13.396" v="1213" actId="20577"/>
          <ac:spMkLst>
            <pc:docMk/>
            <pc:sldMk cId="3974885491" sldId="2147478954"/>
            <ac:spMk id="5" creationId="{64B4B7E2-32F6-41DD-F493-011D91DBE0AB}"/>
          </ac:spMkLst>
        </pc:spChg>
      </pc:sldChg>
      <pc:sldChg chg="modSp mod">
        <pc:chgData name="James Rees" userId="ae747685-59f7-4046-8ccf-98b152de0327" providerId="ADAL" clId="{AA69CD2D-9C26-4E2E-9B71-84B07BFFC68B}" dt="2026-02-06T09:21:54.273" v="1729" actId="20577"/>
        <pc:sldMkLst>
          <pc:docMk/>
          <pc:sldMk cId="2067308071" sldId="2147478963"/>
        </pc:sldMkLst>
        <pc:spChg chg="mod">
          <ac:chgData name="James Rees" userId="ae747685-59f7-4046-8ccf-98b152de0327" providerId="ADAL" clId="{AA69CD2D-9C26-4E2E-9B71-84B07BFFC68B}" dt="2026-02-06T09:21:54.273" v="1729" actId="20577"/>
          <ac:spMkLst>
            <pc:docMk/>
            <pc:sldMk cId="2067308071" sldId="2147478963"/>
            <ac:spMk id="2" creationId="{FA965B57-B82A-E84D-BC22-F2E06D71E84F}"/>
          </ac:spMkLst>
        </pc:spChg>
      </pc:sldChg>
      <pc:sldChg chg="modSp mod">
        <pc:chgData name="James Rees" userId="ae747685-59f7-4046-8ccf-98b152de0327" providerId="ADAL" clId="{AA69CD2D-9C26-4E2E-9B71-84B07BFFC68B}" dt="2026-02-06T16:53:05.202" v="1839" actId="20577"/>
        <pc:sldMkLst>
          <pc:docMk/>
          <pc:sldMk cId="3970211484" sldId="2147478973"/>
        </pc:sldMkLst>
        <pc:spChg chg="mod">
          <ac:chgData name="James Rees" userId="ae747685-59f7-4046-8ccf-98b152de0327" providerId="ADAL" clId="{AA69CD2D-9C26-4E2E-9B71-84B07BFFC68B}" dt="2026-02-06T16:53:05.202" v="1839" actId="20577"/>
          <ac:spMkLst>
            <pc:docMk/>
            <pc:sldMk cId="3970211484" sldId="2147478973"/>
            <ac:spMk id="2" creationId="{9C9A958E-75E6-113A-E58C-9136C1BBB0B7}"/>
          </ac:spMkLst>
        </pc:spChg>
      </pc:sldChg>
      <pc:sldChg chg="ord">
        <pc:chgData name="James Rees" userId="ae747685-59f7-4046-8ccf-98b152de0327" providerId="ADAL" clId="{AA69CD2D-9C26-4E2E-9B71-84B07BFFC68B}" dt="2026-02-06T09:01:36.621" v="1216"/>
        <pc:sldMkLst>
          <pc:docMk/>
          <pc:sldMk cId="2234496798" sldId="2147478976"/>
        </pc:sldMkLst>
      </pc:sldChg>
      <pc:sldChg chg="modSp mod">
        <pc:chgData name="James Rees" userId="ae747685-59f7-4046-8ccf-98b152de0327" providerId="ADAL" clId="{AA69CD2D-9C26-4E2E-9B71-84B07BFFC68B}" dt="2026-02-06T15:01:58.179" v="1786" actId="20577"/>
        <pc:sldMkLst>
          <pc:docMk/>
          <pc:sldMk cId="3036104743" sldId="2147478978"/>
        </pc:sldMkLst>
        <pc:spChg chg="mod">
          <ac:chgData name="James Rees" userId="ae747685-59f7-4046-8ccf-98b152de0327" providerId="ADAL" clId="{AA69CD2D-9C26-4E2E-9B71-84B07BFFC68B}" dt="2026-02-06T15:01:58.179" v="1786" actId="20577"/>
          <ac:spMkLst>
            <pc:docMk/>
            <pc:sldMk cId="3036104743" sldId="2147478978"/>
            <ac:spMk id="7" creationId="{42C7503F-DCC2-30F5-2F6B-98E686F3A30F}"/>
          </ac:spMkLst>
        </pc:spChg>
      </pc:sldChg>
      <pc:sldChg chg="modSp add mod ord">
        <pc:chgData name="James Rees" userId="ae747685-59f7-4046-8ccf-98b152de0327" providerId="ADAL" clId="{AA69CD2D-9C26-4E2E-9B71-84B07BFFC68B}" dt="2026-02-06T16:53:00.756" v="1837" actId="20577"/>
        <pc:sldMkLst>
          <pc:docMk/>
          <pc:sldMk cId="770361881" sldId="2147478982"/>
        </pc:sldMkLst>
        <pc:spChg chg="mod">
          <ac:chgData name="James Rees" userId="ae747685-59f7-4046-8ccf-98b152de0327" providerId="ADAL" clId="{AA69CD2D-9C26-4E2E-9B71-84B07BFFC68B}" dt="2026-02-06T16:53:00.756" v="1837" actId="20577"/>
          <ac:spMkLst>
            <pc:docMk/>
            <pc:sldMk cId="770361881" sldId="2147478982"/>
            <ac:spMk id="2" creationId="{68E2C04A-EA93-E9B1-29EE-F6C9D8269317}"/>
          </ac:spMkLst>
        </pc:spChg>
        <pc:spChg chg="mod">
          <ac:chgData name="James Rees" userId="ae747685-59f7-4046-8ccf-98b152de0327" providerId="ADAL" clId="{AA69CD2D-9C26-4E2E-9B71-84B07BFFC68B}" dt="2026-02-06T09:22:39.181" v="1760" actId="20577"/>
          <ac:spMkLst>
            <pc:docMk/>
            <pc:sldMk cId="770361881" sldId="2147478982"/>
            <ac:spMk id="5" creationId="{3650BC0E-8E4E-A269-C1F1-522F6B17D497}"/>
          </ac:spMkLst>
        </pc:spChg>
      </pc:sldChg>
      <pc:sldChg chg="add ord">
        <pc:chgData name="James Rees" userId="ae747685-59f7-4046-8ccf-98b152de0327" providerId="ADAL" clId="{AA69CD2D-9C26-4E2E-9B71-84B07BFFC68B}" dt="2026-02-06T16:52:48.092" v="1835"/>
        <pc:sldMkLst>
          <pc:docMk/>
          <pc:sldMk cId="2702005382" sldId="2147478984"/>
        </pc:sldMkLst>
      </pc:sldChg>
      <pc:sldChg chg="add ord">
        <pc:chgData name="James Rees" userId="ae747685-59f7-4046-8ccf-98b152de0327" providerId="ADAL" clId="{AA69CD2D-9C26-4E2E-9B71-84B07BFFC68B}" dt="2026-02-06T16:52:48.092" v="1835"/>
        <pc:sldMkLst>
          <pc:docMk/>
          <pc:sldMk cId="2455024631" sldId="2147478985"/>
        </pc:sldMkLst>
      </pc:sldChg>
    </pc:docChg>
  </pc:docChgLst>
  <pc:docChgLst>
    <pc:chgData name="Kevin Duddy" userId="S::kev.duddy@talan.com::9a0f5a45-083f-4ac9-8cbf-65f891190f65" providerId="AD" clId="Web-{CE905971-A3EC-D2E6-EC27-3D586A4C84F3}"/>
    <pc:docChg chg="modSld sldOrd">
      <pc:chgData name="Kevin Duddy" userId="S::kev.duddy@talan.com::9a0f5a45-083f-4ac9-8cbf-65f891190f65" providerId="AD" clId="Web-{CE905971-A3EC-D2E6-EC27-3D586A4C84F3}" dt="2026-02-05T09:40:56.161" v="11" actId="20577"/>
      <pc:docMkLst>
        <pc:docMk/>
      </pc:docMkLst>
      <pc:sldChg chg="modSp ord">
        <pc:chgData name="Kevin Duddy" userId="S::kev.duddy@talan.com::9a0f5a45-083f-4ac9-8cbf-65f891190f65" providerId="AD" clId="Web-{CE905971-A3EC-D2E6-EC27-3D586A4C84F3}" dt="2026-02-05T09:40:56.161" v="11" actId="20577"/>
        <pc:sldMkLst>
          <pc:docMk/>
          <pc:sldMk cId="2234496798" sldId="2147478976"/>
        </pc:sldMkLst>
        <pc:spChg chg="mod">
          <ac:chgData name="Kevin Duddy" userId="S::kev.duddy@talan.com::9a0f5a45-083f-4ac9-8cbf-65f891190f65" providerId="AD" clId="Web-{CE905971-A3EC-D2E6-EC27-3D586A4C84F3}" dt="2026-02-05T09:40:56.161" v="11" actId="20577"/>
          <ac:spMkLst>
            <pc:docMk/>
            <pc:sldMk cId="2234496798" sldId="2147478976"/>
            <ac:spMk id="2" creationId="{251AF3B9-DB9C-80DF-FEEC-E0003FD96FE5}"/>
          </ac:spMkLst>
        </pc:spChg>
      </pc:sldChg>
    </pc:docChg>
  </pc:docChgLst>
  <pc:docChgLst>
    <pc:chgData name="James REES" userId="ae747685-59f7-4046-8ccf-98b152de0327" providerId="ADAL" clId="{AA69CD2D-9C26-4E2E-9B71-84B07BFFC68B}"/>
    <pc:docChg chg="undo custSel addSld delSld modSld">
      <pc:chgData name="James REES" userId="ae747685-59f7-4046-8ccf-98b152de0327" providerId="ADAL" clId="{AA69CD2D-9C26-4E2E-9B71-84B07BFFC68B}" dt="2026-02-12T09:10:19.781" v="217" actId="20577"/>
      <pc:docMkLst>
        <pc:docMk/>
      </pc:docMkLst>
      <pc:sldChg chg="modSp add mod">
        <pc:chgData name="James REES" userId="ae747685-59f7-4046-8ccf-98b152de0327" providerId="ADAL" clId="{AA69CD2D-9C26-4E2E-9B71-84B07BFFC68B}" dt="2026-02-09T09:55:57.441" v="1" actId="2711"/>
        <pc:sldMkLst>
          <pc:docMk/>
          <pc:sldMk cId="1777145315" sldId="2147478922"/>
        </pc:sldMkLst>
        <pc:spChg chg="mod">
          <ac:chgData name="James REES" userId="ae747685-59f7-4046-8ccf-98b152de0327" providerId="ADAL" clId="{AA69CD2D-9C26-4E2E-9B71-84B07BFFC68B}" dt="2026-02-09T09:55:57.441" v="1" actId="2711"/>
          <ac:spMkLst>
            <pc:docMk/>
            <pc:sldMk cId="1777145315" sldId="2147478922"/>
            <ac:spMk id="3" creationId="{D4BE38D4-5AA0-88C8-A08A-7DD25EBA7EA6}"/>
          </ac:spMkLst>
        </pc:spChg>
      </pc:sldChg>
      <pc:sldChg chg="modSp add mod">
        <pc:chgData name="James REES" userId="ae747685-59f7-4046-8ccf-98b152de0327" providerId="ADAL" clId="{AA69CD2D-9C26-4E2E-9B71-84B07BFFC68B}" dt="2026-02-09T09:56:06.443" v="2" actId="2711"/>
        <pc:sldMkLst>
          <pc:docMk/>
          <pc:sldMk cId="2687879716" sldId="2147478924"/>
        </pc:sldMkLst>
        <pc:spChg chg="mod">
          <ac:chgData name="James REES" userId="ae747685-59f7-4046-8ccf-98b152de0327" providerId="ADAL" clId="{AA69CD2D-9C26-4E2E-9B71-84B07BFFC68B}" dt="2026-02-09T09:56:06.443" v="2" actId="2711"/>
          <ac:spMkLst>
            <pc:docMk/>
            <pc:sldMk cId="2687879716" sldId="2147478924"/>
            <ac:spMk id="3" creationId="{8ABA2419-1235-21F1-080F-1114146408DB}"/>
          </ac:spMkLst>
        </pc:spChg>
      </pc:sldChg>
      <pc:sldChg chg="addSp modSp add mod">
        <pc:chgData name="James REES" userId="ae747685-59f7-4046-8ccf-98b152de0327" providerId="ADAL" clId="{AA69CD2D-9C26-4E2E-9B71-84B07BFFC68B}" dt="2026-02-10T12:39:26.492" v="93"/>
        <pc:sldMkLst>
          <pc:docMk/>
          <pc:sldMk cId="780383404" sldId="2147478990"/>
        </pc:sldMkLst>
        <pc:spChg chg="mod">
          <ac:chgData name="James REES" userId="ae747685-59f7-4046-8ccf-98b152de0327" providerId="ADAL" clId="{AA69CD2D-9C26-4E2E-9B71-84B07BFFC68B}" dt="2026-02-10T12:38:13.568" v="85" actId="20577"/>
          <ac:spMkLst>
            <pc:docMk/>
            <pc:sldMk cId="780383404" sldId="2147478990"/>
            <ac:spMk id="2" creationId="{5AC6A7A1-485F-3762-4850-8A177B7296C5}"/>
          </ac:spMkLst>
        </pc:spChg>
        <pc:spChg chg="mod">
          <ac:chgData name="James REES" userId="ae747685-59f7-4046-8ccf-98b152de0327" providerId="ADAL" clId="{AA69CD2D-9C26-4E2E-9B71-84B07BFFC68B}" dt="2026-02-10T12:38:21.419" v="91" actId="20577"/>
          <ac:spMkLst>
            <pc:docMk/>
            <pc:sldMk cId="780383404" sldId="2147478990"/>
            <ac:spMk id="5" creationId="{8A547A5F-86F1-E117-7DA2-613409E69CBB}"/>
          </ac:spMkLst>
        </pc:spChg>
      </pc:sldChg>
      <pc:sldChg chg="modSp add mod">
        <pc:chgData name="James REES" userId="ae747685-59f7-4046-8ccf-98b152de0327" providerId="ADAL" clId="{AA69CD2D-9C26-4E2E-9B71-84B07BFFC68B}" dt="2026-02-12T09:10:19.781" v="217" actId="20577"/>
        <pc:sldMkLst>
          <pc:docMk/>
          <pc:sldMk cId="3007559039" sldId="2147482027"/>
        </pc:sldMkLst>
        <pc:spChg chg="mod">
          <ac:chgData name="James REES" userId="ae747685-59f7-4046-8ccf-98b152de0327" providerId="ADAL" clId="{AA69CD2D-9C26-4E2E-9B71-84B07BFFC68B}" dt="2026-02-12T09:10:19.781" v="217" actId="20577"/>
          <ac:spMkLst>
            <pc:docMk/>
            <pc:sldMk cId="3007559039" sldId="2147482027"/>
            <ac:spMk id="2" creationId="{C4C330A4-19CC-D833-17FB-A393F4619D85}"/>
          </ac:spMkLst>
        </pc:spChg>
        <pc:picChg chg="mod">
          <ac:chgData name="James REES" userId="ae747685-59f7-4046-8ccf-98b152de0327" providerId="ADAL" clId="{AA69CD2D-9C26-4E2E-9B71-84B07BFFC68B}" dt="2026-02-10T13:47:55.323" v="188" actId="1076"/>
          <ac:picMkLst>
            <pc:docMk/>
            <pc:sldMk cId="3007559039" sldId="2147482027"/>
            <ac:picMk id="20" creationId="{323396E7-F0CA-E577-04CC-B55A92EB8D20}"/>
          </ac:picMkLst>
        </pc:picChg>
        <pc:picChg chg="mod">
          <ac:chgData name="James REES" userId="ae747685-59f7-4046-8ccf-98b152de0327" providerId="ADAL" clId="{AA69CD2D-9C26-4E2E-9B71-84B07BFFC68B}" dt="2026-02-10T13:47:58.995" v="189" actId="1076"/>
          <ac:picMkLst>
            <pc:docMk/>
            <pc:sldMk cId="3007559039" sldId="2147482027"/>
            <ac:picMk id="22" creationId="{5E223A16-BE39-E6D7-2476-80F629788C06}"/>
          </ac:picMkLst>
        </pc:picChg>
      </pc:sldChg>
      <pc:sldChg chg="add">
        <pc:chgData name="James REES" userId="ae747685-59f7-4046-8ccf-98b152de0327" providerId="ADAL" clId="{AA69CD2D-9C26-4E2E-9B71-84B07BFFC68B}" dt="2026-02-10T13:47:32.969" v="186"/>
        <pc:sldMkLst>
          <pc:docMk/>
          <pc:sldMk cId="2015944324" sldId="2147482033"/>
        </pc:sldMkLst>
      </pc:sldChg>
    </pc:docChg>
  </pc:docChgLst>
</pc:chgInfo>
</file>

<file path=ppt/diagrams/_rels/data1.xml.rels><?xml version="1.0" encoding="UTF-8" standalone="yes"?>
<Relationships xmlns="http://schemas.openxmlformats.org/package/2006/relationships"><Relationship Id="rId8" Type="http://schemas.openxmlformats.org/officeDocument/2006/relationships/image" Target="../media/image21.svg"/><Relationship Id="rId3" Type="http://schemas.openxmlformats.org/officeDocument/2006/relationships/image" Target="../media/image16.png"/><Relationship Id="rId7" Type="http://schemas.openxmlformats.org/officeDocument/2006/relationships/image" Target="../media/image20.png"/><Relationship Id="rId2" Type="http://schemas.openxmlformats.org/officeDocument/2006/relationships/image" Target="../media/image15.svg"/><Relationship Id="rId1" Type="http://schemas.openxmlformats.org/officeDocument/2006/relationships/image" Target="../media/image14.png"/><Relationship Id="rId6" Type="http://schemas.openxmlformats.org/officeDocument/2006/relationships/image" Target="../media/image19.svg"/><Relationship Id="rId5" Type="http://schemas.openxmlformats.org/officeDocument/2006/relationships/image" Target="../media/image18.png"/><Relationship Id="rId4" Type="http://schemas.openxmlformats.org/officeDocument/2006/relationships/image" Target="../media/image17.svg"/></Relationships>
</file>

<file path=ppt/diagrams/_rels/drawing1.xml.rels><?xml version="1.0" encoding="UTF-8" standalone="yes"?>
<Relationships xmlns="http://schemas.openxmlformats.org/package/2006/relationships"><Relationship Id="rId8" Type="http://schemas.openxmlformats.org/officeDocument/2006/relationships/image" Target="../media/image21.svg"/><Relationship Id="rId3" Type="http://schemas.openxmlformats.org/officeDocument/2006/relationships/image" Target="../media/image16.png"/><Relationship Id="rId7" Type="http://schemas.openxmlformats.org/officeDocument/2006/relationships/image" Target="../media/image20.png"/><Relationship Id="rId2" Type="http://schemas.openxmlformats.org/officeDocument/2006/relationships/image" Target="../media/image15.svg"/><Relationship Id="rId1" Type="http://schemas.openxmlformats.org/officeDocument/2006/relationships/image" Target="../media/image14.png"/><Relationship Id="rId6" Type="http://schemas.openxmlformats.org/officeDocument/2006/relationships/image" Target="../media/image19.svg"/><Relationship Id="rId5" Type="http://schemas.openxmlformats.org/officeDocument/2006/relationships/image" Target="../media/image18.png"/><Relationship Id="rId4" Type="http://schemas.openxmlformats.org/officeDocument/2006/relationships/image" Target="../media/image17.svg"/></Relationships>
</file>

<file path=ppt/diagrams/colors1.xml><?xml version="1.0" encoding="utf-8"?>
<dgm:colorsDef xmlns:dgm="http://schemas.openxmlformats.org/drawingml/2006/diagram" xmlns:a="http://schemas.openxmlformats.org/drawingml/2006/main" uniqueId="urn:microsoft.com/office/officeart/2005/8/colors/accent1_2">
  <dgm:title val=""/>
  <dgm:desc val=""/>
  <dgm:catLst>
    <dgm:cat type="accent1" pri="11200"/>
  </dgm:catLst>
  <dgm:styleLbl name="node0">
    <dgm:fillClrLst meth="repeat">
      <a:schemeClr val="accent1"/>
    </dgm:fillClrLst>
    <dgm:linClrLst meth="repeat">
      <a:schemeClr val="lt1"/>
    </dgm:linClrLst>
    <dgm:effectClrLst/>
    <dgm:txLinClrLst/>
    <dgm:txFillClrLst/>
    <dgm:txEffectClrLst/>
  </dgm:styleLbl>
  <dgm:styleLbl name="alignNode1">
    <dgm:fillClrLst meth="repeat">
      <a:schemeClr val="accent1"/>
    </dgm:fillClrLst>
    <dgm:linClrLst meth="repeat">
      <a:schemeClr val="accent1"/>
    </dgm:linClrLst>
    <dgm:effectClrLst/>
    <dgm:txLinClrLst/>
    <dgm:txFillClrLst/>
    <dgm:txEffectClrLst/>
  </dgm:styleLbl>
  <dgm:styleLbl name="node1">
    <dgm:fillClrLst meth="repeat">
      <a:schemeClr val="accent1"/>
    </dgm:fillClrLst>
    <dgm:linClrLst meth="repeat">
      <a:schemeClr val="lt1"/>
    </dgm:linClrLst>
    <dgm:effectClrLst/>
    <dgm:txLinClrLst/>
    <dgm:txFillClrLst/>
    <dgm:txEffectClrLst/>
  </dgm:styleLbl>
  <dgm:styleLbl name="lnNode1">
    <dgm:fillClrLst meth="repeat">
      <a:schemeClr val="accent1"/>
    </dgm:fillClrLst>
    <dgm:linClrLst meth="repeat">
      <a:schemeClr val="lt1"/>
    </dgm:linClrLst>
    <dgm:effectClrLst/>
    <dgm:txLinClrLst/>
    <dgm:txFillClrLst/>
    <dgm:txEffectClrLst/>
  </dgm:styleLbl>
  <dgm:styleLbl name="vennNode1">
    <dgm:fillClrLst meth="repeat">
      <a:schemeClr val="accent1">
        <a:alpha val="50000"/>
      </a:schemeClr>
    </dgm:fillClrLst>
    <dgm:linClrLst meth="repeat">
      <a:schemeClr val="lt1"/>
    </dgm:linClrLst>
    <dgm:effectClrLst/>
    <dgm:txLinClrLst/>
    <dgm:txFillClrLst/>
    <dgm:txEffectClrLst/>
  </dgm:styleLbl>
  <dgm:styleLbl name="node2">
    <dgm:fillClrLst meth="repeat">
      <a:schemeClr val="accent1"/>
    </dgm:fillClrLst>
    <dgm:linClrLst meth="repeat">
      <a:schemeClr val="lt1"/>
    </dgm:linClrLst>
    <dgm:effectClrLst/>
    <dgm:txLinClrLst/>
    <dgm:txFillClrLst/>
    <dgm:txEffectClrLst/>
  </dgm:styleLbl>
  <dgm:styleLbl name="node3">
    <dgm:fillClrLst meth="repeat">
      <a:schemeClr val="accent1"/>
    </dgm:fillClrLst>
    <dgm:linClrLst meth="repeat">
      <a:schemeClr val="lt1"/>
    </dgm:linClrLst>
    <dgm:effectClrLst/>
    <dgm:txLinClrLst/>
    <dgm:txFillClrLst/>
    <dgm:txEffectClrLst/>
  </dgm:styleLbl>
  <dgm:styleLbl name="node4">
    <dgm:fillClrLst meth="repeat">
      <a:schemeClr val="accent1"/>
    </dgm:fillClrLst>
    <dgm:linClrLst meth="repeat">
      <a:schemeClr val="lt1"/>
    </dgm:linClrLst>
    <dgm:effectClrLst/>
    <dgm:txLinClrLst/>
    <dgm:txFillClrLst/>
    <dgm:txEffectClrLst/>
  </dgm:styleLbl>
  <dgm:styleLbl name="fg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align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bg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sibTrans2D1">
    <dgm:fillClrLst meth="repeat">
      <a:schemeClr val="accent1">
        <a:tint val="60000"/>
      </a:schemeClr>
    </dgm:fillClrLst>
    <dgm:linClrLst meth="repeat">
      <a:schemeClr val="accent1">
        <a:tint val="60000"/>
      </a:schemeClr>
    </dgm:linClrLst>
    <dgm:effectClrLst/>
    <dgm:txLinClrLst/>
    <dgm:txFillClrLst/>
    <dgm:txEffectClrLst/>
  </dgm:styleLbl>
  <dgm:styleLbl name="fgSibTrans2D1">
    <dgm:fillClrLst meth="repeat">
      <a:schemeClr val="accent1">
        <a:tint val="60000"/>
      </a:schemeClr>
    </dgm:fillClrLst>
    <dgm:linClrLst meth="repeat">
      <a:schemeClr val="accent1">
        <a:tint val="60000"/>
      </a:schemeClr>
    </dgm:linClrLst>
    <dgm:effectClrLst/>
    <dgm:txLinClrLst/>
    <dgm:txFillClrLst/>
    <dgm:txEffectClrLst/>
  </dgm:styleLbl>
  <dgm:styleLbl name="bgSibTrans2D1">
    <dgm:fillClrLst meth="repeat">
      <a:schemeClr val="accent1">
        <a:tint val="60000"/>
      </a:schemeClr>
    </dgm:fillClrLst>
    <dgm:linClrLst meth="repeat">
      <a:schemeClr val="accent1">
        <a:tint val="60000"/>
      </a:schemeClr>
    </dgm:linClrLst>
    <dgm:effectClrLst/>
    <dgm:txLinClrLst/>
    <dgm:txFillClrLst/>
    <dgm:txEffectClrLst/>
  </dgm:styleLbl>
  <dgm:styleLbl name="sibTrans1D1">
    <dgm:fillClrLst meth="repeat">
      <a:schemeClr val="accent1"/>
    </dgm:fillClrLst>
    <dgm:linClrLst meth="repeat">
      <a:schemeClr val="accent1"/>
    </dgm:linClrLst>
    <dgm:effectClrLst/>
    <dgm:txLinClrLst/>
    <dgm:txFillClrLst meth="repeat">
      <a:schemeClr val="tx1"/>
    </dgm:txFillClrLst>
    <dgm:txEffectClrLst/>
  </dgm:styleLbl>
  <dgm:styleLbl name="callout">
    <dgm:fillClrLst meth="repeat">
      <a:schemeClr val="accent1"/>
    </dgm:fillClrLst>
    <dgm:linClrLst meth="repeat">
      <a:schemeClr val="accent1">
        <a:tint val="50000"/>
      </a:schemeClr>
    </dgm:linClrLst>
    <dgm:effectClrLst/>
    <dgm:txLinClrLst/>
    <dgm:txFillClrLst meth="repeat">
      <a:schemeClr val="tx1"/>
    </dgm:txFillClrLst>
    <dgm:txEffectClrLst/>
  </dgm:styleLbl>
  <dgm:styleLbl name="asst0">
    <dgm:fillClrLst meth="repeat">
      <a:schemeClr val="accent1"/>
    </dgm:fillClrLst>
    <dgm:linClrLst meth="repeat">
      <a:schemeClr val="lt1"/>
    </dgm:linClrLst>
    <dgm:effectClrLst/>
    <dgm:txLinClrLst/>
    <dgm:txFillClrLst/>
    <dgm:txEffectClrLst/>
  </dgm:styleLbl>
  <dgm:styleLbl name="asst1">
    <dgm:fillClrLst meth="repeat">
      <a:schemeClr val="accent1"/>
    </dgm:fillClrLst>
    <dgm:linClrLst meth="repeat">
      <a:schemeClr val="lt1"/>
    </dgm:linClrLst>
    <dgm:effectClrLst/>
    <dgm:txLinClrLst/>
    <dgm:txFillClrLst/>
    <dgm:txEffectClrLst/>
  </dgm:styleLbl>
  <dgm:styleLbl name="asst2">
    <dgm:fillClrLst meth="repeat">
      <a:schemeClr val="accent1"/>
    </dgm:fillClrLst>
    <dgm:linClrLst meth="repeat">
      <a:schemeClr val="lt1"/>
    </dgm:linClrLst>
    <dgm:effectClrLst/>
    <dgm:txLinClrLst/>
    <dgm:txFillClrLst/>
    <dgm:txEffectClrLst/>
  </dgm:styleLbl>
  <dgm:styleLbl name="asst3">
    <dgm:fillClrLst meth="repeat">
      <a:schemeClr val="accent1"/>
    </dgm:fillClrLst>
    <dgm:linClrLst meth="repeat">
      <a:schemeClr val="lt1"/>
    </dgm:linClrLst>
    <dgm:effectClrLst/>
    <dgm:txLinClrLst/>
    <dgm:txFillClrLst/>
    <dgm:txEffectClrLst/>
  </dgm:styleLbl>
  <dgm:styleLbl name="asst4">
    <dgm:fillClrLst meth="repeat">
      <a:schemeClr val="accent1"/>
    </dgm:fillClrLst>
    <dgm:linClrLst meth="repeat">
      <a:schemeClr val="lt1"/>
    </dgm:linClrLst>
    <dgm:effectClrLst/>
    <dgm:txLinClrLst/>
    <dgm:txFillClrLst/>
    <dgm:txEffectClrLst/>
  </dgm:styleLbl>
  <dgm:styleLbl name="parChTrans2D1">
    <dgm:fillClrLst meth="repeat">
      <a:schemeClr val="accent1">
        <a:tint val="60000"/>
      </a:schemeClr>
    </dgm:fillClrLst>
    <dgm:linClrLst meth="repeat">
      <a:schemeClr val="accent1">
        <a:tint val="60000"/>
      </a:schemeClr>
    </dgm:linClrLst>
    <dgm:effectClrLst/>
    <dgm:txLinClrLst/>
    <dgm:txFillClrLst meth="repeat">
      <a:schemeClr val="lt1"/>
    </dgm:txFillClrLst>
    <dgm:txEffectClrLst/>
  </dgm:styleLbl>
  <dgm:styleLbl name="parChTrans2D2">
    <dgm:fillClrLst meth="repeat">
      <a:schemeClr val="accent1"/>
    </dgm:fillClrLst>
    <dgm:linClrLst meth="repeat">
      <a:schemeClr val="accent1"/>
    </dgm:linClrLst>
    <dgm:effectClrLst/>
    <dgm:txLinClrLst/>
    <dgm:txFillClrLst meth="repeat">
      <a:schemeClr val="lt1"/>
    </dgm:txFillClrLst>
    <dgm:txEffectClrLst/>
  </dgm:styleLbl>
  <dgm:styleLbl name="parChTrans2D3">
    <dgm:fillClrLst meth="repeat">
      <a:schemeClr val="accent1"/>
    </dgm:fillClrLst>
    <dgm:linClrLst meth="repeat">
      <a:schemeClr val="accent1"/>
    </dgm:linClrLst>
    <dgm:effectClrLst/>
    <dgm:txLinClrLst/>
    <dgm:txFillClrLst meth="repeat">
      <a:schemeClr val="lt1"/>
    </dgm:txFillClrLst>
    <dgm:txEffectClrLst/>
  </dgm:styleLbl>
  <dgm:styleLbl name="parChTrans2D4">
    <dgm:fillClrLst meth="repeat">
      <a:schemeClr val="accent1"/>
    </dgm:fillClrLst>
    <dgm:linClrLst meth="repeat">
      <a:schemeClr val="accent1"/>
    </dgm:linClrLst>
    <dgm:effectClrLst/>
    <dgm:txLinClrLst/>
    <dgm:txFillClrLst meth="repeat">
      <a:schemeClr val="lt1"/>
    </dgm:txFillClrLst>
    <dgm:txEffectClrLst/>
  </dgm:styleLbl>
  <dgm:styleLbl name="parChTrans1D1">
    <dgm:fillClrLst meth="repeat">
      <a:schemeClr val="accent1"/>
    </dgm:fillClrLst>
    <dgm:linClrLst meth="repeat">
      <a:schemeClr val="accent1">
        <a:shade val="60000"/>
      </a:schemeClr>
    </dgm:linClrLst>
    <dgm:effectClrLst/>
    <dgm:txLinClrLst/>
    <dgm:txFillClrLst meth="repeat">
      <a:schemeClr val="tx1"/>
    </dgm:txFillClrLst>
    <dgm:txEffectClrLst/>
  </dgm:styleLbl>
  <dgm:styleLbl name="parChTrans1D2">
    <dgm:fillClrLst meth="repeat">
      <a:schemeClr val="accent1"/>
    </dgm:fillClrLst>
    <dgm:linClrLst meth="repeat">
      <a:schemeClr val="accent1">
        <a:shade val="60000"/>
      </a:schemeClr>
    </dgm:linClrLst>
    <dgm:effectClrLst/>
    <dgm:txLinClrLst/>
    <dgm:txFillClrLst meth="repeat">
      <a:schemeClr val="tx1"/>
    </dgm:txFillClrLst>
    <dgm:txEffectClrLst/>
  </dgm:styleLbl>
  <dgm:styleLbl name="parChTrans1D3">
    <dgm:fillClrLst meth="repeat">
      <a:schemeClr val="accent1"/>
    </dgm:fillClrLst>
    <dgm:linClrLst meth="repeat">
      <a:schemeClr val="accent1">
        <a:shade val="80000"/>
      </a:schemeClr>
    </dgm:linClrLst>
    <dgm:effectClrLst/>
    <dgm:txLinClrLst/>
    <dgm:txFillClrLst meth="repeat">
      <a:schemeClr val="tx1"/>
    </dgm:txFillClrLst>
    <dgm:txEffectClrLst/>
  </dgm:styleLbl>
  <dgm:styleLbl name="parChTrans1D4">
    <dgm:fillClrLst meth="repeat">
      <a:schemeClr val="accent1"/>
    </dgm:fillClrLst>
    <dgm:linClrLst meth="repeat">
      <a:schemeClr val="accent1">
        <a:shade val="80000"/>
      </a:schemeClr>
    </dgm:linClrLst>
    <dgm:effectClrLst/>
    <dgm:txLinClrLst/>
    <dgm:txFillClrLst meth="repeat">
      <a:schemeClr val="tx1"/>
    </dgm:txFillClrLst>
    <dgm:txEffectClrLst/>
  </dgm:styleLbl>
  <dgm:styleLbl name="f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conF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align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trAlignAcc1">
    <dgm:fillClrLst meth="repeat">
      <a:schemeClr val="lt1">
        <a:alpha val="40000"/>
      </a:schemeClr>
    </dgm:fillClrLst>
    <dgm:linClrLst meth="repeat">
      <a:schemeClr val="accent1"/>
    </dgm:linClrLst>
    <dgm:effectClrLst/>
    <dgm:txLinClrLst/>
    <dgm:txFillClrLst meth="repeat">
      <a:schemeClr val="dk1"/>
    </dgm:txFillClrLst>
    <dgm:txEffectClrLst/>
  </dgm:styleLbl>
  <dgm:styleLbl name="b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solidFgAcc1">
    <dgm:fillClrLst meth="repeat">
      <a:schemeClr val="lt1"/>
    </dgm:fillClrLst>
    <dgm:linClrLst meth="repeat">
      <a:schemeClr val="accent1"/>
    </dgm:linClrLst>
    <dgm:effectClrLst/>
    <dgm:txLinClrLst/>
    <dgm:txFillClrLst meth="repeat">
      <a:schemeClr val="dk1"/>
    </dgm:txFillClrLst>
    <dgm:txEffectClrLst/>
  </dgm:styleLbl>
  <dgm:styleLbl name="solidAlignAcc1">
    <dgm:fillClrLst meth="repeat">
      <a:schemeClr val="lt1"/>
    </dgm:fillClrLst>
    <dgm:linClrLst meth="repeat">
      <a:schemeClr val="accent1"/>
    </dgm:linClrLst>
    <dgm:effectClrLst/>
    <dgm:txLinClrLst/>
    <dgm:txFillClrLst meth="repeat">
      <a:schemeClr val="dk1"/>
    </dgm:txFillClrLst>
    <dgm:txEffectClrLst/>
  </dgm:styleLbl>
  <dgm:styleLbl name="solidBgAcc1">
    <dgm:fillClrLst meth="repeat">
      <a:schemeClr val="lt1"/>
    </dgm:fillClrLst>
    <dgm:linClrLst meth="repeat">
      <a:schemeClr val="accent1"/>
    </dgm:linClrLst>
    <dgm:effectClrLst/>
    <dgm:txLinClrLst/>
    <dgm:txFillClrLst meth="repeat">
      <a:schemeClr val="dk1"/>
    </dgm:txFillClrLst>
    <dgm:txEffectClrLst/>
  </dgm:styleLbl>
  <dgm:styleLbl name="fg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align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bg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fgAcc0">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2">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3">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4">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bgShp">
    <dgm:fillClrLst meth="repeat">
      <a:schemeClr val="accent1">
        <a:tint val="40000"/>
      </a:schemeClr>
    </dgm:fillClrLst>
    <dgm:linClrLst meth="repeat">
      <a:schemeClr val="accent1"/>
    </dgm:linClrLst>
    <dgm:effectClrLst/>
    <dgm:txLinClrLst/>
    <dgm:txFillClrLst meth="repeat">
      <a:schemeClr val="dk1"/>
    </dgm:txFillClrLst>
    <dgm:txEffectClrLst/>
  </dgm:styleLbl>
  <dgm:styleLbl name="dkBgShp">
    <dgm:fillClrLst meth="repeat">
      <a:schemeClr val="accent1">
        <a:shade val="80000"/>
      </a:schemeClr>
    </dgm:fillClrLst>
    <dgm:linClrLst meth="repeat">
      <a:schemeClr val="accent1"/>
    </dgm:linClrLst>
    <dgm:effectClrLst/>
    <dgm:txLinClrLst/>
    <dgm:txFillClrLst meth="repeat">
      <a:schemeClr val="lt1"/>
    </dgm:txFillClrLst>
    <dgm:txEffectClrLst/>
  </dgm:styleLbl>
  <dgm:styleLbl name="trBgShp">
    <dgm:fillClrLst meth="repeat">
      <a:schemeClr val="accent1">
        <a:tint val="50000"/>
        <a:alpha val="40000"/>
      </a:schemeClr>
    </dgm:fillClrLst>
    <dgm:linClrLst meth="repeat">
      <a:schemeClr val="accent1"/>
    </dgm:linClrLst>
    <dgm:effectClrLst/>
    <dgm:txLinClrLst/>
    <dgm:txFillClrLst meth="repeat">
      <a:schemeClr val="lt1"/>
    </dgm:txFillClrLst>
    <dgm:txEffectClrLst/>
  </dgm:styleLbl>
  <dgm:styleLbl name="fgShp">
    <dgm:fillClrLst meth="repeat">
      <a:schemeClr val="accent1">
        <a:tint val="60000"/>
      </a:schemeClr>
    </dgm:fillClrLst>
    <dgm:linClrLst meth="repeat">
      <a:schemeClr val="lt1"/>
    </dgm:linClrLst>
    <dgm:effectClrLst/>
    <dgm:txLinClrLst/>
    <dgm:txFillClrLst meth="repeat">
      <a:schemeClr val="dk1"/>
    </dgm:txFillClrLst>
    <dgm:txEffectClrLst/>
  </dgm:styleLbl>
  <dgm:styleLbl name="revTx">
    <dgm:fillClrLst meth="repeat">
      <a:schemeClr val="lt1">
        <a:alpha val="0"/>
      </a:schemeClr>
    </dgm:fillClrLst>
    <dgm:linClrLst meth="repeat">
      <a:schemeClr val="dk1">
        <a:alpha val="0"/>
      </a:schemeClr>
    </dgm:linClrLst>
    <dgm:effectClrLst/>
    <dgm:txLinClrLst/>
    <dgm:txFillClrLst meth="repeat">
      <a:schemeClr val="tx1"/>
    </dgm:txFillClrLst>
    <dgm:txEffectClrLst/>
  </dgm:styleLbl>
</dgm:colorsDef>
</file>

<file path=ppt/diagrams/colors2.xml><?xml version="1.0" encoding="utf-8"?>
<dgm:colorsDef xmlns:dgm="http://schemas.openxmlformats.org/drawingml/2006/diagram" xmlns:a="http://schemas.openxmlformats.org/drawingml/2006/main" uniqueId="urn:microsoft.com/office/officeart/2005/8/colors/accent3_2">
  <dgm:title val=""/>
  <dgm:desc val=""/>
  <dgm:catLst>
    <dgm:cat type="accent3" pri="11200"/>
  </dgm:catLst>
  <dgm:styleLbl name="node0">
    <dgm:fillClrLst meth="repeat">
      <a:schemeClr val="accent3"/>
    </dgm:fillClrLst>
    <dgm:linClrLst meth="repeat">
      <a:schemeClr val="lt1"/>
    </dgm:linClrLst>
    <dgm:effectClrLst/>
    <dgm:txLinClrLst/>
    <dgm:txFillClrLst/>
    <dgm:txEffectClrLst/>
  </dgm:styleLbl>
  <dgm:styleLbl name="node1">
    <dgm:fillClrLst meth="repeat">
      <a:schemeClr val="accent3"/>
    </dgm:fillClrLst>
    <dgm:linClrLst meth="repeat">
      <a:schemeClr val="lt1"/>
    </dgm:linClrLst>
    <dgm:effectClrLst/>
    <dgm:txLinClrLst/>
    <dgm:txFillClrLst/>
    <dgm:txEffectClrLst/>
  </dgm:styleLbl>
  <dgm:styleLbl name="alignNode1">
    <dgm:fillClrLst meth="repeat">
      <a:schemeClr val="accent3"/>
    </dgm:fillClrLst>
    <dgm:linClrLst meth="repeat">
      <a:schemeClr val="accent3"/>
    </dgm:linClrLst>
    <dgm:effectClrLst/>
    <dgm:txLinClrLst/>
    <dgm:txFillClrLst/>
    <dgm:txEffectClrLst/>
  </dgm:styleLbl>
  <dgm:styleLbl name="lnNode1">
    <dgm:fillClrLst meth="repeat">
      <a:schemeClr val="accent3"/>
    </dgm:fillClrLst>
    <dgm:linClrLst meth="repeat">
      <a:schemeClr val="lt1"/>
    </dgm:linClrLst>
    <dgm:effectClrLst/>
    <dgm:txLinClrLst/>
    <dgm:txFillClrLst/>
    <dgm:txEffectClrLst/>
  </dgm:styleLbl>
  <dgm:styleLbl name="vennNode1">
    <dgm:fillClrLst meth="repeat">
      <a:schemeClr val="accent3">
        <a:alpha val="50000"/>
      </a:schemeClr>
    </dgm:fillClrLst>
    <dgm:linClrLst meth="repeat">
      <a:schemeClr val="lt1"/>
    </dgm:linClrLst>
    <dgm:effectClrLst/>
    <dgm:txLinClrLst/>
    <dgm:txFillClrLst/>
    <dgm:txEffectClrLst/>
  </dgm:styleLbl>
  <dgm:styleLbl name="node2">
    <dgm:fillClrLst meth="repeat">
      <a:schemeClr val="accent3"/>
    </dgm:fillClrLst>
    <dgm:linClrLst meth="repeat">
      <a:schemeClr val="lt1"/>
    </dgm:linClrLst>
    <dgm:effectClrLst/>
    <dgm:txLinClrLst/>
    <dgm:txFillClrLst/>
    <dgm:txEffectClrLst/>
  </dgm:styleLbl>
  <dgm:styleLbl name="node3">
    <dgm:fillClrLst meth="repeat">
      <a:schemeClr val="accent3"/>
    </dgm:fillClrLst>
    <dgm:linClrLst meth="repeat">
      <a:schemeClr val="lt1"/>
    </dgm:linClrLst>
    <dgm:effectClrLst/>
    <dgm:txLinClrLst/>
    <dgm:txFillClrLst/>
    <dgm:txEffectClrLst/>
  </dgm:styleLbl>
  <dgm:styleLbl name="node4">
    <dgm:fillClrLst meth="repeat">
      <a:schemeClr val="accent3"/>
    </dgm:fillClrLst>
    <dgm:linClrLst meth="repeat">
      <a:schemeClr val="lt1"/>
    </dgm:linClrLst>
    <dgm:effectClrLst/>
    <dgm:txLinClrLst/>
    <dgm:txFillClrLst/>
    <dgm:txEffectClrLst/>
  </dgm:styleLbl>
  <dgm:styleLbl name="fgImgPlace1">
    <dgm:fillClrLst meth="repeat">
      <a:schemeClr val="accent3">
        <a:tint val="50000"/>
      </a:schemeClr>
    </dgm:fillClrLst>
    <dgm:linClrLst meth="repeat">
      <a:schemeClr val="lt1"/>
    </dgm:linClrLst>
    <dgm:effectClrLst/>
    <dgm:txLinClrLst/>
    <dgm:txFillClrLst meth="repeat">
      <a:schemeClr val="lt1"/>
    </dgm:txFillClrLst>
    <dgm:txEffectClrLst/>
  </dgm:styleLbl>
  <dgm:styleLbl name="alignImgPlace1">
    <dgm:fillClrLst meth="repeat">
      <a:schemeClr val="accent3">
        <a:tint val="50000"/>
      </a:schemeClr>
    </dgm:fillClrLst>
    <dgm:linClrLst meth="repeat">
      <a:schemeClr val="lt1"/>
    </dgm:linClrLst>
    <dgm:effectClrLst/>
    <dgm:txLinClrLst/>
    <dgm:txFillClrLst meth="repeat">
      <a:schemeClr val="lt1"/>
    </dgm:txFillClrLst>
    <dgm:txEffectClrLst/>
  </dgm:styleLbl>
  <dgm:styleLbl name="bgImgPlace1">
    <dgm:fillClrLst meth="repeat">
      <a:schemeClr val="accent3">
        <a:tint val="50000"/>
      </a:schemeClr>
    </dgm:fillClrLst>
    <dgm:linClrLst meth="repeat">
      <a:schemeClr val="lt1"/>
    </dgm:linClrLst>
    <dgm:effectClrLst/>
    <dgm:txLinClrLst/>
    <dgm:txFillClrLst meth="repeat">
      <a:schemeClr val="lt1"/>
    </dgm:txFillClrLst>
    <dgm:txEffectClrLst/>
  </dgm:styleLbl>
  <dgm:styleLbl name="sibTrans2D1">
    <dgm:fillClrLst meth="repeat">
      <a:schemeClr val="accent3">
        <a:tint val="60000"/>
      </a:schemeClr>
    </dgm:fillClrLst>
    <dgm:linClrLst meth="repeat">
      <a:schemeClr val="accent3">
        <a:tint val="60000"/>
      </a:schemeClr>
    </dgm:linClrLst>
    <dgm:effectClrLst/>
    <dgm:txLinClrLst/>
    <dgm:txFillClrLst/>
    <dgm:txEffectClrLst/>
  </dgm:styleLbl>
  <dgm:styleLbl name="fgSibTrans2D1">
    <dgm:fillClrLst meth="repeat">
      <a:schemeClr val="accent3">
        <a:tint val="60000"/>
      </a:schemeClr>
    </dgm:fillClrLst>
    <dgm:linClrLst meth="repeat">
      <a:schemeClr val="accent3">
        <a:tint val="60000"/>
      </a:schemeClr>
    </dgm:linClrLst>
    <dgm:effectClrLst/>
    <dgm:txLinClrLst/>
    <dgm:txFillClrLst/>
    <dgm:txEffectClrLst/>
  </dgm:styleLbl>
  <dgm:styleLbl name="bgSibTrans2D1">
    <dgm:fillClrLst meth="repeat">
      <a:schemeClr val="accent3">
        <a:tint val="60000"/>
      </a:schemeClr>
    </dgm:fillClrLst>
    <dgm:linClrLst meth="repeat">
      <a:schemeClr val="accent3">
        <a:tint val="60000"/>
      </a:schemeClr>
    </dgm:linClrLst>
    <dgm:effectClrLst/>
    <dgm:txLinClrLst/>
    <dgm:txFillClrLst/>
    <dgm:txEffectClrLst/>
  </dgm:styleLbl>
  <dgm:styleLbl name="sibTrans1D1">
    <dgm:fillClrLst meth="repeat">
      <a:schemeClr val="accent3"/>
    </dgm:fillClrLst>
    <dgm:linClrLst meth="repeat">
      <a:schemeClr val="accent3"/>
    </dgm:linClrLst>
    <dgm:effectClrLst/>
    <dgm:txLinClrLst/>
    <dgm:txFillClrLst meth="repeat">
      <a:schemeClr val="tx1"/>
    </dgm:txFillClrLst>
    <dgm:txEffectClrLst/>
  </dgm:styleLbl>
  <dgm:styleLbl name="callout">
    <dgm:fillClrLst meth="repeat">
      <a:schemeClr val="accent3"/>
    </dgm:fillClrLst>
    <dgm:linClrLst meth="repeat">
      <a:schemeClr val="accent3">
        <a:tint val="50000"/>
      </a:schemeClr>
    </dgm:linClrLst>
    <dgm:effectClrLst/>
    <dgm:txLinClrLst/>
    <dgm:txFillClrLst meth="repeat">
      <a:schemeClr val="tx1"/>
    </dgm:txFillClrLst>
    <dgm:txEffectClrLst/>
  </dgm:styleLbl>
  <dgm:styleLbl name="asst0">
    <dgm:fillClrLst meth="repeat">
      <a:schemeClr val="accent3"/>
    </dgm:fillClrLst>
    <dgm:linClrLst meth="repeat">
      <a:schemeClr val="lt1"/>
    </dgm:linClrLst>
    <dgm:effectClrLst/>
    <dgm:txLinClrLst/>
    <dgm:txFillClrLst/>
    <dgm:txEffectClrLst/>
  </dgm:styleLbl>
  <dgm:styleLbl name="asst1">
    <dgm:fillClrLst meth="repeat">
      <a:schemeClr val="accent3"/>
    </dgm:fillClrLst>
    <dgm:linClrLst meth="repeat">
      <a:schemeClr val="lt1"/>
    </dgm:linClrLst>
    <dgm:effectClrLst/>
    <dgm:txLinClrLst/>
    <dgm:txFillClrLst/>
    <dgm:txEffectClrLst/>
  </dgm:styleLbl>
  <dgm:styleLbl name="asst2">
    <dgm:fillClrLst meth="repeat">
      <a:schemeClr val="accent3"/>
    </dgm:fillClrLst>
    <dgm:linClrLst meth="repeat">
      <a:schemeClr val="lt1"/>
    </dgm:linClrLst>
    <dgm:effectClrLst/>
    <dgm:txLinClrLst/>
    <dgm:txFillClrLst/>
    <dgm:txEffectClrLst/>
  </dgm:styleLbl>
  <dgm:styleLbl name="asst3">
    <dgm:fillClrLst meth="repeat">
      <a:schemeClr val="accent3"/>
    </dgm:fillClrLst>
    <dgm:linClrLst meth="repeat">
      <a:schemeClr val="lt1"/>
    </dgm:linClrLst>
    <dgm:effectClrLst/>
    <dgm:txLinClrLst/>
    <dgm:txFillClrLst/>
    <dgm:txEffectClrLst/>
  </dgm:styleLbl>
  <dgm:styleLbl name="asst4">
    <dgm:fillClrLst meth="repeat">
      <a:schemeClr val="accent3"/>
    </dgm:fillClrLst>
    <dgm:linClrLst meth="repeat">
      <a:schemeClr val="lt1"/>
    </dgm:linClrLst>
    <dgm:effectClrLst/>
    <dgm:txLinClrLst/>
    <dgm:txFillClrLst/>
    <dgm:txEffectClrLst/>
  </dgm:styleLbl>
  <dgm:styleLbl name="parChTrans2D1">
    <dgm:fillClrLst meth="repeat">
      <a:schemeClr val="accent3">
        <a:tint val="60000"/>
      </a:schemeClr>
    </dgm:fillClrLst>
    <dgm:linClrLst meth="repeat">
      <a:schemeClr val="accent3">
        <a:tint val="60000"/>
      </a:schemeClr>
    </dgm:linClrLst>
    <dgm:effectClrLst/>
    <dgm:txLinClrLst/>
    <dgm:txFillClrLst meth="repeat">
      <a:schemeClr val="lt1"/>
    </dgm:txFillClrLst>
    <dgm:txEffectClrLst/>
  </dgm:styleLbl>
  <dgm:styleLbl name="parChTrans2D2">
    <dgm:fillClrLst meth="repeat">
      <a:schemeClr val="accent3"/>
    </dgm:fillClrLst>
    <dgm:linClrLst meth="repeat">
      <a:schemeClr val="accent3"/>
    </dgm:linClrLst>
    <dgm:effectClrLst/>
    <dgm:txLinClrLst/>
    <dgm:txFillClrLst meth="repeat">
      <a:schemeClr val="lt1"/>
    </dgm:txFillClrLst>
    <dgm:txEffectClrLst/>
  </dgm:styleLbl>
  <dgm:styleLbl name="parChTrans2D3">
    <dgm:fillClrLst meth="repeat">
      <a:schemeClr val="accent3"/>
    </dgm:fillClrLst>
    <dgm:linClrLst meth="repeat">
      <a:schemeClr val="accent3"/>
    </dgm:linClrLst>
    <dgm:effectClrLst/>
    <dgm:txLinClrLst/>
    <dgm:txFillClrLst meth="repeat">
      <a:schemeClr val="lt1"/>
    </dgm:txFillClrLst>
    <dgm:txEffectClrLst/>
  </dgm:styleLbl>
  <dgm:styleLbl name="parChTrans2D4">
    <dgm:fillClrLst meth="repeat">
      <a:schemeClr val="accent3"/>
    </dgm:fillClrLst>
    <dgm:linClrLst meth="repeat">
      <a:schemeClr val="accent3"/>
    </dgm:linClrLst>
    <dgm:effectClrLst/>
    <dgm:txLinClrLst/>
    <dgm:txFillClrLst meth="repeat">
      <a:schemeClr val="lt1"/>
    </dgm:txFillClrLst>
    <dgm:txEffectClrLst/>
  </dgm:styleLbl>
  <dgm:styleLbl name="parChTrans1D1">
    <dgm:fillClrLst meth="repeat">
      <a:schemeClr val="accent3"/>
    </dgm:fillClrLst>
    <dgm:linClrLst meth="repeat">
      <a:schemeClr val="accent3">
        <a:shade val="60000"/>
      </a:schemeClr>
    </dgm:linClrLst>
    <dgm:effectClrLst/>
    <dgm:txLinClrLst/>
    <dgm:txFillClrLst meth="repeat">
      <a:schemeClr val="tx1"/>
    </dgm:txFillClrLst>
    <dgm:txEffectClrLst/>
  </dgm:styleLbl>
  <dgm:styleLbl name="parChTrans1D2">
    <dgm:fillClrLst meth="repeat">
      <a:schemeClr val="accent3"/>
    </dgm:fillClrLst>
    <dgm:linClrLst meth="repeat">
      <a:schemeClr val="accent3">
        <a:shade val="60000"/>
      </a:schemeClr>
    </dgm:linClrLst>
    <dgm:effectClrLst/>
    <dgm:txLinClrLst/>
    <dgm:txFillClrLst meth="repeat">
      <a:schemeClr val="tx1"/>
    </dgm:txFillClrLst>
    <dgm:txEffectClrLst/>
  </dgm:styleLbl>
  <dgm:styleLbl name="parChTrans1D3">
    <dgm:fillClrLst meth="repeat">
      <a:schemeClr val="accent3"/>
    </dgm:fillClrLst>
    <dgm:linClrLst meth="repeat">
      <a:schemeClr val="accent3">
        <a:shade val="80000"/>
      </a:schemeClr>
    </dgm:linClrLst>
    <dgm:effectClrLst/>
    <dgm:txLinClrLst/>
    <dgm:txFillClrLst meth="repeat">
      <a:schemeClr val="tx1"/>
    </dgm:txFillClrLst>
    <dgm:txEffectClrLst/>
  </dgm:styleLbl>
  <dgm:styleLbl name="parChTrans1D4">
    <dgm:fillClrLst meth="repeat">
      <a:schemeClr val="accent3"/>
    </dgm:fillClrLst>
    <dgm:linClrLst meth="repeat">
      <a:schemeClr val="accent3">
        <a:shade val="80000"/>
      </a:schemeClr>
    </dgm:linClrLst>
    <dgm:effectClrLst/>
    <dgm:txLinClrLst/>
    <dgm:txFillClrLst meth="repeat">
      <a:schemeClr val="tx1"/>
    </dgm:txFillClrLst>
    <dgm:txEffectClrLst/>
  </dgm:styleLbl>
  <dgm:styleLbl name="fgAcc1">
    <dgm:fillClrLst meth="repeat">
      <a:schemeClr val="lt1">
        <a:alpha val="90000"/>
      </a:schemeClr>
    </dgm:fillClrLst>
    <dgm:linClrLst meth="repeat">
      <a:schemeClr val="accent3"/>
    </dgm:linClrLst>
    <dgm:effectClrLst/>
    <dgm:txLinClrLst/>
    <dgm:txFillClrLst meth="repeat">
      <a:schemeClr val="dk1"/>
    </dgm:txFillClrLst>
    <dgm:txEffectClrLst/>
  </dgm:styleLbl>
  <dgm:styleLbl name="conFgAcc1">
    <dgm:fillClrLst meth="repeat">
      <a:schemeClr val="lt1">
        <a:alpha val="90000"/>
      </a:schemeClr>
    </dgm:fillClrLst>
    <dgm:linClrLst meth="repeat">
      <a:schemeClr val="accent3"/>
    </dgm:linClrLst>
    <dgm:effectClrLst/>
    <dgm:txLinClrLst/>
    <dgm:txFillClrLst meth="repeat">
      <a:schemeClr val="dk1"/>
    </dgm:txFillClrLst>
    <dgm:txEffectClrLst/>
  </dgm:styleLbl>
  <dgm:styleLbl name="alignAcc1">
    <dgm:fillClrLst meth="repeat">
      <a:schemeClr val="lt1">
        <a:alpha val="90000"/>
      </a:schemeClr>
    </dgm:fillClrLst>
    <dgm:linClrLst meth="repeat">
      <a:schemeClr val="accent3"/>
    </dgm:linClrLst>
    <dgm:effectClrLst/>
    <dgm:txLinClrLst/>
    <dgm:txFillClrLst meth="repeat">
      <a:schemeClr val="dk1"/>
    </dgm:txFillClrLst>
    <dgm:txEffectClrLst/>
  </dgm:styleLbl>
  <dgm:styleLbl name="trAlignAcc1">
    <dgm:fillClrLst meth="repeat">
      <a:schemeClr val="lt1">
        <a:alpha val="40000"/>
      </a:schemeClr>
    </dgm:fillClrLst>
    <dgm:linClrLst meth="repeat">
      <a:schemeClr val="accent3"/>
    </dgm:linClrLst>
    <dgm:effectClrLst/>
    <dgm:txLinClrLst/>
    <dgm:txFillClrLst meth="repeat">
      <a:schemeClr val="dk1"/>
    </dgm:txFillClrLst>
    <dgm:txEffectClrLst/>
  </dgm:styleLbl>
  <dgm:styleLbl name="bgAcc1">
    <dgm:fillClrLst meth="repeat">
      <a:schemeClr val="lt1">
        <a:alpha val="90000"/>
      </a:schemeClr>
    </dgm:fillClrLst>
    <dgm:linClrLst meth="repeat">
      <a:schemeClr val="accent3"/>
    </dgm:linClrLst>
    <dgm:effectClrLst/>
    <dgm:txLinClrLst/>
    <dgm:txFillClrLst meth="repeat">
      <a:schemeClr val="dk1"/>
    </dgm:txFillClrLst>
    <dgm:txEffectClrLst/>
  </dgm:styleLbl>
  <dgm:styleLbl name="solidFgAcc1">
    <dgm:fillClrLst meth="repeat">
      <a:schemeClr val="lt1"/>
    </dgm:fillClrLst>
    <dgm:linClrLst meth="repeat">
      <a:schemeClr val="accent3"/>
    </dgm:linClrLst>
    <dgm:effectClrLst/>
    <dgm:txLinClrLst/>
    <dgm:txFillClrLst meth="repeat">
      <a:schemeClr val="dk1"/>
    </dgm:txFillClrLst>
    <dgm:txEffectClrLst/>
  </dgm:styleLbl>
  <dgm:styleLbl name="solidAlignAcc1">
    <dgm:fillClrLst meth="repeat">
      <a:schemeClr val="lt1"/>
    </dgm:fillClrLst>
    <dgm:linClrLst meth="repeat">
      <a:schemeClr val="accent3"/>
    </dgm:linClrLst>
    <dgm:effectClrLst/>
    <dgm:txLinClrLst/>
    <dgm:txFillClrLst meth="repeat">
      <a:schemeClr val="dk1"/>
    </dgm:txFillClrLst>
    <dgm:txEffectClrLst/>
  </dgm:styleLbl>
  <dgm:styleLbl name="solidBgAcc1">
    <dgm:fillClrLst meth="repeat">
      <a:schemeClr val="lt1"/>
    </dgm:fillClrLst>
    <dgm:linClrLst meth="repeat">
      <a:schemeClr val="accent3"/>
    </dgm:linClrLst>
    <dgm:effectClrLst/>
    <dgm:txLinClrLst/>
    <dgm:txFillClrLst meth="repeat">
      <a:schemeClr val="dk1"/>
    </dgm:txFillClrLst>
    <dgm:txEffectClrLst/>
  </dgm:styleLbl>
  <dgm:styleLbl name="fgAccFollowNode1">
    <dgm:fillClrLst meth="repeat">
      <a:schemeClr val="accent3">
        <a:alpha val="90000"/>
        <a:tint val="40000"/>
      </a:schemeClr>
    </dgm:fillClrLst>
    <dgm:linClrLst meth="repeat">
      <a:schemeClr val="accent3">
        <a:alpha val="90000"/>
        <a:tint val="40000"/>
      </a:schemeClr>
    </dgm:linClrLst>
    <dgm:effectClrLst/>
    <dgm:txLinClrLst/>
    <dgm:txFillClrLst meth="repeat">
      <a:schemeClr val="dk1"/>
    </dgm:txFillClrLst>
    <dgm:txEffectClrLst/>
  </dgm:styleLbl>
  <dgm:styleLbl name="alignAccFollowNode1">
    <dgm:fillClrLst meth="repeat">
      <a:schemeClr val="accent3">
        <a:alpha val="90000"/>
        <a:tint val="40000"/>
      </a:schemeClr>
    </dgm:fillClrLst>
    <dgm:linClrLst meth="repeat">
      <a:schemeClr val="accent3">
        <a:alpha val="90000"/>
        <a:tint val="40000"/>
      </a:schemeClr>
    </dgm:linClrLst>
    <dgm:effectClrLst/>
    <dgm:txLinClrLst/>
    <dgm:txFillClrLst meth="repeat">
      <a:schemeClr val="dk1"/>
    </dgm:txFillClrLst>
    <dgm:txEffectClrLst/>
  </dgm:styleLbl>
  <dgm:styleLbl name="bgAccFollowNode1">
    <dgm:fillClrLst meth="repeat">
      <a:schemeClr val="accent3">
        <a:alpha val="90000"/>
        <a:tint val="40000"/>
      </a:schemeClr>
    </dgm:fillClrLst>
    <dgm:linClrLst meth="repeat">
      <a:schemeClr val="accent3">
        <a:alpha val="90000"/>
        <a:tint val="40000"/>
      </a:schemeClr>
    </dgm:linClrLst>
    <dgm:effectClrLst/>
    <dgm:txLinClrLst/>
    <dgm:txFillClrLst meth="repeat">
      <a:schemeClr val="dk1"/>
    </dgm:txFillClrLst>
    <dgm:txEffectClrLst/>
  </dgm:styleLbl>
  <dgm:styleLbl name="fgAcc0">
    <dgm:fillClrLst meth="repeat">
      <a:schemeClr val="lt1">
        <a:alpha val="90000"/>
      </a:schemeClr>
    </dgm:fillClrLst>
    <dgm:linClrLst meth="repeat">
      <a:schemeClr val="accent3"/>
    </dgm:linClrLst>
    <dgm:effectClrLst/>
    <dgm:txLinClrLst/>
    <dgm:txFillClrLst meth="repeat">
      <a:schemeClr val="dk1"/>
    </dgm:txFillClrLst>
    <dgm:txEffectClrLst/>
  </dgm:styleLbl>
  <dgm:styleLbl name="fgAcc2">
    <dgm:fillClrLst meth="repeat">
      <a:schemeClr val="lt1">
        <a:alpha val="90000"/>
      </a:schemeClr>
    </dgm:fillClrLst>
    <dgm:linClrLst meth="repeat">
      <a:schemeClr val="accent3"/>
    </dgm:linClrLst>
    <dgm:effectClrLst/>
    <dgm:txLinClrLst/>
    <dgm:txFillClrLst meth="repeat">
      <a:schemeClr val="dk1"/>
    </dgm:txFillClrLst>
    <dgm:txEffectClrLst/>
  </dgm:styleLbl>
  <dgm:styleLbl name="fgAcc3">
    <dgm:fillClrLst meth="repeat">
      <a:schemeClr val="lt1">
        <a:alpha val="90000"/>
      </a:schemeClr>
    </dgm:fillClrLst>
    <dgm:linClrLst meth="repeat">
      <a:schemeClr val="accent3"/>
    </dgm:linClrLst>
    <dgm:effectClrLst/>
    <dgm:txLinClrLst/>
    <dgm:txFillClrLst meth="repeat">
      <a:schemeClr val="dk1"/>
    </dgm:txFillClrLst>
    <dgm:txEffectClrLst/>
  </dgm:styleLbl>
  <dgm:styleLbl name="fgAcc4">
    <dgm:fillClrLst meth="repeat">
      <a:schemeClr val="lt1">
        <a:alpha val="90000"/>
      </a:schemeClr>
    </dgm:fillClrLst>
    <dgm:linClrLst meth="repeat">
      <a:schemeClr val="accent3"/>
    </dgm:linClrLst>
    <dgm:effectClrLst/>
    <dgm:txLinClrLst/>
    <dgm:txFillClrLst meth="repeat">
      <a:schemeClr val="dk1"/>
    </dgm:txFillClrLst>
    <dgm:txEffectClrLst/>
  </dgm:styleLbl>
  <dgm:styleLbl name="bgShp">
    <dgm:fillClrLst meth="repeat">
      <a:schemeClr val="accent3">
        <a:tint val="40000"/>
      </a:schemeClr>
    </dgm:fillClrLst>
    <dgm:linClrLst meth="repeat">
      <a:schemeClr val="accent3"/>
    </dgm:linClrLst>
    <dgm:effectClrLst/>
    <dgm:txLinClrLst/>
    <dgm:txFillClrLst meth="repeat">
      <a:schemeClr val="dk1"/>
    </dgm:txFillClrLst>
    <dgm:txEffectClrLst/>
  </dgm:styleLbl>
  <dgm:styleLbl name="dkBgShp">
    <dgm:fillClrLst meth="repeat">
      <a:schemeClr val="accent3">
        <a:shade val="80000"/>
      </a:schemeClr>
    </dgm:fillClrLst>
    <dgm:linClrLst meth="repeat">
      <a:schemeClr val="accent3"/>
    </dgm:linClrLst>
    <dgm:effectClrLst/>
    <dgm:txLinClrLst/>
    <dgm:txFillClrLst meth="repeat">
      <a:schemeClr val="lt1"/>
    </dgm:txFillClrLst>
    <dgm:txEffectClrLst/>
  </dgm:styleLbl>
  <dgm:styleLbl name="trBgShp">
    <dgm:fillClrLst meth="repeat">
      <a:schemeClr val="accent3">
        <a:tint val="50000"/>
        <a:alpha val="40000"/>
      </a:schemeClr>
    </dgm:fillClrLst>
    <dgm:linClrLst meth="repeat">
      <a:schemeClr val="accent3"/>
    </dgm:linClrLst>
    <dgm:effectClrLst/>
    <dgm:txLinClrLst/>
    <dgm:txFillClrLst meth="repeat">
      <a:schemeClr val="lt1"/>
    </dgm:txFillClrLst>
    <dgm:txEffectClrLst/>
  </dgm:styleLbl>
  <dgm:styleLbl name="fgShp">
    <dgm:fillClrLst meth="repeat">
      <a:schemeClr val="accent3">
        <a:tint val="60000"/>
      </a:schemeClr>
    </dgm:fillClrLst>
    <dgm:linClrLst meth="repeat">
      <a:schemeClr val="lt1"/>
    </dgm:linClrLst>
    <dgm:effectClrLst/>
    <dgm:txLinClrLst/>
    <dgm:txFillClrLst meth="repeat">
      <a:schemeClr val="dk1"/>
    </dgm:txFillClrLst>
    <dgm:txEffectClrLst/>
  </dgm:styleLbl>
  <dgm:styleLbl name="revTx">
    <dgm:fillClrLst meth="repeat">
      <a:schemeClr val="lt1">
        <a:alpha val="0"/>
      </a:schemeClr>
    </dgm:fillClrLst>
    <dgm:linClrLst meth="repeat">
      <a:schemeClr val="dk1">
        <a:alpha val="0"/>
      </a:schemeClr>
    </dgm:linClrLst>
    <dgm:effectClrLst/>
    <dgm:txLinClrLst/>
    <dgm:txFillClrLst meth="repeat">
      <a:schemeClr val="tx1"/>
    </dgm:txFillClrLst>
    <dgm:txEffectClrLst/>
  </dgm:styleLbl>
</dgm:colorsDef>
</file>

<file path=ppt/diagrams/colors3.xml><?xml version="1.0" encoding="utf-8"?>
<dgm:colorsDef xmlns:dgm="http://schemas.openxmlformats.org/drawingml/2006/diagram" xmlns:a="http://schemas.openxmlformats.org/drawingml/2006/main" uniqueId="urn:microsoft.com/office/officeart/2005/8/colors/accent3_2">
  <dgm:title val=""/>
  <dgm:desc val=""/>
  <dgm:catLst>
    <dgm:cat type="accent3" pri="11200"/>
  </dgm:catLst>
  <dgm:styleLbl name="node0">
    <dgm:fillClrLst meth="repeat">
      <a:schemeClr val="accent3"/>
    </dgm:fillClrLst>
    <dgm:linClrLst meth="repeat">
      <a:schemeClr val="lt1"/>
    </dgm:linClrLst>
    <dgm:effectClrLst/>
    <dgm:txLinClrLst/>
    <dgm:txFillClrLst/>
    <dgm:txEffectClrLst/>
  </dgm:styleLbl>
  <dgm:styleLbl name="node1">
    <dgm:fillClrLst meth="repeat">
      <a:schemeClr val="accent3"/>
    </dgm:fillClrLst>
    <dgm:linClrLst meth="repeat">
      <a:schemeClr val="lt1"/>
    </dgm:linClrLst>
    <dgm:effectClrLst/>
    <dgm:txLinClrLst/>
    <dgm:txFillClrLst/>
    <dgm:txEffectClrLst/>
  </dgm:styleLbl>
  <dgm:styleLbl name="alignNode1">
    <dgm:fillClrLst meth="repeat">
      <a:schemeClr val="accent3"/>
    </dgm:fillClrLst>
    <dgm:linClrLst meth="repeat">
      <a:schemeClr val="accent3"/>
    </dgm:linClrLst>
    <dgm:effectClrLst/>
    <dgm:txLinClrLst/>
    <dgm:txFillClrLst/>
    <dgm:txEffectClrLst/>
  </dgm:styleLbl>
  <dgm:styleLbl name="lnNode1">
    <dgm:fillClrLst meth="repeat">
      <a:schemeClr val="accent3"/>
    </dgm:fillClrLst>
    <dgm:linClrLst meth="repeat">
      <a:schemeClr val="lt1"/>
    </dgm:linClrLst>
    <dgm:effectClrLst/>
    <dgm:txLinClrLst/>
    <dgm:txFillClrLst/>
    <dgm:txEffectClrLst/>
  </dgm:styleLbl>
  <dgm:styleLbl name="vennNode1">
    <dgm:fillClrLst meth="repeat">
      <a:schemeClr val="accent3">
        <a:alpha val="50000"/>
      </a:schemeClr>
    </dgm:fillClrLst>
    <dgm:linClrLst meth="repeat">
      <a:schemeClr val="lt1"/>
    </dgm:linClrLst>
    <dgm:effectClrLst/>
    <dgm:txLinClrLst/>
    <dgm:txFillClrLst/>
    <dgm:txEffectClrLst/>
  </dgm:styleLbl>
  <dgm:styleLbl name="node2">
    <dgm:fillClrLst meth="repeat">
      <a:schemeClr val="accent3"/>
    </dgm:fillClrLst>
    <dgm:linClrLst meth="repeat">
      <a:schemeClr val="lt1"/>
    </dgm:linClrLst>
    <dgm:effectClrLst/>
    <dgm:txLinClrLst/>
    <dgm:txFillClrLst/>
    <dgm:txEffectClrLst/>
  </dgm:styleLbl>
  <dgm:styleLbl name="node3">
    <dgm:fillClrLst meth="repeat">
      <a:schemeClr val="accent3"/>
    </dgm:fillClrLst>
    <dgm:linClrLst meth="repeat">
      <a:schemeClr val="lt1"/>
    </dgm:linClrLst>
    <dgm:effectClrLst/>
    <dgm:txLinClrLst/>
    <dgm:txFillClrLst/>
    <dgm:txEffectClrLst/>
  </dgm:styleLbl>
  <dgm:styleLbl name="node4">
    <dgm:fillClrLst meth="repeat">
      <a:schemeClr val="accent3"/>
    </dgm:fillClrLst>
    <dgm:linClrLst meth="repeat">
      <a:schemeClr val="lt1"/>
    </dgm:linClrLst>
    <dgm:effectClrLst/>
    <dgm:txLinClrLst/>
    <dgm:txFillClrLst/>
    <dgm:txEffectClrLst/>
  </dgm:styleLbl>
  <dgm:styleLbl name="fgImgPlace1">
    <dgm:fillClrLst meth="repeat">
      <a:schemeClr val="accent3">
        <a:tint val="50000"/>
      </a:schemeClr>
    </dgm:fillClrLst>
    <dgm:linClrLst meth="repeat">
      <a:schemeClr val="lt1"/>
    </dgm:linClrLst>
    <dgm:effectClrLst/>
    <dgm:txLinClrLst/>
    <dgm:txFillClrLst meth="repeat">
      <a:schemeClr val="lt1"/>
    </dgm:txFillClrLst>
    <dgm:txEffectClrLst/>
  </dgm:styleLbl>
  <dgm:styleLbl name="alignImgPlace1">
    <dgm:fillClrLst meth="repeat">
      <a:schemeClr val="accent3">
        <a:tint val="50000"/>
      </a:schemeClr>
    </dgm:fillClrLst>
    <dgm:linClrLst meth="repeat">
      <a:schemeClr val="lt1"/>
    </dgm:linClrLst>
    <dgm:effectClrLst/>
    <dgm:txLinClrLst/>
    <dgm:txFillClrLst meth="repeat">
      <a:schemeClr val="lt1"/>
    </dgm:txFillClrLst>
    <dgm:txEffectClrLst/>
  </dgm:styleLbl>
  <dgm:styleLbl name="bgImgPlace1">
    <dgm:fillClrLst meth="repeat">
      <a:schemeClr val="accent3">
        <a:tint val="50000"/>
      </a:schemeClr>
    </dgm:fillClrLst>
    <dgm:linClrLst meth="repeat">
      <a:schemeClr val="lt1"/>
    </dgm:linClrLst>
    <dgm:effectClrLst/>
    <dgm:txLinClrLst/>
    <dgm:txFillClrLst meth="repeat">
      <a:schemeClr val="lt1"/>
    </dgm:txFillClrLst>
    <dgm:txEffectClrLst/>
  </dgm:styleLbl>
  <dgm:styleLbl name="sibTrans2D1">
    <dgm:fillClrLst meth="repeat">
      <a:schemeClr val="accent3">
        <a:tint val="60000"/>
      </a:schemeClr>
    </dgm:fillClrLst>
    <dgm:linClrLst meth="repeat">
      <a:schemeClr val="accent3">
        <a:tint val="60000"/>
      </a:schemeClr>
    </dgm:linClrLst>
    <dgm:effectClrLst/>
    <dgm:txLinClrLst/>
    <dgm:txFillClrLst/>
    <dgm:txEffectClrLst/>
  </dgm:styleLbl>
  <dgm:styleLbl name="fgSibTrans2D1">
    <dgm:fillClrLst meth="repeat">
      <a:schemeClr val="accent3">
        <a:tint val="60000"/>
      </a:schemeClr>
    </dgm:fillClrLst>
    <dgm:linClrLst meth="repeat">
      <a:schemeClr val="accent3">
        <a:tint val="60000"/>
      </a:schemeClr>
    </dgm:linClrLst>
    <dgm:effectClrLst/>
    <dgm:txLinClrLst/>
    <dgm:txFillClrLst/>
    <dgm:txEffectClrLst/>
  </dgm:styleLbl>
  <dgm:styleLbl name="bgSibTrans2D1">
    <dgm:fillClrLst meth="repeat">
      <a:schemeClr val="accent3">
        <a:tint val="60000"/>
      </a:schemeClr>
    </dgm:fillClrLst>
    <dgm:linClrLst meth="repeat">
      <a:schemeClr val="accent3">
        <a:tint val="60000"/>
      </a:schemeClr>
    </dgm:linClrLst>
    <dgm:effectClrLst/>
    <dgm:txLinClrLst/>
    <dgm:txFillClrLst/>
    <dgm:txEffectClrLst/>
  </dgm:styleLbl>
  <dgm:styleLbl name="sibTrans1D1">
    <dgm:fillClrLst meth="repeat">
      <a:schemeClr val="accent3"/>
    </dgm:fillClrLst>
    <dgm:linClrLst meth="repeat">
      <a:schemeClr val="accent3"/>
    </dgm:linClrLst>
    <dgm:effectClrLst/>
    <dgm:txLinClrLst/>
    <dgm:txFillClrLst meth="repeat">
      <a:schemeClr val="tx1"/>
    </dgm:txFillClrLst>
    <dgm:txEffectClrLst/>
  </dgm:styleLbl>
  <dgm:styleLbl name="callout">
    <dgm:fillClrLst meth="repeat">
      <a:schemeClr val="accent3"/>
    </dgm:fillClrLst>
    <dgm:linClrLst meth="repeat">
      <a:schemeClr val="accent3">
        <a:tint val="50000"/>
      </a:schemeClr>
    </dgm:linClrLst>
    <dgm:effectClrLst/>
    <dgm:txLinClrLst/>
    <dgm:txFillClrLst meth="repeat">
      <a:schemeClr val="tx1"/>
    </dgm:txFillClrLst>
    <dgm:txEffectClrLst/>
  </dgm:styleLbl>
  <dgm:styleLbl name="asst0">
    <dgm:fillClrLst meth="repeat">
      <a:schemeClr val="accent3"/>
    </dgm:fillClrLst>
    <dgm:linClrLst meth="repeat">
      <a:schemeClr val="lt1"/>
    </dgm:linClrLst>
    <dgm:effectClrLst/>
    <dgm:txLinClrLst/>
    <dgm:txFillClrLst/>
    <dgm:txEffectClrLst/>
  </dgm:styleLbl>
  <dgm:styleLbl name="asst1">
    <dgm:fillClrLst meth="repeat">
      <a:schemeClr val="accent3"/>
    </dgm:fillClrLst>
    <dgm:linClrLst meth="repeat">
      <a:schemeClr val="lt1"/>
    </dgm:linClrLst>
    <dgm:effectClrLst/>
    <dgm:txLinClrLst/>
    <dgm:txFillClrLst/>
    <dgm:txEffectClrLst/>
  </dgm:styleLbl>
  <dgm:styleLbl name="asst2">
    <dgm:fillClrLst meth="repeat">
      <a:schemeClr val="accent3"/>
    </dgm:fillClrLst>
    <dgm:linClrLst meth="repeat">
      <a:schemeClr val="lt1"/>
    </dgm:linClrLst>
    <dgm:effectClrLst/>
    <dgm:txLinClrLst/>
    <dgm:txFillClrLst/>
    <dgm:txEffectClrLst/>
  </dgm:styleLbl>
  <dgm:styleLbl name="asst3">
    <dgm:fillClrLst meth="repeat">
      <a:schemeClr val="accent3"/>
    </dgm:fillClrLst>
    <dgm:linClrLst meth="repeat">
      <a:schemeClr val="lt1"/>
    </dgm:linClrLst>
    <dgm:effectClrLst/>
    <dgm:txLinClrLst/>
    <dgm:txFillClrLst/>
    <dgm:txEffectClrLst/>
  </dgm:styleLbl>
  <dgm:styleLbl name="asst4">
    <dgm:fillClrLst meth="repeat">
      <a:schemeClr val="accent3"/>
    </dgm:fillClrLst>
    <dgm:linClrLst meth="repeat">
      <a:schemeClr val="lt1"/>
    </dgm:linClrLst>
    <dgm:effectClrLst/>
    <dgm:txLinClrLst/>
    <dgm:txFillClrLst/>
    <dgm:txEffectClrLst/>
  </dgm:styleLbl>
  <dgm:styleLbl name="parChTrans2D1">
    <dgm:fillClrLst meth="repeat">
      <a:schemeClr val="accent3">
        <a:tint val="60000"/>
      </a:schemeClr>
    </dgm:fillClrLst>
    <dgm:linClrLst meth="repeat">
      <a:schemeClr val="accent3">
        <a:tint val="60000"/>
      </a:schemeClr>
    </dgm:linClrLst>
    <dgm:effectClrLst/>
    <dgm:txLinClrLst/>
    <dgm:txFillClrLst meth="repeat">
      <a:schemeClr val="lt1"/>
    </dgm:txFillClrLst>
    <dgm:txEffectClrLst/>
  </dgm:styleLbl>
  <dgm:styleLbl name="parChTrans2D2">
    <dgm:fillClrLst meth="repeat">
      <a:schemeClr val="accent3"/>
    </dgm:fillClrLst>
    <dgm:linClrLst meth="repeat">
      <a:schemeClr val="accent3"/>
    </dgm:linClrLst>
    <dgm:effectClrLst/>
    <dgm:txLinClrLst/>
    <dgm:txFillClrLst meth="repeat">
      <a:schemeClr val="lt1"/>
    </dgm:txFillClrLst>
    <dgm:txEffectClrLst/>
  </dgm:styleLbl>
  <dgm:styleLbl name="parChTrans2D3">
    <dgm:fillClrLst meth="repeat">
      <a:schemeClr val="accent3"/>
    </dgm:fillClrLst>
    <dgm:linClrLst meth="repeat">
      <a:schemeClr val="accent3"/>
    </dgm:linClrLst>
    <dgm:effectClrLst/>
    <dgm:txLinClrLst/>
    <dgm:txFillClrLst meth="repeat">
      <a:schemeClr val="lt1"/>
    </dgm:txFillClrLst>
    <dgm:txEffectClrLst/>
  </dgm:styleLbl>
  <dgm:styleLbl name="parChTrans2D4">
    <dgm:fillClrLst meth="repeat">
      <a:schemeClr val="accent3"/>
    </dgm:fillClrLst>
    <dgm:linClrLst meth="repeat">
      <a:schemeClr val="accent3"/>
    </dgm:linClrLst>
    <dgm:effectClrLst/>
    <dgm:txLinClrLst/>
    <dgm:txFillClrLst meth="repeat">
      <a:schemeClr val="lt1"/>
    </dgm:txFillClrLst>
    <dgm:txEffectClrLst/>
  </dgm:styleLbl>
  <dgm:styleLbl name="parChTrans1D1">
    <dgm:fillClrLst meth="repeat">
      <a:schemeClr val="accent3"/>
    </dgm:fillClrLst>
    <dgm:linClrLst meth="repeat">
      <a:schemeClr val="accent3">
        <a:shade val="60000"/>
      </a:schemeClr>
    </dgm:linClrLst>
    <dgm:effectClrLst/>
    <dgm:txLinClrLst/>
    <dgm:txFillClrLst meth="repeat">
      <a:schemeClr val="tx1"/>
    </dgm:txFillClrLst>
    <dgm:txEffectClrLst/>
  </dgm:styleLbl>
  <dgm:styleLbl name="parChTrans1D2">
    <dgm:fillClrLst meth="repeat">
      <a:schemeClr val="accent3"/>
    </dgm:fillClrLst>
    <dgm:linClrLst meth="repeat">
      <a:schemeClr val="accent3">
        <a:shade val="60000"/>
      </a:schemeClr>
    </dgm:linClrLst>
    <dgm:effectClrLst/>
    <dgm:txLinClrLst/>
    <dgm:txFillClrLst meth="repeat">
      <a:schemeClr val="tx1"/>
    </dgm:txFillClrLst>
    <dgm:txEffectClrLst/>
  </dgm:styleLbl>
  <dgm:styleLbl name="parChTrans1D3">
    <dgm:fillClrLst meth="repeat">
      <a:schemeClr val="accent3"/>
    </dgm:fillClrLst>
    <dgm:linClrLst meth="repeat">
      <a:schemeClr val="accent3">
        <a:shade val="80000"/>
      </a:schemeClr>
    </dgm:linClrLst>
    <dgm:effectClrLst/>
    <dgm:txLinClrLst/>
    <dgm:txFillClrLst meth="repeat">
      <a:schemeClr val="tx1"/>
    </dgm:txFillClrLst>
    <dgm:txEffectClrLst/>
  </dgm:styleLbl>
  <dgm:styleLbl name="parChTrans1D4">
    <dgm:fillClrLst meth="repeat">
      <a:schemeClr val="accent3"/>
    </dgm:fillClrLst>
    <dgm:linClrLst meth="repeat">
      <a:schemeClr val="accent3">
        <a:shade val="80000"/>
      </a:schemeClr>
    </dgm:linClrLst>
    <dgm:effectClrLst/>
    <dgm:txLinClrLst/>
    <dgm:txFillClrLst meth="repeat">
      <a:schemeClr val="tx1"/>
    </dgm:txFillClrLst>
    <dgm:txEffectClrLst/>
  </dgm:styleLbl>
  <dgm:styleLbl name="fgAcc1">
    <dgm:fillClrLst meth="repeat">
      <a:schemeClr val="lt1">
        <a:alpha val="90000"/>
      </a:schemeClr>
    </dgm:fillClrLst>
    <dgm:linClrLst meth="repeat">
      <a:schemeClr val="accent3"/>
    </dgm:linClrLst>
    <dgm:effectClrLst/>
    <dgm:txLinClrLst/>
    <dgm:txFillClrLst meth="repeat">
      <a:schemeClr val="dk1"/>
    </dgm:txFillClrLst>
    <dgm:txEffectClrLst/>
  </dgm:styleLbl>
  <dgm:styleLbl name="conFgAcc1">
    <dgm:fillClrLst meth="repeat">
      <a:schemeClr val="lt1">
        <a:alpha val="90000"/>
      </a:schemeClr>
    </dgm:fillClrLst>
    <dgm:linClrLst meth="repeat">
      <a:schemeClr val="accent3"/>
    </dgm:linClrLst>
    <dgm:effectClrLst/>
    <dgm:txLinClrLst/>
    <dgm:txFillClrLst meth="repeat">
      <a:schemeClr val="dk1"/>
    </dgm:txFillClrLst>
    <dgm:txEffectClrLst/>
  </dgm:styleLbl>
  <dgm:styleLbl name="alignAcc1">
    <dgm:fillClrLst meth="repeat">
      <a:schemeClr val="lt1">
        <a:alpha val="90000"/>
      </a:schemeClr>
    </dgm:fillClrLst>
    <dgm:linClrLst meth="repeat">
      <a:schemeClr val="accent3"/>
    </dgm:linClrLst>
    <dgm:effectClrLst/>
    <dgm:txLinClrLst/>
    <dgm:txFillClrLst meth="repeat">
      <a:schemeClr val="dk1"/>
    </dgm:txFillClrLst>
    <dgm:txEffectClrLst/>
  </dgm:styleLbl>
  <dgm:styleLbl name="trAlignAcc1">
    <dgm:fillClrLst meth="repeat">
      <a:schemeClr val="lt1">
        <a:alpha val="40000"/>
      </a:schemeClr>
    </dgm:fillClrLst>
    <dgm:linClrLst meth="repeat">
      <a:schemeClr val="accent3"/>
    </dgm:linClrLst>
    <dgm:effectClrLst/>
    <dgm:txLinClrLst/>
    <dgm:txFillClrLst meth="repeat">
      <a:schemeClr val="dk1"/>
    </dgm:txFillClrLst>
    <dgm:txEffectClrLst/>
  </dgm:styleLbl>
  <dgm:styleLbl name="bgAcc1">
    <dgm:fillClrLst meth="repeat">
      <a:schemeClr val="lt1">
        <a:alpha val="90000"/>
      </a:schemeClr>
    </dgm:fillClrLst>
    <dgm:linClrLst meth="repeat">
      <a:schemeClr val="accent3"/>
    </dgm:linClrLst>
    <dgm:effectClrLst/>
    <dgm:txLinClrLst/>
    <dgm:txFillClrLst meth="repeat">
      <a:schemeClr val="dk1"/>
    </dgm:txFillClrLst>
    <dgm:txEffectClrLst/>
  </dgm:styleLbl>
  <dgm:styleLbl name="solidFgAcc1">
    <dgm:fillClrLst meth="repeat">
      <a:schemeClr val="lt1"/>
    </dgm:fillClrLst>
    <dgm:linClrLst meth="repeat">
      <a:schemeClr val="accent3"/>
    </dgm:linClrLst>
    <dgm:effectClrLst/>
    <dgm:txLinClrLst/>
    <dgm:txFillClrLst meth="repeat">
      <a:schemeClr val="dk1"/>
    </dgm:txFillClrLst>
    <dgm:txEffectClrLst/>
  </dgm:styleLbl>
  <dgm:styleLbl name="solidAlignAcc1">
    <dgm:fillClrLst meth="repeat">
      <a:schemeClr val="lt1"/>
    </dgm:fillClrLst>
    <dgm:linClrLst meth="repeat">
      <a:schemeClr val="accent3"/>
    </dgm:linClrLst>
    <dgm:effectClrLst/>
    <dgm:txLinClrLst/>
    <dgm:txFillClrLst meth="repeat">
      <a:schemeClr val="dk1"/>
    </dgm:txFillClrLst>
    <dgm:txEffectClrLst/>
  </dgm:styleLbl>
  <dgm:styleLbl name="solidBgAcc1">
    <dgm:fillClrLst meth="repeat">
      <a:schemeClr val="lt1"/>
    </dgm:fillClrLst>
    <dgm:linClrLst meth="repeat">
      <a:schemeClr val="accent3"/>
    </dgm:linClrLst>
    <dgm:effectClrLst/>
    <dgm:txLinClrLst/>
    <dgm:txFillClrLst meth="repeat">
      <a:schemeClr val="dk1"/>
    </dgm:txFillClrLst>
    <dgm:txEffectClrLst/>
  </dgm:styleLbl>
  <dgm:styleLbl name="fgAccFollowNode1">
    <dgm:fillClrLst meth="repeat">
      <a:schemeClr val="accent3">
        <a:alpha val="90000"/>
        <a:tint val="40000"/>
      </a:schemeClr>
    </dgm:fillClrLst>
    <dgm:linClrLst meth="repeat">
      <a:schemeClr val="accent3">
        <a:alpha val="90000"/>
        <a:tint val="40000"/>
      </a:schemeClr>
    </dgm:linClrLst>
    <dgm:effectClrLst/>
    <dgm:txLinClrLst/>
    <dgm:txFillClrLst meth="repeat">
      <a:schemeClr val="dk1"/>
    </dgm:txFillClrLst>
    <dgm:txEffectClrLst/>
  </dgm:styleLbl>
  <dgm:styleLbl name="alignAccFollowNode1">
    <dgm:fillClrLst meth="repeat">
      <a:schemeClr val="accent3">
        <a:alpha val="90000"/>
        <a:tint val="40000"/>
      </a:schemeClr>
    </dgm:fillClrLst>
    <dgm:linClrLst meth="repeat">
      <a:schemeClr val="accent3">
        <a:alpha val="90000"/>
        <a:tint val="40000"/>
      </a:schemeClr>
    </dgm:linClrLst>
    <dgm:effectClrLst/>
    <dgm:txLinClrLst/>
    <dgm:txFillClrLst meth="repeat">
      <a:schemeClr val="dk1"/>
    </dgm:txFillClrLst>
    <dgm:txEffectClrLst/>
  </dgm:styleLbl>
  <dgm:styleLbl name="bgAccFollowNode1">
    <dgm:fillClrLst meth="repeat">
      <a:schemeClr val="accent3">
        <a:alpha val="90000"/>
        <a:tint val="40000"/>
      </a:schemeClr>
    </dgm:fillClrLst>
    <dgm:linClrLst meth="repeat">
      <a:schemeClr val="accent3">
        <a:alpha val="90000"/>
        <a:tint val="40000"/>
      </a:schemeClr>
    </dgm:linClrLst>
    <dgm:effectClrLst/>
    <dgm:txLinClrLst/>
    <dgm:txFillClrLst meth="repeat">
      <a:schemeClr val="dk1"/>
    </dgm:txFillClrLst>
    <dgm:txEffectClrLst/>
  </dgm:styleLbl>
  <dgm:styleLbl name="fgAcc0">
    <dgm:fillClrLst meth="repeat">
      <a:schemeClr val="lt1">
        <a:alpha val="90000"/>
      </a:schemeClr>
    </dgm:fillClrLst>
    <dgm:linClrLst meth="repeat">
      <a:schemeClr val="accent3"/>
    </dgm:linClrLst>
    <dgm:effectClrLst/>
    <dgm:txLinClrLst/>
    <dgm:txFillClrLst meth="repeat">
      <a:schemeClr val="dk1"/>
    </dgm:txFillClrLst>
    <dgm:txEffectClrLst/>
  </dgm:styleLbl>
  <dgm:styleLbl name="fgAcc2">
    <dgm:fillClrLst meth="repeat">
      <a:schemeClr val="lt1">
        <a:alpha val="90000"/>
      </a:schemeClr>
    </dgm:fillClrLst>
    <dgm:linClrLst meth="repeat">
      <a:schemeClr val="accent3"/>
    </dgm:linClrLst>
    <dgm:effectClrLst/>
    <dgm:txLinClrLst/>
    <dgm:txFillClrLst meth="repeat">
      <a:schemeClr val="dk1"/>
    </dgm:txFillClrLst>
    <dgm:txEffectClrLst/>
  </dgm:styleLbl>
  <dgm:styleLbl name="fgAcc3">
    <dgm:fillClrLst meth="repeat">
      <a:schemeClr val="lt1">
        <a:alpha val="90000"/>
      </a:schemeClr>
    </dgm:fillClrLst>
    <dgm:linClrLst meth="repeat">
      <a:schemeClr val="accent3"/>
    </dgm:linClrLst>
    <dgm:effectClrLst/>
    <dgm:txLinClrLst/>
    <dgm:txFillClrLst meth="repeat">
      <a:schemeClr val="dk1"/>
    </dgm:txFillClrLst>
    <dgm:txEffectClrLst/>
  </dgm:styleLbl>
  <dgm:styleLbl name="fgAcc4">
    <dgm:fillClrLst meth="repeat">
      <a:schemeClr val="lt1">
        <a:alpha val="90000"/>
      </a:schemeClr>
    </dgm:fillClrLst>
    <dgm:linClrLst meth="repeat">
      <a:schemeClr val="accent3"/>
    </dgm:linClrLst>
    <dgm:effectClrLst/>
    <dgm:txLinClrLst/>
    <dgm:txFillClrLst meth="repeat">
      <a:schemeClr val="dk1"/>
    </dgm:txFillClrLst>
    <dgm:txEffectClrLst/>
  </dgm:styleLbl>
  <dgm:styleLbl name="bgShp">
    <dgm:fillClrLst meth="repeat">
      <a:schemeClr val="accent3">
        <a:tint val="40000"/>
      </a:schemeClr>
    </dgm:fillClrLst>
    <dgm:linClrLst meth="repeat">
      <a:schemeClr val="accent3"/>
    </dgm:linClrLst>
    <dgm:effectClrLst/>
    <dgm:txLinClrLst/>
    <dgm:txFillClrLst meth="repeat">
      <a:schemeClr val="dk1"/>
    </dgm:txFillClrLst>
    <dgm:txEffectClrLst/>
  </dgm:styleLbl>
  <dgm:styleLbl name="dkBgShp">
    <dgm:fillClrLst meth="repeat">
      <a:schemeClr val="accent3">
        <a:shade val="80000"/>
      </a:schemeClr>
    </dgm:fillClrLst>
    <dgm:linClrLst meth="repeat">
      <a:schemeClr val="accent3"/>
    </dgm:linClrLst>
    <dgm:effectClrLst/>
    <dgm:txLinClrLst/>
    <dgm:txFillClrLst meth="repeat">
      <a:schemeClr val="lt1"/>
    </dgm:txFillClrLst>
    <dgm:txEffectClrLst/>
  </dgm:styleLbl>
  <dgm:styleLbl name="trBgShp">
    <dgm:fillClrLst meth="repeat">
      <a:schemeClr val="accent3">
        <a:tint val="50000"/>
        <a:alpha val="40000"/>
      </a:schemeClr>
    </dgm:fillClrLst>
    <dgm:linClrLst meth="repeat">
      <a:schemeClr val="accent3"/>
    </dgm:linClrLst>
    <dgm:effectClrLst/>
    <dgm:txLinClrLst/>
    <dgm:txFillClrLst meth="repeat">
      <a:schemeClr val="lt1"/>
    </dgm:txFillClrLst>
    <dgm:txEffectClrLst/>
  </dgm:styleLbl>
  <dgm:styleLbl name="fgShp">
    <dgm:fillClrLst meth="repeat">
      <a:schemeClr val="accent3">
        <a:tint val="60000"/>
      </a:schemeClr>
    </dgm:fillClrLst>
    <dgm:linClrLst meth="repeat">
      <a:schemeClr val="lt1"/>
    </dgm:linClrLst>
    <dgm:effectClrLst/>
    <dgm:txLinClrLst/>
    <dgm:txFillClrLst meth="repeat">
      <a:schemeClr val="dk1"/>
    </dgm:txFillClrLst>
    <dgm:txEffectClrLst/>
  </dgm:styleLbl>
  <dgm:styleLbl name="revTx">
    <dgm:fillClrLst meth="repeat">
      <a:schemeClr val="lt1">
        <a:alpha val="0"/>
      </a:schemeClr>
    </dgm:fillClrLst>
    <dgm:linClrLst meth="repeat">
      <a:schemeClr val="dk1">
        <a:alpha val="0"/>
      </a:schemeClr>
    </dgm:linClrLst>
    <dgm:effectClrLst/>
    <dgm:txLinClrLst/>
    <dgm:txFillClrLst meth="repeat">
      <a:schemeClr val="tx1"/>
    </dgm:txFillClrLst>
    <dgm:txEffectClrLst/>
  </dgm:styleLbl>
</dgm:colorsDef>
</file>

<file path=ppt/diagrams/colors4.xml><?xml version="1.0" encoding="utf-8"?>
<dgm:colorsDef xmlns:dgm="http://schemas.openxmlformats.org/drawingml/2006/diagram" xmlns:a="http://schemas.openxmlformats.org/drawingml/2006/main" uniqueId="urn:microsoft.com/office/officeart/2005/8/colors/accent3_2">
  <dgm:title val=""/>
  <dgm:desc val=""/>
  <dgm:catLst>
    <dgm:cat type="accent3" pri="11200"/>
  </dgm:catLst>
  <dgm:styleLbl name="node0">
    <dgm:fillClrLst meth="repeat">
      <a:schemeClr val="accent3"/>
    </dgm:fillClrLst>
    <dgm:linClrLst meth="repeat">
      <a:schemeClr val="lt1"/>
    </dgm:linClrLst>
    <dgm:effectClrLst/>
    <dgm:txLinClrLst/>
    <dgm:txFillClrLst/>
    <dgm:txEffectClrLst/>
  </dgm:styleLbl>
  <dgm:styleLbl name="node1">
    <dgm:fillClrLst meth="repeat">
      <a:schemeClr val="accent3"/>
    </dgm:fillClrLst>
    <dgm:linClrLst meth="repeat">
      <a:schemeClr val="lt1"/>
    </dgm:linClrLst>
    <dgm:effectClrLst/>
    <dgm:txLinClrLst/>
    <dgm:txFillClrLst/>
    <dgm:txEffectClrLst/>
  </dgm:styleLbl>
  <dgm:styleLbl name="alignNode1">
    <dgm:fillClrLst meth="repeat">
      <a:schemeClr val="accent3"/>
    </dgm:fillClrLst>
    <dgm:linClrLst meth="repeat">
      <a:schemeClr val="accent3"/>
    </dgm:linClrLst>
    <dgm:effectClrLst/>
    <dgm:txLinClrLst/>
    <dgm:txFillClrLst/>
    <dgm:txEffectClrLst/>
  </dgm:styleLbl>
  <dgm:styleLbl name="lnNode1">
    <dgm:fillClrLst meth="repeat">
      <a:schemeClr val="accent3"/>
    </dgm:fillClrLst>
    <dgm:linClrLst meth="repeat">
      <a:schemeClr val="lt1"/>
    </dgm:linClrLst>
    <dgm:effectClrLst/>
    <dgm:txLinClrLst/>
    <dgm:txFillClrLst/>
    <dgm:txEffectClrLst/>
  </dgm:styleLbl>
  <dgm:styleLbl name="vennNode1">
    <dgm:fillClrLst meth="repeat">
      <a:schemeClr val="accent3">
        <a:alpha val="50000"/>
      </a:schemeClr>
    </dgm:fillClrLst>
    <dgm:linClrLst meth="repeat">
      <a:schemeClr val="lt1"/>
    </dgm:linClrLst>
    <dgm:effectClrLst/>
    <dgm:txLinClrLst/>
    <dgm:txFillClrLst/>
    <dgm:txEffectClrLst/>
  </dgm:styleLbl>
  <dgm:styleLbl name="node2">
    <dgm:fillClrLst meth="repeat">
      <a:schemeClr val="accent3"/>
    </dgm:fillClrLst>
    <dgm:linClrLst meth="repeat">
      <a:schemeClr val="lt1"/>
    </dgm:linClrLst>
    <dgm:effectClrLst/>
    <dgm:txLinClrLst/>
    <dgm:txFillClrLst/>
    <dgm:txEffectClrLst/>
  </dgm:styleLbl>
  <dgm:styleLbl name="node3">
    <dgm:fillClrLst meth="repeat">
      <a:schemeClr val="accent3"/>
    </dgm:fillClrLst>
    <dgm:linClrLst meth="repeat">
      <a:schemeClr val="lt1"/>
    </dgm:linClrLst>
    <dgm:effectClrLst/>
    <dgm:txLinClrLst/>
    <dgm:txFillClrLst/>
    <dgm:txEffectClrLst/>
  </dgm:styleLbl>
  <dgm:styleLbl name="node4">
    <dgm:fillClrLst meth="repeat">
      <a:schemeClr val="accent3"/>
    </dgm:fillClrLst>
    <dgm:linClrLst meth="repeat">
      <a:schemeClr val="lt1"/>
    </dgm:linClrLst>
    <dgm:effectClrLst/>
    <dgm:txLinClrLst/>
    <dgm:txFillClrLst/>
    <dgm:txEffectClrLst/>
  </dgm:styleLbl>
  <dgm:styleLbl name="fgImgPlace1">
    <dgm:fillClrLst meth="repeat">
      <a:schemeClr val="accent3">
        <a:tint val="50000"/>
      </a:schemeClr>
    </dgm:fillClrLst>
    <dgm:linClrLst meth="repeat">
      <a:schemeClr val="lt1"/>
    </dgm:linClrLst>
    <dgm:effectClrLst/>
    <dgm:txLinClrLst/>
    <dgm:txFillClrLst meth="repeat">
      <a:schemeClr val="lt1"/>
    </dgm:txFillClrLst>
    <dgm:txEffectClrLst/>
  </dgm:styleLbl>
  <dgm:styleLbl name="alignImgPlace1">
    <dgm:fillClrLst meth="repeat">
      <a:schemeClr val="accent3">
        <a:tint val="50000"/>
      </a:schemeClr>
    </dgm:fillClrLst>
    <dgm:linClrLst meth="repeat">
      <a:schemeClr val="lt1"/>
    </dgm:linClrLst>
    <dgm:effectClrLst/>
    <dgm:txLinClrLst/>
    <dgm:txFillClrLst meth="repeat">
      <a:schemeClr val="lt1"/>
    </dgm:txFillClrLst>
    <dgm:txEffectClrLst/>
  </dgm:styleLbl>
  <dgm:styleLbl name="bgImgPlace1">
    <dgm:fillClrLst meth="repeat">
      <a:schemeClr val="accent3">
        <a:tint val="50000"/>
      </a:schemeClr>
    </dgm:fillClrLst>
    <dgm:linClrLst meth="repeat">
      <a:schemeClr val="lt1"/>
    </dgm:linClrLst>
    <dgm:effectClrLst/>
    <dgm:txLinClrLst/>
    <dgm:txFillClrLst meth="repeat">
      <a:schemeClr val="lt1"/>
    </dgm:txFillClrLst>
    <dgm:txEffectClrLst/>
  </dgm:styleLbl>
  <dgm:styleLbl name="sibTrans2D1">
    <dgm:fillClrLst meth="repeat">
      <a:schemeClr val="accent3">
        <a:tint val="60000"/>
      </a:schemeClr>
    </dgm:fillClrLst>
    <dgm:linClrLst meth="repeat">
      <a:schemeClr val="accent3">
        <a:tint val="60000"/>
      </a:schemeClr>
    </dgm:linClrLst>
    <dgm:effectClrLst/>
    <dgm:txLinClrLst/>
    <dgm:txFillClrLst/>
    <dgm:txEffectClrLst/>
  </dgm:styleLbl>
  <dgm:styleLbl name="fgSibTrans2D1">
    <dgm:fillClrLst meth="repeat">
      <a:schemeClr val="accent3">
        <a:tint val="60000"/>
      </a:schemeClr>
    </dgm:fillClrLst>
    <dgm:linClrLst meth="repeat">
      <a:schemeClr val="accent3">
        <a:tint val="60000"/>
      </a:schemeClr>
    </dgm:linClrLst>
    <dgm:effectClrLst/>
    <dgm:txLinClrLst/>
    <dgm:txFillClrLst/>
    <dgm:txEffectClrLst/>
  </dgm:styleLbl>
  <dgm:styleLbl name="bgSibTrans2D1">
    <dgm:fillClrLst meth="repeat">
      <a:schemeClr val="accent3">
        <a:tint val="60000"/>
      </a:schemeClr>
    </dgm:fillClrLst>
    <dgm:linClrLst meth="repeat">
      <a:schemeClr val="accent3">
        <a:tint val="60000"/>
      </a:schemeClr>
    </dgm:linClrLst>
    <dgm:effectClrLst/>
    <dgm:txLinClrLst/>
    <dgm:txFillClrLst/>
    <dgm:txEffectClrLst/>
  </dgm:styleLbl>
  <dgm:styleLbl name="sibTrans1D1">
    <dgm:fillClrLst meth="repeat">
      <a:schemeClr val="accent3"/>
    </dgm:fillClrLst>
    <dgm:linClrLst meth="repeat">
      <a:schemeClr val="accent3"/>
    </dgm:linClrLst>
    <dgm:effectClrLst/>
    <dgm:txLinClrLst/>
    <dgm:txFillClrLst meth="repeat">
      <a:schemeClr val="tx1"/>
    </dgm:txFillClrLst>
    <dgm:txEffectClrLst/>
  </dgm:styleLbl>
  <dgm:styleLbl name="callout">
    <dgm:fillClrLst meth="repeat">
      <a:schemeClr val="accent3"/>
    </dgm:fillClrLst>
    <dgm:linClrLst meth="repeat">
      <a:schemeClr val="accent3">
        <a:tint val="50000"/>
      </a:schemeClr>
    </dgm:linClrLst>
    <dgm:effectClrLst/>
    <dgm:txLinClrLst/>
    <dgm:txFillClrLst meth="repeat">
      <a:schemeClr val="tx1"/>
    </dgm:txFillClrLst>
    <dgm:txEffectClrLst/>
  </dgm:styleLbl>
  <dgm:styleLbl name="asst0">
    <dgm:fillClrLst meth="repeat">
      <a:schemeClr val="accent3"/>
    </dgm:fillClrLst>
    <dgm:linClrLst meth="repeat">
      <a:schemeClr val="lt1"/>
    </dgm:linClrLst>
    <dgm:effectClrLst/>
    <dgm:txLinClrLst/>
    <dgm:txFillClrLst/>
    <dgm:txEffectClrLst/>
  </dgm:styleLbl>
  <dgm:styleLbl name="asst1">
    <dgm:fillClrLst meth="repeat">
      <a:schemeClr val="accent3"/>
    </dgm:fillClrLst>
    <dgm:linClrLst meth="repeat">
      <a:schemeClr val="lt1"/>
    </dgm:linClrLst>
    <dgm:effectClrLst/>
    <dgm:txLinClrLst/>
    <dgm:txFillClrLst/>
    <dgm:txEffectClrLst/>
  </dgm:styleLbl>
  <dgm:styleLbl name="asst2">
    <dgm:fillClrLst meth="repeat">
      <a:schemeClr val="accent3"/>
    </dgm:fillClrLst>
    <dgm:linClrLst meth="repeat">
      <a:schemeClr val="lt1"/>
    </dgm:linClrLst>
    <dgm:effectClrLst/>
    <dgm:txLinClrLst/>
    <dgm:txFillClrLst/>
    <dgm:txEffectClrLst/>
  </dgm:styleLbl>
  <dgm:styleLbl name="asst3">
    <dgm:fillClrLst meth="repeat">
      <a:schemeClr val="accent3"/>
    </dgm:fillClrLst>
    <dgm:linClrLst meth="repeat">
      <a:schemeClr val="lt1"/>
    </dgm:linClrLst>
    <dgm:effectClrLst/>
    <dgm:txLinClrLst/>
    <dgm:txFillClrLst/>
    <dgm:txEffectClrLst/>
  </dgm:styleLbl>
  <dgm:styleLbl name="asst4">
    <dgm:fillClrLst meth="repeat">
      <a:schemeClr val="accent3"/>
    </dgm:fillClrLst>
    <dgm:linClrLst meth="repeat">
      <a:schemeClr val="lt1"/>
    </dgm:linClrLst>
    <dgm:effectClrLst/>
    <dgm:txLinClrLst/>
    <dgm:txFillClrLst/>
    <dgm:txEffectClrLst/>
  </dgm:styleLbl>
  <dgm:styleLbl name="parChTrans2D1">
    <dgm:fillClrLst meth="repeat">
      <a:schemeClr val="accent3">
        <a:tint val="60000"/>
      </a:schemeClr>
    </dgm:fillClrLst>
    <dgm:linClrLst meth="repeat">
      <a:schemeClr val="accent3">
        <a:tint val="60000"/>
      </a:schemeClr>
    </dgm:linClrLst>
    <dgm:effectClrLst/>
    <dgm:txLinClrLst/>
    <dgm:txFillClrLst meth="repeat">
      <a:schemeClr val="lt1"/>
    </dgm:txFillClrLst>
    <dgm:txEffectClrLst/>
  </dgm:styleLbl>
  <dgm:styleLbl name="parChTrans2D2">
    <dgm:fillClrLst meth="repeat">
      <a:schemeClr val="accent3"/>
    </dgm:fillClrLst>
    <dgm:linClrLst meth="repeat">
      <a:schemeClr val="accent3"/>
    </dgm:linClrLst>
    <dgm:effectClrLst/>
    <dgm:txLinClrLst/>
    <dgm:txFillClrLst meth="repeat">
      <a:schemeClr val="lt1"/>
    </dgm:txFillClrLst>
    <dgm:txEffectClrLst/>
  </dgm:styleLbl>
  <dgm:styleLbl name="parChTrans2D3">
    <dgm:fillClrLst meth="repeat">
      <a:schemeClr val="accent3"/>
    </dgm:fillClrLst>
    <dgm:linClrLst meth="repeat">
      <a:schemeClr val="accent3"/>
    </dgm:linClrLst>
    <dgm:effectClrLst/>
    <dgm:txLinClrLst/>
    <dgm:txFillClrLst meth="repeat">
      <a:schemeClr val="lt1"/>
    </dgm:txFillClrLst>
    <dgm:txEffectClrLst/>
  </dgm:styleLbl>
  <dgm:styleLbl name="parChTrans2D4">
    <dgm:fillClrLst meth="repeat">
      <a:schemeClr val="accent3"/>
    </dgm:fillClrLst>
    <dgm:linClrLst meth="repeat">
      <a:schemeClr val="accent3"/>
    </dgm:linClrLst>
    <dgm:effectClrLst/>
    <dgm:txLinClrLst/>
    <dgm:txFillClrLst meth="repeat">
      <a:schemeClr val="lt1"/>
    </dgm:txFillClrLst>
    <dgm:txEffectClrLst/>
  </dgm:styleLbl>
  <dgm:styleLbl name="parChTrans1D1">
    <dgm:fillClrLst meth="repeat">
      <a:schemeClr val="accent3"/>
    </dgm:fillClrLst>
    <dgm:linClrLst meth="repeat">
      <a:schemeClr val="accent3">
        <a:shade val="60000"/>
      </a:schemeClr>
    </dgm:linClrLst>
    <dgm:effectClrLst/>
    <dgm:txLinClrLst/>
    <dgm:txFillClrLst meth="repeat">
      <a:schemeClr val="tx1"/>
    </dgm:txFillClrLst>
    <dgm:txEffectClrLst/>
  </dgm:styleLbl>
  <dgm:styleLbl name="parChTrans1D2">
    <dgm:fillClrLst meth="repeat">
      <a:schemeClr val="accent3"/>
    </dgm:fillClrLst>
    <dgm:linClrLst meth="repeat">
      <a:schemeClr val="accent3">
        <a:shade val="60000"/>
      </a:schemeClr>
    </dgm:linClrLst>
    <dgm:effectClrLst/>
    <dgm:txLinClrLst/>
    <dgm:txFillClrLst meth="repeat">
      <a:schemeClr val="tx1"/>
    </dgm:txFillClrLst>
    <dgm:txEffectClrLst/>
  </dgm:styleLbl>
  <dgm:styleLbl name="parChTrans1D3">
    <dgm:fillClrLst meth="repeat">
      <a:schemeClr val="accent3"/>
    </dgm:fillClrLst>
    <dgm:linClrLst meth="repeat">
      <a:schemeClr val="accent3">
        <a:shade val="80000"/>
      </a:schemeClr>
    </dgm:linClrLst>
    <dgm:effectClrLst/>
    <dgm:txLinClrLst/>
    <dgm:txFillClrLst meth="repeat">
      <a:schemeClr val="tx1"/>
    </dgm:txFillClrLst>
    <dgm:txEffectClrLst/>
  </dgm:styleLbl>
  <dgm:styleLbl name="parChTrans1D4">
    <dgm:fillClrLst meth="repeat">
      <a:schemeClr val="accent3"/>
    </dgm:fillClrLst>
    <dgm:linClrLst meth="repeat">
      <a:schemeClr val="accent3">
        <a:shade val="80000"/>
      </a:schemeClr>
    </dgm:linClrLst>
    <dgm:effectClrLst/>
    <dgm:txLinClrLst/>
    <dgm:txFillClrLst meth="repeat">
      <a:schemeClr val="tx1"/>
    </dgm:txFillClrLst>
    <dgm:txEffectClrLst/>
  </dgm:styleLbl>
  <dgm:styleLbl name="fgAcc1">
    <dgm:fillClrLst meth="repeat">
      <a:schemeClr val="lt1">
        <a:alpha val="90000"/>
      </a:schemeClr>
    </dgm:fillClrLst>
    <dgm:linClrLst meth="repeat">
      <a:schemeClr val="accent3"/>
    </dgm:linClrLst>
    <dgm:effectClrLst/>
    <dgm:txLinClrLst/>
    <dgm:txFillClrLst meth="repeat">
      <a:schemeClr val="dk1"/>
    </dgm:txFillClrLst>
    <dgm:txEffectClrLst/>
  </dgm:styleLbl>
  <dgm:styleLbl name="conFgAcc1">
    <dgm:fillClrLst meth="repeat">
      <a:schemeClr val="lt1">
        <a:alpha val="90000"/>
      </a:schemeClr>
    </dgm:fillClrLst>
    <dgm:linClrLst meth="repeat">
      <a:schemeClr val="accent3"/>
    </dgm:linClrLst>
    <dgm:effectClrLst/>
    <dgm:txLinClrLst/>
    <dgm:txFillClrLst meth="repeat">
      <a:schemeClr val="dk1"/>
    </dgm:txFillClrLst>
    <dgm:txEffectClrLst/>
  </dgm:styleLbl>
  <dgm:styleLbl name="alignAcc1">
    <dgm:fillClrLst meth="repeat">
      <a:schemeClr val="lt1">
        <a:alpha val="90000"/>
      </a:schemeClr>
    </dgm:fillClrLst>
    <dgm:linClrLst meth="repeat">
      <a:schemeClr val="accent3"/>
    </dgm:linClrLst>
    <dgm:effectClrLst/>
    <dgm:txLinClrLst/>
    <dgm:txFillClrLst meth="repeat">
      <a:schemeClr val="dk1"/>
    </dgm:txFillClrLst>
    <dgm:txEffectClrLst/>
  </dgm:styleLbl>
  <dgm:styleLbl name="trAlignAcc1">
    <dgm:fillClrLst meth="repeat">
      <a:schemeClr val="lt1">
        <a:alpha val="40000"/>
      </a:schemeClr>
    </dgm:fillClrLst>
    <dgm:linClrLst meth="repeat">
      <a:schemeClr val="accent3"/>
    </dgm:linClrLst>
    <dgm:effectClrLst/>
    <dgm:txLinClrLst/>
    <dgm:txFillClrLst meth="repeat">
      <a:schemeClr val="dk1"/>
    </dgm:txFillClrLst>
    <dgm:txEffectClrLst/>
  </dgm:styleLbl>
  <dgm:styleLbl name="bgAcc1">
    <dgm:fillClrLst meth="repeat">
      <a:schemeClr val="lt1">
        <a:alpha val="90000"/>
      </a:schemeClr>
    </dgm:fillClrLst>
    <dgm:linClrLst meth="repeat">
      <a:schemeClr val="accent3"/>
    </dgm:linClrLst>
    <dgm:effectClrLst/>
    <dgm:txLinClrLst/>
    <dgm:txFillClrLst meth="repeat">
      <a:schemeClr val="dk1"/>
    </dgm:txFillClrLst>
    <dgm:txEffectClrLst/>
  </dgm:styleLbl>
  <dgm:styleLbl name="solidFgAcc1">
    <dgm:fillClrLst meth="repeat">
      <a:schemeClr val="lt1"/>
    </dgm:fillClrLst>
    <dgm:linClrLst meth="repeat">
      <a:schemeClr val="accent3"/>
    </dgm:linClrLst>
    <dgm:effectClrLst/>
    <dgm:txLinClrLst/>
    <dgm:txFillClrLst meth="repeat">
      <a:schemeClr val="dk1"/>
    </dgm:txFillClrLst>
    <dgm:txEffectClrLst/>
  </dgm:styleLbl>
  <dgm:styleLbl name="solidAlignAcc1">
    <dgm:fillClrLst meth="repeat">
      <a:schemeClr val="lt1"/>
    </dgm:fillClrLst>
    <dgm:linClrLst meth="repeat">
      <a:schemeClr val="accent3"/>
    </dgm:linClrLst>
    <dgm:effectClrLst/>
    <dgm:txLinClrLst/>
    <dgm:txFillClrLst meth="repeat">
      <a:schemeClr val="dk1"/>
    </dgm:txFillClrLst>
    <dgm:txEffectClrLst/>
  </dgm:styleLbl>
  <dgm:styleLbl name="solidBgAcc1">
    <dgm:fillClrLst meth="repeat">
      <a:schemeClr val="lt1"/>
    </dgm:fillClrLst>
    <dgm:linClrLst meth="repeat">
      <a:schemeClr val="accent3"/>
    </dgm:linClrLst>
    <dgm:effectClrLst/>
    <dgm:txLinClrLst/>
    <dgm:txFillClrLst meth="repeat">
      <a:schemeClr val="dk1"/>
    </dgm:txFillClrLst>
    <dgm:txEffectClrLst/>
  </dgm:styleLbl>
  <dgm:styleLbl name="fgAccFollowNode1">
    <dgm:fillClrLst meth="repeat">
      <a:schemeClr val="accent3">
        <a:alpha val="90000"/>
        <a:tint val="40000"/>
      </a:schemeClr>
    </dgm:fillClrLst>
    <dgm:linClrLst meth="repeat">
      <a:schemeClr val="accent3">
        <a:alpha val="90000"/>
        <a:tint val="40000"/>
      </a:schemeClr>
    </dgm:linClrLst>
    <dgm:effectClrLst/>
    <dgm:txLinClrLst/>
    <dgm:txFillClrLst meth="repeat">
      <a:schemeClr val="dk1"/>
    </dgm:txFillClrLst>
    <dgm:txEffectClrLst/>
  </dgm:styleLbl>
  <dgm:styleLbl name="alignAccFollowNode1">
    <dgm:fillClrLst meth="repeat">
      <a:schemeClr val="accent3">
        <a:alpha val="90000"/>
        <a:tint val="40000"/>
      </a:schemeClr>
    </dgm:fillClrLst>
    <dgm:linClrLst meth="repeat">
      <a:schemeClr val="accent3">
        <a:alpha val="90000"/>
        <a:tint val="40000"/>
      </a:schemeClr>
    </dgm:linClrLst>
    <dgm:effectClrLst/>
    <dgm:txLinClrLst/>
    <dgm:txFillClrLst meth="repeat">
      <a:schemeClr val="dk1"/>
    </dgm:txFillClrLst>
    <dgm:txEffectClrLst/>
  </dgm:styleLbl>
  <dgm:styleLbl name="bgAccFollowNode1">
    <dgm:fillClrLst meth="repeat">
      <a:schemeClr val="accent3">
        <a:alpha val="90000"/>
        <a:tint val="40000"/>
      </a:schemeClr>
    </dgm:fillClrLst>
    <dgm:linClrLst meth="repeat">
      <a:schemeClr val="accent3">
        <a:alpha val="90000"/>
        <a:tint val="40000"/>
      </a:schemeClr>
    </dgm:linClrLst>
    <dgm:effectClrLst/>
    <dgm:txLinClrLst/>
    <dgm:txFillClrLst meth="repeat">
      <a:schemeClr val="dk1"/>
    </dgm:txFillClrLst>
    <dgm:txEffectClrLst/>
  </dgm:styleLbl>
  <dgm:styleLbl name="fgAcc0">
    <dgm:fillClrLst meth="repeat">
      <a:schemeClr val="lt1">
        <a:alpha val="90000"/>
      </a:schemeClr>
    </dgm:fillClrLst>
    <dgm:linClrLst meth="repeat">
      <a:schemeClr val="accent3"/>
    </dgm:linClrLst>
    <dgm:effectClrLst/>
    <dgm:txLinClrLst/>
    <dgm:txFillClrLst meth="repeat">
      <a:schemeClr val="dk1"/>
    </dgm:txFillClrLst>
    <dgm:txEffectClrLst/>
  </dgm:styleLbl>
  <dgm:styleLbl name="fgAcc2">
    <dgm:fillClrLst meth="repeat">
      <a:schemeClr val="lt1">
        <a:alpha val="90000"/>
      </a:schemeClr>
    </dgm:fillClrLst>
    <dgm:linClrLst meth="repeat">
      <a:schemeClr val="accent3"/>
    </dgm:linClrLst>
    <dgm:effectClrLst/>
    <dgm:txLinClrLst/>
    <dgm:txFillClrLst meth="repeat">
      <a:schemeClr val="dk1"/>
    </dgm:txFillClrLst>
    <dgm:txEffectClrLst/>
  </dgm:styleLbl>
  <dgm:styleLbl name="fgAcc3">
    <dgm:fillClrLst meth="repeat">
      <a:schemeClr val="lt1">
        <a:alpha val="90000"/>
      </a:schemeClr>
    </dgm:fillClrLst>
    <dgm:linClrLst meth="repeat">
      <a:schemeClr val="accent3"/>
    </dgm:linClrLst>
    <dgm:effectClrLst/>
    <dgm:txLinClrLst/>
    <dgm:txFillClrLst meth="repeat">
      <a:schemeClr val="dk1"/>
    </dgm:txFillClrLst>
    <dgm:txEffectClrLst/>
  </dgm:styleLbl>
  <dgm:styleLbl name="fgAcc4">
    <dgm:fillClrLst meth="repeat">
      <a:schemeClr val="lt1">
        <a:alpha val="90000"/>
      </a:schemeClr>
    </dgm:fillClrLst>
    <dgm:linClrLst meth="repeat">
      <a:schemeClr val="accent3"/>
    </dgm:linClrLst>
    <dgm:effectClrLst/>
    <dgm:txLinClrLst/>
    <dgm:txFillClrLst meth="repeat">
      <a:schemeClr val="dk1"/>
    </dgm:txFillClrLst>
    <dgm:txEffectClrLst/>
  </dgm:styleLbl>
  <dgm:styleLbl name="bgShp">
    <dgm:fillClrLst meth="repeat">
      <a:schemeClr val="accent3">
        <a:tint val="40000"/>
      </a:schemeClr>
    </dgm:fillClrLst>
    <dgm:linClrLst meth="repeat">
      <a:schemeClr val="accent3"/>
    </dgm:linClrLst>
    <dgm:effectClrLst/>
    <dgm:txLinClrLst/>
    <dgm:txFillClrLst meth="repeat">
      <a:schemeClr val="dk1"/>
    </dgm:txFillClrLst>
    <dgm:txEffectClrLst/>
  </dgm:styleLbl>
  <dgm:styleLbl name="dkBgShp">
    <dgm:fillClrLst meth="repeat">
      <a:schemeClr val="accent3">
        <a:shade val="80000"/>
      </a:schemeClr>
    </dgm:fillClrLst>
    <dgm:linClrLst meth="repeat">
      <a:schemeClr val="accent3"/>
    </dgm:linClrLst>
    <dgm:effectClrLst/>
    <dgm:txLinClrLst/>
    <dgm:txFillClrLst meth="repeat">
      <a:schemeClr val="lt1"/>
    </dgm:txFillClrLst>
    <dgm:txEffectClrLst/>
  </dgm:styleLbl>
  <dgm:styleLbl name="trBgShp">
    <dgm:fillClrLst meth="repeat">
      <a:schemeClr val="accent3">
        <a:tint val="50000"/>
        <a:alpha val="40000"/>
      </a:schemeClr>
    </dgm:fillClrLst>
    <dgm:linClrLst meth="repeat">
      <a:schemeClr val="accent3"/>
    </dgm:linClrLst>
    <dgm:effectClrLst/>
    <dgm:txLinClrLst/>
    <dgm:txFillClrLst meth="repeat">
      <a:schemeClr val="lt1"/>
    </dgm:txFillClrLst>
    <dgm:txEffectClrLst/>
  </dgm:styleLbl>
  <dgm:styleLbl name="fgShp">
    <dgm:fillClrLst meth="repeat">
      <a:schemeClr val="accent3">
        <a:tint val="60000"/>
      </a:schemeClr>
    </dgm:fillClrLst>
    <dgm:linClrLst meth="repeat">
      <a:schemeClr val="lt1"/>
    </dgm:linClrLst>
    <dgm:effectClrLst/>
    <dgm:txLinClrLst/>
    <dgm:txFillClrLst meth="repeat">
      <a:schemeClr val="dk1"/>
    </dgm:txFillClrLst>
    <dgm:txEffectClrLst/>
  </dgm:styleLbl>
  <dgm:styleLbl name="revTx">
    <dgm:fillClrLst meth="repeat">
      <a:schemeClr val="lt1">
        <a:alpha val="0"/>
      </a:schemeClr>
    </dgm:fillClrLst>
    <dgm:linClrLst meth="repeat">
      <a:schemeClr val="dk1">
        <a:alpha val="0"/>
      </a:schemeClr>
    </dgm:linClrLst>
    <dgm:effectClrLst/>
    <dgm:txLinClrLst/>
    <dgm:txFillClrLst meth="repeat">
      <a:schemeClr val="tx1"/>
    </dgm:txFillClrLst>
    <dgm:txEffectClrLst/>
  </dgm:styleLbl>
</dgm:colorsDef>
</file>

<file path=ppt/diagrams/colors5.xml><?xml version="1.0" encoding="utf-8"?>
<dgm:colorsDef xmlns:dgm="http://schemas.openxmlformats.org/drawingml/2006/diagram" xmlns:a="http://schemas.openxmlformats.org/drawingml/2006/main" uniqueId="urn:microsoft.com/office/officeart/2005/8/colors/accent3_2">
  <dgm:title val=""/>
  <dgm:desc val=""/>
  <dgm:catLst>
    <dgm:cat type="accent3" pri="11200"/>
  </dgm:catLst>
  <dgm:styleLbl name="node0">
    <dgm:fillClrLst meth="repeat">
      <a:schemeClr val="accent3"/>
    </dgm:fillClrLst>
    <dgm:linClrLst meth="repeat">
      <a:schemeClr val="lt1"/>
    </dgm:linClrLst>
    <dgm:effectClrLst/>
    <dgm:txLinClrLst/>
    <dgm:txFillClrLst/>
    <dgm:txEffectClrLst/>
  </dgm:styleLbl>
  <dgm:styleLbl name="node1">
    <dgm:fillClrLst meth="repeat">
      <a:schemeClr val="accent3"/>
    </dgm:fillClrLst>
    <dgm:linClrLst meth="repeat">
      <a:schemeClr val="lt1"/>
    </dgm:linClrLst>
    <dgm:effectClrLst/>
    <dgm:txLinClrLst/>
    <dgm:txFillClrLst/>
    <dgm:txEffectClrLst/>
  </dgm:styleLbl>
  <dgm:styleLbl name="alignNode1">
    <dgm:fillClrLst meth="repeat">
      <a:schemeClr val="accent3"/>
    </dgm:fillClrLst>
    <dgm:linClrLst meth="repeat">
      <a:schemeClr val="accent3"/>
    </dgm:linClrLst>
    <dgm:effectClrLst/>
    <dgm:txLinClrLst/>
    <dgm:txFillClrLst/>
    <dgm:txEffectClrLst/>
  </dgm:styleLbl>
  <dgm:styleLbl name="lnNode1">
    <dgm:fillClrLst meth="repeat">
      <a:schemeClr val="accent3"/>
    </dgm:fillClrLst>
    <dgm:linClrLst meth="repeat">
      <a:schemeClr val="lt1"/>
    </dgm:linClrLst>
    <dgm:effectClrLst/>
    <dgm:txLinClrLst/>
    <dgm:txFillClrLst/>
    <dgm:txEffectClrLst/>
  </dgm:styleLbl>
  <dgm:styleLbl name="vennNode1">
    <dgm:fillClrLst meth="repeat">
      <a:schemeClr val="accent3">
        <a:alpha val="50000"/>
      </a:schemeClr>
    </dgm:fillClrLst>
    <dgm:linClrLst meth="repeat">
      <a:schemeClr val="lt1"/>
    </dgm:linClrLst>
    <dgm:effectClrLst/>
    <dgm:txLinClrLst/>
    <dgm:txFillClrLst/>
    <dgm:txEffectClrLst/>
  </dgm:styleLbl>
  <dgm:styleLbl name="node2">
    <dgm:fillClrLst meth="repeat">
      <a:schemeClr val="accent3"/>
    </dgm:fillClrLst>
    <dgm:linClrLst meth="repeat">
      <a:schemeClr val="lt1"/>
    </dgm:linClrLst>
    <dgm:effectClrLst/>
    <dgm:txLinClrLst/>
    <dgm:txFillClrLst/>
    <dgm:txEffectClrLst/>
  </dgm:styleLbl>
  <dgm:styleLbl name="node3">
    <dgm:fillClrLst meth="repeat">
      <a:schemeClr val="accent3"/>
    </dgm:fillClrLst>
    <dgm:linClrLst meth="repeat">
      <a:schemeClr val="lt1"/>
    </dgm:linClrLst>
    <dgm:effectClrLst/>
    <dgm:txLinClrLst/>
    <dgm:txFillClrLst/>
    <dgm:txEffectClrLst/>
  </dgm:styleLbl>
  <dgm:styleLbl name="node4">
    <dgm:fillClrLst meth="repeat">
      <a:schemeClr val="accent3"/>
    </dgm:fillClrLst>
    <dgm:linClrLst meth="repeat">
      <a:schemeClr val="lt1"/>
    </dgm:linClrLst>
    <dgm:effectClrLst/>
    <dgm:txLinClrLst/>
    <dgm:txFillClrLst/>
    <dgm:txEffectClrLst/>
  </dgm:styleLbl>
  <dgm:styleLbl name="fgImgPlace1">
    <dgm:fillClrLst meth="repeat">
      <a:schemeClr val="accent3">
        <a:tint val="50000"/>
      </a:schemeClr>
    </dgm:fillClrLst>
    <dgm:linClrLst meth="repeat">
      <a:schemeClr val="lt1"/>
    </dgm:linClrLst>
    <dgm:effectClrLst/>
    <dgm:txLinClrLst/>
    <dgm:txFillClrLst meth="repeat">
      <a:schemeClr val="lt1"/>
    </dgm:txFillClrLst>
    <dgm:txEffectClrLst/>
  </dgm:styleLbl>
  <dgm:styleLbl name="alignImgPlace1">
    <dgm:fillClrLst meth="repeat">
      <a:schemeClr val="accent3">
        <a:tint val="50000"/>
      </a:schemeClr>
    </dgm:fillClrLst>
    <dgm:linClrLst meth="repeat">
      <a:schemeClr val="lt1"/>
    </dgm:linClrLst>
    <dgm:effectClrLst/>
    <dgm:txLinClrLst/>
    <dgm:txFillClrLst meth="repeat">
      <a:schemeClr val="lt1"/>
    </dgm:txFillClrLst>
    <dgm:txEffectClrLst/>
  </dgm:styleLbl>
  <dgm:styleLbl name="bgImgPlace1">
    <dgm:fillClrLst meth="repeat">
      <a:schemeClr val="accent3">
        <a:tint val="50000"/>
      </a:schemeClr>
    </dgm:fillClrLst>
    <dgm:linClrLst meth="repeat">
      <a:schemeClr val="lt1"/>
    </dgm:linClrLst>
    <dgm:effectClrLst/>
    <dgm:txLinClrLst/>
    <dgm:txFillClrLst meth="repeat">
      <a:schemeClr val="lt1"/>
    </dgm:txFillClrLst>
    <dgm:txEffectClrLst/>
  </dgm:styleLbl>
  <dgm:styleLbl name="sibTrans2D1">
    <dgm:fillClrLst meth="repeat">
      <a:schemeClr val="accent3">
        <a:tint val="60000"/>
      </a:schemeClr>
    </dgm:fillClrLst>
    <dgm:linClrLst meth="repeat">
      <a:schemeClr val="accent3">
        <a:tint val="60000"/>
      </a:schemeClr>
    </dgm:linClrLst>
    <dgm:effectClrLst/>
    <dgm:txLinClrLst/>
    <dgm:txFillClrLst/>
    <dgm:txEffectClrLst/>
  </dgm:styleLbl>
  <dgm:styleLbl name="fgSibTrans2D1">
    <dgm:fillClrLst meth="repeat">
      <a:schemeClr val="accent3">
        <a:tint val="60000"/>
      </a:schemeClr>
    </dgm:fillClrLst>
    <dgm:linClrLst meth="repeat">
      <a:schemeClr val="accent3">
        <a:tint val="60000"/>
      </a:schemeClr>
    </dgm:linClrLst>
    <dgm:effectClrLst/>
    <dgm:txLinClrLst/>
    <dgm:txFillClrLst/>
    <dgm:txEffectClrLst/>
  </dgm:styleLbl>
  <dgm:styleLbl name="bgSibTrans2D1">
    <dgm:fillClrLst meth="repeat">
      <a:schemeClr val="accent3">
        <a:tint val="60000"/>
      </a:schemeClr>
    </dgm:fillClrLst>
    <dgm:linClrLst meth="repeat">
      <a:schemeClr val="accent3">
        <a:tint val="60000"/>
      </a:schemeClr>
    </dgm:linClrLst>
    <dgm:effectClrLst/>
    <dgm:txLinClrLst/>
    <dgm:txFillClrLst/>
    <dgm:txEffectClrLst/>
  </dgm:styleLbl>
  <dgm:styleLbl name="sibTrans1D1">
    <dgm:fillClrLst meth="repeat">
      <a:schemeClr val="accent3"/>
    </dgm:fillClrLst>
    <dgm:linClrLst meth="repeat">
      <a:schemeClr val="accent3"/>
    </dgm:linClrLst>
    <dgm:effectClrLst/>
    <dgm:txLinClrLst/>
    <dgm:txFillClrLst meth="repeat">
      <a:schemeClr val="tx1"/>
    </dgm:txFillClrLst>
    <dgm:txEffectClrLst/>
  </dgm:styleLbl>
  <dgm:styleLbl name="callout">
    <dgm:fillClrLst meth="repeat">
      <a:schemeClr val="accent3"/>
    </dgm:fillClrLst>
    <dgm:linClrLst meth="repeat">
      <a:schemeClr val="accent3">
        <a:tint val="50000"/>
      </a:schemeClr>
    </dgm:linClrLst>
    <dgm:effectClrLst/>
    <dgm:txLinClrLst/>
    <dgm:txFillClrLst meth="repeat">
      <a:schemeClr val="tx1"/>
    </dgm:txFillClrLst>
    <dgm:txEffectClrLst/>
  </dgm:styleLbl>
  <dgm:styleLbl name="asst0">
    <dgm:fillClrLst meth="repeat">
      <a:schemeClr val="accent3"/>
    </dgm:fillClrLst>
    <dgm:linClrLst meth="repeat">
      <a:schemeClr val="lt1"/>
    </dgm:linClrLst>
    <dgm:effectClrLst/>
    <dgm:txLinClrLst/>
    <dgm:txFillClrLst/>
    <dgm:txEffectClrLst/>
  </dgm:styleLbl>
  <dgm:styleLbl name="asst1">
    <dgm:fillClrLst meth="repeat">
      <a:schemeClr val="accent3"/>
    </dgm:fillClrLst>
    <dgm:linClrLst meth="repeat">
      <a:schemeClr val="lt1"/>
    </dgm:linClrLst>
    <dgm:effectClrLst/>
    <dgm:txLinClrLst/>
    <dgm:txFillClrLst/>
    <dgm:txEffectClrLst/>
  </dgm:styleLbl>
  <dgm:styleLbl name="asst2">
    <dgm:fillClrLst meth="repeat">
      <a:schemeClr val="accent3"/>
    </dgm:fillClrLst>
    <dgm:linClrLst meth="repeat">
      <a:schemeClr val="lt1"/>
    </dgm:linClrLst>
    <dgm:effectClrLst/>
    <dgm:txLinClrLst/>
    <dgm:txFillClrLst/>
    <dgm:txEffectClrLst/>
  </dgm:styleLbl>
  <dgm:styleLbl name="asst3">
    <dgm:fillClrLst meth="repeat">
      <a:schemeClr val="accent3"/>
    </dgm:fillClrLst>
    <dgm:linClrLst meth="repeat">
      <a:schemeClr val="lt1"/>
    </dgm:linClrLst>
    <dgm:effectClrLst/>
    <dgm:txLinClrLst/>
    <dgm:txFillClrLst/>
    <dgm:txEffectClrLst/>
  </dgm:styleLbl>
  <dgm:styleLbl name="asst4">
    <dgm:fillClrLst meth="repeat">
      <a:schemeClr val="accent3"/>
    </dgm:fillClrLst>
    <dgm:linClrLst meth="repeat">
      <a:schemeClr val="lt1"/>
    </dgm:linClrLst>
    <dgm:effectClrLst/>
    <dgm:txLinClrLst/>
    <dgm:txFillClrLst/>
    <dgm:txEffectClrLst/>
  </dgm:styleLbl>
  <dgm:styleLbl name="parChTrans2D1">
    <dgm:fillClrLst meth="repeat">
      <a:schemeClr val="accent3">
        <a:tint val="60000"/>
      </a:schemeClr>
    </dgm:fillClrLst>
    <dgm:linClrLst meth="repeat">
      <a:schemeClr val="accent3">
        <a:tint val="60000"/>
      </a:schemeClr>
    </dgm:linClrLst>
    <dgm:effectClrLst/>
    <dgm:txLinClrLst/>
    <dgm:txFillClrLst meth="repeat">
      <a:schemeClr val="lt1"/>
    </dgm:txFillClrLst>
    <dgm:txEffectClrLst/>
  </dgm:styleLbl>
  <dgm:styleLbl name="parChTrans2D2">
    <dgm:fillClrLst meth="repeat">
      <a:schemeClr val="accent3"/>
    </dgm:fillClrLst>
    <dgm:linClrLst meth="repeat">
      <a:schemeClr val="accent3"/>
    </dgm:linClrLst>
    <dgm:effectClrLst/>
    <dgm:txLinClrLst/>
    <dgm:txFillClrLst meth="repeat">
      <a:schemeClr val="lt1"/>
    </dgm:txFillClrLst>
    <dgm:txEffectClrLst/>
  </dgm:styleLbl>
  <dgm:styleLbl name="parChTrans2D3">
    <dgm:fillClrLst meth="repeat">
      <a:schemeClr val="accent3"/>
    </dgm:fillClrLst>
    <dgm:linClrLst meth="repeat">
      <a:schemeClr val="accent3"/>
    </dgm:linClrLst>
    <dgm:effectClrLst/>
    <dgm:txLinClrLst/>
    <dgm:txFillClrLst meth="repeat">
      <a:schemeClr val="lt1"/>
    </dgm:txFillClrLst>
    <dgm:txEffectClrLst/>
  </dgm:styleLbl>
  <dgm:styleLbl name="parChTrans2D4">
    <dgm:fillClrLst meth="repeat">
      <a:schemeClr val="accent3"/>
    </dgm:fillClrLst>
    <dgm:linClrLst meth="repeat">
      <a:schemeClr val="accent3"/>
    </dgm:linClrLst>
    <dgm:effectClrLst/>
    <dgm:txLinClrLst/>
    <dgm:txFillClrLst meth="repeat">
      <a:schemeClr val="lt1"/>
    </dgm:txFillClrLst>
    <dgm:txEffectClrLst/>
  </dgm:styleLbl>
  <dgm:styleLbl name="parChTrans1D1">
    <dgm:fillClrLst meth="repeat">
      <a:schemeClr val="accent3"/>
    </dgm:fillClrLst>
    <dgm:linClrLst meth="repeat">
      <a:schemeClr val="accent3">
        <a:shade val="60000"/>
      </a:schemeClr>
    </dgm:linClrLst>
    <dgm:effectClrLst/>
    <dgm:txLinClrLst/>
    <dgm:txFillClrLst meth="repeat">
      <a:schemeClr val="tx1"/>
    </dgm:txFillClrLst>
    <dgm:txEffectClrLst/>
  </dgm:styleLbl>
  <dgm:styleLbl name="parChTrans1D2">
    <dgm:fillClrLst meth="repeat">
      <a:schemeClr val="accent3"/>
    </dgm:fillClrLst>
    <dgm:linClrLst meth="repeat">
      <a:schemeClr val="accent3">
        <a:shade val="60000"/>
      </a:schemeClr>
    </dgm:linClrLst>
    <dgm:effectClrLst/>
    <dgm:txLinClrLst/>
    <dgm:txFillClrLst meth="repeat">
      <a:schemeClr val="tx1"/>
    </dgm:txFillClrLst>
    <dgm:txEffectClrLst/>
  </dgm:styleLbl>
  <dgm:styleLbl name="parChTrans1D3">
    <dgm:fillClrLst meth="repeat">
      <a:schemeClr val="accent3"/>
    </dgm:fillClrLst>
    <dgm:linClrLst meth="repeat">
      <a:schemeClr val="accent3">
        <a:shade val="80000"/>
      </a:schemeClr>
    </dgm:linClrLst>
    <dgm:effectClrLst/>
    <dgm:txLinClrLst/>
    <dgm:txFillClrLst meth="repeat">
      <a:schemeClr val="tx1"/>
    </dgm:txFillClrLst>
    <dgm:txEffectClrLst/>
  </dgm:styleLbl>
  <dgm:styleLbl name="parChTrans1D4">
    <dgm:fillClrLst meth="repeat">
      <a:schemeClr val="accent3"/>
    </dgm:fillClrLst>
    <dgm:linClrLst meth="repeat">
      <a:schemeClr val="accent3">
        <a:shade val="80000"/>
      </a:schemeClr>
    </dgm:linClrLst>
    <dgm:effectClrLst/>
    <dgm:txLinClrLst/>
    <dgm:txFillClrLst meth="repeat">
      <a:schemeClr val="tx1"/>
    </dgm:txFillClrLst>
    <dgm:txEffectClrLst/>
  </dgm:styleLbl>
  <dgm:styleLbl name="fgAcc1">
    <dgm:fillClrLst meth="repeat">
      <a:schemeClr val="lt1">
        <a:alpha val="90000"/>
      </a:schemeClr>
    </dgm:fillClrLst>
    <dgm:linClrLst meth="repeat">
      <a:schemeClr val="accent3"/>
    </dgm:linClrLst>
    <dgm:effectClrLst/>
    <dgm:txLinClrLst/>
    <dgm:txFillClrLst meth="repeat">
      <a:schemeClr val="dk1"/>
    </dgm:txFillClrLst>
    <dgm:txEffectClrLst/>
  </dgm:styleLbl>
  <dgm:styleLbl name="conFgAcc1">
    <dgm:fillClrLst meth="repeat">
      <a:schemeClr val="lt1">
        <a:alpha val="90000"/>
      </a:schemeClr>
    </dgm:fillClrLst>
    <dgm:linClrLst meth="repeat">
      <a:schemeClr val="accent3"/>
    </dgm:linClrLst>
    <dgm:effectClrLst/>
    <dgm:txLinClrLst/>
    <dgm:txFillClrLst meth="repeat">
      <a:schemeClr val="dk1"/>
    </dgm:txFillClrLst>
    <dgm:txEffectClrLst/>
  </dgm:styleLbl>
  <dgm:styleLbl name="alignAcc1">
    <dgm:fillClrLst meth="repeat">
      <a:schemeClr val="lt1">
        <a:alpha val="90000"/>
      </a:schemeClr>
    </dgm:fillClrLst>
    <dgm:linClrLst meth="repeat">
      <a:schemeClr val="accent3"/>
    </dgm:linClrLst>
    <dgm:effectClrLst/>
    <dgm:txLinClrLst/>
    <dgm:txFillClrLst meth="repeat">
      <a:schemeClr val="dk1"/>
    </dgm:txFillClrLst>
    <dgm:txEffectClrLst/>
  </dgm:styleLbl>
  <dgm:styleLbl name="trAlignAcc1">
    <dgm:fillClrLst meth="repeat">
      <a:schemeClr val="lt1">
        <a:alpha val="40000"/>
      </a:schemeClr>
    </dgm:fillClrLst>
    <dgm:linClrLst meth="repeat">
      <a:schemeClr val="accent3"/>
    </dgm:linClrLst>
    <dgm:effectClrLst/>
    <dgm:txLinClrLst/>
    <dgm:txFillClrLst meth="repeat">
      <a:schemeClr val="dk1"/>
    </dgm:txFillClrLst>
    <dgm:txEffectClrLst/>
  </dgm:styleLbl>
  <dgm:styleLbl name="bgAcc1">
    <dgm:fillClrLst meth="repeat">
      <a:schemeClr val="lt1">
        <a:alpha val="90000"/>
      </a:schemeClr>
    </dgm:fillClrLst>
    <dgm:linClrLst meth="repeat">
      <a:schemeClr val="accent3"/>
    </dgm:linClrLst>
    <dgm:effectClrLst/>
    <dgm:txLinClrLst/>
    <dgm:txFillClrLst meth="repeat">
      <a:schemeClr val="dk1"/>
    </dgm:txFillClrLst>
    <dgm:txEffectClrLst/>
  </dgm:styleLbl>
  <dgm:styleLbl name="solidFgAcc1">
    <dgm:fillClrLst meth="repeat">
      <a:schemeClr val="lt1"/>
    </dgm:fillClrLst>
    <dgm:linClrLst meth="repeat">
      <a:schemeClr val="accent3"/>
    </dgm:linClrLst>
    <dgm:effectClrLst/>
    <dgm:txLinClrLst/>
    <dgm:txFillClrLst meth="repeat">
      <a:schemeClr val="dk1"/>
    </dgm:txFillClrLst>
    <dgm:txEffectClrLst/>
  </dgm:styleLbl>
  <dgm:styleLbl name="solidAlignAcc1">
    <dgm:fillClrLst meth="repeat">
      <a:schemeClr val="lt1"/>
    </dgm:fillClrLst>
    <dgm:linClrLst meth="repeat">
      <a:schemeClr val="accent3"/>
    </dgm:linClrLst>
    <dgm:effectClrLst/>
    <dgm:txLinClrLst/>
    <dgm:txFillClrLst meth="repeat">
      <a:schemeClr val="dk1"/>
    </dgm:txFillClrLst>
    <dgm:txEffectClrLst/>
  </dgm:styleLbl>
  <dgm:styleLbl name="solidBgAcc1">
    <dgm:fillClrLst meth="repeat">
      <a:schemeClr val="lt1"/>
    </dgm:fillClrLst>
    <dgm:linClrLst meth="repeat">
      <a:schemeClr val="accent3"/>
    </dgm:linClrLst>
    <dgm:effectClrLst/>
    <dgm:txLinClrLst/>
    <dgm:txFillClrLst meth="repeat">
      <a:schemeClr val="dk1"/>
    </dgm:txFillClrLst>
    <dgm:txEffectClrLst/>
  </dgm:styleLbl>
  <dgm:styleLbl name="fgAccFollowNode1">
    <dgm:fillClrLst meth="repeat">
      <a:schemeClr val="accent3">
        <a:alpha val="90000"/>
        <a:tint val="40000"/>
      </a:schemeClr>
    </dgm:fillClrLst>
    <dgm:linClrLst meth="repeat">
      <a:schemeClr val="accent3">
        <a:alpha val="90000"/>
        <a:tint val="40000"/>
      </a:schemeClr>
    </dgm:linClrLst>
    <dgm:effectClrLst/>
    <dgm:txLinClrLst/>
    <dgm:txFillClrLst meth="repeat">
      <a:schemeClr val="dk1"/>
    </dgm:txFillClrLst>
    <dgm:txEffectClrLst/>
  </dgm:styleLbl>
  <dgm:styleLbl name="alignAccFollowNode1">
    <dgm:fillClrLst meth="repeat">
      <a:schemeClr val="accent3">
        <a:alpha val="90000"/>
        <a:tint val="40000"/>
      </a:schemeClr>
    </dgm:fillClrLst>
    <dgm:linClrLst meth="repeat">
      <a:schemeClr val="accent3">
        <a:alpha val="90000"/>
        <a:tint val="40000"/>
      </a:schemeClr>
    </dgm:linClrLst>
    <dgm:effectClrLst/>
    <dgm:txLinClrLst/>
    <dgm:txFillClrLst meth="repeat">
      <a:schemeClr val="dk1"/>
    </dgm:txFillClrLst>
    <dgm:txEffectClrLst/>
  </dgm:styleLbl>
  <dgm:styleLbl name="bgAccFollowNode1">
    <dgm:fillClrLst meth="repeat">
      <a:schemeClr val="accent3">
        <a:alpha val="90000"/>
        <a:tint val="40000"/>
      </a:schemeClr>
    </dgm:fillClrLst>
    <dgm:linClrLst meth="repeat">
      <a:schemeClr val="accent3">
        <a:alpha val="90000"/>
        <a:tint val="40000"/>
      </a:schemeClr>
    </dgm:linClrLst>
    <dgm:effectClrLst/>
    <dgm:txLinClrLst/>
    <dgm:txFillClrLst meth="repeat">
      <a:schemeClr val="dk1"/>
    </dgm:txFillClrLst>
    <dgm:txEffectClrLst/>
  </dgm:styleLbl>
  <dgm:styleLbl name="fgAcc0">
    <dgm:fillClrLst meth="repeat">
      <a:schemeClr val="lt1">
        <a:alpha val="90000"/>
      </a:schemeClr>
    </dgm:fillClrLst>
    <dgm:linClrLst meth="repeat">
      <a:schemeClr val="accent3"/>
    </dgm:linClrLst>
    <dgm:effectClrLst/>
    <dgm:txLinClrLst/>
    <dgm:txFillClrLst meth="repeat">
      <a:schemeClr val="dk1"/>
    </dgm:txFillClrLst>
    <dgm:txEffectClrLst/>
  </dgm:styleLbl>
  <dgm:styleLbl name="fgAcc2">
    <dgm:fillClrLst meth="repeat">
      <a:schemeClr val="lt1">
        <a:alpha val="90000"/>
      </a:schemeClr>
    </dgm:fillClrLst>
    <dgm:linClrLst meth="repeat">
      <a:schemeClr val="accent3"/>
    </dgm:linClrLst>
    <dgm:effectClrLst/>
    <dgm:txLinClrLst/>
    <dgm:txFillClrLst meth="repeat">
      <a:schemeClr val="dk1"/>
    </dgm:txFillClrLst>
    <dgm:txEffectClrLst/>
  </dgm:styleLbl>
  <dgm:styleLbl name="fgAcc3">
    <dgm:fillClrLst meth="repeat">
      <a:schemeClr val="lt1">
        <a:alpha val="90000"/>
      </a:schemeClr>
    </dgm:fillClrLst>
    <dgm:linClrLst meth="repeat">
      <a:schemeClr val="accent3"/>
    </dgm:linClrLst>
    <dgm:effectClrLst/>
    <dgm:txLinClrLst/>
    <dgm:txFillClrLst meth="repeat">
      <a:schemeClr val="dk1"/>
    </dgm:txFillClrLst>
    <dgm:txEffectClrLst/>
  </dgm:styleLbl>
  <dgm:styleLbl name="fgAcc4">
    <dgm:fillClrLst meth="repeat">
      <a:schemeClr val="lt1">
        <a:alpha val="90000"/>
      </a:schemeClr>
    </dgm:fillClrLst>
    <dgm:linClrLst meth="repeat">
      <a:schemeClr val="accent3"/>
    </dgm:linClrLst>
    <dgm:effectClrLst/>
    <dgm:txLinClrLst/>
    <dgm:txFillClrLst meth="repeat">
      <a:schemeClr val="dk1"/>
    </dgm:txFillClrLst>
    <dgm:txEffectClrLst/>
  </dgm:styleLbl>
  <dgm:styleLbl name="bgShp">
    <dgm:fillClrLst meth="repeat">
      <a:schemeClr val="accent3">
        <a:tint val="40000"/>
      </a:schemeClr>
    </dgm:fillClrLst>
    <dgm:linClrLst meth="repeat">
      <a:schemeClr val="accent3"/>
    </dgm:linClrLst>
    <dgm:effectClrLst/>
    <dgm:txLinClrLst/>
    <dgm:txFillClrLst meth="repeat">
      <a:schemeClr val="dk1"/>
    </dgm:txFillClrLst>
    <dgm:txEffectClrLst/>
  </dgm:styleLbl>
  <dgm:styleLbl name="dkBgShp">
    <dgm:fillClrLst meth="repeat">
      <a:schemeClr val="accent3">
        <a:shade val="80000"/>
      </a:schemeClr>
    </dgm:fillClrLst>
    <dgm:linClrLst meth="repeat">
      <a:schemeClr val="accent3"/>
    </dgm:linClrLst>
    <dgm:effectClrLst/>
    <dgm:txLinClrLst/>
    <dgm:txFillClrLst meth="repeat">
      <a:schemeClr val="lt1"/>
    </dgm:txFillClrLst>
    <dgm:txEffectClrLst/>
  </dgm:styleLbl>
  <dgm:styleLbl name="trBgShp">
    <dgm:fillClrLst meth="repeat">
      <a:schemeClr val="accent3">
        <a:tint val="50000"/>
        <a:alpha val="40000"/>
      </a:schemeClr>
    </dgm:fillClrLst>
    <dgm:linClrLst meth="repeat">
      <a:schemeClr val="accent3"/>
    </dgm:linClrLst>
    <dgm:effectClrLst/>
    <dgm:txLinClrLst/>
    <dgm:txFillClrLst meth="repeat">
      <a:schemeClr val="lt1"/>
    </dgm:txFillClrLst>
    <dgm:txEffectClrLst/>
  </dgm:styleLbl>
  <dgm:styleLbl name="fgShp">
    <dgm:fillClrLst meth="repeat">
      <a:schemeClr val="accent3">
        <a:tint val="60000"/>
      </a:schemeClr>
    </dgm:fillClrLst>
    <dgm:linClrLst meth="repeat">
      <a:schemeClr val="lt1"/>
    </dgm:linClrLst>
    <dgm:effectClrLst/>
    <dgm:txLinClrLst/>
    <dgm:txFillClrLst meth="repeat">
      <a:schemeClr val="dk1"/>
    </dgm:txFillClrLst>
    <dgm:txEffectClrLst/>
  </dgm:styleLbl>
  <dgm:styleLbl name="revTx">
    <dgm:fillClrLst meth="repeat">
      <a:schemeClr val="lt1">
        <a:alpha val="0"/>
      </a:schemeClr>
    </dgm:fillClrLst>
    <dgm:linClrLst meth="repeat">
      <a:schemeClr val="dk1">
        <a:alpha val="0"/>
      </a:schemeClr>
    </dgm:linClrLst>
    <dgm:effectClrLst/>
    <dgm:txLinClrLst/>
    <dgm:txFillClrLst meth="repeat">
      <a:schemeClr val="tx1"/>
    </dgm:txFillClrLst>
    <dgm:txEffectClrLst/>
  </dgm:styleLbl>
</dgm:colorsDef>
</file>

<file path=ppt/diagrams/colors6.xml><?xml version="1.0" encoding="utf-8"?>
<dgm:colorsDef xmlns:dgm="http://schemas.openxmlformats.org/drawingml/2006/diagram" xmlns:a="http://schemas.openxmlformats.org/drawingml/2006/main" uniqueId="urn:microsoft.com/office/officeart/2005/8/colors/accent3_2">
  <dgm:title val=""/>
  <dgm:desc val=""/>
  <dgm:catLst>
    <dgm:cat type="accent3" pri="11200"/>
  </dgm:catLst>
  <dgm:styleLbl name="node0">
    <dgm:fillClrLst meth="repeat">
      <a:schemeClr val="accent3"/>
    </dgm:fillClrLst>
    <dgm:linClrLst meth="repeat">
      <a:schemeClr val="lt1"/>
    </dgm:linClrLst>
    <dgm:effectClrLst/>
    <dgm:txLinClrLst/>
    <dgm:txFillClrLst/>
    <dgm:txEffectClrLst/>
  </dgm:styleLbl>
  <dgm:styleLbl name="node1">
    <dgm:fillClrLst meth="repeat">
      <a:schemeClr val="accent3"/>
    </dgm:fillClrLst>
    <dgm:linClrLst meth="repeat">
      <a:schemeClr val="lt1"/>
    </dgm:linClrLst>
    <dgm:effectClrLst/>
    <dgm:txLinClrLst/>
    <dgm:txFillClrLst/>
    <dgm:txEffectClrLst/>
  </dgm:styleLbl>
  <dgm:styleLbl name="alignNode1">
    <dgm:fillClrLst meth="repeat">
      <a:schemeClr val="accent3"/>
    </dgm:fillClrLst>
    <dgm:linClrLst meth="repeat">
      <a:schemeClr val="accent3"/>
    </dgm:linClrLst>
    <dgm:effectClrLst/>
    <dgm:txLinClrLst/>
    <dgm:txFillClrLst/>
    <dgm:txEffectClrLst/>
  </dgm:styleLbl>
  <dgm:styleLbl name="lnNode1">
    <dgm:fillClrLst meth="repeat">
      <a:schemeClr val="accent3"/>
    </dgm:fillClrLst>
    <dgm:linClrLst meth="repeat">
      <a:schemeClr val="lt1"/>
    </dgm:linClrLst>
    <dgm:effectClrLst/>
    <dgm:txLinClrLst/>
    <dgm:txFillClrLst/>
    <dgm:txEffectClrLst/>
  </dgm:styleLbl>
  <dgm:styleLbl name="vennNode1">
    <dgm:fillClrLst meth="repeat">
      <a:schemeClr val="accent3">
        <a:alpha val="50000"/>
      </a:schemeClr>
    </dgm:fillClrLst>
    <dgm:linClrLst meth="repeat">
      <a:schemeClr val="lt1"/>
    </dgm:linClrLst>
    <dgm:effectClrLst/>
    <dgm:txLinClrLst/>
    <dgm:txFillClrLst/>
    <dgm:txEffectClrLst/>
  </dgm:styleLbl>
  <dgm:styleLbl name="node2">
    <dgm:fillClrLst meth="repeat">
      <a:schemeClr val="accent3"/>
    </dgm:fillClrLst>
    <dgm:linClrLst meth="repeat">
      <a:schemeClr val="lt1"/>
    </dgm:linClrLst>
    <dgm:effectClrLst/>
    <dgm:txLinClrLst/>
    <dgm:txFillClrLst/>
    <dgm:txEffectClrLst/>
  </dgm:styleLbl>
  <dgm:styleLbl name="node3">
    <dgm:fillClrLst meth="repeat">
      <a:schemeClr val="accent3"/>
    </dgm:fillClrLst>
    <dgm:linClrLst meth="repeat">
      <a:schemeClr val="lt1"/>
    </dgm:linClrLst>
    <dgm:effectClrLst/>
    <dgm:txLinClrLst/>
    <dgm:txFillClrLst/>
    <dgm:txEffectClrLst/>
  </dgm:styleLbl>
  <dgm:styleLbl name="node4">
    <dgm:fillClrLst meth="repeat">
      <a:schemeClr val="accent3"/>
    </dgm:fillClrLst>
    <dgm:linClrLst meth="repeat">
      <a:schemeClr val="lt1"/>
    </dgm:linClrLst>
    <dgm:effectClrLst/>
    <dgm:txLinClrLst/>
    <dgm:txFillClrLst/>
    <dgm:txEffectClrLst/>
  </dgm:styleLbl>
  <dgm:styleLbl name="fgImgPlace1">
    <dgm:fillClrLst meth="repeat">
      <a:schemeClr val="accent3">
        <a:tint val="50000"/>
      </a:schemeClr>
    </dgm:fillClrLst>
    <dgm:linClrLst meth="repeat">
      <a:schemeClr val="lt1"/>
    </dgm:linClrLst>
    <dgm:effectClrLst/>
    <dgm:txLinClrLst/>
    <dgm:txFillClrLst meth="repeat">
      <a:schemeClr val="lt1"/>
    </dgm:txFillClrLst>
    <dgm:txEffectClrLst/>
  </dgm:styleLbl>
  <dgm:styleLbl name="alignImgPlace1">
    <dgm:fillClrLst meth="repeat">
      <a:schemeClr val="accent3">
        <a:tint val="50000"/>
      </a:schemeClr>
    </dgm:fillClrLst>
    <dgm:linClrLst meth="repeat">
      <a:schemeClr val="lt1"/>
    </dgm:linClrLst>
    <dgm:effectClrLst/>
    <dgm:txLinClrLst/>
    <dgm:txFillClrLst meth="repeat">
      <a:schemeClr val="lt1"/>
    </dgm:txFillClrLst>
    <dgm:txEffectClrLst/>
  </dgm:styleLbl>
  <dgm:styleLbl name="bgImgPlace1">
    <dgm:fillClrLst meth="repeat">
      <a:schemeClr val="accent3">
        <a:tint val="50000"/>
      </a:schemeClr>
    </dgm:fillClrLst>
    <dgm:linClrLst meth="repeat">
      <a:schemeClr val="lt1"/>
    </dgm:linClrLst>
    <dgm:effectClrLst/>
    <dgm:txLinClrLst/>
    <dgm:txFillClrLst meth="repeat">
      <a:schemeClr val="lt1"/>
    </dgm:txFillClrLst>
    <dgm:txEffectClrLst/>
  </dgm:styleLbl>
  <dgm:styleLbl name="sibTrans2D1">
    <dgm:fillClrLst meth="repeat">
      <a:schemeClr val="accent3">
        <a:tint val="60000"/>
      </a:schemeClr>
    </dgm:fillClrLst>
    <dgm:linClrLst meth="repeat">
      <a:schemeClr val="accent3">
        <a:tint val="60000"/>
      </a:schemeClr>
    </dgm:linClrLst>
    <dgm:effectClrLst/>
    <dgm:txLinClrLst/>
    <dgm:txFillClrLst/>
    <dgm:txEffectClrLst/>
  </dgm:styleLbl>
  <dgm:styleLbl name="fgSibTrans2D1">
    <dgm:fillClrLst meth="repeat">
      <a:schemeClr val="accent3">
        <a:tint val="60000"/>
      </a:schemeClr>
    </dgm:fillClrLst>
    <dgm:linClrLst meth="repeat">
      <a:schemeClr val="accent3">
        <a:tint val="60000"/>
      </a:schemeClr>
    </dgm:linClrLst>
    <dgm:effectClrLst/>
    <dgm:txLinClrLst/>
    <dgm:txFillClrLst/>
    <dgm:txEffectClrLst/>
  </dgm:styleLbl>
  <dgm:styleLbl name="bgSibTrans2D1">
    <dgm:fillClrLst meth="repeat">
      <a:schemeClr val="accent3">
        <a:tint val="60000"/>
      </a:schemeClr>
    </dgm:fillClrLst>
    <dgm:linClrLst meth="repeat">
      <a:schemeClr val="accent3">
        <a:tint val="60000"/>
      </a:schemeClr>
    </dgm:linClrLst>
    <dgm:effectClrLst/>
    <dgm:txLinClrLst/>
    <dgm:txFillClrLst/>
    <dgm:txEffectClrLst/>
  </dgm:styleLbl>
  <dgm:styleLbl name="sibTrans1D1">
    <dgm:fillClrLst meth="repeat">
      <a:schemeClr val="accent3"/>
    </dgm:fillClrLst>
    <dgm:linClrLst meth="repeat">
      <a:schemeClr val="accent3"/>
    </dgm:linClrLst>
    <dgm:effectClrLst/>
    <dgm:txLinClrLst/>
    <dgm:txFillClrLst meth="repeat">
      <a:schemeClr val="tx1"/>
    </dgm:txFillClrLst>
    <dgm:txEffectClrLst/>
  </dgm:styleLbl>
  <dgm:styleLbl name="callout">
    <dgm:fillClrLst meth="repeat">
      <a:schemeClr val="accent3"/>
    </dgm:fillClrLst>
    <dgm:linClrLst meth="repeat">
      <a:schemeClr val="accent3">
        <a:tint val="50000"/>
      </a:schemeClr>
    </dgm:linClrLst>
    <dgm:effectClrLst/>
    <dgm:txLinClrLst/>
    <dgm:txFillClrLst meth="repeat">
      <a:schemeClr val="tx1"/>
    </dgm:txFillClrLst>
    <dgm:txEffectClrLst/>
  </dgm:styleLbl>
  <dgm:styleLbl name="asst0">
    <dgm:fillClrLst meth="repeat">
      <a:schemeClr val="accent3"/>
    </dgm:fillClrLst>
    <dgm:linClrLst meth="repeat">
      <a:schemeClr val="lt1"/>
    </dgm:linClrLst>
    <dgm:effectClrLst/>
    <dgm:txLinClrLst/>
    <dgm:txFillClrLst/>
    <dgm:txEffectClrLst/>
  </dgm:styleLbl>
  <dgm:styleLbl name="asst1">
    <dgm:fillClrLst meth="repeat">
      <a:schemeClr val="accent3"/>
    </dgm:fillClrLst>
    <dgm:linClrLst meth="repeat">
      <a:schemeClr val="lt1"/>
    </dgm:linClrLst>
    <dgm:effectClrLst/>
    <dgm:txLinClrLst/>
    <dgm:txFillClrLst/>
    <dgm:txEffectClrLst/>
  </dgm:styleLbl>
  <dgm:styleLbl name="asst2">
    <dgm:fillClrLst meth="repeat">
      <a:schemeClr val="accent3"/>
    </dgm:fillClrLst>
    <dgm:linClrLst meth="repeat">
      <a:schemeClr val="lt1"/>
    </dgm:linClrLst>
    <dgm:effectClrLst/>
    <dgm:txLinClrLst/>
    <dgm:txFillClrLst/>
    <dgm:txEffectClrLst/>
  </dgm:styleLbl>
  <dgm:styleLbl name="asst3">
    <dgm:fillClrLst meth="repeat">
      <a:schemeClr val="accent3"/>
    </dgm:fillClrLst>
    <dgm:linClrLst meth="repeat">
      <a:schemeClr val="lt1"/>
    </dgm:linClrLst>
    <dgm:effectClrLst/>
    <dgm:txLinClrLst/>
    <dgm:txFillClrLst/>
    <dgm:txEffectClrLst/>
  </dgm:styleLbl>
  <dgm:styleLbl name="asst4">
    <dgm:fillClrLst meth="repeat">
      <a:schemeClr val="accent3"/>
    </dgm:fillClrLst>
    <dgm:linClrLst meth="repeat">
      <a:schemeClr val="lt1"/>
    </dgm:linClrLst>
    <dgm:effectClrLst/>
    <dgm:txLinClrLst/>
    <dgm:txFillClrLst/>
    <dgm:txEffectClrLst/>
  </dgm:styleLbl>
  <dgm:styleLbl name="parChTrans2D1">
    <dgm:fillClrLst meth="repeat">
      <a:schemeClr val="accent3">
        <a:tint val="60000"/>
      </a:schemeClr>
    </dgm:fillClrLst>
    <dgm:linClrLst meth="repeat">
      <a:schemeClr val="accent3">
        <a:tint val="60000"/>
      </a:schemeClr>
    </dgm:linClrLst>
    <dgm:effectClrLst/>
    <dgm:txLinClrLst/>
    <dgm:txFillClrLst meth="repeat">
      <a:schemeClr val="lt1"/>
    </dgm:txFillClrLst>
    <dgm:txEffectClrLst/>
  </dgm:styleLbl>
  <dgm:styleLbl name="parChTrans2D2">
    <dgm:fillClrLst meth="repeat">
      <a:schemeClr val="accent3"/>
    </dgm:fillClrLst>
    <dgm:linClrLst meth="repeat">
      <a:schemeClr val="accent3"/>
    </dgm:linClrLst>
    <dgm:effectClrLst/>
    <dgm:txLinClrLst/>
    <dgm:txFillClrLst meth="repeat">
      <a:schemeClr val="lt1"/>
    </dgm:txFillClrLst>
    <dgm:txEffectClrLst/>
  </dgm:styleLbl>
  <dgm:styleLbl name="parChTrans2D3">
    <dgm:fillClrLst meth="repeat">
      <a:schemeClr val="accent3"/>
    </dgm:fillClrLst>
    <dgm:linClrLst meth="repeat">
      <a:schemeClr val="accent3"/>
    </dgm:linClrLst>
    <dgm:effectClrLst/>
    <dgm:txLinClrLst/>
    <dgm:txFillClrLst meth="repeat">
      <a:schemeClr val="lt1"/>
    </dgm:txFillClrLst>
    <dgm:txEffectClrLst/>
  </dgm:styleLbl>
  <dgm:styleLbl name="parChTrans2D4">
    <dgm:fillClrLst meth="repeat">
      <a:schemeClr val="accent3"/>
    </dgm:fillClrLst>
    <dgm:linClrLst meth="repeat">
      <a:schemeClr val="accent3"/>
    </dgm:linClrLst>
    <dgm:effectClrLst/>
    <dgm:txLinClrLst/>
    <dgm:txFillClrLst meth="repeat">
      <a:schemeClr val="lt1"/>
    </dgm:txFillClrLst>
    <dgm:txEffectClrLst/>
  </dgm:styleLbl>
  <dgm:styleLbl name="parChTrans1D1">
    <dgm:fillClrLst meth="repeat">
      <a:schemeClr val="accent3"/>
    </dgm:fillClrLst>
    <dgm:linClrLst meth="repeat">
      <a:schemeClr val="accent3">
        <a:shade val="60000"/>
      </a:schemeClr>
    </dgm:linClrLst>
    <dgm:effectClrLst/>
    <dgm:txLinClrLst/>
    <dgm:txFillClrLst meth="repeat">
      <a:schemeClr val="tx1"/>
    </dgm:txFillClrLst>
    <dgm:txEffectClrLst/>
  </dgm:styleLbl>
  <dgm:styleLbl name="parChTrans1D2">
    <dgm:fillClrLst meth="repeat">
      <a:schemeClr val="accent3"/>
    </dgm:fillClrLst>
    <dgm:linClrLst meth="repeat">
      <a:schemeClr val="accent3">
        <a:shade val="60000"/>
      </a:schemeClr>
    </dgm:linClrLst>
    <dgm:effectClrLst/>
    <dgm:txLinClrLst/>
    <dgm:txFillClrLst meth="repeat">
      <a:schemeClr val="tx1"/>
    </dgm:txFillClrLst>
    <dgm:txEffectClrLst/>
  </dgm:styleLbl>
  <dgm:styleLbl name="parChTrans1D3">
    <dgm:fillClrLst meth="repeat">
      <a:schemeClr val="accent3"/>
    </dgm:fillClrLst>
    <dgm:linClrLst meth="repeat">
      <a:schemeClr val="accent3">
        <a:shade val="80000"/>
      </a:schemeClr>
    </dgm:linClrLst>
    <dgm:effectClrLst/>
    <dgm:txLinClrLst/>
    <dgm:txFillClrLst meth="repeat">
      <a:schemeClr val="tx1"/>
    </dgm:txFillClrLst>
    <dgm:txEffectClrLst/>
  </dgm:styleLbl>
  <dgm:styleLbl name="parChTrans1D4">
    <dgm:fillClrLst meth="repeat">
      <a:schemeClr val="accent3"/>
    </dgm:fillClrLst>
    <dgm:linClrLst meth="repeat">
      <a:schemeClr val="accent3">
        <a:shade val="80000"/>
      </a:schemeClr>
    </dgm:linClrLst>
    <dgm:effectClrLst/>
    <dgm:txLinClrLst/>
    <dgm:txFillClrLst meth="repeat">
      <a:schemeClr val="tx1"/>
    </dgm:txFillClrLst>
    <dgm:txEffectClrLst/>
  </dgm:styleLbl>
  <dgm:styleLbl name="fgAcc1">
    <dgm:fillClrLst meth="repeat">
      <a:schemeClr val="lt1">
        <a:alpha val="90000"/>
      </a:schemeClr>
    </dgm:fillClrLst>
    <dgm:linClrLst meth="repeat">
      <a:schemeClr val="accent3"/>
    </dgm:linClrLst>
    <dgm:effectClrLst/>
    <dgm:txLinClrLst/>
    <dgm:txFillClrLst meth="repeat">
      <a:schemeClr val="dk1"/>
    </dgm:txFillClrLst>
    <dgm:txEffectClrLst/>
  </dgm:styleLbl>
  <dgm:styleLbl name="conFgAcc1">
    <dgm:fillClrLst meth="repeat">
      <a:schemeClr val="lt1">
        <a:alpha val="90000"/>
      </a:schemeClr>
    </dgm:fillClrLst>
    <dgm:linClrLst meth="repeat">
      <a:schemeClr val="accent3"/>
    </dgm:linClrLst>
    <dgm:effectClrLst/>
    <dgm:txLinClrLst/>
    <dgm:txFillClrLst meth="repeat">
      <a:schemeClr val="dk1"/>
    </dgm:txFillClrLst>
    <dgm:txEffectClrLst/>
  </dgm:styleLbl>
  <dgm:styleLbl name="alignAcc1">
    <dgm:fillClrLst meth="repeat">
      <a:schemeClr val="lt1">
        <a:alpha val="90000"/>
      </a:schemeClr>
    </dgm:fillClrLst>
    <dgm:linClrLst meth="repeat">
      <a:schemeClr val="accent3"/>
    </dgm:linClrLst>
    <dgm:effectClrLst/>
    <dgm:txLinClrLst/>
    <dgm:txFillClrLst meth="repeat">
      <a:schemeClr val="dk1"/>
    </dgm:txFillClrLst>
    <dgm:txEffectClrLst/>
  </dgm:styleLbl>
  <dgm:styleLbl name="trAlignAcc1">
    <dgm:fillClrLst meth="repeat">
      <a:schemeClr val="lt1">
        <a:alpha val="40000"/>
      </a:schemeClr>
    </dgm:fillClrLst>
    <dgm:linClrLst meth="repeat">
      <a:schemeClr val="accent3"/>
    </dgm:linClrLst>
    <dgm:effectClrLst/>
    <dgm:txLinClrLst/>
    <dgm:txFillClrLst meth="repeat">
      <a:schemeClr val="dk1"/>
    </dgm:txFillClrLst>
    <dgm:txEffectClrLst/>
  </dgm:styleLbl>
  <dgm:styleLbl name="bgAcc1">
    <dgm:fillClrLst meth="repeat">
      <a:schemeClr val="lt1">
        <a:alpha val="90000"/>
      </a:schemeClr>
    </dgm:fillClrLst>
    <dgm:linClrLst meth="repeat">
      <a:schemeClr val="accent3"/>
    </dgm:linClrLst>
    <dgm:effectClrLst/>
    <dgm:txLinClrLst/>
    <dgm:txFillClrLst meth="repeat">
      <a:schemeClr val="dk1"/>
    </dgm:txFillClrLst>
    <dgm:txEffectClrLst/>
  </dgm:styleLbl>
  <dgm:styleLbl name="solidFgAcc1">
    <dgm:fillClrLst meth="repeat">
      <a:schemeClr val="lt1"/>
    </dgm:fillClrLst>
    <dgm:linClrLst meth="repeat">
      <a:schemeClr val="accent3"/>
    </dgm:linClrLst>
    <dgm:effectClrLst/>
    <dgm:txLinClrLst/>
    <dgm:txFillClrLst meth="repeat">
      <a:schemeClr val="dk1"/>
    </dgm:txFillClrLst>
    <dgm:txEffectClrLst/>
  </dgm:styleLbl>
  <dgm:styleLbl name="solidAlignAcc1">
    <dgm:fillClrLst meth="repeat">
      <a:schemeClr val="lt1"/>
    </dgm:fillClrLst>
    <dgm:linClrLst meth="repeat">
      <a:schemeClr val="accent3"/>
    </dgm:linClrLst>
    <dgm:effectClrLst/>
    <dgm:txLinClrLst/>
    <dgm:txFillClrLst meth="repeat">
      <a:schemeClr val="dk1"/>
    </dgm:txFillClrLst>
    <dgm:txEffectClrLst/>
  </dgm:styleLbl>
  <dgm:styleLbl name="solidBgAcc1">
    <dgm:fillClrLst meth="repeat">
      <a:schemeClr val="lt1"/>
    </dgm:fillClrLst>
    <dgm:linClrLst meth="repeat">
      <a:schemeClr val="accent3"/>
    </dgm:linClrLst>
    <dgm:effectClrLst/>
    <dgm:txLinClrLst/>
    <dgm:txFillClrLst meth="repeat">
      <a:schemeClr val="dk1"/>
    </dgm:txFillClrLst>
    <dgm:txEffectClrLst/>
  </dgm:styleLbl>
  <dgm:styleLbl name="fgAccFollowNode1">
    <dgm:fillClrLst meth="repeat">
      <a:schemeClr val="accent3">
        <a:alpha val="90000"/>
        <a:tint val="40000"/>
      </a:schemeClr>
    </dgm:fillClrLst>
    <dgm:linClrLst meth="repeat">
      <a:schemeClr val="accent3">
        <a:alpha val="90000"/>
        <a:tint val="40000"/>
      </a:schemeClr>
    </dgm:linClrLst>
    <dgm:effectClrLst/>
    <dgm:txLinClrLst/>
    <dgm:txFillClrLst meth="repeat">
      <a:schemeClr val="dk1"/>
    </dgm:txFillClrLst>
    <dgm:txEffectClrLst/>
  </dgm:styleLbl>
  <dgm:styleLbl name="alignAccFollowNode1">
    <dgm:fillClrLst meth="repeat">
      <a:schemeClr val="accent3">
        <a:alpha val="90000"/>
        <a:tint val="40000"/>
      </a:schemeClr>
    </dgm:fillClrLst>
    <dgm:linClrLst meth="repeat">
      <a:schemeClr val="accent3">
        <a:alpha val="90000"/>
        <a:tint val="40000"/>
      </a:schemeClr>
    </dgm:linClrLst>
    <dgm:effectClrLst/>
    <dgm:txLinClrLst/>
    <dgm:txFillClrLst meth="repeat">
      <a:schemeClr val="dk1"/>
    </dgm:txFillClrLst>
    <dgm:txEffectClrLst/>
  </dgm:styleLbl>
  <dgm:styleLbl name="bgAccFollowNode1">
    <dgm:fillClrLst meth="repeat">
      <a:schemeClr val="accent3">
        <a:alpha val="90000"/>
        <a:tint val="40000"/>
      </a:schemeClr>
    </dgm:fillClrLst>
    <dgm:linClrLst meth="repeat">
      <a:schemeClr val="accent3">
        <a:alpha val="90000"/>
        <a:tint val="40000"/>
      </a:schemeClr>
    </dgm:linClrLst>
    <dgm:effectClrLst/>
    <dgm:txLinClrLst/>
    <dgm:txFillClrLst meth="repeat">
      <a:schemeClr val="dk1"/>
    </dgm:txFillClrLst>
    <dgm:txEffectClrLst/>
  </dgm:styleLbl>
  <dgm:styleLbl name="fgAcc0">
    <dgm:fillClrLst meth="repeat">
      <a:schemeClr val="lt1">
        <a:alpha val="90000"/>
      </a:schemeClr>
    </dgm:fillClrLst>
    <dgm:linClrLst meth="repeat">
      <a:schemeClr val="accent3"/>
    </dgm:linClrLst>
    <dgm:effectClrLst/>
    <dgm:txLinClrLst/>
    <dgm:txFillClrLst meth="repeat">
      <a:schemeClr val="dk1"/>
    </dgm:txFillClrLst>
    <dgm:txEffectClrLst/>
  </dgm:styleLbl>
  <dgm:styleLbl name="fgAcc2">
    <dgm:fillClrLst meth="repeat">
      <a:schemeClr val="lt1">
        <a:alpha val="90000"/>
      </a:schemeClr>
    </dgm:fillClrLst>
    <dgm:linClrLst meth="repeat">
      <a:schemeClr val="accent3"/>
    </dgm:linClrLst>
    <dgm:effectClrLst/>
    <dgm:txLinClrLst/>
    <dgm:txFillClrLst meth="repeat">
      <a:schemeClr val="dk1"/>
    </dgm:txFillClrLst>
    <dgm:txEffectClrLst/>
  </dgm:styleLbl>
  <dgm:styleLbl name="fgAcc3">
    <dgm:fillClrLst meth="repeat">
      <a:schemeClr val="lt1">
        <a:alpha val="90000"/>
      </a:schemeClr>
    </dgm:fillClrLst>
    <dgm:linClrLst meth="repeat">
      <a:schemeClr val="accent3"/>
    </dgm:linClrLst>
    <dgm:effectClrLst/>
    <dgm:txLinClrLst/>
    <dgm:txFillClrLst meth="repeat">
      <a:schemeClr val="dk1"/>
    </dgm:txFillClrLst>
    <dgm:txEffectClrLst/>
  </dgm:styleLbl>
  <dgm:styleLbl name="fgAcc4">
    <dgm:fillClrLst meth="repeat">
      <a:schemeClr val="lt1">
        <a:alpha val="90000"/>
      </a:schemeClr>
    </dgm:fillClrLst>
    <dgm:linClrLst meth="repeat">
      <a:schemeClr val="accent3"/>
    </dgm:linClrLst>
    <dgm:effectClrLst/>
    <dgm:txLinClrLst/>
    <dgm:txFillClrLst meth="repeat">
      <a:schemeClr val="dk1"/>
    </dgm:txFillClrLst>
    <dgm:txEffectClrLst/>
  </dgm:styleLbl>
  <dgm:styleLbl name="bgShp">
    <dgm:fillClrLst meth="repeat">
      <a:schemeClr val="accent3">
        <a:tint val="40000"/>
      </a:schemeClr>
    </dgm:fillClrLst>
    <dgm:linClrLst meth="repeat">
      <a:schemeClr val="accent3"/>
    </dgm:linClrLst>
    <dgm:effectClrLst/>
    <dgm:txLinClrLst/>
    <dgm:txFillClrLst meth="repeat">
      <a:schemeClr val="dk1"/>
    </dgm:txFillClrLst>
    <dgm:txEffectClrLst/>
  </dgm:styleLbl>
  <dgm:styleLbl name="dkBgShp">
    <dgm:fillClrLst meth="repeat">
      <a:schemeClr val="accent3">
        <a:shade val="80000"/>
      </a:schemeClr>
    </dgm:fillClrLst>
    <dgm:linClrLst meth="repeat">
      <a:schemeClr val="accent3"/>
    </dgm:linClrLst>
    <dgm:effectClrLst/>
    <dgm:txLinClrLst/>
    <dgm:txFillClrLst meth="repeat">
      <a:schemeClr val="lt1"/>
    </dgm:txFillClrLst>
    <dgm:txEffectClrLst/>
  </dgm:styleLbl>
  <dgm:styleLbl name="trBgShp">
    <dgm:fillClrLst meth="repeat">
      <a:schemeClr val="accent3">
        <a:tint val="50000"/>
        <a:alpha val="40000"/>
      </a:schemeClr>
    </dgm:fillClrLst>
    <dgm:linClrLst meth="repeat">
      <a:schemeClr val="accent3"/>
    </dgm:linClrLst>
    <dgm:effectClrLst/>
    <dgm:txLinClrLst/>
    <dgm:txFillClrLst meth="repeat">
      <a:schemeClr val="lt1"/>
    </dgm:txFillClrLst>
    <dgm:txEffectClrLst/>
  </dgm:styleLbl>
  <dgm:styleLbl name="fgShp">
    <dgm:fillClrLst meth="repeat">
      <a:schemeClr val="accent3">
        <a:tint val="60000"/>
      </a:schemeClr>
    </dgm:fillClrLst>
    <dgm:linClrLst meth="repeat">
      <a:schemeClr val="lt1"/>
    </dgm:linClrLst>
    <dgm:effectClrLst/>
    <dgm:txLinClrLst/>
    <dgm:txFillClrLst meth="repeat">
      <a:schemeClr val="dk1"/>
    </dgm:txFillClrLst>
    <dgm:txEffectClrLst/>
  </dgm:styleLbl>
  <dgm:styleLbl name="revTx">
    <dgm:fillClrLst meth="repeat">
      <a:schemeClr val="lt1">
        <a:alpha val="0"/>
      </a:schemeClr>
    </dgm:fillClrLst>
    <dgm:linClrLst meth="repeat">
      <a:schemeClr val="dk1">
        <a:alpha val="0"/>
      </a:schemeClr>
    </dgm:linClrLst>
    <dgm:effectClrLst/>
    <dgm:txLinClrLst/>
    <dgm:txFillClrLst meth="repeat">
      <a:schemeClr val="tx1"/>
    </dgm:txFillClrLst>
    <dgm:txEffectClrLst/>
  </dgm:styleLbl>
</dgm:colorsDef>
</file>

<file path=ppt/diagrams/data1.xml><?xml version="1.0" encoding="utf-8"?>
<dgm:dataModel xmlns:dgm="http://schemas.openxmlformats.org/drawingml/2006/diagram" xmlns:a="http://schemas.openxmlformats.org/drawingml/2006/main">
  <dgm:ptLst>
    <dgm:pt modelId="{FF381BDC-6041-4C2E-8B95-ABF296F8BEB6}" type="doc">
      <dgm:prSet loTypeId="urn:microsoft.com/office/officeart/2008/layout/HexagonCluster" loCatId="picture" qsTypeId="urn:microsoft.com/office/officeart/2005/8/quickstyle/simple1" qsCatId="simple" csTypeId="urn:microsoft.com/office/officeart/2005/8/colors/accent1_2" csCatId="accent1" phldr="1"/>
      <dgm:spPr/>
      <dgm:t>
        <a:bodyPr/>
        <a:lstStyle/>
        <a:p>
          <a:endParaRPr lang="en-GB"/>
        </a:p>
      </dgm:t>
    </dgm:pt>
    <dgm:pt modelId="{E92FAA94-764B-440D-9394-7891826FBB32}">
      <dgm:prSet phldrT="[Text]"/>
      <dgm:spPr>
        <a:solidFill>
          <a:srgbClr val="70ADA3"/>
        </a:solidFill>
        <a:ln>
          <a:solidFill>
            <a:srgbClr val="70ADA3"/>
          </a:solidFill>
        </a:ln>
      </dgm:spPr>
      <dgm:t>
        <a:bodyPr/>
        <a:lstStyle/>
        <a:p>
          <a:r>
            <a:rPr lang="en-GB"/>
            <a:t>Competition Act compliance</a:t>
          </a:r>
        </a:p>
      </dgm:t>
    </dgm:pt>
    <dgm:pt modelId="{2950F5FA-5D11-4B75-BBAA-CFE9AE48DE1F}" type="parTrans" cxnId="{6347D33C-57AE-4A4A-9C4D-C06F735A7448}">
      <dgm:prSet/>
      <dgm:spPr/>
      <dgm:t>
        <a:bodyPr/>
        <a:lstStyle/>
        <a:p>
          <a:endParaRPr lang="en-GB"/>
        </a:p>
      </dgm:t>
    </dgm:pt>
    <dgm:pt modelId="{9DE17E2D-E943-4159-9211-BEF80B7F28A7}" type="sibTrans" cxnId="{6347D33C-57AE-4A4A-9C4D-C06F735A7448}">
      <dgm:prSet/>
      <dgm:spPr>
        <a:blipFill>
          <a:blip xmlns:r="http://schemas.openxmlformats.org/officeDocument/2006/relationships" r:embed="rId1">
            <a:extLst>
              <a:ext uri="{96DAC541-7B7A-43D3-8B79-37D633B846F1}">
                <asvg:svgBlip xmlns:asvg="http://schemas.microsoft.com/office/drawing/2016/SVG/main" r:embed="rId2"/>
              </a:ext>
            </a:extLst>
          </a:blip>
          <a:srcRect/>
          <a:stretch>
            <a:fillRect t="-8000" b="-8000"/>
          </a:stretch>
        </a:blipFill>
        <a:ln>
          <a:solidFill>
            <a:srgbClr val="70ADA3"/>
          </a:solidFill>
        </a:ln>
      </dgm:spPr>
      <dgm:t>
        <a:bodyPr/>
        <a:lstStyle/>
        <a:p>
          <a:endParaRPr lang="en-GB"/>
        </a:p>
      </dgm:t>
      <dgm:extLst>
        <a:ext uri="{E40237B7-FDA0-4F09-8148-C483321AD2D9}">
          <dgm14:cNvPr xmlns:dgm14="http://schemas.microsoft.com/office/drawing/2010/diagram" id="0" name="" descr="Scales of justice outline"/>
        </a:ext>
      </dgm:extLst>
    </dgm:pt>
    <dgm:pt modelId="{E0A71D11-C6AB-4428-B4D6-A95F796C7439}">
      <dgm:prSet phldrT="[Text]"/>
      <dgm:spPr>
        <a:solidFill>
          <a:srgbClr val="70ADA3"/>
        </a:solidFill>
        <a:ln>
          <a:solidFill>
            <a:srgbClr val="70ADA3"/>
          </a:solidFill>
        </a:ln>
      </dgm:spPr>
      <dgm:t>
        <a:bodyPr/>
        <a:lstStyle/>
        <a:p>
          <a:r>
            <a:rPr lang="en-GB"/>
            <a:t>Meeting is recorded</a:t>
          </a:r>
        </a:p>
      </dgm:t>
    </dgm:pt>
    <dgm:pt modelId="{56A7AEC0-9B60-472B-AB44-647FAB1FDF6E}" type="parTrans" cxnId="{79B8DEEC-818B-4437-BB19-BE6776AEA6F1}">
      <dgm:prSet/>
      <dgm:spPr/>
      <dgm:t>
        <a:bodyPr/>
        <a:lstStyle/>
        <a:p>
          <a:endParaRPr lang="en-GB"/>
        </a:p>
      </dgm:t>
    </dgm:pt>
    <dgm:pt modelId="{AC9EAADA-317E-47F1-A49F-06681F8B02DE}" type="sibTrans" cxnId="{79B8DEEC-818B-4437-BB19-BE6776AEA6F1}">
      <dgm:prSet/>
      <dgm:spPr>
        <a:blipFill>
          <a:blip xmlns:r="http://schemas.openxmlformats.org/officeDocument/2006/relationships" r:embed="rId3">
            <a:extLst>
              <a:ext uri="{96DAC541-7B7A-43D3-8B79-37D633B846F1}">
                <asvg:svgBlip xmlns:asvg="http://schemas.microsoft.com/office/drawing/2016/SVG/main" r:embed="rId4"/>
              </a:ext>
            </a:extLst>
          </a:blip>
          <a:srcRect/>
          <a:stretch>
            <a:fillRect t="-8000" b="-8000"/>
          </a:stretch>
        </a:blipFill>
        <a:ln>
          <a:solidFill>
            <a:srgbClr val="70ADA3"/>
          </a:solidFill>
        </a:ln>
      </dgm:spPr>
      <dgm:t>
        <a:bodyPr/>
        <a:lstStyle/>
        <a:p>
          <a:endParaRPr lang="en-GB"/>
        </a:p>
      </dgm:t>
      <dgm:extLst>
        <a:ext uri="{E40237B7-FDA0-4F09-8148-C483321AD2D9}">
          <dgm14:cNvPr xmlns:dgm14="http://schemas.microsoft.com/office/drawing/2010/diagram" id="0" name="" descr="Video camera outline"/>
        </a:ext>
      </dgm:extLst>
    </dgm:pt>
    <dgm:pt modelId="{299D4A12-D5E0-428C-8110-9AFF25CE94D6}">
      <dgm:prSet phldrT="[Text]"/>
      <dgm:spPr>
        <a:solidFill>
          <a:srgbClr val="70ADA3"/>
        </a:solidFill>
        <a:ln>
          <a:solidFill>
            <a:srgbClr val="70ADA3"/>
          </a:solidFill>
        </a:ln>
      </dgm:spPr>
      <dgm:t>
        <a:bodyPr/>
        <a:lstStyle/>
        <a:p>
          <a:r>
            <a:rPr lang="en-GB"/>
            <a:t>Free discussion of ideas</a:t>
          </a:r>
        </a:p>
      </dgm:t>
    </dgm:pt>
    <dgm:pt modelId="{E64609DA-E0A0-41FD-8423-DAA4DFD6C87C}" type="parTrans" cxnId="{35D2DAB8-2287-4DF9-8692-E149B6B59573}">
      <dgm:prSet/>
      <dgm:spPr/>
      <dgm:t>
        <a:bodyPr/>
        <a:lstStyle/>
        <a:p>
          <a:endParaRPr lang="en-GB"/>
        </a:p>
      </dgm:t>
    </dgm:pt>
    <dgm:pt modelId="{F9789AAB-3A66-44FD-9C63-66B363F12422}" type="sibTrans" cxnId="{35D2DAB8-2287-4DF9-8692-E149B6B59573}">
      <dgm:prSet/>
      <dgm:spPr>
        <a:blipFill>
          <a:blip xmlns:r="http://schemas.openxmlformats.org/officeDocument/2006/relationships" r:embed="rId5">
            <a:extLst>
              <a:ext uri="{96DAC541-7B7A-43D3-8B79-37D633B846F1}">
                <asvg:svgBlip xmlns:asvg="http://schemas.microsoft.com/office/drawing/2016/SVG/main" r:embed="rId6"/>
              </a:ext>
            </a:extLst>
          </a:blip>
          <a:srcRect/>
          <a:stretch>
            <a:fillRect t="-8000" b="-8000"/>
          </a:stretch>
        </a:blipFill>
        <a:ln>
          <a:solidFill>
            <a:srgbClr val="70ADA3"/>
          </a:solidFill>
        </a:ln>
      </dgm:spPr>
      <dgm:t>
        <a:bodyPr/>
        <a:lstStyle/>
        <a:p>
          <a:endParaRPr lang="en-GB"/>
        </a:p>
      </dgm:t>
      <dgm:extLst>
        <a:ext uri="{E40237B7-FDA0-4F09-8148-C483321AD2D9}">
          <dgm14:cNvPr xmlns:dgm14="http://schemas.microsoft.com/office/drawing/2010/diagram" id="0" name="" descr="Chat outline"/>
        </a:ext>
      </dgm:extLst>
    </dgm:pt>
    <dgm:pt modelId="{B50C4451-FF36-4988-90F2-2447E20149AB}">
      <dgm:prSet phldrT="[Text]"/>
      <dgm:spPr>
        <a:solidFill>
          <a:srgbClr val="70ADA3"/>
        </a:solidFill>
        <a:ln>
          <a:solidFill>
            <a:srgbClr val="70ADA3"/>
          </a:solidFill>
        </a:ln>
      </dgm:spPr>
      <dgm:t>
        <a:bodyPr/>
        <a:lstStyle/>
        <a:p>
          <a:r>
            <a:rPr lang="en-GB"/>
            <a:t>Any other AOB? </a:t>
          </a:r>
        </a:p>
      </dgm:t>
    </dgm:pt>
    <dgm:pt modelId="{222572DE-9403-443C-BBB9-CB886DD769A8}" type="parTrans" cxnId="{ED73ADE5-14B8-42EF-81B9-86200F1DF00C}">
      <dgm:prSet/>
      <dgm:spPr/>
      <dgm:t>
        <a:bodyPr/>
        <a:lstStyle/>
        <a:p>
          <a:endParaRPr lang="en-GB"/>
        </a:p>
      </dgm:t>
    </dgm:pt>
    <dgm:pt modelId="{C0AAA80D-B6E0-4A14-97D3-BEB5DAEC6B50}" type="sibTrans" cxnId="{ED73ADE5-14B8-42EF-81B9-86200F1DF00C}">
      <dgm:prSet/>
      <dgm:spPr>
        <a:blipFill>
          <a:blip xmlns:r="http://schemas.openxmlformats.org/officeDocument/2006/relationships" r:embed="rId7">
            <a:extLst>
              <a:ext uri="{96DAC541-7B7A-43D3-8B79-37D633B846F1}">
                <asvg:svgBlip xmlns:asvg="http://schemas.microsoft.com/office/drawing/2016/SVG/main" r:embed="rId8"/>
              </a:ext>
            </a:extLst>
          </a:blip>
          <a:srcRect/>
          <a:stretch>
            <a:fillRect t="-8000" b="-8000"/>
          </a:stretch>
        </a:blipFill>
        <a:ln>
          <a:solidFill>
            <a:srgbClr val="70ADA3"/>
          </a:solidFill>
        </a:ln>
      </dgm:spPr>
      <dgm:t>
        <a:bodyPr/>
        <a:lstStyle/>
        <a:p>
          <a:endParaRPr lang="en-GB"/>
        </a:p>
      </dgm:t>
      <dgm:extLst>
        <a:ext uri="{E40237B7-FDA0-4F09-8148-C483321AD2D9}">
          <dgm14:cNvPr xmlns:dgm14="http://schemas.microsoft.com/office/drawing/2010/diagram" id="0" name="" descr="Questions outline"/>
        </a:ext>
      </dgm:extLst>
    </dgm:pt>
    <dgm:pt modelId="{D484EA55-1A46-40F9-9CF4-F4847BB97535}" type="pres">
      <dgm:prSet presAssocID="{FF381BDC-6041-4C2E-8B95-ABF296F8BEB6}" presName="Name0" presStyleCnt="0">
        <dgm:presLayoutVars>
          <dgm:chMax val="21"/>
          <dgm:chPref val="21"/>
        </dgm:presLayoutVars>
      </dgm:prSet>
      <dgm:spPr/>
    </dgm:pt>
    <dgm:pt modelId="{0FC713F1-5B45-4307-8A47-730ADDABE695}" type="pres">
      <dgm:prSet presAssocID="{E92FAA94-764B-440D-9394-7891826FBB32}" presName="text1" presStyleCnt="0"/>
      <dgm:spPr/>
    </dgm:pt>
    <dgm:pt modelId="{B5F0AAD7-B568-43E4-B702-51486FDED824}" type="pres">
      <dgm:prSet presAssocID="{E92FAA94-764B-440D-9394-7891826FBB32}" presName="textRepeatNode" presStyleLbl="alignNode1" presStyleIdx="0" presStyleCnt="4">
        <dgm:presLayoutVars>
          <dgm:chMax val="0"/>
          <dgm:chPref val="0"/>
          <dgm:bulletEnabled val="1"/>
        </dgm:presLayoutVars>
      </dgm:prSet>
      <dgm:spPr/>
    </dgm:pt>
    <dgm:pt modelId="{814BA912-B37C-4AFD-A3F7-5F8F8DACDE8C}" type="pres">
      <dgm:prSet presAssocID="{E92FAA94-764B-440D-9394-7891826FBB32}" presName="textaccent1" presStyleCnt="0"/>
      <dgm:spPr/>
    </dgm:pt>
    <dgm:pt modelId="{C7132D7A-88E4-483F-8E0D-236470AD8517}" type="pres">
      <dgm:prSet presAssocID="{E92FAA94-764B-440D-9394-7891826FBB32}" presName="accentRepeatNode" presStyleLbl="solidAlignAcc1" presStyleIdx="0" presStyleCnt="8"/>
      <dgm:spPr/>
    </dgm:pt>
    <dgm:pt modelId="{F476C466-3758-4286-B50E-58C8B7B03C3E}" type="pres">
      <dgm:prSet presAssocID="{9DE17E2D-E943-4159-9211-BEF80B7F28A7}" presName="image1" presStyleCnt="0"/>
      <dgm:spPr/>
    </dgm:pt>
    <dgm:pt modelId="{6866FACC-1DC0-47AF-A4BE-8E91614FD5A0}" type="pres">
      <dgm:prSet presAssocID="{9DE17E2D-E943-4159-9211-BEF80B7F28A7}" presName="imageRepeatNode" presStyleLbl="alignAcc1" presStyleIdx="0" presStyleCnt="4"/>
      <dgm:spPr/>
    </dgm:pt>
    <dgm:pt modelId="{52F32C79-2E8B-430A-996C-CB980D1F5258}" type="pres">
      <dgm:prSet presAssocID="{9DE17E2D-E943-4159-9211-BEF80B7F28A7}" presName="imageaccent1" presStyleCnt="0"/>
      <dgm:spPr/>
    </dgm:pt>
    <dgm:pt modelId="{B76FD6DD-E497-405D-9A87-2145BFEDB764}" type="pres">
      <dgm:prSet presAssocID="{9DE17E2D-E943-4159-9211-BEF80B7F28A7}" presName="accentRepeatNode" presStyleLbl="solidAlignAcc1" presStyleIdx="1" presStyleCnt="8"/>
      <dgm:spPr/>
    </dgm:pt>
    <dgm:pt modelId="{2F01953A-7537-464D-A9E4-66FADCFC5A5F}" type="pres">
      <dgm:prSet presAssocID="{E0A71D11-C6AB-4428-B4D6-A95F796C7439}" presName="text2" presStyleCnt="0"/>
      <dgm:spPr/>
    </dgm:pt>
    <dgm:pt modelId="{7A83BD7F-8C88-461E-8151-5B8FD132B44E}" type="pres">
      <dgm:prSet presAssocID="{E0A71D11-C6AB-4428-B4D6-A95F796C7439}" presName="textRepeatNode" presStyleLbl="alignNode1" presStyleIdx="1" presStyleCnt="4">
        <dgm:presLayoutVars>
          <dgm:chMax val="0"/>
          <dgm:chPref val="0"/>
          <dgm:bulletEnabled val="1"/>
        </dgm:presLayoutVars>
      </dgm:prSet>
      <dgm:spPr/>
    </dgm:pt>
    <dgm:pt modelId="{0F34F077-5E5B-4B8D-BEFA-EC5246F62A35}" type="pres">
      <dgm:prSet presAssocID="{E0A71D11-C6AB-4428-B4D6-A95F796C7439}" presName="textaccent2" presStyleCnt="0"/>
      <dgm:spPr/>
    </dgm:pt>
    <dgm:pt modelId="{4EFDA3EF-F358-4BA7-9EE3-C164F5A028D1}" type="pres">
      <dgm:prSet presAssocID="{E0A71D11-C6AB-4428-B4D6-A95F796C7439}" presName="accentRepeatNode" presStyleLbl="solidAlignAcc1" presStyleIdx="2" presStyleCnt="8"/>
      <dgm:spPr/>
    </dgm:pt>
    <dgm:pt modelId="{230A12AD-1604-46D3-822B-DB9900061E33}" type="pres">
      <dgm:prSet presAssocID="{AC9EAADA-317E-47F1-A49F-06681F8B02DE}" presName="image2" presStyleCnt="0"/>
      <dgm:spPr/>
    </dgm:pt>
    <dgm:pt modelId="{BAE0ED9D-DC34-468C-BDE2-8F606813CD23}" type="pres">
      <dgm:prSet presAssocID="{AC9EAADA-317E-47F1-A49F-06681F8B02DE}" presName="imageRepeatNode" presStyleLbl="alignAcc1" presStyleIdx="1" presStyleCnt="4"/>
      <dgm:spPr/>
    </dgm:pt>
    <dgm:pt modelId="{96D83AF7-20A1-4880-84F8-B6BEB9D59716}" type="pres">
      <dgm:prSet presAssocID="{AC9EAADA-317E-47F1-A49F-06681F8B02DE}" presName="imageaccent2" presStyleCnt="0"/>
      <dgm:spPr/>
    </dgm:pt>
    <dgm:pt modelId="{8A33625C-16A6-4E35-BD84-9E625C401BDF}" type="pres">
      <dgm:prSet presAssocID="{AC9EAADA-317E-47F1-A49F-06681F8B02DE}" presName="accentRepeatNode" presStyleLbl="solidAlignAcc1" presStyleIdx="3" presStyleCnt="8"/>
      <dgm:spPr/>
    </dgm:pt>
    <dgm:pt modelId="{79A5506D-98C9-4BA6-BE0B-48C011CA1968}" type="pres">
      <dgm:prSet presAssocID="{299D4A12-D5E0-428C-8110-9AFF25CE94D6}" presName="text3" presStyleCnt="0"/>
      <dgm:spPr/>
    </dgm:pt>
    <dgm:pt modelId="{FB3B063F-C0BE-47B3-B1DC-1DF9FC59F0B8}" type="pres">
      <dgm:prSet presAssocID="{299D4A12-D5E0-428C-8110-9AFF25CE94D6}" presName="textRepeatNode" presStyleLbl="alignNode1" presStyleIdx="2" presStyleCnt="4">
        <dgm:presLayoutVars>
          <dgm:chMax val="0"/>
          <dgm:chPref val="0"/>
          <dgm:bulletEnabled val="1"/>
        </dgm:presLayoutVars>
      </dgm:prSet>
      <dgm:spPr/>
    </dgm:pt>
    <dgm:pt modelId="{08AF779D-E5BA-4BC0-A7CB-14786A014E4A}" type="pres">
      <dgm:prSet presAssocID="{299D4A12-D5E0-428C-8110-9AFF25CE94D6}" presName="textaccent3" presStyleCnt="0"/>
      <dgm:spPr/>
    </dgm:pt>
    <dgm:pt modelId="{3E2033B2-418D-47D6-B3FE-39E4243964D0}" type="pres">
      <dgm:prSet presAssocID="{299D4A12-D5E0-428C-8110-9AFF25CE94D6}" presName="accentRepeatNode" presStyleLbl="solidAlignAcc1" presStyleIdx="4" presStyleCnt="8"/>
      <dgm:spPr/>
    </dgm:pt>
    <dgm:pt modelId="{5F676F25-3180-44FB-9B32-A8C4CC85AE6A}" type="pres">
      <dgm:prSet presAssocID="{F9789AAB-3A66-44FD-9C63-66B363F12422}" presName="image3" presStyleCnt="0"/>
      <dgm:spPr/>
    </dgm:pt>
    <dgm:pt modelId="{187119CB-0218-42D0-97D4-A4EE1C7B9294}" type="pres">
      <dgm:prSet presAssocID="{F9789AAB-3A66-44FD-9C63-66B363F12422}" presName="imageRepeatNode" presStyleLbl="alignAcc1" presStyleIdx="2" presStyleCnt="4"/>
      <dgm:spPr/>
    </dgm:pt>
    <dgm:pt modelId="{E3B4CF12-D31A-46F0-A87B-D47C4F8F8B66}" type="pres">
      <dgm:prSet presAssocID="{F9789AAB-3A66-44FD-9C63-66B363F12422}" presName="imageaccent3" presStyleCnt="0"/>
      <dgm:spPr/>
    </dgm:pt>
    <dgm:pt modelId="{0B46CEEC-24C0-40F5-A4D1-0DD14B818063}" type="pres">
      <dgm:prSet presAssocID="{F9789AAB-3A66-44FD-9C63-66B363F12422}" presName="accentRepeatNode" presStyleLbl="solidAlignAcc1" presStyleIdx="5" presStyleCnt="8"/>
      <dgm:spPr/>
    </dgm:pt>
    <dgm:pt modelId="{4CD363AC-CD21-44FD-AEC9-BF94A90C2A42}" type="pres">
      <dgm:prSet presAssocID="{B50C4451-FF36-4988-90F2-2447E20149AB}" presName="text4" presStyleCnt="0"/>
      <dgm:spPr/>
    </dgm:pt>
    <dgm:pt modelId="{5860C7C3-868C-47DA-BC76-52ACEA64746D}" type="pres">
      <dgm:prSet presAssocID="{B50C4451-FF36-4988-90F2-2447E20149AB}" presName="textRepeatNode" presStyleLbl="alignNode1" presStyleIdx="3" presStyleCnt="4">
        <dgm:presLayoutVars>
          <dgm:chMax val="0"/>
          <dgm:chPref val="0"/>
          <dgm:bulletEnabled val="1"/>
        </dgm:presLayoutVars>
      </dgm:prSet>
      <dgm:spPr/>
    </dgm:pt>
    <dgm:pt modelId="{91D00946-9C23-43E9-8E76-264CE74CF6DE}" type="pres">
      <dgm:prSet presAssocID="{B50C4451-FF36-4988-90F2-2447E20149AB}" presName="textaccent4" presStyleCnt="0"/>
      <dgm:spPr/>
    </dgm:pt>
    <dgm:pt modelId="{80B90063-0305-4582-BC66-8D8E17EDF900}" type="pres">
      <dgm:prSet presAssocID="{B50C4451-FF36-4988-90F2-2447E20149AB}" presName="accentRepeatNode" presStyleLbl="solidAlignAcc1" presStyleIdx="6" presStyleCnt="8"/>
      <dgm:spPr/>
    </dgm:pt>
    <dgm:pt modelId="{634AD9DB-C65C-496D-97A3-5936B1298272}" type="pres">
      <dgm:prSet presAssocID="{C0AAA80D-B6E0-4A14-97D3-BEB5DAEC6B50}" presName="image4" presStyleCnt="0"/>
      <dgm:spPr/>
    </dgm:pt>
    <dgm:pt modelId="{CF645966-A6D8-4BC9-A368-9613341EF878}" type="pres">
      <dgm:prSet presAssocID="{C0AAA80D-B6E0-4A14-97D3-BEB5DAEC6B50}" presName="imageRepeatNode" presStyleLbl="alignAcc1" presStyleIdx="3" presStyleCnt="4"/>
      <dgm:spPr/>
    </dgm:pt>
    <dgm:pt modelId="{D819407A-1F72-4D25-8E10-8B6B60789A40}" type="pres">
      <dgm:prSet presAssocID="{C0AAA80D-B6E0-4A14-97D3-BEB5DAEC6B50}" presName="imageaccent4" presStyleCnt="0"/>
      <dgm:spPr/>
    </dgm:pt>
    <dgm:pt modelId="{8CD3D7DC-4C1D-4209-B603-761DDDEB68FA}" type="pres">
      <dgm:prSet presAssocID="{C0AAA80D-B6E0-4A14-97D3-BEB5DAEC6B50}" presName="accentRepeatNode" presStyleLbl="solidAlignAcc1" presStyleIdx="7" presStyleCnt="8"/>
      <dgm:spPr/>
    </dgm:pt>
  </dgm:ptLst>
  <dgm:cxnLst>
    <dgm:cxn modelId="{471C751A-B52F-4B09-A3AF-25EC35697E0B}" type="presOf" srcId="{9DE17E2D-E943-4159-9211-BEF80B7F28A7}" destId="{6866FACC-1DC0-47AF-A4BE-8E91614FD5A0}" srcOrd="0" destOrd="0" presId="urn:microsoft.com/office/officeart/2008/layout/HexagonCluster"/>
    <dgm:cxn modelId="{5B8A6F22-2A97-4F75-AAD0-71FBB7290963}" type="presOf" srcId="{AC9EAADA-317E-47F1-A49F-06681F8B02DE}" destId="{BAE0ED9D-DC34-468C-BDE2-8F606813CD23}" srcOrd="0" destOrd="0" presId="urn:microsoft.com/office/officeart/2008/layout/HexagonCluster"/>
    <dgm:cxn modelId="{6347D33C-57AE-4A4A-9C4D-C06F735A7448}" srcId="{FF381BDC-6041-4C2E-8B95-ABF296F8BEB6}" destId="{E92FAA94-764B-440D-9394-7891826FBB32}" srcOrd="0" destOrd="0" parTransId="{2950F5FA-5D11-4B75-BBAA-CFE9AE48DE1F}" sibTransId="{9DE17E2D-E943-4159-9211-BEF80B7F28A7}"/>
    <dgm:cxn modelId="{6E70D65C-DA53-4F78-8368-8C6EBE66225F}" type="presOf" srcId="{F9789AAB-3A66-44FD-9C63-66B363F12422}" destId="{187119CB-0218-42D0-97D4-A4EE1C7B9294}" srcOrd="0" destOrd="0" presId="urn:microsoft.com/office/officeart/2008/layout/HexagonCluster"/>
    <dgm:cxn modelId="{39817C7A-91E7-47DB-9BD6-07E0204E157B}" type="presOf" srcId="{FF381BDC-6041-4C2E-8B95-ABF296F8BEB6}" destId="{D484EA55-1A46-40F9-9CF4-F4847BB97535}" srcOrd="0" destOrd="0" presId="urn:microsoft.com/office/officeart/2008/layout/HexagonCluster"/>
    <dgm:cxn modelId="{A886728E-FC41-4E72-87A0-D251A810888B}" type="presOf" srcId="{299D4A12-D5E0-428C-8110-9AFF25CE94D6}" destId="{FB3B063F-C0BE-47B3-B1DC-1DF9FC59F0B8}" srcOrd="0" destOrd="0" presId="urn:microsoft.com/office/officeart/2008/layout/HexagonCluster"/>
    <dgm:cxn modelId="{33282B92-5ABA-425E-804B-D6D265164657}" type="presOf" srcId="{B50C4451-FF36-4988-90F2-2447E20149AB}" destId="{5860C7C3-868C-47DA-BC76-52ACEA64746D}" srcOrd="0" destOrd="0" presId="urn:microsoft.com/office/officeart/2008/layout/HexagonCluster"/>
    <dgm:cxn modelId="{D7DE4C93-FFE2-49BF-A51B-98637870C4B9}" type="presOf" srcId="{C0AAA80D-B6E0-4A14-97D3-BEB5DAEC6B50}" destId="{CF645966-A6D8-4BC9-A368-9613341EF878}" srcOrd="0" destOrd="0" presId="urn:microsoft.com/office/officeart/2008/layout/HexagonCluster"/>
    <dgm:cxn modelId="{1D5595B0-3557-4FF7-95D1-5215CEF307FC}" type="presOf" srcId="{E92FAA94-764B-440D-9394-7891826FBB32}" destId="{B5F0AAD7-B568-43E4-B702-51486FDED824}" srcOrd="0" destOrd="0" presId="urn:microsoft.com/office/officeart/2008/layout/HexagonCluster"/>
    <dgm:cxn modelId="{35D2DAB8-2287-4DF9-8692-E149B6B59573}" srcId="{FF381BDC-6041-4C2E-8B95-ABF296F8BEB6}" destId="{299D4A12-D5E0-428C-8110-9AFF25CE94D6}" srcOrd="2" destOrd="0" parTransId="{E64609DA-E0A0-41FD-8423-DAA4DFD6C87C}" sibTransId="{F9789AAB-3A66-44FD-9C63-66B363F12422}"/>
    <dgm:cxn modelId="{036C99C3-0207-47A7-9599-DAD454B74EC2}" type="presOf" srcId="{E0A71D11-C6AB-4428-B4D6-A95F796C7439}" destId="{7A83BD7F-8C88-461E-8151-5B8FD132B44E}" srcOrd="0" destOrd="0" presId="urn:microsoft.com/office/officeart/2008/layout/HexagonCluster"/>
    <dgm:cxn modelId="{ED73ADE5-14B8-42EF-81B9-86200F1DF00C}" srcId="{FF381BDC-6041-4C2E-8B95-ABF296F8BEB6}" destId="{B50C4451-FF36-4988-90F2-2447E20149AB}" srcOrd="3" destOrd="0" parTransId="{222572DE-9403-443C-BBB9-CB886DD769A8}" sibTransId="{C0AAA80D-B6E0-4A14-97D3-BEB5DAEC6B50}"/>
    <dgm:cxn modelId="{79B8DEEC-818B-4437-BB19-BE6776AEA6F1}" srcId="{FF381BDC-6041-4C2E-8B95-ABF296F8BEB6}" destId="{E0A71D11-C6AB-4428-B4D6-A95F796C7439}" srcOrd="1" destOrd="0" parTransId="{56A7AEC0-9B60-472B-AB44-647FAB1FDF6E}" sibTransId="{AC9EAADA-317E-47F1-A49F-06681F8B02DE}"/>
    <dgm:cxn modelId="{733A3E1A-8034-4903-98E8-95F73B499543}" type="presParOf" srcId="{D484EA55-1A46-40F9-9CF4-F4847BB97535}" destId="{0FC713F1-5B45-4307-8A47-730ADDABE695}" srcOrd="0" destOrd="0" presId="urn:microsoft.com/office/officeart/2008/layout/HexagonCluster"/>
    <dgm:cxn modelId="{DF3ED9D2-4A9D-49B7-98F9-153EBFBF8E4F}" type="presParOf" srcId="{0FC713F1-5B45-4307-8A47-730ADDABE695}" destId="{B5F0AAD7-B568-43E4-B702-51486FDED824}" srcOrd="0" destOrd="0" presId="urn:microsoft.com/office/officeart/2008/layout/HexagonCluster"/>
    <dgm:cxn modelId="{08D68B94-FB27-422C-BA0E-79CE7C606CCF}" type="presParOf" srcId="{D484EA55-1A46-40F9-9CF4-F4847BB97535}" destId="{814BA912-B37C-4AFD-A3F7-5F8F8DACDE8C}" srcOrd="1" destOrd="0" presId="urn:microsoft.com/office/officeart/2008/layout/HexagonCluster"/>
    <dgm:cxn modelId="{E19B72C5-B528-4373-8768-54E357C02131}" type="presParOf" srcId="{814BA912-B37C-4AFD-A3F7-5F8F8DACDE8C}" destId="{C7132D7A-88E4-483F-8E0D-236470AD8517}" srcOrd="0" destOrd="0" presId="urn:microsoft.com/office/officeart/2008/layout/HexagonCluster"/>
    <dgm:cxn modelId="{569AC545-66A3-4228-B310-1B430A6FC59A}" type="presParOf" srcId="{D484EA55-1A46-40F9-9CF4-F4847BB97535}" destId="{F476C466-3758-4286-B50E-58C8B7B03C3E}" srcOrd="2" destOrd="0" presId="urn:microsoft.com/office/officeart/2008/layout/HexagonCluster"/>
    <dgm:cxn modelId="{6979B583-5375-4FC4-9024-43C68939D94F}" type="presParOf" srcId="{F476C466-3758-4286-B50E-58C8B7B03C3E}" destId="{6866FACC-1DC0-47AF-A4BE-8E91614FD5A0}" srcOrd="0" destOrd="0" presId="urn:microsoft.com/office/officeart/2008/layout/HexagonCluster"/>
    <dgm:cxn modelId="{BA110044-8F4A-462B-A34F-03A0E3EC3E7C}" type="presParOf" srcId="{D484EA55-1A46-40F9-9CF4-F4847BB97535}" destId="{52F32C79-2E8B-430A-996C-CB980D1F5258}" srcOrd="3" destOrd="0" presId="urn:microsoft.com/office/officeart/2008/layout/HexagonCluster"/>
    <dgm:cxn modelId="{2835D008-6723-4795-8E20-0CC84D507DCE}" type="presParOf" srcId="{52F32C79-2E8B-430A-996C-CB980D1F5258}" destId="{B76FD6DD-E497-405D-9A87-2145BFEDB764}" srcOrd="0" destOrd="0" presId="urn:microsoft.com/office/officeart/2008/layout/HexagonCluster"/>
    <dgm:cxn modelId="{CA91876C-CBDA-4D81-96C5-95BA835CAF36}" type="presParOf" srcId="{D484EA55-1A46-40F9-9CF4-F4847BB97535}" destId="{2F01953A-7537-464D-A9E4-66FADCFC5A5F}" srcOrd="4" destOrd="0" presId="urn:microsoft.com/office/officeart/2008/layout/HexagonCluster"/>
    <dgm:cxn modelId="{B28880BB-BBC1-4ECD-957E-BD38CB4D72B2}" type="presParOf" srcId="{2F01953A-7537-464D-A9E4-66FADCFC5A5F}" destId="{7A83BD7F-8C88-461E-8151-5B8FD132B44E}" srcOrd="0" destOrd="0" presId="urn:microsoft.com/office/officeart/2008/layout/HexagonCluster"/>
    <dgm:cxn modelId="{1050A8BE-A227-47EE-B304-835509525E52}" type="presParOf" srcId="{D484EA55-1A46-40F9-9CF4-F4847BB97535}" destId="{0F34F077-5E5B-4B8D-BEFA-EC5246F62A35}" srcOrd="5" destOrd="0" presId="urn:microsoft.com/office/officeart/2008/layout/HexagonCluster"/>
    <dgm:cxn modelId="{05439944-51CF-4AEE-B047-74FD7E20DBBA}" type="presParOf" srcId="{0F34F077-5E5B-4B8D-BEFA-EC5246F62A35}" destId="{4EFDA3EF-F358-4BA7-9EE3-C164F5A028D1}" srcOrd="0" destOrd="0" presId="urn:microsoft.com/office/officeart/2008/layout/HexagonCluster"/>
    <dgm:cxn modelId="{68DBC406-1D7C-413F-80B9-DBD10A9A3C47}" type="presParOf" srcId="{D484EA55-1A46-40F9-9CF4-F4847BB97535}" destId="{230A12AD-1604-46D3-822B-DB9900061E33}" srcOrd="6" destOrd="0" presId="urn:microsoft.com/office/officeart/2008/layout/HexagonCluster"/>
    <dgm:cxn modelId="{EE1F67E3-CCC9-4BFF-9279-19CC478BA6B1}" type="presParOf" srcId="{230A12AD-1604-46D3-822B-DB9900061E33}" destId="{BAE0ED9D-DC34-468C-BDE2-8F606813CD23}" srcOrd="0" destOrd="0" presId="urn:microsoft.com/office/officeart/2008/layout/HexagonCluster"/>
    <dgm:cxn modelId="{15A503E5-2E2E-4991-8C11-E63FA1F7CFDF}" type="presParOf" srcId="{D484EA55-1A46-40F9-9CF4-F4847BB97535}" destId="{96D83AF7-20A1-4880-84F8-B6BEB9D59716}" srcOrd="7" destOrd="0" presId="urn:microsoft.com/office/officeart/2008/layout/HexagonCluster"/>
    <dgm:cxn modelId="{EA38D755-C23E-407C-B51E-19E92DD1CE31}" type="presParOf" srcId="{96D83AF7-20A1-4880-84F8-B6BEB9D59716}" destId="{8A33625C-16A6-4E35-BD84-9E625C401BDF}" srcOrd="0" destOrd="0" presId="urn:microsoft.com/office/officeart/2008/layout/HexagonCluster"/>
    <dgm:cxn modelId="{DFC63BD4-2585-4EB2-B7E3-4B09D30F8C7F}" type="presParOf" srcId="{D484EA55-1A46-40F9-9CF4-F4847BB97535}" destId="{79A5506D-98C9-4BA6-BE0B-48C011CA1968}" srcOrd="8" destOrd="0" presId="urn:microsoft.com/office/officeart/2008/layout/HexagonCluster"/>
    <dgm:cxn modelId="{A499D0F5-D4A8-4CEE-B006-1479803604A0}" type="presParOf" srcId="{79A5506D-98C9-4BA6-BE0B-48C011CA1968}" destId="{FB3B063F-C0BE-47B3-B1DC-1DF9FC59F0B8}" srcOrd="0" destOrd="0" presId="urn:microsoft.com/office/officeart/2008/layout/HexagonCluster"/>
    <dgm:cxn modelId="{5479A073-D3B1-4763-82DB-B0AA261BE90B}" type="presParOf" srcId="{D484EA55-1A46-40F9-9CF4-F4847BB97535}" destId="{08AF779D-E5BA-4BC0-A7CB-14786A014E4A}" srcOrd="9" destOrd="0" presId="urn:microsoft.com/office/officeart/2008/layout/HexagonCluster"/>
    <dgm:cxn modelId="{C01DCFD9-2C3F-4697-A703-F03C8A49E0EF}" type="presParOf" srcId="{08AF779D-E5BA-4BC0-A7CB-14786A014E4A}" destId="{3E2033B2-418D-47D6-B3FE-39E4243964D0}" srcOrd="0" destOrd="0" presId="urn:microsoft.com/office/officeart/2008/layout/HexagonCluster"/>
    <dgm:cxn modelId="{0F16C9A1-306B-4307-A0C7-479FD7B55787}" type="presParOf" srcId="{D484EA55-1A46-40F9-9CF4-F4847BB97535}" destId="{5F676F25-3180-44FB-9B32-A8C4CC85AE6A}" srcOrd="10" destOrd="0" presId="urn:microsoft.com/office/officeart/2008/layout/HexagonCluster"/>
    <dgm:cxn modelId="{E388BB8A-07F1-4D1F-9661-13958A6A03BC}" type="presParOf" srcId="{5F676F25-3180-44FB-9B32-A8C4CC85AE6A}" destId="{187119CB-0218-42D0-97D4-A4EE1C7B9294}" srcOrd="0" destOrd="0" presId="urn:microsoft.com/office/officeart/2008/layout/HexagonCluster"/>
    <dgm:cxn modelId="{5A8769E2-97E8-4A36-95B1-E534045B94DA}" type="presParOf" srcId="{D484EA55-1A46-40F9-9CF4-F4847BB97535}" destId="{E3B4CF12-D31A-46F0-A87B-D47C4F8F8B66}" srcOrd="11" destOrd="0" presId="urn:microsoft.com/office/officeart/2008/layout/HexagonCluster"/>
    <dgm:cxn modelId="{C2EA18DD-A0B2-4D00-9632-CE677C189C75}" type="presParOf" srcId="{E3B4CF12-D31A-46F0-A87B-D47C4F8F8B66}" destId="{0B46CEEC-24C0-40F5-A4D1-0DD14B818063}" srcOrd="0" destOrd="0" presId="urn:microsoft.com/office/officeart/2008/layout/HexagonCluster"/>
    <dgm:cxn modelId="{5D7B80A8-DDAB-4F5D-BBE1-9B8E5E562115}" type="presParOf" srcId="{D484EA55-1A46-40F9-9CF4-F4847BB97535}" destId="{4CD363AC-CD21-44FD-AEC9-BF94A90C2A42}" srcOrd="12" destOrd="0" presId="urn:microsoft.com/office/officeart/2008/layout/HexagonCluster"/>
    <dgm:cxn modelId="{8378D76D-912E-45DF-877C-CADBA36F3EFC}" type="presParOf" srcId="{4CD363AC-CD21-44FD-AEC9-BF94A90C2A42}" destId="{5860C7C3-868C-47DA-BC76-52ACEA64746D}" srcOrd="0" destOrd="0" presId="urn:microsoft.com/office/officeart/2008/layout/HexagonCluster"/>
    <dgm:cxn modelId="{4B4300B3-ACAA-4437-BB18-08071B1A05BB}" type="presParOf" srcId="{D484EA55-1A46-40F9-9CF4-F4847BB97535}" destId="{91D00946-9C23-43E9-8E76-264CE74CF6DE}" srcOrd="13" destOrd="0" presId="urn:microsoft.com/office/officeart/2008/layout/HexagonCluster"/>
    <dgm:cxn modelId="{AEBA6296-CF94-41FD-853E-EEAF41059F7E}" type="presParOf" srcId="{91D00946-9C23-43E9-8E76-264CE74CF6DE}" destId="{80B90063-0305-4582-BC66-8D8E17EDF900}" srcOrd="0" destOrd="0" presId="urn:microsoft.com/office/officeart/2008/layout/HexagonCluster"/>
    <dgm:cxn modelId="{FCF89A23-1AC4-402D-91CD-687B377C4DBA}" type="presParOf" srcId="{D484EA55-1A46-40F9-9CF4-F4847BB97535}" destId="{634AD9DB-C65C-496D-97A3-5936B1298272}" srcOrd="14" destOrd="0" presId="urn:microsoft.com/office/officeart/2008/layout/HexagonCluster"/>
    <dgm:cxn modelId="{096F70DC-1B4E-48E6-A257-246BF99E43EE}" type="presParOf" srcId="{634AD9DB-C65C-496D-97A3-5936B1298272}" destId="{CF645966-A6D8-4BC9-A368-9613341EF878}" srcOrd="0" destOrd="0" presId="urn:microsoft.com/office/officeart/2008/layout/HexagonCluster"/>
    <dgm:cxn modelId="{5F1E1189-1C0E-4609-9401-56E4A772D2B6}" type="presParOf" srcId="{D484EA55-1A46-40F9-9CF4-F4847BB97535}" destId="{D819407A-1F72-4D25-8E10-8B6B60789A40}" srcOrd="15" destOrd="0" presId="urn:microsoft.com/office/officeart/2008/layout/HexagonCluster"/>
    <dgm:cxn modelId="{3DC44F80-0983-4DF2-B0E1-E15BC0A69F17}" type="presParOf" srcId="{D819407A-1F72-4D25-8E10-8B6B60789A40}" destId="{8CD3D7DC-4C1D-4209-B603-761DDDEB68FA}" srcOrd="0" destOrd="0" presId="urn:microsoft.com/office/officeart/2008/layout/HexagonCluster"/>
  </dgm:cxnLst>
  <dgm:bg/>
  <dgm:whole/>
  <dgm:extLst>
    <a:ext uri="http://schemas.microsoft.com/office/drawing/2008/diagram">
      <dsp:dataModelExt xmlns:dsp="http://schemas.microsoft.com/office/drawing/2008/diagram" relId="rId6" minVer="http://schemas.openxmlformats.org/drawingml/2006/diagram"/>
    </a:ext>
  </dgm:extLst>
</dgm:dataModel>
</file>

<file path=ppt/diagrams/data2.xml><?xml version="1.0" encoding="utf-8"?>
<dgm:dataModel xmlns:dgm="http://schemas.openxmlformats.org/drawingml/2006/diagram" xmlns:a="http://schemas.openxmlformats.org/drawingml/2006/main">
  <dgm:ptLst>
    <dgm:pt modelId="{A2672C8C-6727-4E56-89D3-A565086C9A7B}" type="doc">
      <dgm:prSet loTypeId="urn:microsoft.com/office/officeart/2005/8/layout/hList1" loCatId="list" qsTypeId="urn:microsoft.com/office/officeart/2005/8/quickstyle/simple1" qsCatId="simple" csTypeId="urn:microsoft.com/office/officeart/2005/8/colors/accent3_2" csCatId="accent3" phldr="1"/>
      <dgm:spPr/>
      <dgm:t>
        <a:bodyPr/>
        <a:lstStyle/>
        <a:p>
          <a:endParaRPr lang="en-GB"/>
        </a:p>
      </dgm:t>
    </dgm:pt>
    <dgm:pt modelId="{62AD24DD-DC84-4EDB-86A8-4BF01C6978E9}">
      <dgm:prSet phldrT="[Text]"/>
      <dgm:spPr/>
      <dgm:t>
        <a:bodyPr/>
        <a:lstStyle/>
        <a:p>
          <a:pPr>
            <a:buClr>
              <a:srgbClr val="68A495"/>
            </a:buClr>
            <a:buFont typeface="Arial" panose="020B0604020202020204" pitchFamily="34" charset="0"/>
            <a:buNone/>
          </a:pPr>
          <a:r>
            <a:rPr lang="en-GB">
              <a:latin typeface="Arial" panose="020B0604020202020204" pitchFamily="34" charset="0"/>
              <a:cs typeface="Arial" panose="020B0604020202020204" pitchFamily="34" charset="0"/>
            </a:rPr>
            <a:t>Building Network Owner (BNO)</a:t>
          </a:r>
        </a:p>
      </dgm:t>
    </dgm:pt>
    <dgm:pt modelId="{0B108859-7991-4F06-B374-E8774854133F}" type="parTrans" cxnId="{545ECC10-6D50-47E8-902A-E2EF6D9E890A}">
      <dgm:prSet/>
      <dgm:spPr/>
      <dgm:t>
        <a:bodyPr/>
        <a:lstStyle/>
        <a:p>
          <a:endParaRPr lang="en-GB"/>
        </a:p>
      </dgm:t>
    </dgm:pt>
    <dgm:pt modelId="{E79AF187-6BB1-46B5-853C-2594C971D4E6}" type="sibTrans" cxnId="{545ECC10-6D50-47E8-902A-E2EF6D9E890A}">
      <dgm:prSet/>
      <dgm:spPr/>
      <dgm:t>
        <a:bodyPr/>
        <a:lstStyle/>
        <a:p>
          <a:endParaRPr lang="en-GB"/>
        </a:p>
      </dgm:t>
    </dgm:pt>
    <dgm:pt modelId="{89491197-A2A7-4B0D-BF86-255BAB4618BB}">
      <dgm:prSet/>
      <dgm:spPr/>
      <dgm:t>
        <a:bodyPr/>
        <a:lstStyle/>
        <a:p>
          <a:r>
            <a:rPr lang="en-GB">
              <a:latin typeface="Arial" panose="020B0604020202020204" pitchFamily="34" charset="0"/>
              <a:cs typeface="Arial" panose="020B0604020202020204" pitchFamily="34" charset="0"/>
            </a:rPr>
            <a:t>Metering Point Address Line 1 shall be a Free Text field, subject to the following:</a:t>
          </a:r>
        </a:p>
      </dgm:t>
    </dgm:pt>
    <dgm:pt modelId="{46E2F384-3BB2-4B90-88E4-6F581C4CC5B8}" type="parTrans" cxnId="{0475ABE1-4FA8-460E-A15F-227FC0F84CF2}">
      <dgm:prSet/>
      <dgm:spPr/>
      <dgm:t>
        <a:bodyPr/>
        <a:lstStyle/>
        <a:p>
          <a:endParaRPr lang="en-GB"/>
        </a:p>
      </dgm:t>
    </dgm:pt>
    <dgm:pt modelId="{FB63FABB-F87A-4873-B81B-D707E7AD5DA8}" type="sibTrans" cxnId="{0475ABE1-4FA8-460E-A15F-227FC0F84CF2}">
      <dgm:prSet/>
      <dgm:spPr/>
      <dgm:t>
        <a:bodyPr/>
        <a:lstStyle/>
        <a:p>
          <a:endParaRPr lang="en-GB"/>
        </a:p>
      </dgm:t>
    </dgm:pt>
    <dgm:pt modelId="{D544725A-57F9-4F55-9469-B58CD27D514D}">
      <dgm:prSet/>
      <dgm:spPr/>
      <dgm:t>
        <a:bodyPr/>
        <a:lstStyle/>
        <a:p>
          <a:r>
            <a:rPr lang="en-GB">
              <a:latin typeface="Arial" panose="020B0604020202020204" pitchFamily="34" charset="0"/>
              <a:cs typeface="Arial" panose="020B0604020202020204" pitchFamily="34" charset="0"/>
            </a:rPr>
            <a:t>LANDLORD, PLOT or FLAT being utilised</a:t>
          </a:r>
        </a:p>
      </dgm:t>
    </dgm:pt>
    <dgm:pt modelId="{8DBDFC9D-8858-400D-937A-C96751FF64DB}" type="parTrans" cxnId="{E4AC1F15-287B-4DD0-ADA1-6D82FA3F61A7}">
      <dgm:prSet/>
      <dgm:spPr/>
      <dgm:t>
        <a:bodyPr/>
        <a:lstStyle/>
        <a:p>
          <a:endParaRPr lang="en-GB"/>
        </a:p>
      </dgm:t>
    </dgm:pt>
    <dgm:pt modelId="{194EE3C7-E036-4035-B35A-0942DC28A787}" type="sibTrans" cxnId="{E4AC1F15-287B-4DD0-ADA1-6D82FA3F61A7}">
      <dgm:prSet/>
      <dgm:spPr/>
      <dgm:t>
        <a:bodyPr/>
        <a:lstStyle/>
        <a:p>
          <a:endParaRPr lang="en-GB"/>
        </a:p>
      </dgm:t>
    </dgm:pt>
    <dgm:pt modelId="{24EC277C-384E-4853-BB51-EBC53C15F852}">
      <dgm:prSet/>
      <dgm:spPr/>
      <dgm:t>
        <a:bodyPr/>
        <a:lstStyle/>
        <a:p>
          <a:r>
            <a:rPr lang="en-GB">
              <a:latin typeface="Arial" panose="020B0604020202020204" pitchFamily="34" charset="0"/>
              <a:cs typeface="Arial" panose="020B0604020202020204" pitchFamily="34" charset="0"/>
            </a:rPr>
            <a:t>where the presence of an organisation name would assist in positive identification of the Metering Point Address, and is not present elsewhere in that address, it may be entered in Metering Point Address Line 1 (e.g. “PLOT 1 Barratt Homes”);</a:t>
          </a:r>
        </a:p>
      </dgm:t>
    </dgm:pt>
    <dgm:pt modelId="{BA1B5521-77E2-47A3-9FD5-23CA083ABE23}" type="parTrans" cxnId="{9208FC9C-9FEE-455A-964C-F0F2298F448F}">
      <dgm:prSet/>
      <dgm:spPr/>
      <dgm:t>
        <a:bodyPr/>
        <a:lstStyle/>
        <a:p>
          <a:endParaRPr lang="en-GB"/>
        </a:p>
      </dgm:t>
    </dgm:pt>
    <dgm:pt modelId="{6E1A70B8-F401-4834-8F3F-E66141A2124C}" type="sibTrans" cxnId="{9208FC9C-9FEE-455A-964C-F0F2298F448F}">
      <dgm:prSet/>
      <dgm:spPr/>
      <dgm:t>
        <a:bodyPr/>
        <a:lstStyle/>
        <a:p>
          <a:endParaRPr lang="en-GB"/>
        </a:p>
      </dgm:t>
    </dgm:pt>
    <dgm:pt modelId="{6FFE07F8-735C-4882-AF81-943CA46DAB0C}">
      <dgm:prSet phldrT="[Text]"/>
      <dgm:spPr/>
      <dgm:t>
        <a:bodyPr/>
        <a:lstStyle/>
        <a:p>
          <a:r>
            <a:rPr lang="en-GB">
              <a:latin typeface="Arial" panose="020B0604020202020204" pitchFamily="34" charset="0"/>
              <a:cs typeface="Arial" panose="020B0604020202020204" pitchFamily="34" charset="0"/>
            </a:rPr>
            <a:t>V1.0 2.2 states that:</a:t>
          </a:r>
        </a:p>
      </dgm:t>
    </dgm:pt>
    <dgm:pt modelId="{7B292A34-D7E7-42EB-A781-68BBB29EEEF5}" type="parTrans" cxnId="{8F609981-15FC-43B6-8FA3-538D12DF11FB}">
      <dgm:prSet/>
      <dgm:spPr/>
      <dgm:t>
        <a:bodyPr/>
        <a:lstStyle/>
        <a:p>
          <a:endParaRPr lang="en-GB"/>
        </a:p>
      </dgm:t>
    </dgm:pt>
    <dgm:pt modelId="{81B3B7A9-3A7D-4585-BC23-5B06DC49EE0E}" type="sibTrans" cxnId="{8F609981-15FC-43B6-8FA3-538D12DF11FB}">
      <dgm:prSet/>
      <dgm:spPr/>
      <dgm:t>
        <a:bodyPr/>
        <a:lstStyle/>
        <a:p>
          <a:endParaRPr lang="en-GB"/>
        </a:p>
      </dgm:t>
    </dgm:pt>
    <dgm:pt modelId="{7606325A-37D4-45AA-944E-F4AAC16E6AA5}">
      <dgm:prSet phldrT="[Text]"/>
      <dgm:spPr/>
      <dgm:t>
        <a:bodyPr/>
        <a:lstStyle/>
        <a:p>
          <a:pPr>
            <a:buClr>
              <a:srgbClr val="68A495"/>
            </a:buClr>
            <a:buNone/>
          </a:pPr>
          <a:r>
            <a:rPr lang="en-GB">
              <a:latin typeface="Arial" panose="020B0604020202020204" pitchFamily="34" charset="0"/>
              <a:cs typeface="Arial" panose="020B0604020202020204" pitchFamily="34" charset="0"/>
            </a:rPr>
            <a:t>The Energy Market Data Specification Address Population Rules</a:t>
          </a:r>
        </a:p>
      </dgm:t>
    </dgm:pt>
    <dgm:pt modelId="{BFFCAEEB-ECD0-486C-BD80-C36400BCABAD}" type="parTrans" cxnId="{3C60FD7E-0042-4471-A861-015FCEB2E3B6}">
      <dgm:prSet/>
      <dgm:spPr/>
      <dgm:t>
        <a:bodyPr/>
        <a:lstStyle/>
        <a:p>
          <a:endParaRPr lang="en-GB"/>
        </a:p>
      </dgm:t>
    </dgm:pt>
    <dgm:pt modelId="{D98277F3-5963-4521-B2B0-33B6D8A8C002}" type="sibTrans" cxnId="{3C60FD7E-0042-4471-A861-015FCEB2E3B6}">
      <dgm:prSet/>
      <dgm:spPr/>
      <dgm:t>
        <a:bodyPr/>
        <a:lstStyle/>
        <a:p>
          <a:endParaRPr lang="en-GB"/>
        </a:p>
      </dgm:t>
    </dgm:pt>
    <dgm:pt modelId="{BDC0FB34-534C-4F8C-8B4C-01428C21077B}">
      <dgm:prSet/>
      <dgm:spPr/>
      <dgm:t>
        <a:bodyPr/>
        <a:lstStyle/>
        <a:p>
          <a:r>
            <a:rPr lang="en-GB">
              <a:latin typeface="Arial" panose="020B0604020202020204" pitchFamily="34" charset="0"/>
              <a:cs typeface="Arial" panose="020B0604020202020204" pitchFamily="34" charset="0"/>
            </a:rPr>
            <a:t>An organisation that owns and/or operates the electricity distribution network within a multi occupancy building between the intake positions and the customers installations.</a:t>
          </a:r>
        </a:p>
      </dgm:t>
    </dgm:pt>
    <dgm:pt modelId="{13A7FB61-8E79-424B-ABCC-70C90A3F2182}" type="parTrans" cxnId="{291D418B-5D3D-4598-82FB-A42FC17B0FB7}">
      <dgm:prSet/>
      <dgm:spPr/>
      <dgm:t>
        <a:bodyPr/>
        <a:lstStyle/>
        <a:p>
          <a:endParaRPr lang="en-GB"/>
        </a:p>
      </dgm:t>
    </dgm:pt>
    <dgm:pt modelId="{64925B46-CCB6-4C5D-A490-7BADC03B6C50}" type="sibTrans" cxnId="{291D418B-5D3D-4598-82FB-A42FC17B0FB7}">
      <dgm:prSet/>
      <dgm:spPr/>
      <dgm:t>
        <a:bodyPr/>
        <a:lstStyle/>
        <a:p>
          <a:endParaRPr lang="en-GB"/>
        </a:p>
      </dgm:t>
    </dgm:pt>
    <dgm:pt modelId="{D83E7B9A-9BC0-4ADC-BDDB-129B4B647F37}">
      <dgm:prSet/>
      <dgm:spPr/>
      <dgm:t>
        <a:bodyPr/>
        <a:lstStyle/>
        <a:p>
          <a:r>
            <a:rPr lang="en-GB">
              <a:latin typeface="Arial" panose="020B0604020202020204" pitchFamily="34" charset="0"/>
              <a:cs typeface="Arial" panose="020B0604020202020204" pitchFamily="34" charset="0"/>
            </a:rPr>
            <a:t>Because the DNO does not manage these assets, it is a useful piece of information for relevant Parties (MOA, Supplier, DNO) to be aware of to support the consumer. </a:t>
          </a:r>
        </a:p>
      </dgm:t>
    </dgm:pt>
    <dgm:pt modelId="{BF300A9D-388C-41F3-BC7E-0855268271D7}" type="parTrans" cxnId="{F40723C4-55F9-43E3-8708-77A8D2D29BF3}">
      <dgm:prSet/>
      <dgm:spPr/>
      <dgm:t>
        <a:bodyPr/>
        <a:lstStyle/>
        <a:p>
          <a:endParaRPr lang="en-GB"/>
        </a:p>
      </dgm:t>
    </dgm:pt>
    <dgm:pt modelId="{F7723284-39F7-49E2-B687-CA0375F6F616}" type="sibTrans" cxnId="{F40723C4-55F9-43E3-8708-77A8D2D29BF3}">
      <dgm:prSet/>
      <dgm:spPr/>
      <dgm:t>
        <a:bodyPr/>
        <a:lstStyle/>
        <a:p>
          <a:endParaRPr lang="en-GB"/>
        </a:p>
      </dgm:t>
    </dgm:pt>
    <dgm:pt modelId="{424A6717-EE86-44B0-B5D5-6FB286FB2D18}">
      <dgm:prSet/>
      <dgm:spPr/>
      <dgm:t>
        <a:bodyPr/>
        <a:lstStyle/>
        <a:p>
          <a:endParaRPr lang="en-GB">
            <a:latin typeface="Arial" panose="020B0604020202020204" pitchFamily="34" charset="0"/>
            <a:cs typeface="Arial" panose="020B0604020202020204" pitchFamily="34" charset="0"/>
          </a:endParaRPr>
        </a:p>
      </dgm:t>
    </dgm:pt>
    <dgm:pt modelId="{6BD280BF-B0CC-4463-82E9-3FC935BD49FE}" type="parTrans" cxnId="{C065DFB4-685A-47E3-BA8E-758EB3A9E101}">
      <dgm:prSet/>
      <dgm:spPr/>
      <dgm:t>
        <a:bodyPr/>
        <a:lstStyle/>
        <a:p>
          <a:endParaRPr lang="en-GB"/>
        </a:p>
      </dgm:t>
    </dgm:pt>
    <dgm:pt modelId="{979E6911-C574-46EC-9FA5-E55A904BAA0D}" type="sibTrans" cxnId="{C065DFB4-685A-47E3-BA8E-758EB3A9E101}">
      <dgm:prSet/>
      <dgm:spPr/>
      <dgm:t>
        <a:bodyPr/>
        <a:lstStyle/>
        <a:p>
          <a:endParaRPr lang="en-GB"/>
        </a:p>
      </dgm:t>
    </dgm:pt>
    <dgm:pt modelId="{98CDB94F-7B36-40A9-972A-B9658419699F}" type="pres">
      <dgm:prSet presAssocID="{A2672C8C-6727-4E56-89D3-A565086C9A7B}" presName="Name0" presStyleCnt="0">
        <dgm:presLayoutVars>
          <dgm:dir/>
          <dgm:animLvl val="lvl"/>
          <dgm:resizeHandles val="exact"/>
        </dgm:presLayoutVars>
      </dgm:prSet>
      <dgm:spPr/>
    </dgm:pt>
    <dgm:pt modelId="{14D621E7-38B0-4F29-B432-A4759B736203}" type="pres">
      <dgm:prSet presAssocID="{62AD24DD-DC84-4EDB-86A8-4BF01C6978E9}" presName="composite" presStyleCnt="0"/>
      <dgm:spPr/>
    </dgm:pt>
    <dgm:pt modelId="{A3A06F9D-A6D7-449F-98B0-A39CB1F4614A}" type="pres">
      <dgm:prSet presAssocID="{62AD24DD-DC84-4EDB-86A8-4BF01C6978E9}" presName="parTx" presStyleLbl="alignNode1" presStyleIdx="0" presStyleCnt="2">
        <dgm:presLayoutVars>
          <dgm:chMax val="0"/>
          <dgm:chPref val="0"/>
          <dgm:bulletEnabled val="1"/>
        </dgm:presLayoutVars>
      </dgm:prSet>
      <dgm:spPr/>
    </dgm:pt>
    <dgm:pt modelId="{798E3EA8-8123-42E4-AE8B-AF7156C11AF1}" type="pres">
      <dgm:prSet presAssocID="{62AD24DD-DC84-4EDB-86A8-4BF01C6978E9}" presName="desTx" presStyleLbl="alignAccFollowNode1" presStyleIdx="0" presStyleCnt="2">
        <dgm:presLayoutVars>
          <dgm:bulletEnabled val="1"/>
        </dgm:presLayoutVars>
      </dgm:prSet>
      <dgm:spPr/>
    </dgm:pt>
    <dgm:pt modelId="{322E6FE4-5EF7-4074-9C3E-4D2FB6C51FE4}" type="pres">
      <dgm:prSet presAssocID="{E79AF187-6BB1-46B5-853C-2594C971D4E6}" presName="space" presStyleCnt="0"/>
      <dgm:spPr/>
    </dgm:pt>
    <dgm:pt modelId="{41DB0418-1954-43F8-B0E2-0F9D033D0F85}" type="pres">
      <dgm:prSet presAssocID="{7606325A-37D4-45AA-944E-F4AAC16E6AA5}" presName="composite" presStyleCnt="0"/>
      <dgm:spPr/>
    </dgm:pt>
    <dgm:pt modelId="{ADF1378A-CAC5-4E62-A4CB-7FE4C7892AFB}" type="pres">
      <dgm:prSet presAssocID="{7606325A-37D4-45AA-944E-F4AAC16E6AA5}" presName="parTx" presStyleLbl="alignNode1" presStyleIdx="1" presStyleCnt="2">
        <dgm:presLayoutVars>
          <dgm:chMax val="0"/>
          <dgm:chPref val="0"/>
          <dgm:bulletEnabled val="1"/>
        </dgm:presLayoutVars>
      </dgm:prSet>
      <dgm:spPr/>
    </dgm:pt>
    <dgm:pt modelId="{6BD3F321-09C4-4717-B29A-C916E451578F}" type="pres">
      <dgm:prSet presAssocID="{7606325A-37D4-45AA-944E-F4AAC16E6AA5}" presName="desTx" presStyleLbl="alignAccFollowNode1" presStyleIdx="1" presStyleCnt="2">
        <dgm:presLayoutVars>
          <dgm:bulletEnabled val="1"/>
        </dgm:presLayoutVars>
      </dgm:prSet>
      <dgm:spPr/>
    </dgm:pt>
  </dgm:ptLst>
  <dgm:cxnLst>
    <dgm:cxn modelId="{6F10AF08-B921-40A1-9549-1CECFA240C01}" type="presOf" srcId="{24EC277C-384E-4853-BB51-EBC53C15F852}" destId="{6BD3F321-09C4-4717-B29A-C916E451578F}" srcOrd="0" destOrd="3" presId="urn:microsoft.com/office/officeart/2005/8/layout/hList1"/>
    <dgm:cxn modelId="{545ECC10-6D50-47E8-902A-E2EF6D9E890A}" srcId="{A2672C8C-6727-4E56-89D3-A565086C9A7B}" destId="{62AD24DD-DC84-4EDB-86A8-4BF01C6978E9}" srcOrd="0" destOrd="0" parTransId="{0B108859-7991-4F06-B374-E8774854133F}" sibTransId="{E79AF187-6BB1-46B5-853C-2594C971D4E6}"/>
    <dgm:cxn modelId="{4D045C13-66ED-415D-BC7A-BB1CC72278FB}" type="presOf" srcId="{6FFE07F8-735C-4882-AF81-943CA46DAB0C}" destId="{6BD3F321-09C4-4717-B29A-C916E451578F}" srcOrd="0" destOrd="0" presId="urn:microsoft.com/office/officeart/2005/8/layout/hList1"/>
    <dgm:cxn modelId="{8602F313-0504-4ED6-8F18-77AA7AC4359A}" type="presOf" srcId="{BDC0FB34-534C-4F8C-8B4C-01428C21077B}" destId="{798E3EA8-8123-42E4-AE8B-AF7156C11AF1}" srcOrd="0" destOrd="0" presId="urn:microsoft.com/office/officeart/2005/8/layout/hList1"/>
    <dgm:cxn modelId="{E4AC1F15-287B-4DD0-ADA1-6D82FA3F61A7}" srcId="{7606325A-37D4-45AA-944E-F4AAC16E6AA5}" destId="{D544725A-57F9-4F55-9469-B58CD27D514D}" srcOrd="2" destOrd="0" parTransId="{8DBDFC9D-8858-400D-937A-C96751FF64DB}" sibTransId="{194EE3C7-E036-4035-B35A-0942DC28A787}"/>
    <dgm:cxn modelId="{0A929D1E-A2A6-42E9-8CAC-1774F5BF07F0}" type="presOf" srcId="{7606325A-37D4-45AA-944E-F4AAC16E6AA5}" destId="{ADF1378A-CAC5-4E62-A4CB-7FE4C7892AFB}" srcOrd="0" destOrd="0" presId="urn:microsoft.com/office/officeart/2005/8/layout/hList1"/>
    <dgm:cxn modelId="{043CB970-3375-4FFA-A2FB-351370268EB7}" type="presOf" srcId="{D83E7B9A-9BC0-4ADC-BDDB-129B4B647F37}" destId="{798E3EA8-8123-42E4-AE8B-AF7156C11AF1}" srcOrd="0" destOrd="2" presId="urn:microsoft.com/office/officeart/2005/8/layout/hList1"/>
    <dgm:cxn modelId="{EB462651-25B3-4ABC-9692-28A61B9E18D3}" type="presOf" srcId="{62AD24DD-DC84-4EDB-86A8-4BF01C6978E9}" destId="{A3A06F9D-A6D7-449F-98B0-A39CB1F4614A}" srcOrd="0" destOrd="0" presId="urn:microsoft.com/office/officeart/2005/8/layout/hList1"/>
    <dgm:cxn modelId="{3C60FD7E-0042-4471-A861-015FCEB2E3B6}" srcId="{A2672C8C-6727-4E56-89D3-A565086C9A7B}" destId="{7606325A-37D4-45AA-944E-F4AAC16E6AA5}" srcOrd="1" destOrd="0" parTransId="{BFFCAEEB-ECD0-486C-BD80-C36400BCABAD}" sibTransId="{D98277F3-5963-4521-B2B0-33B6D8A8C002}"/>
    <dgm:cxn modelId="{8F609981-15FC-43B6-8FA3-538D12DF11FB}" srcId="{7606325A-37D4-45AA-944E-F4AAC16E6AA5}" destId="{6FFE07F8-735C-4882-AF81-943CA46DAB0C}" srcOrd="0" destOrd="0" parTransId="{7B292A34-D7E7-42EB-A781-68BBB29EEEF5}" sibTransId="{81B3B7A9-3A7D-4585-BC23-5B06DC49EE0E}"/>
    <dgm:cxn modelId="{291D418B-5D3D-4598-82FB-A42FC17B0FB7}" srcId="{62AD24DD-DC84-4EDB-86A8-4BF01C6978E9}" destId="{BDC0FB34-534C-4F8C-8B4C-01428C21077B}" srcOrd="0" destOrd="0" parTransId="{13A7FB61-8E79-424B-ABCC-70C90A3F2182}" sibTransId="{64925B46-CCB6-4C5D-A490-7BADC03B6C50}"/>
    <dgm:cxn modelId="{1E288A92-FDD2-4A06-9E8B-15379C8B7FA6}" type="presOf" srcId="{424A6717-EE86-44B0-B5D5-6FB286FB2D18}" destId="{798E3EA8-8123-42E4-AE8B-AF7156C11AF1}" srcOrd="0" destOrd="1" presId="urn:microsoft.com/office/officeart/2005/8/layout/hList1"/>
    <dgm:cxn modelId="{9208FC9C-9FEE-455A-964C-F0F2298F448F}" srcId="{7606325A-37D4-45AA-944E-F4AAC16E6AA5}" destId="{24EC277C-384E-4853-BB51-EBC53C15F852}" srcOrd="3" destOrd="0" parTransId="{BA1B5521-77E2-47A3-9FD5-23CA083ABE23}" sibTransId="{6E1A70B8-F401-4834-8F3F-E66141A2124C}"/>
    <dgm:cxn modelId="{4A7E79A2-246B-4A3E-952C-A9D7D083050A}" type="presOf" srcId="{D544725A-57F9-4F55-9469-B58CD27D514D}" destId="{6BD3F321-09C4-4717-B29A-C916E451578F}" srcOrd="0" destOrd="2" presId="urn:microsoft.com/office/officeart/2005/8/layout/hList1"/>
    <dgm:cxn modelId="{C065DFB4-685A-47E3-BA8E-758EB3A9E101}" srcId="{62AD24DD-DC84-4EDB-86A8-4BF01C6978E9}" destId="{424A6717-EE86-44B0-B5D5-6FB286FB2D18}" srcOrd="1" destOrd="0" parTransId="{6BD280BF-B0CC-4463-82E9-3FC935BD49FE}" sibTransId="{979E6911-C574-46EC-9FA5-E55A904BAA0D}"/>
    <dgm:cxn modelId="{C3A837B7-42B1-41A5-9331-3C0D54B356D9}" type="presOf" srcId="{A2672C8C-6727-4E56-89D3-A565086C9A7B}" destId="{98CDB94F-7B36-40A9-972A-B9658419699F}" srcOrd="0" destOrd="0" presId="urn:microsoft.com/office/officeart/2005/8/layout/hList1"/>
    <dgm:cxn modelId="{F40723C4-55F9-43E3-8708-77A8D2D29BF3}" srcId="{62AD24DD-DC84-4EDB-86A8-4BF01C6978E9}" destId="{D83E7B9A-9BC0-4ADC-BDDB-129B4B647F37}" srcOrd="2" destOrd="0" parTransId="{BF300A9D-388C-41F3-BC7E-0855268271D7}" sibTransId="{F7723284-39F7-49E2-B687-CA0375F6F616}"/>
    <dgm:cxn modelId="{0475ABE1-4FA8-460E-A15F-227FC0F84CF2}" srcId="{7606325A-37D4-45AA-944E-F4AAC16E6AA5}" destId="{89491197-A2A7-4B0D-BF86-255BAB4618BB}" srcOrd="1" destOrd="0" parTransId="{46E2F384-3BB2-4B90-88E4-6F581C4CC5B8}" sibTransId="{FB63FABB-F87A-4873-B81B-D707E7AD5DA8}"/>
    <dgm:cxn modelId="{83E6D9F7-6FF3-4E48-A2B2-17FFC414534E}" type="presOf" srcId="{89491197-A2A7-4B0D-BF86-255BAB4618BB}" destId="{6BD3F321-09C4-4717-B29A-C916E451578F}" srcOrd="0" destOrd="1" presId="urn:microsoft.com/office/officeart/2005/8/layout/hList1"/>
    <dgm:cxn modelId="{8FEE57C9-8F22-442C-8DF1-35E07FB065B8}" type="presParOf" srcId="{98CDB94F-7B36-40A9-972A-B9658419699F}" destId="{14D621E7-38B0-4F29-B432-A4759B736203}" srcOrd="0" destOrd="0" presId="urn:microsoft.com/office/officeart/2005/8/layout/hList1"/>
    <dgm:cxn modelId="{39813EFD-BF78-4651-ABA1-14E3EDFC7CD7}" type="presParOf" srcId="{14D621E7-38B0-4F29-B432-A4759B736203}" destId="{A3A06F9D-A6D7-449F-98B0-A39CB1F4614A}" srcOrd="0" destOrd="0" presId="urn:microsoft.com/office/officeart/2005/8/layout/hList1"/>
    <dgm:cxn modelId="{564C8A22-5066-47DC-B16E-19778A297D62}" type="presParOf" srcId="{14D621E7-38B0-4F29-B432-A4759B736203}" destId="{798E3EA8-8123-42E4-AE8B-AF7156C11AF1}" srcOrd="1" destOrd="0" presId="urn:microsoft.com/office/officeart/2005/8/layout/hList1"/>
    <dgm:cxn modelId="{8D6411E5-FD40-4F8E-9574-3D6A84455311}" type="presParOf" srcId="{98CDB94F-7B36-40A9-972A-B9658419699F}" destId="{322E6FE4-5EF7-4074-9C3E-4D2FB6C51FE4}" srcOrd="1" destOrd="0" presId="urn:microsoft.com/office/officeart/2005/8/layout/hList1"/>
    <dgm:cxn modelId="{9CA37822-F9C4-41D6-8B97-2B7D16D30B2D}" type="presParOf" srcId="{98CDB94F-7B36-40A9-972A-B9658419699F}" destId="{41DB0418-1954-43F8-B0E2-0F9D033D0F85}" srcOrd="2" destOrd="0" presId="urn:microsoft.com/office/officeart/2005/8/layout/hList1"/>
    <dgm:cxn modelId="{590F4730-7516-400C-8A10-AAE8DBFCCD1B}" type="presParOf" srcId="{41DB0418-1954-43F8-B0E2-0F9D033D0F85}" destId="{ADF1378A-CAC5-4E62-A4CB-7FE4C7892AFB}" srcOrd="0" destOrd="0" presId="urn:microsoft.com/office/officeart/2005/8/layout/hList1"/>
    <dgm:cxn modelId="{B8927EFD-1773-4BAA-9DCA-EE02E7139373}" type="presParOf" srcId="{41DB0418-1954-43F8-B0E2-0F9D033D0F85}" destId="{6BD3F321-09C4-4717-B29A-C916E451578F}" srcOrd="1" destOrd="0" presId="urn:microsoft.com/office/officeart/2005/8/layout/hList1"/>
  </dgm:cxnLst>
  <dgm:bg/>
  <dgm:whole/>
  <dgm:extLst>
    <a:ext uri="http://schemas.microsoft.com/office/drawing/2008/diagram">
      <dsp:dataModelExt xmlns:dsp="http://schemas.microsoft.com/office/drawing/2008/diagram" relId="rId7" minVer="http://schemas.openxmlformats.org/drawingml/2006/diagram"/>
    </a:ext>
  </dgm:extLst>
</dgm:dataModel>
</file>

<file path=ppt/diagrams/data3.xml><?xml version="1.0" encoding="utf-8"?>
<dgm:dataModel xmlns:dgm="http://schemas.openxmlformats.org/drawingml/2006/diagram" xmlns:a="http://schemas.openxmlformats.org/drawingml/2006/main">
  <dgm:ptLst>
    <dgm:pt modelId="{E9166D54-2D8D-43B9-9984-14038BFB78E4}" type="doc">
      <dgm:prSet loTypeId="urn:microsoft.com/office/officeart/2008/layout/VerticalCurvedList" loCatId="list" qsTypeId="urn:microsoft.com/office/officeart/2005/8/quickstyle/simple1" qsCatId="simple" csTypeId="urn:microsoft.com/office/officeart/2005/8/colors/accent3_2" csCatId="accent3" phldr="1"/>
      <dgm:spPr/>
      <dgm:t>
        <a:bodyPr/>
        <a:lstStyle/>
        <a:p>
          <a:endParaRPr lang="en-GB"/>
        </a:p>
      </dgm:t>
    </dgm:pt>
    <dgm:pt modelId="{9A8B025B-4852-4CA7-A677-8B0B417C8471}">
      <dgm:prSet/>
      <dgm:spPr/>
      <dgm:t>
        <a:bodyPr/>
        <a:lstStyle/>
        <a:p>
          <a:r>
            <a:rPr lang="en-GB">
              <a:latin typeface="Arial" panose="020B0604020202020204" pitchFamily="34" charset="0"/>
              <a:cs typeface="Arial" panose="020B0604020202020204" pitchFamily="34" charset="0"/>
            </a:rPr>
            <a:t>Would parties find it helpful in day-to-day operations if the BNO information is provided?</a:t>
          </a:r>
        </a:p>
      </dgm:t>
    </dgm:pt>
    <dgm:pt modelId="{66703685-B22A-405E-BA64-B2AFC0D771C8}" type="parTrans" cxnId="{70639116-02E8-4AF4-AC8F-6840AFF00670}">
      <dgm:prSet/>
      <dgm:spPr/>
      <dgm:t>
        <a:bodyPr/>
        <a:lstStyle/>
        <a:p>
          <a:endParaRPr lang="en-GB"/>
        </a:p>
      </dgm:t>
    </dgm:pt>
    <dgm:pt modelId="{56E9D3A1-1D86-46DA-ADD6-32C6C809EA03}" type="sibTrans" cxnId="{70639116-02E8-4AF4-AC8F-6840AFF00670}">
      <dgm:prSet/>
      <dgm:spPr/>
      <dgm:t>
        <a:bodyPr/>
        <a:lstStyle/>
        <a:p>
          <a:endParaRPr lang="en-GB"/>
        </a:p>
      </dgm:t>
    </dgm:pt>
    <dgm:pt modelId="{656FDC1C-D2FB-4512-BB77-32233305BEB2}">
      <dgm:prSet/>
      <dgm:spPr/>
      <dgm:t>
        <a:bodyPr/>
        <a:lstStyle/>
        <a:p>
          <a:r>
            <a:rPr lang="en-GB">
              <a:latin typeface="Arial" panose="020B0604020202020204" pitchFamily="34" charset="0"/>
              <a:cs typeface="Arial" panose="020B0604020202020204" pitchFamily="34" charset="0"/>
            </a:rPr>
            <a:t>Is there a preference as to where this information is provided?</a:t>
          </a:r>
        </a:p>
      </dgm:t>
    </dgm:pt>
    <dgm:pt modelId="{4E573FD9-8B15-4FB8-84BA-3B702C92D60C}" type="parTrans" cxnId="{0BEE0F9D-8B37-4977-A974-A0C3EBF50FBF}">
      <dgm:prSet/>
      <dgm:spPr/>
      <dgm:t>
        <a:bodyPr/>
        <a:lstStyle/>
        <a:p>
          <a:endParaRPr lang="en-GB"/>
        </a:p>
      </dgm:t>
    </dgm:pt>
    <dgm:pt modelId="{E9A7F7E7-C8F9-4F2F-82B1-EC3668EDE504}" type="sibTrans" cxnId="{0BEE0F9D-8B37-4977-A974-A0C3EBF50FBF}">
      <dgm:prSet/>
      <dgm:spPr/>
      <dgm:t>
        <a:bodyPr/>
        <a:lstStyle/>
        <a:p>
          <a:endParaRPr lang="en-GB"/>
        </a:p>
      </dgm:t>
    </dgm:pt>
    <dgm:pt modelId="{8CE99440-7D6D-4B29-8E9C-E5B27FB479FA}">
      <dgm:prSet/>
      <dgm:spPr/>
      <dgm:t>
        <a:bodyPr/>
        <a:lstStyle/>
        <a:p>
          <a:r>
            <a:rPr lang="en-GB">
              <a:latin typeface="Arial" panose="020B0604020202020204" pitchFamily="34" charset="0"/>
              <a:cs typeface="Arial" panose="020B0604020202020204" pitchFamily="34" charset="0"/>
            </a:rPr>
            <a:t>Do parties feel that a change to the guidance surrounding address line 1 is required for more explicit use?</a:t>
          </a:r>
        </a:p>
      </dgm:t>
    </dgm:pt>
    <dgm:pt modelId="{8C074F79-209A-44F7-9AEC-C13AFD79EEEC}" type="parTrans" cxnId="{BE58C7CC-1DD5-4F7F-83EF-DCA7B9D69B49}">
      <dgm:prSet/>
      <dgm:spPr/>
      <dgm:t>
        <a:bodyPr/>
        <a:lstStyle/>
        <a:p>
          <a:endParaRPr lang="en-GB"/>
        </a:p>
      </dgm:t>
    </dgm:pt>
    <dgm:pt modelId="{5B4B73AE-E1B1-45C8-A835-2312B1340B5E}" type="sibTrans" cxnId="{BE58C7CC-1DD5-4F7F-83EF-DCA7B9D69B49}">
      <dgm:prSet/>
      <dgm:spPr/>
      <dgm:t>
        <a:bodyPr/>
        <a:lstStyle/>
        <a:p>
          <a:endParaRPr lang="en-GB"/>
        </a:p>
      </dgm:t>
    </dgm:pt>
    <dgm:pt modelId="{7CA4F59B-1AE0-43FE-A244-722FFD164D17}">
      <dgm:prSet/>
      <dgm:spPr/>
      <dgm:t>
        <a:bodyPr/>
        <a:lstStyle/>
        <a:p>
          <a:r>
            <a:rPr lang="en-GB">
              <a:latin typeface="Arial" panose="020B0604020202020204" pitchFamily="34" charset="0"/>
              <a:cs typeface="Arial" panose="020B0604020202020204" pitchFamily="34" charset="0"/>
            </a:rPr>
            <a:t>Is there an issue with using Address Line 1 in this way? </a:t>
          </a:r>
        </a:p>
      </dgm:t>
    </dgm:pt>
    <dgm:pt modelId="{5CC0C145-B52A-46AB-A716-58388D388724}" type="parTrans" cxnId="{67933B85-6938-49FA-9970-A4F4CA133F59}">
      <dgm:prSet/>
      <dgm:spPr/>
      <dgm:t>
        <a:bodyPr/>
        <a:lstStyle/>
        <a:p>
          <a:endParaRPr lang="en-GB"/>
        </a:p>
      </dgm:t>
    </dgm:pt>
    <dgm:pt modelId="{94FAE8B9-AAB1-48A4-9873-E309DB03DB8A}" type="sibTrans" cxnId="{67933B85-6938-49FA-9970-A4F4CA133F59}">
      <dgm:prSet/>
      <dgm:spPr/>
      <dgm:t>
        <a:bodyPr/>
        <a:lstStyle/>
        <a:p>
          <a:endParaRPr lang="en-GB"/>
        </a:p>
      </dgm:t>
    </dgm:pt>
    <dgm:pt modelId="{ABEAAC35-806F-471D-9247-9018C48A7EA4}" type="pres">
      <dgm:prSet presAssocID="{E9166D54-2D8D-43B9-9984-14038BFB78E4}" presName="Name0" presStyleCnt="0">
        <dgm:presLayoutVars>
          <dgm:chMax val="7"/>
          <dgm:chPref val="7"/>
          <dgm:dir/>
        </dgm:presLayoutVars>
      </dgm:prSet>
      <dgm:spPr/>
    </dgm:pt>
    <dgm:pt modelId="{1433D16A-E3C4-4C11-961E-84D58EFD85D1}" type="pres">
      <dgm:prSet presAssocID="{E9166D54-2D8D-43B9-9984-14038BFB78E4}" presName="Name1" presStyleCnt="0"/>
      <dgm:spPr/>
    </dgm:pt>
    <dgm:pt modelId="{4CBADA3D-FD86-41BE-9D05-536C8FA521EF}" type="pres">
      <dgm:prSet presAssocID="{E9166D54-2D8D-43B9-9984-14038BFB78E4}" presName="cycle" presStyleCnt="0"/>
      <dgm:spPr/>
    </dgm:pt>
    <dgm:pt modelId="{996DB951-7B57-4BE6-B83C-D23F3F0183A1}" type="pres">
      <dgm:prSet presAssocID="{E9166D54-2D8D-43B9-9984-14038BFB78E4}" presName="srcNode" presStyleLbl="node1" presStyleIdx="0" presStyleCnt="4"/>
      <dgm:spPr/>
    </dgm:pt>
    <dgm:pt modelId="{60527D53-5D3F-4966-B392-41678EA7229F}" type="pres">
      <dgm:prSet presAssocID="{E9166D54-2D8D-43B9-9984-14038BFB78E4}" presName="conn" presStyleLbl="parChTrans1D2" presStyleIdx="0" presStyleCnt="1"/>
      <dgm:spPr/>
    </dgm:pt>
    <dgm:pt modelId="{AF72053A-5286-42E8-B07A-118F77B84B05}" type="pres">
      <dgm:prSet presAssocID="{E9166D54-2D8D-43B9-9984-14038BFB78E4}" presName="extraNode" presStyleLbl="node1" presStyleIdx="0" presStyleCnt="4"/>
      <dgm:spPr/>
    </dgm:pt>
    <dgm:pt modelId="{C63753FF-1AF1-42AB-93F4-B80CCE51534E}" type="pres">
      <dgm:prSet presAssocID="{E9166D54-2D8D-43B9-9984-14038BFB78E4}" presName="dstNode" presStyleLbl="node1" presStyleIdx="0" presStyleCnt="4"/>
      <dgm:spPr/>
    </dgm:pt>
    <dgm:pt modelId="{1070A504-41E7-4F4E-8829-8DCB821B13B0}" type="pres">
      <dgm:prSet presAssocID="{9A8B025B-4852-4CA7-A677-8B0B417C8471}" presName="text_1" presStyleLbl="node1" presStyleIdx="0" presStyleCnt="4">
        <dgm:presLayoutVars>
          <dgm:bulletEnabled val="1"/>
        </dgm:presLayoutVars>
      </dgm:prSet>
      <dgm:spPr/>
    </dgm:pt>
    <dgm:pt modelId="{C6555E66-20EA-4873-BD48-1DCD9508DAF8}" type="pres">
      <dgm:prSet presAssocID="{9A8B025B-4852-4CA7-A677-8B0B417C8471}" presName="accent_1" presStyleCnt="0"/>
      <dgm:spPr/>
    </dgm:pt>
    <dgm:pt modelId="{5146A376-4C8C-4472-920C-5FECE382D109}" type="pres">
      <dgm:prSet presAssocID="{9A8B025B-4852-4CA7-A677-8B0B417C8471}" presName="accentRepeatNode" presStyleLbl="solidFgAcc1" presStyleIdx="0" presStyleCnt="4"/>
      <dgm:spPr/>
    </dgm:pt>
    <dgm:pt modelId="{32773E00-557A-4BC6-A301-640C46CA01F2}" type="pres">
      <dgm:prSet presAssocID="{656FDC1C-D2FB-4512-BB77-32233305BEB2}" presName="text_2" presStyleLbl="node1" presStyleIdx="1" presStyleCnt="4">
        <dgm:presLayoutVars>
          <dgm:bulletEnabled val="1"/>
        </dgm:presLayoutVars>
      </dgm:prSet>
      <dgm:spPr/>
    </dgm:pt>
    <dgm:pt modelId="{AF1588A0-56E4-4A0B-8775-A9B02CC511CE}" type="pres">
      <dgm:prSet presAssocID="{656FDC1C-D2FB-4512-BB77-32233305BEB2}" presName="accent_2" presStyleCnt="0"/>
      <dgm:spPr/>
    </dgm:pt>
    <dgm:pt modelId="{3651EB09-8A63-47C2-A904-B4F85037C68D}" type="pres">
      <dgm:prSet presAssocID="{656FDC1C-D2FB-4512-BB77-32233305BEB2}" presName="accentRepeatNode" presStyleLbl="solidFgAcc1" presStyleIdx="1" presStyleCnt="4"/>
      <dgm:spPr/>
    </dgm:pt>
    <dgm:pt modelId="{49C937C6-5E7C-45FF-9CFC-F5389E4F745A}" type="pres">
      <dgm:prSet presAssocID="{7CA4F59B-1AE0-43FE-A244-722FFD164D17}" presName="text_3" presStyleLbl="node1" presStyleIdx="2" presStyleCnt="4">
        <dgm:presLayoutVars>
          <dgm:bulletEnabled val="1"/>
        </dgm:presLayoutVars>
      </dgm:prSet>
      <dgm:spPr/>
    </dgm:pt>
    <dgm:pt modelId="{B852288F-5D06-4313-A2DC-DF2DFFD3EB05}" type="pres">
      <dgm:prSet presAssocID="{7CA4F59B-1AE0-43FE-A244-722FFD164D17}" presName="accent_3" presStyleCnt="0"/>
      <dgm:spPr/>
    </dgm:pt>
    <dgm:pt modelId="{08CF1796-AEC8-4821-A2B1-5A3E1B7E61BC}" type="pres">
      <dgm:prSet presAssocID="{7CA4F59B-1AE0-43FE-A244-722FFD164D17}" presName="accentRepeatNode" presStyleLbl="solidFgAcc1" presStyleIdx="2" presStyleCnt="4"/>
      <dgm:spPr/>
    </dgm:pt>
    <dgm:pt modelId="{275A155B-267C-4BCC-98B8-8FA87D196FF5}" type="pres">
      <dgm:prSet presAssocID="{8CE99440-7D6D-4B29-8E9C-E5B27FB479FA}" presName="text_4" presStyleLbl="node1" presStyleIdx="3" presStyleCnt="4">
        <dgm:presLayoutVars>
          <dgm:bulletEnabled val="1"/>
        </dgm:presLayoutVars>
      </dgm:prSet>
      <dgm:spPr/>
    </dgm:pt>
    <dgm:pt modelId="{01209F09-0878-4552-AC3A-8E1C7C750ECA}" type="pres">
      <dgm:prSet presAssocID="{8CE99440-7D6D-4B29-8E9C-E5B27FB479FA}" presName="accent_4" presStyleCnt="0"/>
      <dgm:spPr/>
    </dgm:pt>
    <dgm:pt modelId="{B25B6F85-7557-4C86-AECA-874C576F094C}" type="pres">
      <dgm:prSet presAssocID="{8CE99440-7D6D-4B29-8E9C-E5B27FB479FA}" presName="accentRepeatNode" presStyleLbl="solidFgAcc1" presStyleIdx="3" presStyleCnt="4"/>
      <dgm:spPr/>
    </dgm:pt>
  </dgm:ptLst>
  <dgm:cxnLst>
    <dgm:cxn modelId="{70639116-02E8-4AF4-AC8F-6840AFF00670}" srcId="{E9166D54-2D8D-43B9-9984-14038BFB78E4}" destId="{9A8B025B-4852-4CA7-A677-8B0B417C8471}" srcOrd="0" destOrd="0" parTransId="{66703685-B22A-405E-BA64-B2AFC0D771C8}" sibTransId="{56E9D3A1-1D86-46DA-ADD6-32C6C809EA03}"/>
    <dgm:cxn modelId="{2A4D632D-E263-47EA-8ABD-3DE719FD8B7D}" type="presOf" srcId="{56E9D3A1-1D86-46DA-ADD6-32C6C809EA03}" destId="{60527D53-5D3F-4966-B392-41678EA7229F}" srcOrd="0" destOrd="0" presId="urn:microsoft.com/office/officeart/2008/layout/VerticalCurvedList"/>
    <dgm:cxn modelId="{6E9FC06A-B51F-47F4-A3D8-98C5F7AD6E59}" type="presOf" srcId="{9A8B025B-4852-4CA7-A677-8B0B417C8471}" destId="{1070A504-41E7-4F4E-8829-8DCB821B13B0}" srcOrd="0" destOrd="0" presId="urn:microsoft.com/office/officeart/2008/layout/VerticalCurvedList"/>
    <dgm:cxn modelId="{67933B85-6938-49FA-9970-A4F4CA133F59}" srcId="{E9166D54-2D8D-43B9-9984-14038BFB78E4}" destId="{7CA4F59B-1AE0-43FE-A244-722FFD164D17}" srcOrd="2" destOrd="0" parTransId="{5CC0C145-B52A-46AB-A716-58388D388724}" sibTransId="{94FAE8B9-AAB1-48A4-9873-E309DB03DB8A}"/>
    <dgm:cxn modelId="{0BEE0F9D-8B37-4977-A974-A0C3EBF50FBF}" srcId="{E9166D54-2D8D-43B9-9984-14038BFB78E4}" destId="{656FDC1C-D2FB-4512-BB77-32233305BEB2}" srcOrd="1" destOrd="0" parTransId="{4E573FD9-8B15-4FB8-84BA-3B702C92D60C}" sibTransId="{E9A7F7E7-C8F9-4F2F-82B1-EC3668EDE504}"/>
    <dgm:cxn modelId="{7D3808B4-61AC-45BB-905D-C461177F2DF0}" type="presOf" srcId="{8CE99440-7D6D-4B29-8E9C-E5B27FB479FA}" destId="{275A155B-267C-4BCC-98B8-8FA87D196FF5}" srcOrd="0" destOrd="0" presId="urn:microsoft.com/office/officeart/2008/layout/VerticalCurvedList"/>
    <dgm:cxn modelId="{D6B9AEB7-3A30-4E20-A341-376C300627CB}" type="presOf" srcId="{7CA4F59B-1AE0-43FE-A244-722FFD164D17}" destId="{49C937C6-5E7C-45FF-9CFC-F5389E4F745A}" srcOrd="0" destOrd="0" presId="urn:microsoft.com/office/officeart/2008/layout/VerticalCurvedList"/>
    <dgm:cxn modelId="{AAA749C1-82B5-48C2-96E4-1213105981CA}" type="presOf" srcId="{E9166D54-2D8D-43B9-9984-14038BFB78E4}" destId="{ABEAAC35-806F-471D-9247-9018C48A7EA4}" srcOrd="0" destOrd="0" presId="urn:microsoft.com/office/officeart/2008/layout/VerticalCurvedList"/>
    <dgm:cxn modelId="{BE58C7CC-1DD5-4F7F-83EF-DCA7B9D69B49}" srcId="{E9166D54-2D8D-43B9-9984-14038BFB78E4}" destId="{8CE99440-7D6D-4B29-8E9C-E5B27FB479FA}" srcOrd="3" destOrd="0" parTransId="{8C074F79-209A-44F7-9AEC-C13AFD79EEEC}" sibTransId="{5B4B73AE-E1B1-45C8-A835-2312B1340B5E}"/>
    <dgm:cxn modelId="{2C2874D2-ED0C-4E78-A4B1-6EF61ADA5D66}" type="presOf" srcId="{656FDC1C-D2FB-4512-BB77-32233305BEB2}" destId="{32773E00-557A-4BC6-A301-640C46CA01F2}" srcOrd="0" destOrd="0" presId="urn:microsoft.com/office/officeart/2008/layout/VerticalCurvedList"/>
    <dgm:cxn modelId="{AE653A89-7C7A-4F6D-B230-EC0D6696AFB3}" type="presParOf" srcId="{ABEAAC35-806F-471D-9247-9018C48A7EA4}" destId="{1433D16A-E3C4-4C11-961E-84D58EFD85D1}" srcOrd="0" destOrd="0" presId="urn:microsoft.com/office/officeart/2008/layout/VerticalCurvedList"/>
    <dgm:cxn modelId="{C25EAF43-5DC9-4D69-8B79-9BCD5385DF4A}" type="presParOf" srcId="{1433D16A-E3C4-4C11-961E-84D58EFD85D1}" destId="{4CBADA3D-FD86-41BE-9D05-536C8FA521EF}" srcOrd="0" destOrd="0" presId="urn:microsoft.com/office/officeart/2008/layout/VerticalCurvedList"/>
    <dgm:cxn modelId="{1825F717-8444-45AC-9626-4CB2670FEC69}" type="presParOf" srcId="{4CBADA3D-FD86-41BE-9D05-536C8FA521EF}" destId="{996DB951-7B57-4BE6-B83C-D23F3F0183A1}" srcOrd="0" destOrd="0" presId="urn:microsoft.com/office/officeart/2008/layout/VerticalCurvedList"/>
    <dgm:cxn modelId="{5CBCE82A-4A5B-4EA7-B44E-0D0DA1096019}" type="presParOf" srcId="{4CBADA3D-FD86-41BE-9D05-536C8FA521EF}" destId="{60527D53-5D3F-4966-B392-41678EA7229F}" srcOrd="1" destOrd="0" presId="urn:microsoft.com/office/officeart/2008/layout/VerticalCurvedList"/>
    <dgm:cxn modelId="{91D41902-38E0-4FBD-9304-D2806892B2A6}" type="presParOf" srcId="{4CBADA3D-FD86-41BE-9D05-536C8FA521EF}" destId="{AF72053A-5286-42E8-B07A-118F77B84B05}" srcOrd="2" destOrd="0" presId="urn:microsoft.com/office/officeart/2008/layout/VerticalCurvedList"/>
    <dgm:cxn modelId="{C9151C19-798B-4FC1-A8F2-E74751810C16}" type="presParOf" srcId="{4CBADA3D-FD86-41BE-9D05-536C8FA521EF}" destId="{C63753FF-1AF1-42AB-93F4-B80CCE51534E}" srcOrd="3" destOrd="0" presId="urn:microsoft.com/office/officeart/2008/layout/VerticalCurvedList"/>
    <dgm:cxn modelId="{BC3C4793-BE1D-41A4-8B8A-328F840FA03C}" type="presParOf" srcId="{1433D16A-E3C4-4C11-961E-84D58EFD85D1}" destId="{1070A504-41E7-4F4E-8829-8DCB821B13B0}" srcOrd="1" destOrd="0" presId="urn:microsoft.com/office/officeart/2008/layout/VerticalCurvedList"/>
    <dgm:cxn modelId="{BDC3B3EF-645A-449C-A0AF-D8481989A239}" type="presParOf" srcId="{1433D16A-E3C4-4C11-961E-84D58EFD85D1}" destId="{C6555E66-20EA-4873-BD48-1DCD9508DAF8}" srcOrd="2" destOrd="0" presId="urn:microsoft.com/office/officeart/2008/layout/VerticalCurvedList"/>
    <dgm:cxn modelId="{36ABE93C-10F6-4772-AE79-FD9C096D40A2}" type="presParOf" srcId="{C6555E66-20EA-4873-BD48-1DCD9508DAF8}" destId="{5146A376-4C8C-4472-920C-5FECE382D109}" srcOrd="0" destOrd="0" presId="urn:microsoft.com/office/officeart/2008/layout/VerticalCurvedList"/>
    <dgm:cxn modelId="{E5D1F30D-3DA6-4B81-9967-4A41DEBBFE77}" type="presParOf" srcId="{1433D16A-E3C4-4C11-961E-84D58EFD85D1}" destId="{32773E00-557A-4BC6-A301-640C46CA01F2}" srcOrd="3" destOrd="0" presId="urn:microsoft.com/office/officeart/2008/layout/VerticalCurvedList"/>
    <dgm:cxn modelId="{5E971B82-5318-43F4-A4DB-57950FA6DCC4}" type="presParOf" srcId="{1433D16A-E3C4-4C11-961E-84D58EFD85D1}" destId="{AF1588A0-56E4-4A0B-8775-A9B02CC511CE}" srcOrd="4" destOrd="0" presId="urn:microsoft.com/office/officeart/2008/layout/VerticalCurvedList"/>
    <dgm:cxn modelId="{CA0000F7-BA86-440A-AABE-A046A3A04B8A}" type="presParOf" srcId="{AF1588A0-56E4-4A0B-8775-A9B02CC511CE}" destId="{3651EB09-8A63-47C2-A904-B4F85037C68D}" srcOrd="0" destOrd="0" presId="urn:microsoft.com/office/officeart/2008/layout/VerticalCurvedList"/>
    <dgm:cxn modelId="{7E2CC5D9-A493-4867-9695-BFA06B735688}" type="presParOf" srcId="{1433D16A-E3C4-4C11-961E-84D58EFD85D1}" destId="{49C937C6-5E7C-45FF-9CFC-F5389E4F745A}" srcOrd="5" destOrd="0" presId="urn:microsoft.com/office/officeart/2008/layout/VerticalCurvedList"/>
    <dgm:cxn modelId="{74D13572-9B1F-4317-9BC5-1D43F812FF24}" type="presParOf" srcId="{1433D16A-E3C4-4C11-961E-84D58EFD85D1}" destId="{B852288F-5D06-4313-A2DC-DF2DFFD3EB05}" srcOrd="6" destOrd="0" presId="urn:microsoft.com/office/officeart/2008/layout/VerticalCurvedList"/>
    <dgm:cxn modelId="{6B6E121A-2A08-4A09-9F49-AD9028C3A530}" type="presParOf" srcId="{B852288F-5D06-4313-A2DC-DF2DFFD3EB05}" destId="{08CF1796-AEC8-4821-A2B1-5A3E1B7E61BC}" srcOrd="0" destOrd="0" presId="urn:microsoft.com/office/officeart/2008/layout/VerticalCurvedList"/>
    <dgm:cxn modelId="{9761CA07-6BCE-4F07-B9BA-051C29B18C35}" type="presParOf" srcId="{1433D16A-E3C4-4C11-961E-84D58EFD85D1}" destId="{275A155B-267C-4BCC-98B8-8FA87D196FF5}" srcOrd="7" destOrd="0" presId="urn:microsoft.com/office/officeart/2008/layout/VerticalCurvedList"/>
    <dgm:cxn modelId="{2056FCCD-2BA9-4896-9365-C53B70889FFB}" type="presParOf" srcId="{1433D16A-E3C4-4C11-961E-84D58EFD85D1}" destId="{01209F09-0878-4552-AC3A-8E1C7C750ECA}" srcOrd="8" destOrd="0" presId="urn:microsoft.com/office/officeart/2008/layout/VerticalCurvedList"/>
    <dgm:cxn modelId="{A53A4E66-7C66-424C-86F1-D9EA8507D3C5}" type="presParOf" srcId="{01209F09-0878-4552-AC3A-8E1C7C750ECA}" destId="{B25B6F85-7557-4C86-AECA-874C576F094C}" srcOrd="0" destOrd="0" presId="urn:microsoft.com/office/officeart/2008/layout/VerticalCurvedList"/>
  </dgm:cxnLst>
  <dgm:bg/>
  <dgm:whole/>
  <dgm:extLst>
    <a:ext uri="http://schemas.microsoft.com/office/drawing/2008/diagram">
      <dsp:dataModelExt xmlns:dsp="http://schemas.microsoft.com/office/drawing/2008/diagram" relId="rId7" minVer="http://schemas.openxmlformats.org/drawingml/2006/diagram"/>
    </a:ext>
  </dgm:extLst>
</dgm:dataModel>
</file>

<file path=ppt/diagrams/data4.xml><?xml version="1.0" encoding="utf-8"?>
<dgm:dataModel xmlns:dgm="http://schemas.openxmlformats.org/drawingml/2006/diagram" xmlns:a="http://schemas.openxmlformats.org/drawingml/2006/main">
  <dgm:ptLst>
    <dgm:pt modelId="{2FADDFF4-F6A6-4E4D-9DF3-7A6283B403BC}" type="doc">
      <dgm:prSet loTypeId="urn:microsoft.com/office/officeart/2005/8/layout/process4" loCatId="process" qsTypeId="urn:microsoft.com/office/officeart/2005/8/quickstyle/simple4" qsCatId="simple" csTypeId="urn:microsoft.com/office/officeart/2005/8/colors/accent3_2" csCatId="accent3" phldr="1"/>
      <dgm:spPr/>
      <dgm:t>
        <a:bodyPr/>
        <a:lstStyle/>
        <a:p>
          <a:endParaRPr lang="en-US"/>
        </a:p>
      </dgm:t>
    </dgm:pt>
    <dgm:pt modelId="{60A28FF5-FD2F-4F11-ACF4-8D67E7FA2CB4}">
      <dgm:prSet/>
      <dgm:spPr/>
      <dgm:t>
        <a:bodyPr/>
        <a:lstStyle/>
        <a:p>
          <a:pPr>
            <a:lnSpc>
              <a:spcPct val="100000"/>
            </a:lnSpc>
          </a:pPr>
          <a:r>
            <a:rPr lang="en-GB">
              <a:latin typeface="Arial" panose="020B0604020202020204" pitchFamily="34" charset="0"/>
              <a:cs typeface="Arial" panose="020B0604020202020204" pitchFamily="34" charset="0"/>
            </a:rPr>
            <a:t>Comments requested before the meeting</a:t>
          </a:r>
          <a:endParaRPr lang="en-US">
            <a:latin typeface="Arial" panose="020B0604020202020204" pitchFamily="34" charset="0"/>
            <a:cs typeface="Arial" panose="020B0604020202020204" pitchFamily="34" charset="0"/>
          </a:endParaRPr>
        </a:p>
      </dgm:t>
    </dgm:pt>
    <dgm:pt modelId="{B6B60F86-9AE9-48ED-8AA8-E2BAFCAC550E}" type="parTrans" cxnId="{5A18F8DD-95D0-424F-925E-7C6D4B6C8132}">
      <dgm:prSet/>
      <dgm:spPr/>
      <dgm:t>
        <a:bodyPr/>
        <a:lstStyle/>
        <a:p>
          <a:endParaRPr lang="en-US"/>
        </a:p>
      </dgm:t>
    </dgm:pt>
    <dgm:pt modelId="{2699AA5E-E51B-485B-BC64-5EEEB377A08A}" type="sibTrans" cxnId="{5A18F8DD-95D0-424F-925E-7C6D4B6C8132}">
      <dgm:prSet/>
      <dgm:spPr/>
      <dgm:t>
        <a:bodyPr/>
        <a:lstStyle/>
        <a:p>
          <a:endParaRPr lang="en-US"/>
        </a:p>
      </dgm:t>
    </dgm:pt>
    <dgm:pt modelId="{64E9F196-7FA2-41BA-88D7-DFCC0E3A43DC}">
      <dgm:prSet/>
      <dgm:spPr/>
      <dgm:t>
        <a:bodyPr/>
        <a:lstStyle/>
        <a:p>
          <a:pPr>
            <a:lnSpc>
              <a:spcPct val="100000"/>
            </a:lnSpc>
          </a:pPr>
          <a:r>
            <a:rPr lang="en-US">
              <a:latin typeface="Arial" panose="020B0604020202020204" pitchFamily="34" charset="0"/>
              <a:cs typeface="Arial" panose="020B0604020202020204" pitchFamily="34" charset="0"/>
            </a:rPr>
            <a:t>Subject to no comments/discussion, these will be updated on the Portal following the meeting</a:t>
          </a:r>
        </a:p>
      </dgm:t>
    </dgm:pt>
    <dgm:pt modelId="{DF9A4082-5033-4B6E-AAC4-D435E38C6F28}" type="parTrans" cxnId="{462E858F-F54B-4E5C-80D7-1D2D538272C8}">
      <dgm:prSet/>
      <dgm:spPr/>
      <dgm:t>
        <a:bodyPr/>
        <a:lstStyle/>
        <a:p>
          <a:endParaRPr lang="en-GB"/>
        </a:p>
      </dgm:t>
    </dgm:pt>
    <dgm:pt modelId="{B883CA51-6DE5-4CF6-8621-9DC1A859007E}" type="sibTrans" cxnId="{462E858F-F54B-4E5C-80D7-1D2D538272C8}">
      <dgm:prSet/>
      <dgm:spPr/>
      <dgm:t>
        <a:bodyPr/>
        <a:lstStyle/>
        <a:p>
          <a:endParaRPr lang="en-GB"/>
        </a:p>
      </dgm:t>
    </dgm:pt>
    <dgm:pt modelId="{05C10E07-4DCE-45EB-B862-AACE683F9278}">
      <dgm:prSet/>
      <dgm:spPr/>
      <dgm:t>
        <a:bodyPr/>
        <a:lstStyle/>
        <a:p>
          <a:pPr>
            <a:lnSpc>
              <a:spcPct val="100000"/>
            </a:lnSpc>
          </a:pPr>
          <a:r>
            <a:rPr lang="en-GB"/>
            <a:t>Based on feedback at the January meeting via </a:t>
          </a:r>
          <a:r>
            <a:rPr lang="en-GB" err="1"/>
            <a:t>Slido</a:t>
          </a:r>
          <a:r>
            <a:rPr lang="en-GB"/>
            <a:t>, changes were drafted </a:t>
          </a:r>
        </a:p>
      </dgm:t>
    </dgm:pt>
    <dgm:pt modelId="{12C5C009-09A6-420A-98B6-DAEDFD750735}" type="parTrans" cxnId="{DFDA5517-811E-40D6-82B1-A57010DFE6A0}">
      <dgm:prSet/>
      <dgm:spPr/>
      <dgm:t>
        <a:bodyPr/>
        <a:lstStyle/>
        <a:p>
          <a:endParaRPr lang="en-GB"/>
        </a:p>
      </dgm:t>
    </dgm:pt>
    <dgm:pt modelId="{E577B73C-6D67-41B9-ACE7-F7C718C9EE2A}" type="sibTrans" cxnId="{DFDA5517-811E-40D6-82B1-A57010DFE6A0}">
      <dgm:prSet/>
      <dgm:spPr/>
      <dgm:t>
        <a:bodyPr/>
        <a:lstStyle/>
        <a:p>
          <a:endParaRPr lang="en-GB"/>
        </a:p>
      </dgm:t>
    </dgm:pt>
    <dgm:pt modelId="{A49A5190-1C25-4B0D-B141-D3B245945BE5}">
      <dgm:prSet/>
      <dgm:spPr/>
      <dgm:t>
        <a:bodyPr/>
        <a:lstStyle/>
        <a:p>
          <a:pPr>
            <a:lnSpc>
              <a:spcPct val="100000"/>
            </a:lnSpc>
          </a:pPr>
          <a:r>
            <a:rPr lang="en-GB"/>
            <a:t>Draft </a:t>
          </a:r>
          <a:r>
            <a:rPr lang="en-GB" err="1"/>
            <a:t>ToRs</a:t>
          </a:r>
          <a:r>
            <a:rPr lang="en-GB"/>
            <a:t> circulated with the pre meeting papers.</a:t>
          </a:r>
        </a:p>
      </dgm:t>
    </dgm:pt>
    <dgm:pt modelId="{3FBCF1FE-9E45-41D7-87A1-E88E59D0BC5E}" type="parTrans" cxnId="{221C6734-22E1-48B6-BC4B-11C2EC5D2137}">
      <dgm:prSet/>
      <dgm:spPr/>
      <dgm:t>
        <a:bodyPr/>
        <a:lstStyle/>
        <a:p>
          <a:endParaRPr lang="en-GB"/>
        </a:p>
      </dgm:t>
    </dgm:pt>
    <dgm:pt modelId="{0B608073-F517-4FD8-AA18-4FB1BE863703}" type="sibTrans" cxnId="{221C6734-22E1-48B6-BC4B-11C2EC5D2137}">
      <dgm:prSet/>
      <dgm:spPr/>
      <dgm:t>
        <a:bodyPr/>
        <a:lstStyle/>
        <a:p>
          <a:endParaRPr lang="en-GB"/>
        </a:p>
      </dgm:t>
    </dgm:pt>
    <dgm:pt modelId="{5416230C-D1CE-4795-B7AF-BC4467BCCAC1}" type="pres">
      <dgm:prSet presAssocID="{2FADDFF4-F6A6-4E4D-9DF3-7A6283B403BC}" presName="Name0" presStyleCnt="0">
        <dgm:presLayoutVars>
          <dgm:dir/>
          <dgm:animLvl val="lvl"/>
          <dgm:resizeHandles val="exact"/>
        </dgm:presLayoutVars>
      </dgm:prSet>
      <dgm:spPr/>
    </dgm:pt>
    <dgm:pt modelId="{A8E4E3CF-40BB-4130-BC9E-3AC447756983}" type="pres">
      <dgm:prSet presAssocID="{64E9F196-7FA2-41BA-88D7-DFCC0E3A43DC}" presName="boxAndChildren" presStyleCnt="0"/>
      <dgm:spPr/>
    </dgm:pt>
    <dgm:pt modelId="{58147B53-D3A7-4112-A02A-5E7D836C95EB}" type="pres">
      <dgm:prSet presAssocID="{64E9F196-7FA2-41BA-88D7-DFCC0E3A43DC}" presName="parentTextBox" presStyleLbl="node1" presStyleIdx="0" presStyleCnt="4"/>
      <dgm:spPr/>
    </dgm:pt>
    <dgm:pt modelId="{DB44467A-A145-4B34-A3D6-B442706BFA99}" type="pres">
      <dgm:prSet presAssocID="{2699AA5E-E51B-485B-BC64-5EEEB377A08A}" presName="sp" presStyleCnt="0"/>
      <dgm:spPr/>
    </dgm:pt>
    <dgm:pt modelId="{D05958F4-4F20-43AD-9156-F506ABE79A3A}" type="pres">
      <dgm:prSet presAssocID="{60A28FF5-FD2F-4F11-ACF4-8D67E7FA2CB4}" presName="arrowAndChildren" presStyleCnt="0"/>
      <dgm:spPr/>
    </dgm:pt>
    <dgm:pt modelId="{1EACD655-8F17-4705-95C1-25820A5172E6}" type="pres">
      <dgm:prSet presAssocID="{60A28FF5-FD2F-4F11-ACF4-8D67E7FA2CB4}" presName="parentTextArrow" presStyleLbl="node1" presStyleIdx="1" presStyleCnt="4"/>
      <dgm:spPr/>
    </dgm:pt>
    <dgm:pt modelId="{74E45BCB-9F3F-4C2B-AFF2-2CDAD6CB871F}" type="pres">
      <dgm:prSet presAssocID="{0B608073-F517-4FD8-AA18-4FB1BE863703}" presName="sp" presStyleCnt="0"/>
      <dgm:spPr/>
    </dgm:pt>
    <dgm:pt modelId="{29914060-AEA7-43EE-AD53-58AAB8168013}" type="pres">
      <dgm:prSet presAssocID="{A49A5190-1C25-4B0D-B141-D3B245945BE5}" presName="arrowAndChildren" presStyleCnt="0"/>
      <dgm:spPr/>
    </dgm:pt>
    <dgm:pt modelId="{53A9A457-9073-4363-8BB7-9AE75EFB6F32}" type="pres">
      <dgm:prSet presAssocID="{A49A5190-1C25-4B0D-B141-D3B245945BE5}" presName="parentTextArrow" presStyleLbl="node1" presStyleIdx="2" presStyleCnt="4"/>
      <dgm:spPr/>
    </dgm:pt>
    <dgm:pt modelId="{CD73F881-425C-416A-A753-6789C8C5FCB9}" type="pres">
      <dgm:prSet presAssocID="{E577B73C-6D67-41B9-ACE7-F7C718C9EE2A}" presName="sp" presStyleCnt="0"/>
      <dgm:spPr/>
    </dgm:pt>
    <dgm:pt modelId="{F5CF62E2-4607-49A1-951B-3ABBAC3F9DBB}" type="pres">
      <dgm:prSet presAssocID="{05C10E07-4DCE-45EB-B862-AACE683F9278}" presName="arrowAndChildren" presStyleCnt="0"/>
      <dgm:spPr/>
    </dgm:pt>
    <dgm:pt modelId="{B8FDE9D6-4533-43D4-8CB3-B0FECC3BA9E4}" type="pres">
      <dgm:prSet presAssocID="{05C10E07-4DCE-45EB-B862-AACE683F9278}" presName="parentTextArrow" presStyleLbl="node1" presStyleIdx="3" presStyleCnt="4"/>
      <dgm:spPr/>
    </dgm:pt>
  </dgm:ptLst>
  <dgm:cxnLst>
    <dgm:cxn modelId="{2B405E0A-919F-43A9-9509-E93458702BCD}" type="presOf" srcId="{05C10E07-4DCE-45EB-B862-AACE683F9278}" destId="{B8FDE9D6-4533-43D4-8CB3-B0FECC3BA9E4}" srcOrd="0" destOrd="0" presId="urn:microsoft.com/office/officeart/2005/8/layout/process4"/>
    <dgm:cxn modelId="{14F14C0D-02CC-4E0A-8E3E-84C345D5803C}" type="presOf" srcId="{2FADDFF4-F6A6-4E4D-9DF3-7A6283B403BC}" destId="{5416230C-D1CE-4795-B7AF-BC4467BCCAC1}" srcOrd="0" destOrd="0" presId="urn:microsoft.com/office/officeart/2005/8/layout/process4"/>
    <dgm:cxn modelId="{DFDA5517-811E-40D6-82B1-A57010DFE6A0}" srcId="{2FADDFF4-F6A6-4E4D-9DF3-7A6283B403BC}" destId="{05C10E07-4DCE-45EB-B862-AACE683F9278}" srcOrd="0" destOrd="0" parTransId="{12C5C009-09A6-420A-98B6-DAEDFD750735}" sibTransId="{E577B73C-6D67-41B9-ACE7-F7C718C9EE2A}"/>
    <dgm:cxn modelId="{221C6734-22E1-48B6-BC4B-11C2EC5D2137}" srcId="{2FADDFF4-F6A6-4E4D-9DF3-7A6283B403BC}" destId="{A49A5190-1C25-4B0D-B141-D3B245945BE5}" srcOrd="1" destOrd="0" parTransId="{3FBCF1FE-9E45-41D7-87A1-E88E59D0BC5E}" sibTransId="{0B608073-F517-4FD8-AA18-4FB1BE863703}"/>
    <dgm:cxn modelId="{37C5556F-F99D-4604-A1EB-16F8E605C6EE}" type="presOf" srcId="{A49A5190-1C25-4B0D-B141-D3B245945BE5}" destId="{53A9A457-9073-4363-8BB7-9AE75EFB6F32}" srcOrd="0" destOrd="0" presId="urn:microsoft.com/office/officeart/2005/8/layout/process4"/>
    <dgm:cxn modelId="{22AE1E52-67D4-4CC5-8305-985802DBB668}" type="presOf" srcId="{64E9F196-7FA2-41BA-88D7-DFCC0E3A43DC}" destId="{58147B53-D3A7-4112-A02A-5E7D836C95EB}" srcOrd="0" destOrd="0" presId="urn:microsoft.com/office/officeart/2005/8/layout/process4"/>
    <dgm:cxn modelId="{462E858F-F54B-4E5C-80D7-1D2D538272C8}" srcId="{2FADDFF4-F6A6-4E4D-9DF3-7A6283B403BC}" destId="{64E9F196-7FA2-41BA-88D7-DFCC0E3A43DC}" srcOrd="3" destOrd="0" parTransId="{DF9A4082-5033-4B6E-AAC4-D435E38C6F28}" sibTransId="{B883CA51-6DE5-4CF6-8621-9DC1A859007E}"/>
    <dgm:cxn modelId="{8D89EDAC-98C7-4ADC-BCD3-51B1B019A3BE}" type="presOf" srcId="{60A28FF5-FD2F-4F11-ACF4-8D67E7FA2CB4}" destId="{1EACD655-8F17-4705-95C1-25820A5172E6}" srcOrd="0" destOrd="0" presId="urn:microsoft.com/office/officeart/2005/8/layout/process4"/>
    <dgm:cxn modelId="{5A18F8DD-95D0-424F-925E-7C6D4B6C8132}" srcId="{2FADDFF4-F6A6-4E4D-9DF3-7A6283B403BC}" destId="{60A28FF5-FD2F-4F11-ACF4-8D67E7FA2CB4}" srcOrd="2" destOrd="0" parTransId="{B6B60F86-9AE9-48ED-8AA8-E2BAFCAC550E}" sibTransId="{2699AA5E-E51B-485B-BC64-5EEEB377A08A}"/>
    <dgm:cxn modelId="{78C97EE8-643C-4316-8341-93BB0355D724}" type="presParOf" srcId="{5416230C-D1CE-4795-B7AF-BC4467BCCAC1}" destId="{A8E4E3CF-40BB-4130-BC9E-3AC447756983}" srcOrd="0" destOrd="0" presId="urn:microsoft.com/office/officeart/2005/8/layout/process4"/>
    <dgm:cxn modelId="{4A2CBE3A-963A-4AA0-983C-1D89E4DC0577}" type="presParOf" srcId="{A8E4E3CF-40BB-4130-BC9E-3AC447756983}" destId="{58147B53-D3A7-4112-A02A-5E7D836C95EB}" srcOrd="0" destOrd="0" presId="urn:microsoft.com/office/officeart/2005/8/layout/process4"/>
    <dgm:cxn modelId="{77089878-B274-427C-8378-DC879A59C79F}" type="presParOf" srcId="{5416230C-D1CE-4795-B7AF-BC4467BCCAC1}" destId="{DB44467A-A145-4B34-A3D6-B442706BFA99}" srcOrd="1" destOrd="0" presId="urn:microsoft.com/office/officeart/2005/8/layout/process4"/>
    <dgm:cxn modelId="{034F2C69-4626-4C9D-A27A-FFBCB4A2E8CE}" type="presParOf" srcId="{5416230C-D1CE-4795-B7AF-BC4467BCCAC1}" destId="{D05958F4-4F20-43AD-9156-F506ABE79A3A}" srcOrd="2" destOrd="0" presId="urn:microsoft.com/office/officeart/2005/8/layout/process4"/>
    <dgm:cxn modelId="{67F4C313-A115-4B0C-BBBC-7E7AFD02333C}" type="presParOf" srcId="{D05958F4-4F20-43AD-9156-F506ABE79A3A}" destId="{1EACD655-8F17-4705-95C1-25820A5172E6}" srcOrd="0" destOrd="0" presId="urn:microsoft.com/office/officeart/2005/8/layout/process4"/>
    <dgm:cxn modelId="{7DF7BF22-945B-4AA3-A8A5-EFD07620BEA5}" type="presParOf" srcId="{5416230C-D1CE-4795-B7AF-BC4467BCCAC1}" destId="{74E45BCB-9F3F-4C2B-AFF2-2CDAD6CB871F}" srcOrd="3" destOrd="0" presId="urn:microsoft.com/office/officeart/2005/8/layout/process4"/>
    <dgm:cxn modelId="{C5B510D9-28CB-47E2-BABE-DBE0C6E6B4FD}" type="presParOf" srcId="{5416230C-D1CE-4795-B7AF-BC4467BCCAC1}" destId="{29914060-AEA7-43EE-AD53-58AAB8168013}" srcOrd="4" destOrd="0" presId="urn:microsoft.com/office/officeart/2005/8/layout/process4"/>
    <dgm:cxn modelId="{97332C56-A02D-4238-9F99-5F920542AA4B}" type="presParOf" srcId="{29914060-AEA7-43EE-AD53-58AAB8168013}" destId="{53A9A457-9073-4363-8BB7-9AE75EFB6F32}" srcOrd="0" destOrd="0" presId="urn:microsoft.com/office/officeart/2005/8/layout/process4"/>
    <dgm:cxn modelId="{71D4B29D-0179-4C18-9BFC-2C065536C02F}" type="presParOf" srcId="{5416230C-D1CE-4795-B7AF-BC4467BCCAC1}" destId="{CD73F881-425C-416A-A753-6789C8C5FCB9}" srcOrd="5" destOrd="0" presId="urn:microsoft.com/office/officeart/2005/8/layout/process4"/>
    <dgm:cxn modelId="{EBDD089F-7923-41B7-8A41-981AFC9819EC}" type="presParOf" srcId="{5416230C-D1CE-4795-B7AF-BC4467BCCAC1}" destId="{F5CF62E2-4607-49A1-951B-3ABBAC3F9DBB}" srcOrd="6" destOrd="0" presId="urn:microsoft.com/office/officeart/2005/8/layout/process4"/>
    <dgm:cxn modelId="{491348E5-99D1-4B67-9D83-0BC5B969E703}" type="presParOf" srcId="{F5CF62E2-4607-49A1-951B-3ABBAC3F9DBB}" destId="{B8FDE9D6-4533-43D4-8CB3-B0FECC3BA9E4}" srcOrd="0" destOrd="0" presId="urn:microsoft.com/office/officeart/2005/8/layout/process4"/>
  </dgm:cxnLst>
  <dgm:bg/>
  <dgm:whole/>
  <dgm:extLst>
    <a:ext uri="http://schemas.microsoft.com/office/drawing/2008/diagram">
      <dsp:dataModelExt xmlns:dsp="http://schemas.microsoft.com/office/drawing/2008/diagram" relId="rId6" minVer="http://schemas.openxmlformats.org/drawingml/2006/diagram"/>
    </a:ext>
  </dgm:extLst>
</dgm:dataModel>
</file>

<file path=ppt/diagrams/data5.xml><?xml version="1.0" encoding="utf-8"?>
<dgm:dataModel xmlns:dgm="http://schemas.openxmlformats.org/drawingml/2006/diagram" xmlns:a="http://schemas.openxmlformats.org/drawingml/2006/main">
  <dgm:ptLst>
    <dgm:pt modelId="{A2672C8C-6727-4E56-89D3-A565086C9A7B}" type="doc">
      <dgm:prSet loTypeId="urn:microsoft.com/office/officeart/2008/layout/VerticalAccentList" loCatId="list" qsTypeId="urn:microsoft.com/office/officeart/2005/8/quickstyle/simple2" qsCatId="simple" csTypeId="urn:microsoft.com/office/officeart/2005/8/colors/accent3_2" csCatId="accent3" phldr="1"/>
      <dgm:spPr/>
      <dgm:t>
        <a:bodyPr/>
        <a:lstStyle/>
        <a:p>
          <a:endParaRPr lang="en-GB"/>
        </a:p>
      </dgm:t>
    </dgm:pt>
    <dgm:pt modelId="{7826B5EA-D3A0-4BA4-AFDA-8FADBBF91C93}">
      <dgm:prSet/>
      <dgm:spPr/>
      <dgm:t>
        <a:bodyPr/>
        <a:lstStyle/>
        <a:p>
          <a:pPr>
            <a:lnSpc>
              <a:spcPct val="100000"/>
            </a:lnSpc>
          </a:pPr>
          <a:r>
            <a:rPr lang="en-US">
              <a:latin typeface="Arial" panose="020B0604020202020204" pitchFamily="34" charset="0"/>
              <a:cs typeface="Arial" panose="020B0604020202020204" pitchFamily="34" charset="0"/>
            </a:rPr>
            <a:t>The Performance Assurance Board (PAB) identified a lack of clear process for logging, resolving, and tracking industry data issues under the REC. The Data Error Management process has been designed to address this gap.</a:t>
          </a:r>
          <a:endParaRPr lang="en-GB">
            <a:latin typeface="Arial" panose="020B0604020202020204" pitchFamily="34" charset="0"/>
            <a:cs typeface="Arial" panose="020B0604020202020204" pitchFamily="34" charset="0"/>
          </a:endParaRPr>
        </a:p>
      </dgm:t>
    </dgm:pt>
    <dgm:pt modelId="{28BF40A8-655F-4495-B468-66D865950BF5}" type="parTrans" cxnId="{14B8B3C8-8058-424C-9DEF-71D7AE401DC3}">
      <dgm:prSet/>
      <dgm:spPr/>
      <dgm:t>
        <a:bodyPr/>
        <a:lstStyle/>
        <a:p>
          <a:endParaRPr lang="en-GB"/>
        </a:p>
      </dgm:t>
    </dgm:pt>
    <dgm:pt modelId="{CE859816-7EE9-4AC0-8904-FD910D15C0E7}" type="sibTrans" cxnId="{14B8B3C8-8058-424C-9DEF-71D7AE401DC3}">
      <dgm:prSet/>
      <dgm:spPr/>
      <dgm:t>
        <a:bodyPr/>
        <a:lstStyle/>
        <a:p>
          <a:endParaRPr lang="en-GB"/>
        </a:p>
      </dgm:t>
    </dgm:pt>
    <dgm:pt modelId="{D9088770-CF07-4C8F-B297-FE9DA44A21F9}">
      <dgm:prSet/>
      <dgm:spPr/>
      <dgm:t>
        <a:bodyPr/>
        <a:lstStyle/>
        <a:p>
          <a:pPr>
            <a:lnSpc>
              <a:spcPct val="100000"/>
            </a:lnSpc>
          </a:pPr>
          <a:r>
            <a:rPr lang="en-US">
              <a:latin typeface="Arial" panose="020B0604020202020204" pitchFamily="34" charset="0"/>
              <a:cs typeface="Arial" panose="020B0604020202020204" pitchFamily="34" charset="0"/>
            </a:rPr>
            <a:t>The Central Data Error Resolution Log introduces a clear and consistent approach for recording, managing, and monitoring industry data issues. It acts as a single source of truth, improving transparency and visibility across all data‑related concerns.</a:t>
          </a:r>
          <a:endParaRPr lang="en-GB">
            <a:latin typeface="Arial" panose="020B0604020202020204" pitchFamily="34" charset="0"/>
            <a:cs typeface="Arial" panose="020B0604020202020204" pitchFamily="34" charset="0"/>
          </a:endParaRPr>
        </a:p>
      </dgm:t>
    </dgm:pt>
    <dgm:pt modelId="{62F6EDE5-09A6-44F1-A87E-65838C2FB126}" type="parTrans" cxnId="{92013350-2F1B-4480-952A-C3F374E0D034}">
      <dgm:prSet/>
      <dgm:spPr/>
      <dgm:t>
        <a:bodyPr/>
        <a:lstStyle/>
        <a:p>
          <a:endParaRPr lang="en-GB"/>
        </a:p>
      </dgm:t>
    </dgm:pt>
    <dgm:pt modelId="{CE87FA20-9791-4081-9A43-AC6FD6D5B7F8}" type="sibTrans" cxnId="{92013350-2F1B-4480-952A-C3F374E0D034}">
      <dgm:prSet/>
      <dgm:spPr/>
      <dgm:t>
        <a:bodyPr/>
        <a:lstStyle/>
        <a:p>
          <a:endParaRPr lang="en-GB"/>
        </a:p>
      </dgm:t>
    </dgm:pt>
    <dgm:pt modelId="{0A11AEE1-CCC8-4AD4-8F06-F7A89DD68D0B}">
      <dgm:prSet/>
      <dgm:spPr/>
      <dgm:t>
        <a:bodyPr/>
        <a:lstStyle/>
        <a:p>
          <a:pPr>
            <a:lnSpc>
              <a:spcPct val="100000"/>
            </a:lnSpc>
          </a:pPr>
          <a:r>
            <a:rPr lang="en-US">
              <a:latin typeface="Arial" panose="020B0604020202020204" pitchFamily="34" charset="0"/>
              <a:cs typeface="Arial" panose="020B0604020202020204" pitchFamily="34" charset="0"/>
            </a:rPr>
            <a:t>A wide range of industry data is managed through REC processes, directly affecting the operations of stakeholders and consumers. Establishing a robust mechanism for tracking data issues supports effective resolution management and enhances confidence in data quality.</a:t>
          </a:r>
          <a:endParaRPr lang="en-GB">
            <a:latin typeface="Arial" panose="020B0604020202020204" pitchFamily="34" charset="0"/>
            <a:cs typeface="Arial" panose="020B0604020202020204" pitchFamily="34" charset="0"/>
          </a:endParaRPr>
        </a:p>
      </dgm:t>
    </dgm:pt>
    <dgm:pt modelId="{DF5A8239-6A93-4441-BB4A-76BC53F5E360}" type="parTrans" cxnId="{96ABE0D2-A9F5-4EEB-8A04-A3BB14E5ADF1}">
      <dgm:prSet/>
      <dgm:spPr/>
      <dgm:t>
        <a:bodyPr/>
        <a:lstStyle/>
        <a:p>
          <a:endParaRPr lang="en-GB"/>
        </a:p>
      </dgm:t>
    </dgm:pt>
    <dgm:pt modelId="{69889DDC-63C2-4AD1-A677-DE6E366EA506}" type="sibTrans" cxnId="{96ABE0D2-A9F5-4EEB-8A04-A3BB14E5ADF1}">
      <dgm:prSet/>
      <dgm:spPr/>
      <dgm:t>
        <a:bodyPr/>
        <a:lstStyle/>
        <a:p>
          <a:endParaRPr lang="en-GB"/>
        </a:p>
      </dgm:t>
    </dgm:pt>
    <dgm:pt modelId="{DE010A51-7581-469C-B75B-D4BA9500A0AF}">
      <dgm:prSet/>
      <dgm:spPr/>
      <dgm:t>
        <a:bodyPr/>
        <a:lstStyle/>
        <a:p>
          <a:pPr>
            <a:lnSpc>
              <a:spcPct val="100000"/>
            </a:lnSpc>
          </a:pPr>
          <a:r>
            <a:rPr lang="en-US">
              <a:latin typeface="Arial" panose="020B0604020202020204" pitchFamily="34" charset="0"/>
              <a:cs typeface="Arial" panose="020B0604020202020204" pitchFamily="34" charset="0"/>
            </a:rPr>
            <a:t>The Central Data Issue Log will consolidate all submissions made via the portal, including newly raised issues and existing issues shared for visibility.</a:t>
          </a:r>
          <a:endParaRPr lang="en-GB">
            <a:latin typeface="Arial" panose="020B0604020202020204" pitchFamily="34" charset="0"/>
            <a:cs typeface="Arial" panose="020B0604020202020204" pitchFamily="34" charset="0"/>
          </a:endParaRPr>
        </a:p>
      </dgm:t>
    </dgm:pt>
    <dgm:pt modelId="{706969BB-FF96-42EC-8E58-B788DA6295D6}" type="parTrans" cxnId="{48DF3DCA-E9AD-4535-AE17-3931D8226738}">
      <dgm:prSet/>
      <dgm:spPr/>
      <dgm:t>
        <a:bodyPr/>
        <a:lstStyle/>
        <a:p>
          <a:endParaRPr lang="en-GB"/>
        </a:p>
      </dgm:t>
    </dgm:pt>
    <dgm:pt modelId="{2B9D8AAB-AE8D-44D2-848B-0982FB40B13A}" type="sibTrans" cxnId="{48DF3DCA-E9AD-4535-AE17-3931D8226738}">
      <dgm:prSet/>
      <dgm:spPr/>
      <dgm:t>
        <a:bodyPr/>
        <a:lstStyle/>
        <a:p>
          <a:endParaRPr lang="en-GB"/>
        </a:p>
      </dgm:t>
    </dgm:pt>
    <dgm:pt modelId="{68E17EFB-A983-4335-A1E3-01405B11ED88}" type="pres">
      <dgm:prSet presAssocID="{A2672C8C-6727-4E56-89D3-A565086C9A7B}" presName="Name0" presStyleCnt="0">
        <dgm:presLayoutVars>
          <dgm:chMax/>
          <dgm:chPref/>
          <dgm:dir/>
        </dgm:presLayoutVars>
      </dgm:prSet>
      <dgm:spPr/>
    </dgm:pt>
    <dgm:pt modelId="{A609DC4A-16D5-4600-8216-A8B7302D6ADF}" type="pres">
      <dgm:prSet presAssocID="{7826B5EA-D3A0-4BA4-AFDA-8FADBBF91C93}" presName="parenttextcomposite" presStyleCnt="0"/>
      <dgm:spPr/>
    </dgm:pt>
    <dgm:pt modelId="{61788FE9-7E7E-41D9-880A-0DDF3319A2D1}" type="pres">
      <dgm:prSet presAssocID="{7826B5EA-D3A0-4BA4-AFDA-8FADBBF91C93}" presName="parenttext" presStyleLbl="revTx" presStyleIdx="0" presStyleCnt="4">
        <dgm:presLayoutVars>
          <dgm:chMax/>
          <dgm:chPref val="2"/>
          <dgm:bulletEnabled val="1"/>
        </dgm:presLayoutVars>
      </dgm:prSet>
      <dgm:spPr/>
    </dgm:pt>
    <dgm:pt modelId="{9FF290AA-335E-4528-A258-FD4B46746CBF}" type="pres">
      <dgm:prSet presAssocID="{7826B5EA-D3A0-4BA4-AFDA-8FADBBF91C93}" presName="parallelogramComposite" presStyleCnt="0"/>
      <dgm:spPr/>
    </dgm:pt>
    <dgm:pt modelId="{E2CD4143-B0BA-4BC3-B6DA-18E8431681AE}" type="pres">
      <dgm:prSet presAssocID="{7826B5EA-D3A0-4BA4-AFDA-8FADBBF91C93}" presName="parallelogram1" presStyleLbl="alignNode1" presStyleIdx="0" presStyleCnt="28"/>
      <dgm:spPr/>
    </dgm:pt>
    <dgm:pt modelId="{98DE3FE0-676A-441D-8378-62132A3AE012}" type="pres">
      <dgm:prSet presAssocID="{7826B5EA-D3A0-4BA4-AFDA-8FADBBF91C93}" presName="parallelogram2" presStyleLbl="alignNode1" presStyleIdx="1" presStyleCnt="28"/>
      <dgm:spPr/>
    </dgm:pt>
    <dgm:pt modelId="{D0BBD562-5148-4D14-90A2-09799B5C4FD8}" type="pres">
      <dgm:prSet presAssocID="{7826B5EA-D3A0-4BA4-AFDA-8FADBBF91C93}" presName="parallelogram3" presStyleLbl="alignNode1" presStyleIdx="2" presStyleCnt="28"/>
      <dgm:spPr/>
    </dgm:pt>
    <dgm:pt modelId="{0E1FEA75-A310-4E6F-90A0-C2B83658C9C3}" type="pres">
      <dgm:prSet presAssocID="{7826B5EA-D3A0-4BA4-AFDA-8FADBBF91C93}" presName="parallelogram4" presStyleLbl="alignNode1" presStyleIdx="3" presStyleCnt="28"/>
      <dgm:spPr/>
    </dgm:pt>
    <dgm:pt modelId="{1B54AE60-4420-45EF-8887-A1476BA81F8B}" type="pres">
      <dgm:prSet presAssocID="{7826B5EA-D3A0-4BA4-AFDA-8FADBBF91C93}" presName="parallelogram5" presStyleLbl="alignNode1" presStyleIdx="4" presStyleCnt="28"/>
      <dgm:spPr/>
    </dgm:pt>
    <dgm:pt modelId="{4F308F72-75CF-4C57-B11A-CE30D223EF29}" type="pres">
      <dgm:prSet presAssocID="{7826B5EA-D3A0-4BA4-AFDA-8FADBBF91C93}" presName="parallelogram6" presStyleLbl="alignNode1" presStyleIdx="5" presStyleCnt="28"/>
      <dgm:spPr/>
    </dgm:pt>
    <dgm:pt modelId="{672925CB-093C-4523-BCE7-E0BEB72C8B84}" type="pres">
      <dgm:prSet presAssocID="{7826B5EA-D3A0-4BA4-AFDA-8FADBBF91C93}" presName="parallelogram7" presStyleLbl="alignNode1" presStyleIdx="6" presStyleCnt="28"/>
      <dgm:spPr/>
    </dgm:pt>
    <dgm:pt modelId="{4B7910EA-738B-4C0A-BA0B-27872760862D}" type="pres">
      <dgm:prSet presAssocID="{CE859816-7EE9-4AC0-8904-FD910D15C0E7}" presName="sibTrans" presStyleCnt="0"/>
      <dgm:spPr/>
    </dgm:pt>
    <dgm:pt modelId="{84D79D45-E4F7-4771-9D0B-9DBCFF7A7DF3}" type="pres">
      <dgm:prSet presAssocID="{D9088770-CF07-4C8F-B297-FE9DA44A21F9}" presName="parenttextcomposite" presStyleCnt="0"/>
      <dgm:spPr/>
    </dgm:pt>
    <dgm:pt modelId="{8E666280-740F-4800-86C8-4311A5DC0CA8}" type="pres">
      <dgm:prSet presAssocID="{D9088770-CF07-4C8F-B297-FE9DA44A21F9}" presName="parenttext" presStyleLbl="revTx" presStyleIdx="1" presStyleCnt="4">
        <dgm:presLayoutVars>
          <dgm:chMax/>
          <dgm:chPref val="2"/>
          <dgm:bulletEnabled val="1"/>
        </dgm:presLayoutVars>
      </dgm:prSet>
      <dgm:spPr/>
    </dgm:pt>
    <dgm:pt modelId="{F1F61A9E-748A-47FC-A7F4-CC7C03AB7863}" type="pres">
      <dgm:prSet presAssocID="{D9088770-CF07-4C8F-B297-FE9DA44A21F9}" presName="parallelogramComposite" presStyleCnt="0"/>
      <dgm:spPr/>
    </dgm:pt>
    <dgm:pt modelId="{8D019262-A486-4357-AB8C-CB1DAC0FC260}" type="pres">
      <dgm:prSet presAssocID="{D9088770-CF07-4C8F-B297-FE9DA44A21F9}" presName="parallelogram1" presStyleLbl="alignNode1" presStyleIdx="7" presStyleCnt="28"/>
      <dgm:spPr/>
    </dgm:pt>
    <dgm:pt modelId="{2873A8EB-C66D-4788-A2BF-D65DF945C35F}" type="pres">
      <dgm:prSet presAssocID="{D9088770-CF07-4C8F-B297-FE9DA44A21F9}" presName="parallelogram2" presStyleLbl="alignNode1" presStyleIdx="8" presStyleCnt="28"/>
      <dgm:spPr/>
    </dgm:pt>
    <dgm:pt modelId="{C2B35E45-E0AE-44BA-8785-436DD532CC22}" type="pres">
      <dgm:prSet presAssocID="{D9088770-CF07-4C8F-B297-FE9DA44A21F9}" presName="parallelogram3" presStyleLbl="alignNode1" presStyleIdx="9" presStyleCnt="28"/>
      <dgm:spPr/>
    </dgm:pt>
    <dgm:pt modelId="{77D85C5D-7776-43B2-AEBE-A561FBA52F70}" type="pres">
      <dgm:prSet presAssocID="{D9088770-CF07-4C8F-B297-FE9DA44A21F9}" presName="parallelogram4" presStyleLbl="alignNode1" presStyleIdx="10" presStyleCnt="28"/>
      <dgm:spPr/>
    </dgm:pt>
    <dgm:pt modelId="{B608BD14-28B7-4377-96FD-3A69265A1ADA}" type="pres">
      <dgm:prSet presAssocID="{D9088770-CF07-4C8F-B297-FE9DA44A21F9}" presName="parallelogram5" presStyleLbl="alignNode1" presStyleIdx="11" presStyleCnt="28"/>
      <dgm:spPr/>
    </dgm:pt>
    <dgm:pt modelId="{DD641D1F-D28D-4CBB-A494-31B16153021C}" type="pres">
      <dgm:prSet presAssocID="{D9088770-CF07-4C8F-B297-FE9DA44A21F9}" presName="parallelogram6" presStyleLbl="alignNode1" presStyleIdx="12" presStyleCnt="28"/>
      <dgm:spPr/>
    </dgm:pt>
    <dgm:pt modelId="{48829EAE-2E3F-4B48-8DCF-5B2474EFB133}" type="pres">
      <dgm:prSet presAssocID="{D9088770-CF07-4C8F-B297-FE9DA44A21F9}" presName="parallelogram7" presStyleLbl="alignNode1" presStyleIdx="13" presStyleCnt="28"/>
      <dgm:spPr/>
    </dgm:pt>
    <dgm:pt modelId="{21035D8B-E44A-4919-B138-B105A3645737}" type="pres">
      <dgm:prSet presAssocID="{CE87FA20-9791-4081-9A43-AC6FD6D5B7F8}" presName="sibTrans" presStyleCnt="0"/>
      <dgm:spPr/>
    </dgm:pt>
    <dgm:pt modelId="{BE60B07D-87AA-4EE2-B9E1-18200354005F}" type="pres">
      <dgm:prSet presAssocID="{0A11AEE1-CCC8-4AD4-8F06-F7A89DD68D0B}" presName="parenttextcomposite" presStyleCnt="0"/>
      <dgm:spPr/>
    </dgm:pt>
    <dgm:pt modelId="{AD74DCF6-8C9B-4217-BCE5-32B05972D129}" type="pres">
      <dgm:prSet presAssocID="{0A11AEE1-CCC8-4AD4-8F06-F7A89DD68D0B}" presName="parenttext" presStyleLbl="revTx" presStyleIdx="2" presStyleCnt="4">
        <dgm:presLayoutVars>
          <dgm:chMax/>
          <dgm:chPref val="2"/>
          <dgm:bulletEnabled val="1"/>
        </dgm:presLayoutVars>
      </dgm:prSet>
      <dgm:spPr/>
    </dgm:pt>
    <dgm:pt modelId="{7944ED7E-13BD-4F07-9156-7B7D72D3F1D6}" type="pres">
      <dgm:prSet presAssocID="{0A11AEE1-CCC8-4AD4-8F06-F7A89DD68D0B}" presName="parallelogramComposite" presStyleCnt="0"/>
      <dgm:spPr/>
    </dgm:pt>
    <dgm:pt modelId="{97578A9C-39F1-4C98-AF14-8C775707C801}" type="pres">
      <dgm:prSet presAssocID="{0A11AEE1-CCC8-4AD4-8F06-F7A89DD68D0B}" presName="parallelogram1" presStyleLbl="alignNode1" presStyleIdx="14" presStyleCnt="28"/>
      <dgm:spPr/>
    </dgm:pt>
    <dgm:pt modelId="{7092CD0A-9F7C-47EC-8983-8930995CE8A5}" type="pres">
      <dgm:prSet presAssocID="{0A11AEE1-CCC8-4AD4-8F06-F7A89DD68D0B}" presName="parallelogram2" presStyleLbl="alignNode1" presStyleIdx="15" presStyleCnt="28"/>
      <dgm:spPr/>
    </dgm:pt>
    <dgm:pt modelId="{BD49B906-A794-4438-A0E2-8F27C16066F8}" type="pres">
      <dgm:prSet presAssocID="{0A11AEE1-CCC8-4AD4-8F06-F7A89DD68D0B}" presName="parallelogram3" presStyleLbl="alignNode1" presStyleIdx="16" presStyleCnt="28"/>
      <dgm:spPr/>
    </dgm:pt>
    <dgm:pt modelId="{E0163265-35CF-4821-BC88-7C1BC44495C1}" type="pres">
      <dgm:prSet presAssocID="{0A11AEE1-CCC8-4AD4-8F06-F7A89DD68D0B}" presName="parallelogram4" presStyleLbl="alignNode1" presStyleIdx="17" presStyleCnt="28"/>
      <dgm:spPr/>
    </dgm:pt>
    <dgm:pt modelId="{3D4E298C-379E-498F-AFC3-279E3CE8A2A8}" type="pres">
      <dgm:prSet presAssocID="{0A11AEE1-CCC8-4AD4-8F06-F7A89DD68D0B}" presName="parallelogram5" presStyleLbl="alignNode1" presStyleIdx="18" presStyleCnt="28"/>
      <dgm:spPr/>
    </dgm:pt>
    <dgm:pt modelId="{B600FC86-D3F9-4873-B6A1-186C487999B6}" type="pres">
      <dgm:prSet presAssocID="{0A11AEE1-CCC8-4AD4-8F06-F7A89DD68D0B}" presName="parallelogram6" presStyleLbl="alignNode1" presStyleIdx="19" presStyleCnt="28"/>
      <dgm:spPr/>
    </dgm:pt>
    <dgm:pt modelId="{3FE3CFF4-EB27-4DA7-A8DC-D23EFC995217}" type="pres">
      <dgm:prSet presAssocID="{0A11AEE1-CCC8-4AD4-8F06-F7A89DD68D0B}" presName="parallelogram7" presStyleLbl="alignNode1" presStyleIdx="20" presStyleCnt="28"/>
      <dgm:spPr/>
    </dgm:pt>
    <dgm:pt modelId="{4C40FA44-24A6-498E-983B-BD7E7DF466BE}" type="pres">
      <dgm:prSet presAssocID="{69889DDC-63C2-4AD1-A677-DE6E366EA506}" presName="sibTrans" presStyleCnt="0"/>
      <dgm:spPr/>
    </dgm:pt>
    <dgm:pt modelId="{59C087C7-C9EE-489B-94D6-94BA5F9B7BDA}" type="pres">
      <dgm:prSet presAssocID="{DE010A51-7581-469C-B75B-D4BA9500A0AF}" presName="parenttextcomposite" presStyleCnt="0"/>
      <dgm:spPr/>
    </dgm:pt>
    <dgm:pt modelId="{2CD07729-3D5D-44ED-847B-317D9971728B}" type="pres">
      <dgm:prSet presAssocID="{DE010A51-7581-469C-B75B-D4BA9500A0AF}" presName="parenttext" presStyleLbl="revTx" presStyleIdx="3" presStyleCnt="4">
        <dgm:presLayoutVars>
          <dgm:chMax/>
          <dgm:chPref val="2"/>
          <dgm:bulletEnabled val="1"/>
        </dgm:presLayoutVars>
      </dgm:prSet>
      <dgm:spPr/>
    </dgm:pt>
    <dgm:pt modelId="{3C02D60D-EFD4-46D9-9568-B9AD8BF41D93}" type="pres">
      <dgm:prSet presAssocID="{DE010A51-7581-469C-B75B-D4BA9500A0AF}" presName="parallelogramComposite" presStyleCnt="0"/>
      <dgm:spPr/>
    </dgm:pt>
    <dgm:pt modelId="{FAEA706E-D024-4309-BA17-327C91EB9F37}" type="pres">
      <dgm:prSet presAssocID="{DE010A51-7581-469C-B75B-D4BA9500A0AF}" presName="parallelogram1" presStyleLbl="alignNode1" presStyleIdx="21" presStyleCnt="28"/>
      <dgm:spPr/>
    </dgm:pt>
    <dgm:pt modelId="{A68F8A8A-E200-48DC-BB1E-1BBE2AF8749E}" type="pres">
      <dgm:prSet presAssocID="{DE010A51-7581-469C-B75B-D4BA9500A0AF}" presName="parallelogram2" presStyleLbl="alignNode1" presStyleIdx="22" presStyleCnt="28"/>
      <dgm:spPr/>
    </dgm:pt>
    <dgm:pt modelId="{A4BEA57C-DB9C-476F-86FF-6C14E785B5FC}" type="pres">
      <dgm:prSet presAssocID="{DE010A51-7581-469C-B75B-D4BA9500A0AF}" presName="parallelogram3" presStyleLbl="alignNode1" presStyleIdx="23" presStyleCnt="28"/>
      <dgm:spPr/>
    </dgm:pt>
    <dgm:pt modelId="{7B92A7E4-2282-42DE-A922-9EDDE4A8EE44}" type="pres">
      <dgm:prSet presAssocID="{DE010A51-7581-469C-B75B-D4BA9500A0AF}" presName="parallelogram4" presStyleLbl="alignNode1" presStyleIdx="24" presStyleCnt="28"/>
      <dgm:spPr/>
    </dgm:pt>
    <dgm:pt modelId="{ACD470A8-2E69-4621-B0C1-92952E2BB819}" type="pres">
      <dgm:prSet presAssocID="{DE010A51-7581-469C-B75B-D4BA9500A0AF}" presName="parallelogram5" presStyleLbl="alignNode1" presStyleIdx="25" presStyleCnt="28"/>
      <dgm:spPr/>
    </dgm:pt>
    <dgm:pt modelId="{343EAB29-521A-4F6B-9B0C-B7886802040F}" type="pres">
      <dgm:prSet presAssocID="{DE010A51-7581-469C-B75B-D4BA9500A0AF}" presName="parallelogram6" presStyleLbl="alignNode1" presStyleIdx="26" presStyleCnt="28"/>
      <dgm:spPr/>
    </dgm:pt>
    <dgm:pt modelId="{4949F013-2338-4DBB-9E97-28BD761E7C96}" type="pres">
      <dgm:prSet presAssocID="{DE010A51-7581-469C-B75B-D4BA9500A0AF}" presName="parallelogram7" presStyleLbl="alignNode1" presStyleIdx="27" presStyleCnt="28"/>
      <dgm:spPr/>
    </dgm:pt>
  </dgm:ptLst>
  <dgm:cxnLst>
    <dgm:cxn modelId="{7CB2D929-AFBC-43A7-BF96-911F25A8F53E}" type="presOf" srcId="{A2672C8C-6727-4E56-89D3-A565086C9A7B}" destId="{68E17EFB-A983-4335-A1E3-01405B11ED88}" srcOrd="0" destOrd="0" presId="urn:microsoft.com/office/officeart/2008/layout/VerticalAccentList"/>
    <dgm:cxn modelId="{92013350-2F1B-4480-952A-C3F374E0D034}" srcId="{A2672C8C-6727-4E56-89D3-A565086C9A7B}" destId="{D9088770-CF07-4C8F-B297-FE9DA44A21F9}" srcOrd="1" destOrd="0" parTransId="{62F6EDE5-09A6-44F1-A87E-65838C2FB126}" sibTransId="{CE87FA20-9791-4081-9A43-AC6FD6D5B7F8}"/>
    <dgm:cxn modelId="{235E4B8B-FAF9-4656-B970-353B250CD1E4}" type="presOf" srcId="{7826B5EA-D3A0-4BA4-AFDA-8FADBBF91C93}" destId="{61788FE9-7E7E-41D9-880A-0DDF3319A2D1}" srcOrd="0" destOrd="0" presId="urn:microsoft.com/office/officeart/2008/layout/VerticalAccentList"/>
    <dgm:cxn modelId="{8B1630B6-59A6-4292-B04C-972CA5819B2A}" type="presOf" srcId="{DE010A51-7581-469C-B75B-D4BA9500A0AF}" destId="{2CD07729-3D5D-44ED-847B-317D9971728B}" srcOrd="0" destOrd="0" presId="urn:microsoft.com/office/officeart/2008/layout/VerticalAccentList"/>
    <dgm:cxn modelId="{14B8B3C8-8058-424C-9DEF-71D7AE401DC3}" srcId="{A2672C8C-6727-4E56-89D3-A565086C9A7B}" destId="{7826B5EA-D3A0-4BA4-AFDA-8FADBBF91C93}" srcOrd="0" destOrd="0" parTransId="{28BF40A8-655F-4495-B468-66D865950BF5}" sibTransId="{CE859816-7EE9-4AC0-8904-FD910D15C0E7}"/>
    <dgm:cxn modelId="{48DF3DCA-E9AD-4535-AE17-3931D8226738}" srcId="{A2672C8C-6727-4E56-89D3-A565086C9A7B}" destId="{DE010A51-7581-469C-B75B-D4BA9500A0AF}" srcOrd="3" destOrd="0" parTransId="{706969BB-FF96-42EC-8E58-B788DA6295D6}" sibTransId="{2B9D8AAB-AE8D-44D2-848B-0982FB40B13A}"/>
    <dgm:cxn modelId="{A85FF7CA-C268-47ED-91F6-52E55D9AAAA4}" type="presOf" srcId="{D9088770-CF07-4C8F-B297-FE9DA44A21F9}" destId="{8E666280-740F-4800-86C8-4311A5DC0CA8}" srcOrd="0" destOrd="0" presId="urn:microsoft.com/office/officeart/2008/layout/VerticalAccentList"/>
    <dgm:cxn modelId="{96ABE0D2-A9F5-4EEB-8A04-A3BB14E5ADF1}" srcId="{A2672C8C-6727-4E56-89D3-A565086C9A7B}" destId="{0A11AEE1-CCC8-4AD4-8F06-F7A89DD68D0B}" srcOrd="2" destOrd="0" parTransId="{DF5A8239-6A93-4441-BB4A-76BC53F5E360}" sibTransId="{69889DDC-63C2-4AD1-A677-DE6E366EA506}"/>
    <dgm:cxn modelId="{C3EAAADA-DF4A-4624-A434-1D2487BA0BC9}" type="presOf" srcId="{0A11AEE1-CCC8-4AD4-8F06-F7A89DD68D0B}" destId="{AD74DCF6-8C9B-4217-BCE5-32B05972D129}" srcOrd="0" destOrd="0" presId="urn:microsoft.com/office/officeart/2008/layout/VerticalAccentList"/>
    <dgm:cxn modelId="{153D284F-D63F-476C-BF4A-BA044899BEB5}" type="presParOf" srcId="{68E17EFB-A983-4335-A1E3-01405B11ED88}" destId="{A609DC4A-16D5-4600-8216-A8B7302D6ADF}" srcOrd="0" destOrd="0" presId="urn:microsoft.com/office/officeart/2008/layout/VerticalAccentList"/>
    <dgm:cxn modelId="{8B686079-3180-4163-BBE6-908B937BF2D8}" type="presParOf" srcId="{A609DC4A-16D5-4600-8216-A8B7302D6ADF}" destId="{61788FE9-7E7E-41D9-880A-0DDF3319A2D1}" srcOrd="0" destOrd="0" presId="urn:microsoft.com/office/officeart/2008/layout/VerticalAccentList"/>
    <dgm:cxn modelId="{9743A5E1-1233-494A-966E-30DCFB03109E}" type="presParOf" srcId="{68E17EFB-A983-4335-A1E3-01405B11ED88}" destId="{9FF290AA-335E-4528-A258-FD4B46746CBF}" srcOrd="1" destOrd="0" presId="urn:microsoft.com/office/officeart/2008/layout/VerticalAccentList"/>
    <dgm:cxn modelId="{80C074CD-978D-4918-8288-D4D788246037}" type="presParOf" srcId="{9FF290AA-335E-4528-A258-FD4B46746CBF}" destId="{E2CD4143-B0BA-4BC3-B6DA-18E8431681AE}" srcOrd="0" destOrd="0" presId="urn:microsoft.com/office/officeart/2008/layout/VerticalAccentList"/>
    <dgm:cxn modelId="{0F7F873A-2453-4AA4-863F-2721A273D344}" type="presParOf" srcId="{9FF290AA-335E-4528-A258-FD4B46746CBF}" destId="{98DE3FE0-676A-441D-8378-62132A3AE012}" srcOrd="1" destOrd="0" presId="urn:microsoft.com/office/officeart/2008/layout/VerticalAccentList"/>
    <dgm:cxn modelId="{82B89BEE-6D31-4226-ADFD-CB71C9BD8FE8}" type="presParOf" srcId="{9FF290AA-335E-4528-A258-FD4B46746CBF}" destId="{D0BBD562-5148-4D14-90A2-09799B5C4FD8}" srcOrd="2" destOrd="0" presId="urn:microsoft.com/office/officeart/2008/layout/VerticalAccentList"/>
    <dgm:cxn modelId="{625A97E6-EF3F-438D-863A-0177F5EE446E}" type="presParOf" srcId="{9FF290AA-335E-4528-A258-FD4B46746CBF}" destId="{0E1FEA75-A310-4E6F-90A0-C2B83658C9C3}" srcOrd="3" destOrd="0" presId="urn:microsoft.com/office/officeart/2008/layout/VerticalAccentList"/>
    <dgm:cxn modelId="{FE273060-B24B-4DA6-9597-B15636FCDED2}" type="presParOf" srcId="{9FF290AA-335E-4528-A258-FD4B46746CBF}" destId="{1B54AE60-4420-45EF-8887-A1476BA81F8B}" srcOrd="4" destOrd="0" presId="urn:microsoft.com/office/officeart/2008/layout/VerticalAccentList"/>
    <dgm:cxn modelId="{49F361C1-2DDA-470F-8F23-C417FD175DE7}" type="presParOf" srcId="{9FF290AA-335E-4528-A258-FD4B46746CBF}" destId="{4F308F72-75CF-4C57-B11A-CE30D223EF29}" srcOrd="5" destOrd="0" presId="urn:microsoft.com/office/officeart/2008/layout/VerticalAccentList"/>
    <dgm:cxn modelId="{200A8B0D-B6AE-46BD-A760-53EDFF0ABECF}" type="presParOf" srcId="{9FF290AA-335E-4528-A258-FD4B46746CBF}" destId="{672925CB-093C-4523-BCE7-E0BEB72C8B84}" srcOrd="6" destOrd="0" presId="urn:microsoft.com/office/officeart/2008/layout/VerticalAccentList"/>
    <dgm:cxn modelId="{D0DB05DE-43B7-4EBE-8D3C-40837C606749}" type="presParOf" srcId="{68E17EFB-A983-4335-A1E3-01405B11ED88}" destId="{4B7910EA-738B-4C0A-BA0B-27872760862D}" srcOrd="2" destOrd="0" presId="urn:microsoft.com/office/officeart/2008/layout/VerticalAccentList"/>
    <dgm:cxn modelId="{D3430618-9F60-4077-8332-B31BE98A8AF3}" type="presParOf" srcId="{68E17EFB-A983-4335-A1E3-01405B11ED88}" destId="{84D79D45-E4F7-4771-9D0B-9DBCFF7A7DF3}" srcOrd="3" destOrd="0" presId="urn:microsoft.com/office/officeart/2008/layout/VerticalAccentList"/>
    <dgm:cxn modelId="{8F07DB0E-D615-4F0E-BECD-B93938DDCE5D}" type="presParOf" srcId="{84D79D45-E4F7-4771-9D0B-9DBCFF7A7DF3}" destId="{8E666280-740F-4800-86C8-4311A5DC0CA8}" srcOrd="0" destOrd="0" presId="urn:microsoft.com/office/officeart/2008/layout/VerticalAccentList"/>
    <dgm:cxn modelId="{3628A56F-729D-4951-ABF1-A4A518EB9169}" type="presParOf" srcId="{68E17EFB-A983-4335-A1E3-01405B11ED88}" destId="{F1F61A9E-748A-47FC-A7F4-CC7C03AB7863}" srcOrd="4" destOrd="0" presId="urn:microsoft.com/office/officeart/2008/layout/VerticalAccentList"/>
    <dgm:cxn modelId="{BB50FDDC-FD2C-489C-A61B-700BC5D28935}" type="presParOf" srcId="{F1F61A9E-748A-47FC-A7F4-CC7C03AB7863}" destId="{8D019262-A486-4357-AB8C-CB1DAC0FC260}" srcOrd="0" destOrd="0" presId="urn:microsoft.com/office/officeart/2008/layout/VerticalAccentList"/>
    <dgm:cxn modelId="{B5C9DC46-AEC1-40F9-A786-42AEAC83C567}" type="presParOf" srcId="{F1F61A9E-748A-47FC-A7F4-CC7C03AB7863}" destId="{2873A8EB-C66D-4788-A2BF-D65DF945C35F}" srcOrd="1" destOrd="0" presId="urn:microsoft.com/office/officeart/2008/layout/VerticalAccentList"/>
    <dgm:cxn modelId="{BA82FFFE-839C-44E0-BD61-5F306D462087}" type="presParOf" srcId="{F1F61A9E-748A-47FC-A7F4-CC7C03AB7863}" destId="{C2B35E45-E0AE-44BA-8785-436DD532CC22}" srcOrd="2" destOrd="0" presId="urn:microsoft.com/office/officeart/2008/layout/VerticalAccentList"/>
    <dgm:cxn modelId="{025B8B27-602C-4FEA-93E8-CB5C87F4D82D}" type="presParOf" srcId="{F1F61A9E-748A-47FC-A7F4-CC7C03AB7863}" destId="{77D85C5D-7776-43B2-AEBE-A561FBA52F70}" srcOrd="3" destOrd="0" presId="urn:microsoft.com/office/officeart/2008/layout/VerticalAccentList"/>
    <dgm:cxn modelId="{F24B99A5-228C-4B6F-BA78-B356B64A6E61}" type="presParOf" srcId="{F1F61A9E-748A-47FC-A7F4-CC7C03AB7863}" destId="{B608BD14-28B7-4377-96FD-3A69265A1ADA}" srcOrd="4" destOrd="0" presId="urn:microsoft.com/office/officeart/2008/layout/VerticalAccentList"/>
    <dgm:cxn modelId="{D9D2134B-912F-47CF-B1C9-8FB3E86262EA}" type="presParOf" srcId="{F1F61A9E-748A-47FC-A7F4-CC7C03AB7863}" destId="{DD641D1F-D28D-4CBB-A494-31B16153021C}" srcOrd="5" destOrd="0" presId="urn:microsoft.com/office/officeart/2008/layout/VerticalAccentList"/>
    <dgm:cxn modelId="{6A8FFE44-98C3-42C9-9D4C-52644DDDE06E}" type="presParOf" srcId="{F1F61A9E-748A-47FC-A7F4-CC7C03AB7863}" destId="{48829EAE-2E3F-4B48-8DCF-5B2474EFB133}" srcOrd="6" destOrd="0" presId="urn:microsoft.com/office/officeart/2008/layout/VerticalAccentList"/>
    <dgm:cxn modelId="{786F395A-FCAD-470F-90BC-D52A053123A7}" type="presParOf" srcId="{68E17EFB-A983-4335-A1E3-01405B11ED88}" destId="{21035D8B-E44A-4919-B138-B105A3645737}" srcOrd="5" destOrd="0" presId="urn:microsoft.com/office/officeart/2008/layout/VerticalAccentList"/>
    <dgm:cxn modelId="{EBDF1F84-FD83-4141-AE3A-F09FE4C51451}" type="presParOf" srcId="{68E17EFB-A983-4335-A1E3-01405B11ED88}" destId="{BE60B07D-87AA-4EE2-B9E1-18200354005F}" srcOrd="6" destOrd="0" presId="urn:microsoft.com/office/officeart/2008/layout/VerticalAccentList"/>
    <dgm:cxn modelId="{2A0C0505-B23A-4BE1-8518-C7A44BE45482}" type="presParOf" srcId="{BE60B07D-87AA-4EE2-B9E1-18200354005F}" destId="{AD74DCF6-8C9B-4217-BCE5-32B05972D129}" srcOrd="0" destOrd="0" presId="urn:microsoft.com/office/officeart/2008/layout/VerticalAccentList"/>
    <dgm:cxn modelId="{CC573F81-6213-4A22-B691-14A67DA4AC6F}" type="presParOf" srcId="{68E17EFB-A983-4335-A1E3-01405B11ED88}" destId="{7944ED7E-13BD-4F07-9156-7B7D72D3F1D6}" srcOrd="7" destOrd="0" presId="urn:microsoft.com/office/officeart/2008/layout/VerticalAccentList"/>
    <dgm:cxn modelId="{B0DC0D7C-41ED-4B9B-A3FB-CD4271B7A768}" type="presParOf" srcId="{7944ED7E-13BD-4F07-9156-7B7D72D3F1D6}" destId="{97578A9C-39F1-4C98-AF14-8C775707C801}" srcOrd="0" destOrd="0" presId="urn:microsoft.com/office/officeart/2008/layout/VerticalAccentList"/>
    <dgm:cxn modelId="{3B20A832-C389-4C22-A122-6845C7DC81B5}" type="presParOf" srcId="{7944ED7E-13BD-4F07-9156-7B7D72D3F1D6}" destId="{7092CD0A-9F7C-47EC-8983-8930995CE8A5}" srcOrd="1" destOrd="0" presId="urn:microsoft.com/office/officeart/2008/layout/VerticalAccentList"/>
    <dgm:cxn modelId="{412266BD-1EB5-46F4-AFFA-0747CB559884}" type="presParOf" srcId="{7944ED7E-13BD-4F07-9156-7B7D72D3F1D6}" destId="{BD49B906-A794-4438-A0E2-8F27C16066F8}" srcOrd="2" destOrd="0" presId="urn:microsoft.com/office/officeart/2008/layout/VerticalAccentList"/>
    <dgm:cxn modelId="{C538AD63-B255-4B04-850D-0E23599C8070}" type="presParOf" srcId="{7944ED7E-13BD-4F07-9156-7B7D72D3F1D6}" destId="{E0163265-35CF-4821-BC88-7C1BC44495C1}" srcOrd="3" destOrd="0" presId="urn:microsoft.com/office/officeart/2008/layout/VerticalAccentList"/>
    <dgm:cxn modelId="{42977F4C-DC61-4C76-9BE3-67195FBC2090}" type="presParOf" srcId="{7944ED7E-13BD-4F07-9156-7B7D72D3F1D6}" destId="{3D4E298C-379E-498F-AFC3-279E3CE8A2A8}" srcOrd="4" destOrd="0" presId="urn:microsoft.com/office/officeart/2008/layout/VerticalAccentList"/>
    <dgm:cxn modelId="{3DAF9917-B7A5-4105-97E6-681A95FBC57F}" type="presParOf" srcId="{7944ED7E-13BD-4F07-9156-7B7D72D3F1D6}" destId="{B600FC86-D3F9-4873-B6A1-186C487999B6}" srcOrd="5" destOrd="0" presId="urn:microsoft.com/office/officeart/2008/layout/VerticalAccentList"/>
    <dgm:cxn modelId="{CCB453E0-C188-4B44-81ED-23D18F175C31}" type="presParOf" srcId="{7944ED7E-13BD-4F07-9156-7B7D72D3F1D6}" destId="{3FE3CFF4-EB27-4DA7-A8DC-D23EFC995217}" srcOrd="6" destOrd="0" presId="urn:microsoft.com/office/officeart/2008/layout/VerticalAccentList"/>
    <dgm:cxn modelId="{7554D16B-5FE2-48CD-A5C9-92A7B491763A}" type="presParOf" srcId="{68E17EFB-A983-4335-A1E3-01405B11ED88}" destId="{4C40FA44-24A6-498E-983B-BD7E7DF466BE}" srcOrd="8" destOrd="0" presId="urn:microsoft.com/office/officeart/2008/layout/VerticalAccentList"/>
    <dgm:cxn modelId="{18673A34-2E05-44FF-897B-690DB7107008}" type="presParOf" srcId="{68E17EFB-A983-4335-A1E3-01405B11ED88}" destId="{59C087C7-C9EE-489B-94D6-94BA5F9B7BDA}" srcOrd="9" destOrd="0" presId="urn:microsoft.com/office/officeart/2008/layout/VerticalAccentList"/>
    <dgm:cxn modelId="{50595DA3-314B-467A-B397-1175F55D6119}" type="presParOf" srcId="{59C087C7-C9EE-489B-94D6-94BA5F9B7BDA}" destId="{2CD07729-3D5D-44ED-847B-317D9971728B}" srcOrd="0" destOrd="0" presId="urn:microsoft.com/office/officeart/2008/layout/VerticalAccentList"/>
    <dgm:cxn modelId="{8F6102D7-D7E9-4EF0-B886-5D467C0D0D32}" type="presParOf" srcId="{68E17EFB-A983-4335-A1E3-01405B11ED88}" destId="{3C02D60D-EFD4-46D9-9568-B9AD8BF41D93}" srcOrd="10" destOrd="0" presId="urn:microsoft.com/office/officeart/2008/layout/VerticalAccentList"/>
    <dgm:cxn modelId="{82BE2660-550F-4A20-AA41-1418278C9B5C}" type="presParOf" srcId="{3C02D60D-EFD4-46D9-9568-B9AD8BF41D93}" destId="{FAEA706E-D024-4309-BA17-327C91EB9F37}" srcOrd="0" destOrd="0" presId="urn:microsoft.com/office/officeart/2008/layout/VerticalAccentList"/>
    <dgm:cxn modelId="{441AB175-5765-40C5-A569-13B8F99B534F}" type="presParOf" srcId="{3C02D60D-EFD4-46D9-9568-B9AD8BF41D93}" destId="{A68F8A8A-E200-48DC-BB1E-1BBE2AF8749E}" srcOrd="1" destOrd="0" presId="urn:microsoft.com/office/officeart/2008/layout/VerticalAccentList"/>
    <dgm:cxn modelId="{A159E35B-EE02-458D-AF4F-6D731AD0267E}" type="presParOf" srcId="{3C02D60D-EFD4-46D9-9568-B9AD8BF41D93}" destId="{A4BEA57C-DB9C-476F-86FF-6C14E785B5FC}" srcOrd="2" destOrd="0" presId="urn:microsoft.com/office/officeart/2008/layout/VerticalAccentList"/>
    <dgm:cxn modelId="{B6437515-D99F-4584-A193-353B9B95444B}" type="presParOf" srcId="{3C02D60D-EFD4-46D9-9568-B9AD8BF41D93}" destId="{7B92A7E4-2282-42DE-A922-9EDDE4A8EE44}" srcOrd="3" destOrd="0" presId="urn:microsoft.com/office/officeart/2008/layout/VerticalAccentList"/>
    <dgm:cxn modelId="{5603CE99-BC8E-4981-9519-AF64EB17280B}" type="presParOf" srcId="{3C02D60D-EFD4-46D9-9568-B9AD8BF41D93}" destId="{ACD470A8-2E69-4621-B0C1-92952E2BB819}" srcOrd="4" destOrd="0" presId="urn:microsoft.com/office/officeart/2008/layout/VerticalAccentList"/>
    <dgm:cxn modelId="{E4FA1318-3F56-416D-A3A4-B03B34539602}" type="presParOf" srcId="{3C02D60D-EFD4-46D9-9568-B9AD8BF41D93}" destId="{343EAB29-521A-4F6B-9B0C-B7886802040F}" srcOrd="5" destOrd="0" presId="urn:microsoft.com/office/officeart/2008/layout/VerticalAccentList"/>
    <dgm:cxn modelId="{57D12AE9-87DE-42CF-9591-038600615CBE}" type="presParOf" srcId="{3C02D60D-EFD4-46D9-9568-B9AD8BF41D93}" destId="{4949F013-2338-4DBB-9E97-28BD761E7C96}" srcOrd="6" destOrd="0" presId="urn:microsoft.com/office/officeart/2008/layout/VerticalAccentList"/>
  </dgm:cxnLst>
  <dgm:bg/>
  <dgm:whole/>
  <dgm:extLst>
    <a:ext uri="http://schemas.microsoft.com/office/drawing/2008/diagram">
      <dsp:dataModelExt xmlns:dsp="http://schemas.microsoft.com/office/drawing/2008/diagram" relId="rId7" minVer="http://schemas.openxmlformats.org/drawingml/2006/diagram"/>
    </a:ext>
  </dgm:extLst>
</dgm:dataModel>
</file>

<file path=ppt/diagrams/data6.xml><?xml version="1.0" encoding="utf-8"?>
<dgm:dataModel xmlns:dgm="http://schemas.openxmlformats.org/drawingml/2006/diagram" xmlns:a="http://schemas.openxmlformats.org/drawingml/2006/main">
  <dgm:ptLst>
    <dgm:pt modelId="{A2672C8C-6727-4E56-89D3-A565086C9A7B}" type="doc">
      <dgm:prSet loTypeId="urn:microsoft.com/office/officeart/2005/8/layout/chevron2" loCatId="list" qsTypeId="urn:microsoft.com/office/officeart/2005/8/quickstyle/simple1" qsCatId="simple" csTypeId="urn:microsoft.com/office/officeart/2005/8/colors/accent3_2" csCatId="accent3" phldr="1"/>
      <dgm:spPr/>
      <dgm:t>
        <a:bodyPr/>
        <a:lstStyle/>
        <a:p>
          <a:endParaRPr lang="en-GB"/>
        </a:p>
      </dgm:t>
    </dgm:pt>
    <dgm:pt modelId="{62AD24DD-DC84-4EDB-86A8-4BF01C6978E9}">
      <dgm:prSet phldrT="[Text]"/>
      <dgm:spPr/>
      <dgm:t>
        <a:bodyPr/>
        <a:lstStyle/>
        <a:p>
          <a:r>
            <a:rPr lang="en-GB">
              <a:latin typeface="Arial" panose="020B0604020202020204" pitchFamily="34" charset="0"/>
              <a:cs typeface="Arial" panose="020B0604020202020204" pitchFamily="34" charset="0"/>
            </a:rPr>
            <a:t>Existing Issues</a:t>
          </a:r>
        </a:p>
      </dgm:t>
    </dgm:pt>
    <dgm:pt modelId="{0B108859-7991-4F06-B374-E8774854133F}" type="parTrans" cxnId="{545ECC10-6D50-47E8-902A-E2EF6D9E890A}">
      <dgm:prSet/>
      <dgm:spPr/>
      <dgm:t>
        <a:bodyPr/>
        <a:lstStyle/>
        <a:p>
          <a:endParaRPr lang="en-GB"/>
        </a:p>
      </dgm:t>
    </dgm:pt>
    <dgm:pt modelId="{E79AF187-6BB1-46B5-853C-2594C971D4E6}" type="sibTrans" cxnId="{545ECC10-6D50-47E8-902A-E2EF6D9E890A}">
      <dgm:prSet/>
      <dgm:spPr/>
      <dgm:t>
        <a:bodyPr/>
        <a:lstStyle/>
        <a:p>
          <a:endParaRPr lang="en-GB"/>
        </a:p>
      </dgm:t>
    </dgm:pt>
    <dgm:pt modelId="{6FFE07F8-735C-4882-AF81-943CA46DAB0C}">
      <dgm:prSet phldrT="[Text]"/>
      <dgm:spPr/>
      <dgm:t>
        <a:bodyPr/>
        <a:lstStyle/>
        <a:p>
          <a:r>
            <a:rPr lang="en-GB" noProof="0">
              <a:latin typeface="Arial" panose="020B0604020202020204" pitchFamily="34" charset="0"/>
              <a:cs typeface="Arial" panose="020B0604020202020204" pitchFamily="34" charset="0"/>
            </a:rPr>
            <a:t>Newly identified data errors that are not suitable to be managed or resolved in established resolution processes</a:t>
          </a:r>
          <a:endParaRPr lang="en-GB">
            <a:latin typeface="Arial" panose="020B0604020202020204" pitchFamily="34" charset="0"/>
            <a:cs typeface="Arial" panose="020B0604020202020204" pitchFamily="34" charset="0"/>
          </a:endParaRPr>
        </a:p>
      </dgm:t>
    </dgm:pt>
    <dgm:pt modelId="{7B292A34-D7E7-42EB-A781-68BBB29EEEF5}" type="parTrans" cxnId="{8F609981-15FC-43B6-8FA3-538D12DF11FB}">
      <dgm:prSet/>
      <dgm:spPr/>
      <dgm:t>
        <a:bodyPr/>
        <a:lstStyle/>
        <a:p>
          <a:endParaRPr lang="en-GB"/>
        </a:p>
      </dgm:t>
    </dgm:pt>
    <dgm:pt modelId="{81B3B7A9-3A7D-4585-BC23-5B06DC49EE0E}" type="sibTrans" cxnId="{8F609981-15FC-43B6-8FA3-538D12DF11FB}">
      <dgm:prSet/>
      <dgm:spPr/>
      <dgm:t>
        <a:bodyPr/>
        <a:lstStyle/>
        <a:p>
          <a:endParaRPr lang="en-GB"/>
        </a:p>
      </dgm:t>
    </dgm:pt>
    <dgm:pt modelId="{7606325A-37D4-45AA-944E-F4AAC16E6AA5}">
      <dgm:prSet phldrT="[Text]"/>
      <dgm:spPr/>
      <dgm:t>
        <a:bodyPr/>
        <a:lstStyle/>
        <a:p>
          <a:r>
            <a:rPr lang="en-GB">
              <a:latin typeface="Arial" panose="020B0604020202020204" pitchFamily="34" charset="0"/>
              <a:cs typeface="Arial" panose="020B0604020202020204" pitchFamily="34" charset="0"/>
            </a:rPr>
            <a:t>New Issues</a:t>
          </a:r>
        </a:p>
      </dgm:t>
    </dgm:pt>
    <dgm:pt modelId="{BFFCAEEB-ECD0-486C-BD80-C36400BCABAD}" type="parTrans" cxnId="{3C60FD7E-0042-4471-A861-015FCEB2E3B6}">
      <dgm:prSet/>
      <dgm:spPr/>
      <dgm:t>
        <a:bodyPr/>
        <a:lstStyle/>
        <a:p>
          <a:endParaRPr lang="en-GB"/>
        </a:p>
      </dgm:t>
    </dgm:pt>
    <dgm:pt modelId="{D98277F3-5963-4521-B2B0-33B6D8A8C002}" type="sibTrans" cxnId="{3C60FD7E-0042-4471-A861-015FCEB2E3B6}">
      <dgm:prSet/>
      <dgm:spPr/>
      <dgm:t>
        <a:bodyPr/>
        <a:lstStyle/>
        <a:p>
          <a:endParaRPr lang="en-GB"/>
        </a:p>
      </dgm:t>
    </dgm:pt>
    <dgm:pt modelId="{BDC0FB34-534C-4F8C-8B4C-01428C21077B}">
      <dgm:prSet/>
      <dgm:spPr/>
      <dgm:t>
        <a:bodyPr/>
        <a:lstStyle/>
        <a:p>
          <a:r>
            <a:rPr lang="en-GB" noProof="0">
              <a:latin typeface="Arial" panose="020B0604020202020204" pitchFamily="34" charset="0"/>
              <a:cs typeface="Arial" panose="020B0604020202020204" pitchFamily="34" charset="0"/>
            </a:rPr>
            <a:t>Already being managed through established resolution processes.</a:t>
          </a:r>
          <a:endParaRPr lang="en-GB">
            <a:latin typeface="Arial" panose="020B0604020202020204" pitchFamily="34" charset="0"/>
            <a:cs typeface="Arial" panose="020B0604020202020204" pitchFamily="34" charset="0"/>
          </a:endParaRPr>
        </a:p>
      </dgm:t>
    </dgm:pt>
    <dgm:pt modelId="{13A7FB61-8E79-424B-ABCC-70C90A3F2182}" type="parTrans" cxnId="{291D418B-5D3D-4598-82FB-A42FC17B0FB7}">
      <dgm:prSet/>
      <dgm:spPr/>
      <dgm:t>
        <a:bodyPr/>
        <a:lstStyle/>
        <a:p>
          <a:endParaRPr lang="en-GB"/>
        </a:p>
      </dgm:t>
    </dgm:pt>
    <dgm:pt modelId="{64925B46-CCB6-4C5D-A490-7BADC03B6C50}" type="sibTrans" cxnId="{291D418B-5D3D-4598-82FB-A42FC17B0FB7}">
      <dgm:prSet/>
      <dgm:spPr/>
      <dgm:t>
        <a:bodyPr/>
        <a:lstStyle/>
        <a:p>
          <a:endParaRPr lang="en-GB"/>
        </a:p>
      </dgm:t>
    </dgm:pt>
    <dgm:pt modelId="{2BACE77A-DF4C-491D-A61A-2F966C0861FB}">
      <dgm:prSet/>
      <dgm:spPr/>
      <dgm:t>
        <a:bodyPr/>
        <a:lstStyle/>
        <a:p>
          <a:r>
            <a:rPr lang="en-GB" noProof="0">
              <a:latin typeface="Arial" panose="020B0604020202020204" pitchFamily="34" charset="0"/>
              <a:cs typeface="Arial" panose="020B0604020202020204" pitchFamily="34" charset="0"/>
            </a:rPr>
            <a:t>To be submitted for inclusion into the log to ensure wider visibility and comprehensive tracking.</a:t>
          </a:r>
          <a:endParaRPr lang="en-GB">
            <a:latin typeface="Arial" panose="020B0604020202020204" pitchFamily="34" charset="0"/>
            <a:cs typeface="Arial" panose="020B0604020202020204" pitchFamily="34" charset="0"/>
          </a:endParaRPr>
        </a:p>
      </dgm:t>
    </dgm:pt>
    <dgm:pt modelId="{CD976205-C7CE-47D5-AC95-455C4C984AB0}" type="parTrans" cxnId="{6A8026A6-4D28-4AFB-8260-1037AF0B3FA4}">
      <dgm:prSet/>
      <dgm:spPr/>
      <dgm:t>
        <a:bodyPr/>
        <a:lstStyle/>
        <a:p>
          <a:endParaRPr lang="en-GB"/>
        </a:p>
      </dgm:t>
    </dgm:pt>
    <dgm:pt modelId="{A4D63258-870F-499E-AE47-9F33A73FFBD9}" type="sibTrans" cxnId="{6A8026A6-4D28-4AFB-8260-1037AF0B3FA4}">
      <dgm:prSet/>
      <dgm:spPr/>
      <dgm:t>
        <a:bodyPr/>
        <a:lstStyle/>
        <a:p>
          <a:endParaRPr lang="en-GB"/>
        </a:p>
      </dgm:t>
    </dgm:pt>
    <dgm:pt modelId="{5236953E-64DC-4912-A6B4-4008DBB0C7ED}">
      <dgm:prSet/>
      <dgm:spPr/>
      <dgm:t>
        <a:bodyPr/>
        <a:lstStyle/>
        <a:p>
          <a:r>
            <a:rPr lang="en-GB" noProof="0">
              <a:latin typeface="Arial" panose="020B0604020202020204" pitchFamily="34" charset="0"/>
              <a:cs typeface="Arial" panose="020B0604020202020204" pitchFamily="34" charset="0"/>
            </a:rPr>
            <a:t>New submission acceptance criteria </a:t>
          </a:r>
          <a:r>
            <a:rPr lang="en-GB" b="1" noProof="0">
              <a:latin typeface="Arial" panose="020B0604020202020204" pitchFamily="34" charset="0"/>
              <a:cs typeface="Arial" panose="020B0604020202020204" pitchFamily="34" charset="0"/>
            </a:rPr>
            <a:t>does not apply </a:t>
          </a:r>
          <a:r>
            <a:rPr lang="en-GB" noProof="0">
              <a:latin typeface="Arial" panose="020B0604020202020204" pitchFamily="34" charset="0"/>
              <a:cs typeface="Arial" panose="020B0604020202020204" pitchFamily="34" charset="0"/>
            </a:rPr>
            <a:t>to these entries.</a:t>
          </a:r>
          <a:endParaRPr lang="en-GB">
            <a:latin typeface="Arial" panose="020B0604020202020204" pitchFamily="34" charset="0"/>
            <a:cs typeface="Arial" panose="020B0604020202020204" pitchFamily="34" charset="0"/>
          </a:endParaRPr>
        </a:p>
      </dgm:t>
    </dgm:pt>
    <dgm:pt modelId="{6B346FBF-2C8A-486E-8DF1-E01B4C8776EE}" type="parTrans" cxnId="{631D760E-0457-432D-8783-4B7E4A49E57C}">
      <dgm:prSet/>
      <dgm:spPr/>
      <dgm:t>
        <a:bodyPr/>
        <a:lstStyle/>
        <a:p>
          <a:endParaRPr lang="en-GB"/>
        </a:p>
      </dgm:t>
    </dgm:pt>
    <dgm:pt modelId="{C3D21C96-B84A-4BFB-9C56-DB61A91E4215}" type="sibTrans" cxnId="{631D760E-0457-432D-8783-4B7E4A49E57C}">
      <dgm:prSet/>
      <dgm:spPr/>
      <dgm:t>
        <a:bodyPr/>
        <a:lstStyle/>
        <a:p>
          <a:endParaRPr lang="en-GB"/>
        </a:p>
      </dgm:t>
    </dgm:pt>
    <dgm:pt modelId="{14B1BDE2-257E-4D43-AA9E-4C2BEB36E15A}">
      <dgm:prSet phldrT="[Text]"/>
      <dgm:spPr/>
      <dgm:t>
        <a:bodyPr/>
        <a:lstStyle/>
        <a:p>
          <a:r>
            <a:rPr lang="en-GB" noProof="0">
              <a:latin typeface="Arial" panose="020B0604020202020204" pitchFamily="34" charset="0"/>
              <a:cs typeface="Arial" panose="020B0604020202020204" pitchFamily="34" charset="0"/>
            </a:rPr>
            <a:t>Need investigation to determine the root cause and appropriate resolution pathways. </a:t>
          </a:r>
          <a:endParaRPr lang="en-GB">
            <a:latin typeface="Arial" panose="020B0604020202020204" pitchFamily="34" charset="0"/>
            <a:cs typeface="Arial" panose="020B0604020202020204" pitchFamily="34" charset="0"/>
          </a:endParaRPr>
        </a:p>
      </dgm:t>
    </dgm:pt>
    <dgm:pt modelId="{46D0D3A8-450B-4FAF-A658-3A170E29354E}" type="parTrans" cxnId="{DE7D244D-B3FC-46E3-9220-4D68547969BC}">
      <dgm:prSet/>
      <dgm:spPr/>
      <dgm:t>
        <a:bodyPr/>
        <a:lstStyle/>
        <a:p>
          <a:endParaRPr lang="en-GB"/>
        </a:p>
      </dgm:t>
    </dgm:pt>
    <dgm:pt modelId="{6DABFA40-FFEF-4AF2-916D-C24DC5C6A29C}" type="sibTrans" cxnId="{DE7D244D-B3FC-46E3-9220-4D68547969BC}">
      <dgm:prSet/>
      <dgm:spPr/>
      <dgm:t>
        <a:bodyPr/>
        <a:lstStyle/>
        <a:p>
          <a:endParaRPr lang="en-GB"/>
        </a:p>
      </dgm:t>
    </dgm:pt>
    <dgm:pt modelId="{F07418F3-29E5-4C79-847B-1EB6A6F086CB}">
      <dgm:prSet phldrT="[Text]"/>
      <dgm:spPr/>
      <dgm:t>
        <a:bodyPr/>
        <a:lstStyle/>
        <a:p>
          <a:r>
            <a:rPr lang="en-GB" noProof="0">
              <a:latin typeface="Arial" panose="020B0604020202020204" pitchFamily="34" charset="0"/>
              <a:cs typeface="Arial" panose="020B0604020202020204" pitchFamily="34" charset="0"/>
            </a:rPr>
            <a:t>The new submission acceptance criteria </a:t>
          </a:r>
          <a:r>
            <a:rPr lang="en-GB" b="1" noProof="0">
              <a:latin typeface="Arial" panose="020B0604020202020204" pitchFamily="34" charset="0"/>
              <a:cs typeface="Arial" panose="020B0604020202020204" pitchFamily="34" charset="0"/>
            </a:rPr>
            <a:t>does apply </a:t>
          </a:r>
          <a:r>
            <a:rPr lang="en-GB" noProof="0">
              <a:latin typeface="Arial" panose="020B0604020202020204" pitchFamily="34" charset="0"/>
              <a:cs typeface="Arial" panose="020B0604020202020204" pitchFamily="34" charset="0"/>
            </a:rPr>
            <a:t>to these entries.</a:t>
          </a:r>
          <a:endParaRPr lang="en-GB">
            <a:latin typeface="Arial" panose="020B0604020202020204" pitchFamily="34" charset="0"/>
            <a:cs typeface="Arial" panose="020B0604020202020204" pitchFamily="34" charset="0"/>
          </a:endParaRPr>
        </a:p>
      </dgm:t>
    </dgm:pt>
    <dgm:pt modelId="{BD483807-90DF-46DB-8F1C-1FB7D3EB21FC}" type="parTrans" cxnId="{3B4E65D5-7445-47B9-AFAA-FC40F9BAC836}">
      <dgm:prSet/>
      <dgm:spPr/>
      <dgm:t>
        <a:bodyPr/>
        <a:lstStyle/>
        <a:p>
          <a:endParaRPr lang="en-GB"/>
        </a:p>
      </dgm:t>
    </dgm:pt>
    <dgm:pt modelId="{951F5EE8-5227-44CD-A025-A9770107553E}" type="sibTrans" cxnId="{3B4E65D5-7445-47B9-AFAA-FC40F9BAC836}">
      <dgm:prSet/>
      <dgm:spPr/>
      <dgm:t>
        <a:bodyPr/>
        <a:lstStyle/>
        <a:p>
          <a:endParaRPr lang="en-GB"/>
        </a:p>
      </dgm:t>
    </dgm:pt>
    <dgm:pt modelId="{D82A4E21-68BE-4B5E-AE1A-95F52F8880DD}" type="pres">
      <dgm:prSet presAssocID="{A2672C8C-6727-4E56-89D3-A565086C9A7B}" presName="linearFlow" presStyleCnt="0">
        <dgm:presLayoutVars>
          <dgm:dir/>
          <dgm:animLvl val="lvl"/>
          <dgm:resizeHandles val="exact"/>
        </dgm:presLayoutVars>
      </dgm:prSet>
      <dgm:spPr/>
    </dgm:pt>
    <dgm:pt modelId="{132F61F7-DD1D-423E-8461-B4993E3D6470}" type="pres">
      <dgm:prSet presAssocID="{62AD24DD-DC84-4EDB-86A8-4BF01C6978E9}" presName="composite" presStyleCnt="0"/>
      <dgm:spPr/>
    </dgm:pt>
    <dgm:pt modelId="{A0498DF1-0D4A-4579-BC00-94E58B313523}" type="pres">
      <dgm:prSet presAssocID="{62AD24DD-DC84-4EDB-86A8-4BF01C6978E9}" presName="parentText" presStyleLbl="alignNode1" presStyleIdx="0" presStyleCnt="2">
        <dgm:presLayoutVars>
          <dgm:chMax val="1"/>
          <dgm:bulletEnabled val="1"/>
        </dgm:presLayoutVars>
      </dgm:prSet>
      <dgm:spPr/>
    </dgm:pt>
    <dgm:pt modelId="{04C9F4BF-E254-42D8-8A85-0D54387EA450}" type="pres">
      <dgm:prSet presAssocID="{62AD24DD-DC84-4EDB-86A8-4BF01C6978E9}" presName="descendantText" presStyleLbl="alignAcc1" presStyleIdx="0" presStyleCnt="2">
        <dgm:presLayoutVars>
          <dgm:bulletEnabled val="1"/>
        </dgm:presLayoutVars>
      </dgm:prSet>
      <dgm:spPr/>
    </dgm:pt>
    <dgm:pt modelId="{9B582C28-A5A2-4165-824B-09518CD713C6}" type="pres">
      <dgm:prSet presAssocID="{E79AF187-6BB1-46B5-853C-2594C971D4E6}" presName="sp" presStyleCnt="0"/>
      <dgm:spPr/>
    </dgm:pt>
    <dgm:pt modelId="{4715AE3E-C58C-4D77-B1DA-0220C3710DC1}" type="pres">
      <dgm:prSet presAssocID="{7606325A-37D4-45AA-944E-F4AAC16E6AA5}" presName="composite" presStyleCnt="0"/>
      <dgm:spPr/>
    </dgm:pt>
    <dgm:pt modelId="{01879F97-3146-4E5C-8C22-338888531383}" type="pres">
      <dgm:prSet presAssocID="{7606325A-37D4-45AA-944E-F4AAC16E6AA5}" presName="parentText" presStyleLbl="alignNode1" presStyleIdx="1" presStyleCnt="2">
        <dgm:presLayoutVars>
          <dgm:chMax val="1"/>
          <dgm:bulletEnabled val="1"/>
        </dgm:presLayoutVars>
      </dgm:prSet>
      <dgm:spPr/>
    </dgm:pt>
    <dgm:pt modelId="{D9D1F752-1AB3-4C0D-B9A1-C9BA2E689235}" type="pres">
      <dgm:prSet presAssocID="{7606325A-37D4-45AA-944E-F4AAC16E6AA5}" presName="descendantText" presStyleLbl="alignAcc1" presStyleIdx="1" presStyleCnt="2">
        <dgm:presLayoutVars>
          <dgm:bulletEnabled val="1"/>
        </dgm:presLayoutVars>
      </dgm:prSet>
      <dgm:spPr/>
    </dgm:pt>
  </dgm:ptLst>
  <dgm:cxnLst>
    <dgm:cxn modelId="{02F4E208-7CF5-4F61-96E3-011B6AE7A5D5}" type="presOf" srcId="{F07418F3-29E5-4C79-847B-1EB6A6F086CB}" destId="{D9D1F752-1AB3-4C0D-B9A1-C9BA2E689235}" srcOrd="0" destOrd="2" presId="urn:microsoft.com/office/officeart/2005/8/layout/chevron2"/>
    <dgm:cxn modelId="{631D760E-0457-432D-8783-4B7E4A49E57C}" srcId="{62AD24DD-DC84-4EDB-86A8-4BF01C6978E9}" destId="{5236953E-64DC-4912-A6B4-4008DBB0C7ED}" srcOrd="2" destOrd="0" parTransId="{6B346FBF-2C8A-486E-8DF1-E01B4C8776EE}" sibTransId="{C3D21C96-B84A-4BFB-9C56-DB61A91E4215}"/>
    <dgm:cxn modelId="{545ECC10-6D50-47E8-902A-E2EF6D9E890A}" srcId="{A2672C8C-6727-4E56-89D3-A565086C9A7B}" destId="{62AD24DD-DC84-4EDB-86A8-4BF01C6978E9}" srcOrd="0" destOrd="0" parTransId="{0B108859-7991-4F06-B374-E8774854133F}" sibTransId="{E79AF187-6BB1-46B5-853C-2594C971D4E6}"/>
    <dgm:cxn modelId="{38A54F20-60FE-4A3F-84D0-D071842EB6EC}" type="presOf" srcId="{5236953E-64DC-4912-A6B4-4008DBB0C7ED}" destId="{04C9F4BF-E254-42D8-8A85-0D54387EA450}" srcOrd="0" destOrd="2" presId="urn:microsoft.com/office/officeart/2005/8/layout/chevron2"/>
    <dgm:cxn modelId="{61F8073C-2507-4005-B7A5-F13E7A3B0E66}" type="presOf" srcId="{14B1BDE2-257E-4D43-AA9E-4C2BEB36E15A}" destId="{D9D1F752-1AB3-4C0D-B9A1-C9BA2E689235}" srcOrd="0" destOrd="1" presId="urn:microsoft.com/office/officeart/2005/8/layout/chevron2"/>
    <dgm:cxn modelId="{DE7D244D-B3FC-46E3-9220-4D68547969BC}" srcId="{7606325A-37D4-45AA-944E-F4AAC16E6AA5}" destId="{14B1BDE2-257E-4D43-AA9E-4C2BEB36E15A}" srcOrd="1" destOrd="0" parTransId="{46D0D3A8-450B-4FAF-A658-3A170E29354E}" sibTransId="{6DABFA40-FFEF-4AF2-916D-C24DC5C6A29C}"/>
    <dgm:cxn modelId="{5466994F-9420-4D43-A4E0-13F7E3AA12BF}" type="presOf" srcId="{2BACE77A-DF4C-491D-A61A-2F966C0861FB}" destId="{04C9F4BF-E254-42D8-8A85-0D54387EA450}" srcOrd="0" destOrd="1" presId="urn:microsoft.com/office/officeart/2005/8/layout/chevron2"/>
    <dgm:cxn modelId="{434C4572-0577-4F91-A1FA-8079B65174E7}" type="presOf" srcId="{6FFE07F8-735C-4882-AF81-943CA46DAB0C}" destId="{D9D1F752-1AB3-4C0D-B9A1-C9BA2E689235}" srcOrd="0" destOrd="0" presId="urn:microsoft.com/office/officeart/2005/8/layout/chevron2"/>
    <dgm:cxn modelId="{F4EC9772-05FC-4B47-961A-C7BEE1EDE067}" type="presOf" srcId="{A2672C8C-6727-4E56-89D3-A565086C9A7B}" destId="{D82A4E21-68BE-4B5E-AE1A-95F52F8880DD}" srcOrd="0" destOrd="0" presId="urn:microsoft.com/office/officeart/2005/8/layout/chevron2"/>
    <dgm:cxn modelId="{0FA0A559-D542-4AF9-BA6D-82CB83D8B1C7}" type="presOf" srcId="{BDC0FB34-534C-4F8C-8B4C-01428C21077B}" destId="{04C9F4BF-E254-42D8-8A85-0D54387EA450}" srcOrd="0" destOrd="0" presId="urn:microsoft.com/office/officeart/2005/8/layout/chevron2"/>
    <dgm:cxn modelId="{3C60FD7E-0042-4471-A861-015FCEB2E3B6}" srcId="{A2672C8C-6727-4E56-89D3-A565086C9A7B}" destId="{7606325A-37D4-45AA-944E-F4AAC16E6AA5}" srcOrd="1" destOrd="0" parTransId="{BFFCAEEB-ECD0-486C-BD80-C36400BCABAD}" sibTransId="{D98277F3-5963-4521-B2B0-33B6D8A8C002}"/>
    <dgm:cxn modelId="{8F609981-15FC-43B6-8FA3-538D12DF11FB}" srcId="{7606325A-37D4-45AA-944E-F4AAC16E6AA5}" destId="{6FFE07F8-735C-4882-AF81-943CA46DAB0C}" srcOrd="0" destOrd="0" parTransId="{7B292A34-D7E7-42EB-A781-68BBB29EEEF5}" sibTransId="{81B3B7A9-3A7D-4585-BC23-5B06DC49EE0E}"/>
    <dgm:cxn modelId="{291D418B-5D3D-4598-82FB-A42FC17B0FB7}" srcId="{62AD24DD-DC84-4EDB-86A8-4BF01C6978E9}" destId="{BDC0FB34-534C-4F8C-8B4C-01428C21077B}" srcOrd="0" destOrd="0" parTransId="{13A7FB61-8E79-424B-ABCC-70C90A3F2182}" sibTransId="{64925B46-CCB6-4C5D-A490-7BADC03B6C50}"/>
    <dgm:cxn modelId="{6A8026A6-4D28-4AFB-8260-1037AF0B3FA4}" srcId="{62AD24DD-DC84-4EDB-86A8-4BF01C6978E9}" destId="{2BACE77A-DF4C-491D-A61A-2F966C0861FB}" srcOrd="1" destOrd="0" parTransId="{CD976205-C7CE-47D5-AC95-455C4C984AB0}" sibTransId="{A4D63258-870F-499E-AE47-9F33A73FFBD9}"/>
    <dgm:cxn modelId="{3B4E65D5-7445-47B9-AFAA-FC40F9BAC836}" srcId="{7606325A-37D4-45AA-944E-F4AAC16E6AA5}" destId="{F07418F3-29E5-4C79-847B-1EB6A6F086CB}" srcOrd="2" destOrd="0" parTransId="{BD483807-90DF-46DB-8F1C-1FB7D3EB21FC}" sibTransId="{951F5EE8-5227-44CD-A025-A9770107553E}"/>
    <dgm:cxn modelId="{0E03B9F2-C528-4457-9557-95E2A82C0CA0}" type="presOf" srcId="{62AD24DD-DC84-4EDB-86A8-4BF01C6978E9}" destId="{A0498DF1-0D4A-4579-BC00-94E58B313523}" srcOrd="0" destOrd="0" presId="urn:microsoft.com/office/officeart/2005/8/layout/chevron2"/>
    <dgm:cxn modelId="{197A3DF8-7C6F-4FB8-BDEA-E473DDEFEEB6}" type="presOf" srcId="{7606325A-37D4-45AA-944E-F4AAC16E6AA5}" destId="{01879F97-3146-4E5C-8C22-338888531383}" srcOrd="0" destOrd="0" presId="urn:microsoft.com/office/officeart/2005/8/layout/chevron2"/>
    <dgm:cxn modelId="{BA0422D4-11CA-4C3E-9015-1CA00A68BCD6}" type="presParOf" srcId="{D82A4E21-68BE-4B5E-AE1A-95F52F8880DD}" destId="{132F61F7-DD1D-423E-8461-B4993E3D6470}" srcOrd="0" destOrd="0" presId="urn:microsoft.com/office/officeart/2005/8/layout/chevron2"/>
    <dgm:cxn modelId="{2515F41F-99B6-4E92-9412-90D6E5318EE0}" type="presParOf" srcId="{132F61F7-DD1D-423E-8461-B4993E3D6470}" destId="{A0498DF1-0D4A-4579-BC00-94E58B313523}" srcOrd="0" destOrd="0" presId="urn:microsoft.com/office/officeart/2005/8/layout/chevron2"/>
    <dgm:cxn modelId="{A21167DC-B512-4663-8C67-50D22040C0F5}" type="presParOf" srcId="{132F61F7-DD1D-423E-8461-B4993E3D6470}" destId="{04C9F4BF-E254-42D8-8A85-0D54387EA450}" srcOrd="1" destOrd="0" presId="urn:microsoft.com/office/officeart/2005/8/layout/chevron2"/>
    <dgm:cxn modelId="{A26B1E91-FF08-4CED-B4F0-6EEEB237DE1F}" type="presParOf" srcId="{D82A4E21-68BE-4B5E-AE1A-95F52F8880DD}" destId="{9B582C28-A5A2-4165-824B-09518CD713C6}" srcOrd="1" destOrd="0" presId="urn:microsoft.com/office/officeart/2005/8/layout/chevron2"/>
    <dgm:cxn modelId="{724DD102-0E0E-4B22-AECE-DC5109013037}" type="presParOf" srcId="{D82A4E21-68BE-4B5E-AE1A-95F52F8880DD}" destId="{4715AE3E-C58C-4D77-B1DA-0220C3710DC1}" srcOrd="2" destOrd="0" presId="urn:microsoft.com/office/officeart/2005/8/layout/chevron2"/>
    <dgm:cxn modelId="{155E4F49-055C-4D5E-A539-AFA413129C97}" type="presParOf" srcId="{4715AE3E-C58C-4D77-B1DA-0220C3710DC1}" destId="{01879F97-3146-4E5C-8C22-338888531383}" srcOrd="0" destOrd="0" presId="urn:microsoft.com/office/officeart/2005/8/layout/chevron2"/>
    <dgm:cxn modelId="{838BBF63-B67A-48F7-86F0-01D26BE4B4B7}" type="presParOf" srcId="{4715AE3E-C58C-4D77-B1DA-0220C3710DC1}" destId="{D9D1F752-1AB3-4C0D-B9A1-C9BA2E689235}" srcOrd="1" destOrd="0" presId="urn:microsoft.com/office/officeart/2005/8/layout/chevron2"/>
  </dgm:cxnLst>
  <dgm:bg/>
  <dgm:whole/>
  <dgm:extLst>
    <a:ext uri="http://schemas.microsoft.com/office/drawing/2008/diagram">
      <dsp:dataModelExt xmlns:dsp="http://schemas.microsoft.com/office/drawing/2008/diagram" relId="rId7" minVer="http://schemas.openxmlformats.org/drawingml/2006/diagram"/>
    </a:ext>
  </dgm:extLst>
</dgm:dataModel>
</file>

<file path=ppt/diagrams/drawing1.xml><?xml version="1.0" encoding="utf-8"?>
<dsp:drawing xmlns:dgm="http://schemas.openxmlformats.org/drawingml/2006/diagram" xmlns:dsp="http://schemas.microsoft.com/office/drawing/2008/diagram" xmlns:a="http://schemas.openxmlformats.org/drawingml/2006/main">
  <dsp:spTree>
    <dsp:nvGrpSpPr>
      <dsp:cNvPr id="0" name=""/>
      <dsp:cNvGrpSpPr/>
    </dsp:nvGrpSpPr>
    <dsp:grpSpPr/>
    <dsp:sp modelId="{B5F0AAD7-B568-43E4-B702-51486FDED824}">
      <dsp:nvSpPr>
        <dsp:cNvPr id="0" name=""/>
        <dsp:cNvSpPr/>
      </dsp:nvSpPr>
      <dsp:spPr>
        <a:xfrm>
          <a:off x="1798971" y="2780221"/>
          <a:ext cx="1973362" cy="1693904"/>
        </a:xfrm>
        <a:prstGeom prst="hexagon">
          <a:avLst>
            <a:gd name="adj" fmla="val 25000"/>
            <a:gd name="vf" fmla="val 115470"/>
          </a:avLst>
        </a:prstGeom>
        <a:solidFill>
          <a:srgbClr val="70ADA3"/>
        </a:solidFill>
        <a:ln w="12700" cap="flat" cmpd="sng" algn="ctr">
          <a:solidFill>
            <a:srgbClr val="70ADA3"/>
          </a:solidFill>
          <a:prstDash val="solid"/>
          <a:miter lim="800000"/>
        </a:ln>
        <a:effectLst/>
      </dsp:spPr>
      <dsp:style>
        <a:lnRef idx="2">
          <a:scrgbClr r="0" g="0" b="0"/>
        </a:lnRef>
        <a:fillRef idx="1">
          <a:scrgbClr r="0" g="0" b="0"/>
        </a:fillRef>
        <a:effectRef idx="0">
          <a:scrgbClr r="0" g="0" b="0"/>
        </a:effectRef>
        <a:fontRef idx="minor">
          <a:schemeClr val="lt1"/>
        </a:fontRef>
      </dsp:style>
      <dsp:txBody>
        <a:bodyPr spcFirstLastPara="0" vert="horz" wrap="square" lIns="0" tIns="26670" rIns="0" bIns="26670" numCol="1" spcCol="1270" anchor="ctr" anchorCtr="0">
          <a:noAutofit/>
        </a:bodyPr>
        <a:lstStyle/>
        <a:p>
          <a:pPr marL="0" lvl="0" indent="0" algn="ctr" defTabSz="933450">
            <a:lnSpc>
              <a:spcPct val="90000"/>
            </a:lnSpc>
            <a:spcBef>
              <a:spcPct val="0"/>
            </a:spcBef>
            <a:spcAft>
              <a:spcPct val="35000"/>
            </a:spcAft>
            <a:buNone/>
          </a:pPr>
          <a:r>
            <a:rPr lang="en-GB" sz="2100" kern="1200"/>
            <a:t>Competition Act compliance</a:t>
          </a:r>
        </a:p>
      </dsp:txBody>
      <dsp:txXfrm>
        <a:off x="2104577" y="3042548"/>
        <a:ext cx="1362151" cy="1169250"/>
      </dsp:txXfrm>
    </dsp:sp>
    <dsp:sp modelId="{C7132D7A-88E4-483F-8E0D-236470AD8517}">
      <dsp:nvSpPr>
        <dsp:cNvPr id="0" name=""/>
        <dsp:cNvSpPr/>
      </dsp:nvSpPr>
      <dsp:spPr>
        <a:xfrm>
          <a:off x="1860693" y="3528743"/>
          <a:ext cx="230370" cy="198651"/>
        </a:xfrm>
        <a:prstGeom prst="hexagon">
          <a:avLst>
            <a:gd name="adj" fmla="val 25000"/>
            <a:gd name="vf" fmla="val 115470"/>
          </a:avLst>
        </a:prstGeom>
        <a:solidFill>
          <a:schemeClr val="lt1">
            <a:hueOff val="0"/>
            <a:satOff val="0"/>
            <a:lumOff val="0"/>
            <a:alphaOff val="0"/>
          </a:schemeClr>
        </a:solidFill>
        <a:ln w="12700" cap="flat" cmpd="sng" algn="ctr">
          <a:solidFill>
            <a:schemeClr val="accent1">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dsp:style>
    </dsp:sp>
    <dsp:sp modelId="{6866FACC-1DC0-47AF-A4BE-8E91614FD5A0}">
      <dsp:nvSpPr>
        <dsp:cNvPr id="0" name=""/>
        <dsp:cNvSpPr/>
      </dsp:nvSpPr>
      <dsp:spPr>
        <a:xfrm>
          <a:off x="123786" y="1859446"/>
          <a:ext cx="1973362" cy="1693904"/>
        </a:xfrm>
        <a:prstGeom prst="hexagon">
          <a:avLst>
            <a:gd name="adj" fmla="val 25000"/>
            <a:gd name="vf" fmla="val 115470"/>
          </a:avLst>
        </a:prstGeom>
        <a:blipFill>
          <a:blip xmlns:r="http://schemas.openxmlformats.org/officeDocument/2006/relationships" r:embed="rId1">
            <a:extLst>
              <a:ext uri="{96DAC541-7B7A-43D3-8B79-37D633B846F1}">
                <asvg:svgBlip xmlns:asvg="http://schemas.microsoft.com/office/drawing/2016/SVG/main" r:embed="rId2"/>
              </a:ext>
            </a:extLst>
          </a:blip>
          <a:srcRect/>
          <a:stretch>
            <a:fillRect t="-8000" b="-8000"/>
          </a:stretch>
        </a:blipFill>
        <a:ln w="12700" cap="flat" cmpd="sng" algn="ctr">
          <a:solidFill>
            <a:srgbClr val="70ADA3"/>
          </a:solidFill>
          <a:prstDash val="solid"/>
          <a:miter lim="800000"/>
        </a:ln>
        <a:effectLst/>
      </dsp:spPr>
      <dsp:style>
        <a:lnRef idx="2">
          <a:scrgbClr r="0" g="0" b="0"/>
        </a:lnRef>
        <a:fillRef idx="1">
          <a:scrgbClr r="0" g="0" b="0"/>
        </a:fillRef>
        <a:effectRef idx="0">
          <a:scrgbClr r="0" g="0" b="0"/>
        </a:effectRef>
        <a:fontRef idx="minor"/>
      </dsp:style>
    </dsp:sp>
    <dsp:sp modelId="{B76FD6DD-E497-405D-9A87-2145BFEDB764}">
      <dsp:nvSpPr>
        <dsp:cNvPr id="0" name=""/>
        <dsp:cNvSpPr/>
      </dsp:nvSpPr>
      <dsp:spPr>
        <a:xfrm>
          <a:off x="1459935" y="3318459"/>
          <a:ext cx="230370" cy="198651"/>
        </a:xfrm>
        <a:prstGeom prst="hexagon">
          <a:avLst>
            <a:gd name="adj" fmla="val 25000"/>
            <a:gd name="vf" fmla="val 115470"/>
          </a:avLst>
        </a:prstGeom>
        <a:solidFill>
          <a:schemeClr val="lt1">
            <a:hueOff val="0"/>
            <a:satOff val="0"/>
            <a:lumOff val="0"/>
            <a:alphaOff val="0"/>
          </a:schemeClr>
        </a:solidFill>
        <a:ln w="12700" cap="flat" cmpd="sng" algn="ctr">
          <a:solidFill>
            <a:schemeClr val="accent1">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dsp:style>
    </dsp:sp>
    <dsp:sp modelId="{7A83BD7F-8C88-461E-8151-5B8FD132B44E}">
      <dsp:nvSpPr>
        <dsp:cNvPr id="0" name=""/>
        <dsp:cNvSpPr/>
      </dsp:nvSpPr>
      <dsp:spPr>
        <a:xfrm>
          <a:off x="3472417" y="1846471"/>
          <a:ext cx="1973362" cy="1693904"/>
        </a:xfrm>
        <a:prstGeom prst="hexagon">
          <a:avLst>
            <a:gd name="adj" fmla="val 25000"/>
            <a:gd name="vf" fmla="val 115470"/>
          </a:avLst>
        </a:prstGeom>
        <a:solidFill>
          <a:srgbClr val="70ADA3"/>
        </a:solidFill>
        <a:ln w="12700" cap="flat" cmpd="sng" algn="ctr">
          <a:solidFill>
            <a:srgbClr val="70ADA3"/>
          </a:solidFill>
          <a:prstDash val="solid"/>
          <a:miter lim="800000"/>
        </a:ln>
        <a:effectLst/>
      </dsp:spPr>
      <dsp:style>
        <a:lnRef idx="2">
          <a:scrgbClr r="0" g="0" b="0"/>
        </a:lnRef>
        <a:fillRef idx="1">
          <a:scrgbClr r="0" g="0" b="0"/>
        </a:fillRef>
        <a:effectRef idx="0">
          <a:scrgbClr r="0" g="0" b="0"/>
        </a:effectRef>
        <a:fontRef idx="minor">
          <a:schemeClr val="lt1"/>
        </a:fontRef>
      </dsp:style>
      <dsp:txBody>
        <a:bodyPr spcFirstLastPara="0" vert="horz" wrap="square" lIns="0" tIns="26670" rIns="0" bIns="26670" numCol="1" spcCol="1270" anchor="ctr" anchorCtr="0">
          <a:noAutofit/>
        </a:bodyPr>
        <a:lstStyle/>
        <a:p>
          <a:pPr marL="0" lvl="0" indent="0" algn="ctr" defTabSz="933450">
            <a:lnSpc>
              <a:spcPct val="90000"/>
            </a:lnSpc>
            <a:spcBef>
              <a:spcPct val="0"/>
            </a:spcBef>
            <a:spcAft>
              <a:spcPct val="35000"/>
            </a:spcAft>
            <a:buNone/>
          </a:pPr>
          <a:r>
            <a:rPr lang="en-GB" sz="2100" kern="1200"/>
            <a:t>Meeting is recorded</a:t>
          </a:r>
        </a:p>
      </dsp:txBody>
      <dsp:txXfrm>
        <a:off x="3778023" y="2108798"/>
        <a:ext cx="1362151" cy="1169250"/>
      </dsp:txXfrm>
    </dsp:sp>
    <dsp:sp modelId="{4EFDA3EF-F358-4BA7-9EE3-C164F5A028D1}">
      <dsp:nvSpPr>
        <dsp:cNvPr id="0" name=""/>
        <dsp:cNvSpPr/>
      </dsp:nvSpPr>
      <dsp:spPr>
        <a:xfrm>
          <a:off x="4824214" y="3303694"/>
          <a:ext cx="230370" cy="198651"/>
        </a:xfrm>
        <a:prstGeom prst="hexagon">
          <a:avLst>
            <a:gd name="adj" fmla="val 25000"/>
            <a:gd name="vf" fmla="val 115470"/>
          </a:avLst>
        </a:prstGeom>
        <a:solidFill>
          <a:schemeClr val="lt1">
            <a:hueOff val="0"/>
            <a:satOff val="0"/>
            <a:lumOff val="0"/>
            <a:alphaOff val="0"/>
          </a:schemeClr>
        </a:solidFill>
        <a:ln w="12700" cap="flat" cmpd="sng" algn="ctr">
          <a:solidFill>
            <a:schemeClr val="accent1">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dsp:style>
    </dsp:sp>
    <dsp:sp modelId="{BAE0ED9D-DC34-468C-BDE2-8F606813CD23}">
      <dsp:nvSpPr>
        <dsp:cNvPr id="0" name=""/>
        <dsp:cNvSpPr/>
      </dsp:nvSpPr>
      <dsp:spPr>
        <a:xfrm>
          <a:off x="5154556" y="2777537"/>
          <a:ext cx="1973362" cy="1693904"/>
        </a:xfrm>
        <a:prstGeom prst="hexagon">
          <a:avLst>
            <a:gd name="adj" fmla="val 25000"/>
            <a:gd name="vf" fmla="val 115470"/>
          </a:avLst>
        </a:prstGeom>
        <a:blipFill>
          <a:blip xmlns:r="http://schemas.openxmlformats.org/officeDocument/2006/relationships" r:embed="rId3">
            <a:extLst>
              <a:ext uri="{96DAC541-7B7A-43D3-8B79-37D633B846F1}">
                <asvg:svgBlip xmlns:asvg="http://schemas.microsoft.com/office/drawing/2016/SVG/main" r:embed="rId4"/>
              </a:ext>
            </a:extLst>
          </a:blip>
          <a:srcRect/>
          <a:stretch>
            <a:fillRect t="-8000" b="-8000"/>
          </a:stretch>
        </a:blipFill>
        <a:ln w="12700" cap="flat" cmpd="sng" algn="ctr">
          <a:solidFill>
            <a:srgbClr val="70ADA3"/>
          </a:solidFill>
          <a:prstDash val="solid"/>
          <a:miter lim="800000"/>
        </a:ln>
        <a:effectLst/>
      </dsp:spPr>
      <dsp:style>
        <a:lnRef idx="2">
          <a:scrgbClr r="0" g="0" b="0"/>
        </a:lnRef>
        <a:fillRef idx="1">
          <a:scrgbClr r="0" g="0" b="0"/>
        </a:fillRef>
        <a:effectRef idx="0">
          <a:scrgbClr r="0" g="0" b="0"/>
        </a:effectRef>
        <a:fontRef idx="minor"/>
      </dsp:style>
    </dsp:sp>
    <dsp:sp modelId="{8A33625C-16A6-4E35-BD84-9E625C401BDF}">
      <dsp:nvSpPr>
        <dsp:cNvPr id="0" name=""/>
        <dsp:cNvSpPr/>
      </dsp:nvSpPr>
      <dsp:spPr>
        <a:xfrm>
          <a:off x="5199761" y="3536349"/>
          <a:ext cx="230370" cy="198651"/>
        </a:xfrm>
        <a:prstGeom prst="hexagon">
          <a:avLst>
            <a:gd name="adj" fmla="val 25000"/>
            <a:gd name="vf" fmla="val 115470"/>
          </a:avLst>
        </a:prstGeom>
        <a:solidFill>
          <a:schemeClr val="lt1">
            <a:hueOff val="0"/>
            <a:satOff val="0"/>
            <a:lumOff val="0"/>
            <a:alphaOff val="0"/>
          </a:schemeClr>
        </a:solidFill>
        <a:ln w="12700" cap="flat" cmpd="sng" algn="ctr">
          <a:solidFill>
            <a:schemeClr val="accent1">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dsp:style>
    </dsp:sp>
    <dsp:sp modelId="{FB3B063F-C0BE-47B3-B1DC-1DF9FC59F0B8}">
      <dsp:nvSpPr>
        <dsp:cNvPr id="0" name=""/>
        <dsp:cNvSpPr/>
      </dsp:nvSpPr>
      <dsp:spPr>
        <a:xfrm>
          <a:off x="1798971" y="933750"/>
          <a:ext cx="1973362" cy="1693904"/>
        </a:xfrm>
        <a:prstGeom prst="hexagon">
          <a:avLst>
            <a:gd name="adj" fmla="val 25000"/>
            <a:gd name="vf" fmla="val 115470"/>
          </a:avLst>
        </a:prstGeom>
        <a:solidFill>
          <a:srgbClr val="70ADA3"/>
        </a:solidFill>
        <a:ln w="12700" cap="flat" cmpd="sng" algn="ctr">
          <a:solidFill>
            <a:srgbClr val="70ADA3"/>
          </a:solidFill>
          <a:prstDash val="solid"/>
          <a:miter lim="800000"/>
        </a:ln>
        <a:effectLst/>
      </dsp:spPr>
      <dsp:style>
        <a:lnRef idx="2">
          <a:scrgbClr r="0" g="0" b="0"/>
        </a:lnRef>
        <a:fillRef idx="1">
          <a:scrgbClr r="0" g="0" b="0"/>
        </a:fillRef>
        <a:effectRef idx="0">
          <a:scrgbClr r="0" g="0" b="0"/>
        </a:effectRef>
        <a:fontRef idx="minor">
          <a:schemeClr val="lt1"/>
        </a:fontRef>
      </dsp:style>
      <dsp:txBody>
        <a:bodyPr spcFirstLastPara="0" vert="horz" wrap="square" lIns="0" tIns="26670" rIns="0" bIns="26670" numCol="1" spcCol="1270" anchor="ctr" anchorCtr="0">
          <a:noAutofit/>
        </a:bodyPr>
        <a:lstStyle/>
        <a:p>
          <a:pPr marL="0" lvl="0" indent="0" algn="ctr" defTabSz="933450">
            <a:lnSpc>
              <a:spcPct val="90000"/>
            </a:lnSpc>
            <a:spcBef>
              <a:spcPct val="0"/>
            </a:spcBef>
            <a:spcAft>
              <a:spcPct val="35000"/>
            </a:spcAft>
            <a:buNone/>
          </a:pPr>
          <a:r>
            <a:rPr lang="en-GB" sz="2100" kern="1200"/>
            <a:t>Free discussion of ideas</a:t>
          </a:r>
        </a:p>
      </dsp:txBody>
      <dsp:txXfrm>
        <a:off x="2104577" y="1196077"/>
        <a:ext cx="1362151" cy="1169250"/>
      </dsp:txXfrm>
    </dsp:sp>
    <dsp:sp modelId="{3E2033B2-418D-47D6-B3FE-39E4243964D0}">
      <dsp:nvSpPr>
        <dsp:cNvPr id="0" name=""/>
        <dsp:cNvSpPr/>
      </dsp:nvSpPr>
      <dsp:spPr>
        <a:xfrm>
          <a:off x="3142074" y="968648"/>
          <a:ext cx="230370" cy="198651"/>
        </a:xfrm>
        <a:prstGeom prst="hexagon">
          <a:avLst>
            <a:gd name="adj" fmla="val 25000"/>
            <a:gd name="vf" fmla="val 115470"/>
          </a:avLst>
        </a:prstGeom>
        <a:solidFill>
          <a:schemeClr val="lt1">
            <a:hueOff val="0"/>
            <a:satOff val="0"/>
            <a:lumOff val="0"/>
            <a:alphaOff val="0"/>
          </a:schemeClr>
        </a:solidFill>
        <a:ln w="12700" cap="flat" cmpd="sng" algn="ctr">
          <a:solidFill>
            <a:schemeClr val="accent1">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dsp:style>
    </dsp:sp>
    <dsp:sp modelId="{187119CB-0218-42D0-97D4-A4EE1C7B9294}">
      <dsp:nvSpPr>
        <dsp:cNvPr id="0" name=""/>
        <dsp:cNvSpPr/>
      </dsp:nvSpPr>
      <dsp:spPr>
        <a:xfrm>
          <a:off x="3472417" y="0"/>
          <a:ext cx="1973362" cy="1693904"/>
        </a:xfrm>
        <a:prstGeom prst="hexagon">
          <a:avLst>
            <a:gd name="adj" fmla="val 25000"/>
            <a:gd name="vf" fmla="val 115470"/>
          </a:avLst>
        </a:prstGeom>
        <a:blipFill>
          <a:blip xmlns:r="http://schemas.openxmlformats.org/officeDocument/2006/relationships" r:embed="rId5">
            <a:extLst>
              <a:ext uri="{96DAC541-7B7A-43D3-8B79-37D633B846F1}">
                <asvg:svgBlip xmlns:asvg="http://schemas.microsoft.com/office/drawing/2016/SVG/main" r:embed="rId6"/>
              </a:ext>
            </a:extLst>
          </a:blip>
          <a:srcRect/>
          <a:stretch>
            <a:fillRect t="-8000" b="-8000"/>
          </a:stretch>
        </a:blipFill>
        <a:ln w="12700" cap="flat" cmpd="sng" algn="ctr">
          <a:solidFill>
            <a:srgbClr val="70ADA3"/>
          </a:solidFill>
          <a:prstDash val="solid"/>
          <a:miter lim="800000"/>
        </a:ln>
        <a:effectLst/>
      </dsp:spPr>
      <dsp:style>
        <a:lnRef idx="2">
          <a:scrgbClr r="0" g="0" b="0"/>
        </a:lnRef>
        <a:fillRef idx="1">
          <a:scrgbClr r="0" g="0" b="0"/>
        </a:fillRef>
        <a:effectRef idx="0">
          <a:scrgbClr r="0" g="0" b="0"/>
        </a:effectRef>
        <a:fontRef idx="minor"/>
      </dsp:style>
    </dsp:sp>
    <dsp:sp modelId="{0B46CEEC-24C0-40F5-A4D1-0DD14B818063}">
      <dsp:nvSpPr>
        <dsp:cNvPr id="0" name=""/>
        <dsp:cNvSpPr/>
      </dsp:nvSpPr>
      <dsp:spPr>
        <a:xfrm>
          <a:off x="3517622" y="750758"/>
          <a:ext cx="230370" cy="198651"/>
        </a:xfrm>
        <a:prstGeom prst="hexagon">
          <a:avLst>
            <a:gd name="adj" fmla="val 25000"/>
            <a:gd name="vf" fmla="val 115470"/>
          </a:avLst>
        </a:prstGeom>
        <a:solidFill>
          <a:schemeClr val="lt1">
            <a:hueOff val="0"/>
            <a:satOff val="0"/>
            <a:lumOff val="0"/>
            <a:alphaOff val="0"/>
          </a:schemeClr>
        </a:solidFill>
        <a:ln w="12700" cap="flat" cmpd="sng" algn="ctr">
          <a:solidFill>
            <a:schemeClr val="accent1">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dsp:style>
    </dsp:sp>
    <dsp:sp modelId="{5860C7C3-868C-47DA-BC76-52ACEA64746D}">
      <dsp:nvSpPr>
        <dsp:cNvPr id="0" name=""/>
        <dsp:cNvSpPr/>
      </dsp:nvSpPr>
      <dsp:spPr>
        <a:xfrm>
          <a:off x="5154556" y="931065"/>
          <a:ext cx="1973362" cy="1693904"/>
        </a:xfrm>
        <a:prstGeom prst="hexagon">
          <a:avLst>
            <a:gd name="adj" fmla="val 25000"/>
            <a:gd name="vf" fmla="val 115470"/>
          </a:avLst>
        </a:prstGeom>
        <a:solidFill>
          <a:srgbClr val="70ADA3"/>
        </a:solidFill>
        <a:ln w="12700" cap="flat" cmpd="sng" algn="ctr">
          <a:solidFill>
            <a:srgbClr val="70ADA3"/>
          </a:solidFill>
          <a:prstDash val="solid"/>
          <a:miter lim="800000"/>
        </a:ln>
        <a:effectLst/>
      </dsp:spPr>
      <dsp:style>
        <a:lnRef idx="2">
          <a:scrgbClr r="0" g="0" b="0"/>
        </a:lnRef>
        <a:fillRef idx="1">
          <a:scrgbClr r="0" g="0" b="0"/>
        </a:fillRef>
        <a:effectRef idx="0">
          <a:scrgbClr r="0" g="0" b="0"/>
        </a:effectRef>
        <a:fontRef idx="minor">
          <a:schemeClr val="lt1"/>
        </a:fontRef>
      </dsp:style>
      <dsp:txBody>
        <a:bodyPr spcFirstLastPara="0" vert="horz" wrap="square" lIns="0" tIns="26670" rIns="0" bIns="26670" numCol="1" spcCol="1270" anchor="ctr" anchorCtr="0">
          <a:noAutofit/>
        </a:bodyPr>
        <a:lstStyle/>
        <a:p>
          <a:pPr marL="0" lvl="0" indent="0" algn="ctr" defTabSz="933450">
            <a:lnSpc>
              <a:spcPct val="90000"/>
            </a:lnSpc>
            <a:spcBef>
              <a:spcPct val="0"/>
            </a:spcBef>
            <a:spcAft>
              <a:spcPct val="35000"/>
            </a:spcAft>
            <a:buNone/>
          </a:pPr>
          <a:r>
            <a:rPr lang="en-GB" sz="2100" kern="1200"/>
            <a:t>Any other AOB? </a:t>
          </a:r>
        </a:p>
      </dsp:txBody>
      <dsp:txXfrm>
        <a:off x="5460162" y="1193392"/>
        <a:ext cx="1362151" cy="1169250"/>
      </dsp:txXfrm>
    </dsp:sp>
    <dsp:sp modelId="{80B90063-0305-4582-BC66-8D8E17EDF900}">
      <dsp:nvSpPr>
        <dsp:cNvPr id="0" name=""/>
        <dsp:cNvSpPr/>
      </dsp:nvSpPr>
      <dsp:spPr>
        <a:xfrm>
          <a:off x="6851474" y="1678692"/>
          <a:ext cx="230370" cy="198651"/>
        </a:xfrm>
        <a:prstGeom prst="hexagon">
          <a:avLst>
            <a:gd name="adj" fmla="val 25000"/>
            <a:gd name="vf" fmla="val 115470"/>
          </a:avLst>
        </a:prstGeom>
        <a:solidFill>
          <a:schemeClr val="lt1">
            <a:hueOff val="0"/>
            <a:satOff val="0"/>
            <a:lumOff val="0"/>
            <a:alphaOff val="0"/>
          </a:schemeClr>
        </a:solidFill>
        <a:ln w="12700" cap="flat" cmpd="sng" algn="ctr">
          <a:solidFill>
            <a:schemeClr val="accent1">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dsp:style>
    </dsp:sp>
    <dsp:sp modelId="{CF645966-A6D8-4BC9-A368-9613341EF878}">
      <dsp:nvSpPr>
        <dsp:cNvPr id="0" name=""/>
        <dsp:cNvSpPr/>
      </dsp:nvSpPr>
      <dsp:spPr>
        <a:xfrm>
          <a:off x="6843650" y="1862131"/>
          <a:ext cx="1973362" cy="1693904"/>
        </a:xfrm>
        <a:prstGeom prst="hexagon">
          <a:avLst>
            <a:gd name="adj" fmla="val 25000"/>
            <a:gd name="vf" fmla="val 115470"/>
          </a:avLst>
        </a:prstGeom>
        <a:blipFill>
          <a:blip xmlns:r="http://schemas.openxmlformats.org/officeDocument/2006/relationships" r:embed="rId7">
            <a:extLst>
              <a:ext uri="{96DAC541-7B7A-43D3-8B79-37D633B846F1}">
                <asvg:svgBlip xmlns:asvg="http://schemas.microsoft.com/office/drawing/2016/SVG/main" r:embed="rId8"/>
              </a:ext>
            </a:extLst>
          </a:blip>
          <a:srcRect/>
          <a:stretch>
            <a:fillRect t="-8000" b="-8000"/>
          </a:stretch>
        </a:blipFill>
        <a:ln w="12700" cap="flat" cmpd="sng" algn="ctr">
          <a:solidFill>
            <a:srgbClr val="70ADA3"/>
          </a:solidFill>
          <a:prstDash val="solid"/>
          <a:miter lim="800000"/>
        </a:ln>
        <a:effectLst/>
      </dsp:spPr>
      <dsp:style>
        <a:lnRef idx="2">
          <a:scrgbClr r="0" g="0" b="0"/>
        </a:lnRef>
        <a:fillRef idx="1">
          <a:scrgbClr r="0" g="0" b="0"/>
        </a:fillRef>
        <a:effectRef idx="0">
          <a:scrgbClr r="0" g="0" b="0"/>
        </a:effectRef>
        <a:fontRef idx="minor"/>
      </dsp:style>
    </dsp:sp>
    <dsp:sp modelId="{8CD3D7DC-4C1D-4209-B603-761DDDEB68FA}">
      <dsp:nvSpPr>
        <dsp:cNvPr id="0" name=""/>
        <dsp:cNvSpPr/>
      </dsp:nvSpPr>
      <dsp:spPr>
        <a:xfrm>
          <a:off x="7241800" y="1892107"/>
          <a:ext cx="230370" cy="198651"/>
        </a:xfrm>
        <a:prstGeom prst="hexagon">
          <a:avLst>
            <a:gd name="adj" fmla="val 25000"/>
            <a:gd name="vf" fmla="val 115470"/>
          </a:avLst>
        </a:prstGeom>
        <a:solidFill>
          <a:schemeClr val="lt1">
            <a:hueOff val="0"/>
            <a:satOff val="0"/>
            <a:lumOff val="0"/>
            <a:alphaOff val="0"/>
          </a:schemeClr>
        </a:solidFill>
        <a:ln w="12700" cap="flat" cmpd="sng" algn="ctr">
          <a:solidFill>
            <a:schemeClr val="accent1">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dsp:style>
    </dsp:sp>
  </dsp:spTree>
</dsp:drawing>
</file>

<file path=ppt/diagrams/drawing2.xml><?xml version="1.0" encoding="utf-8"?>
<dsp:drawing xmlns:dgm="http://schemas.openxmlformats.org/drawingml/2006/diagram" xmlns:dsp="http://schemas.microsoft.com/office/drawing/2008/diagram" xmlns:a="http://schemas.openxmlformats.org/drawingml/2006/main">
  <dsp:spTree>
    <dsp:nvGrpSpPr>
      <dsp:cNvPr id="0" name=""/>
      <dsp:cNvGrpSpPr/>
    </dsp:nvGrpSpPr>
    <dsp:grpSpPr/>
    <dsp:sp modelId="{A3A06F9D-A6D7-449F-98B0-A39CB1F4614A}">
      <dsp:nvSpPr>
        <dsp:cNvPr id="0" name=""/>
        <dsp:cNvSpPr/>
      </dsp:nvSpPr>
      <dsp:spPr>
        <a:xfrm>
          <a:off x="48" y="210028"/>
          <a:ext cx="4602508" cy="642394"/>
        </a:xfrm>
        <a:prstGeom prst="rect">
          <a:avLst/>
        </a:prstGeom>
        <a:solidFill>
          <a:schemeClr val="accent3">
            <a:hueOff val="0"/>
            <a:satOff val="0"/>
            <a:lumOff val="0"/>
            <a:alphaOff val="0"/>
          </a:schemeClr>
        </a:solidFill>
        <a:ln w="12700" cap="flat" cmpd="sng" algn="ctr">
          <a:solidFill>
            <a:schemeClr val="accent3">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a:schemeClr val="lt1"/>
        </a:fontRef>
      </dsp:style>
      <dsp:txBody>
        <a:bodyPr spcFirstLastPara="0" vert="horz" wrap="square" lIns="128016" tIns="73152" rIns="128016" bIns="73152" numCol="1" spcCol="1270" anchor="ctr" anchorCtr="0">
          <a:noAutofit/>
        </a:bodyPr>
        <a:lstStyle/>
        <a:p>
          <a:pPr marL="0" lvl="0" indent="0" algn="ctr" defTabSz="800100">
            <a:lnSpc>
              <a:spcPct val="90000"/>
            </a:lnSpc>
            <a:spcBef>
              <a:spcPct val="0"/>
            </a:spcBef>
            <a:spcAft>
              <a:spcPct val="35000"/>
            </a:spcAft>
            <a:buClr>
              <a:srgbClr val="68A495"/>
            </a:buClr>
            <a:buFont typeface="Arial" panose="020B0604020202020204" pitchFamily="34" charset="0"/>
            <a:buNone/>
          </a:pPr>
          <a:r>
            <a:rPr lang="en-GB" sz="1800" kern="1200">
              <a:latin typeface="Arial" panose="020B0604020202020204" pitchFamily="34" charset="0"/>
              <a:cs typeface="Arial" panose="020B0604020202020204" pitchFamily="34" charset="0"/>
            </a:rPr>
            <a:t>Building Network Owner (BNO)</a:t>
          </a:r>
        </a:p>
      </dsp:txBody>
      <dsp:txXfrm>
        <a:off x="48" y="210028"/>
        <a:ext cx="4602508" cy="642394"/>
      </dsp:txXfrm>
    </dsp:sp>
    <dsp:sp modelId="{798E3EA8-8123-42E4-AE8B-AF7156C11AF1}">
      <dsp:nvSpPr>
        <dsp:cNvPr id="0" name=""/>
        <dsp:cNvSpPr/>
      </dsp:nvSpPr>
      <dsp:spPr>
        <a:xfrm>
          <a:off x="48" y="852422"/>
          <a:ext cx="4602508" cy="3242531"/>
        </a:xfrm>
        <a:prstGeom prst="rect">
          <a:avLst/>
        </a:prstGeom>
        <a:solidFill>
          <a:schemeClr val="accent3">
            <a:alpha val="90000"/>
            <a:tint val="40000"/>
            <a:hueOff val="0"/>
            <a:satOff val="0"/>
            <a:lumOff val="0"/>
            <a:alphaOff val="0"/>
          </a:schemeClr>
        </a:solidFill>
        <a:ln w="12700" cap="flat" cmpd="sng" algn="ctr">
          <a:solidFill>
            <a:schemeClr val="accent3">
              <a:alpha val="90000"/>
              <a:tint val="40000"/>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dsp:style>
      <dsp:txBody>
        <a:bodyPr spcFirstLastPara="0" vert="horz" wrap="square" lIns="96012" tIns="96012" rIns="128016" bIns="144018" numCol="1" spcCol="1270" anchor="t" anchorCtr="0">
          <a:noAutofit/>
        </a:bodyPr>
        <a:lstStyle/>
        <a:p>
          <a:pPr marL="171450" lvl="1" indent="-171450" algn="l" defTabSz="800100">
            <a:lnSpc>
              <a:spcPct val="90000"/>
            </a:lnSpc>
            <a:spcBef>
              <a:spcPct val="0"/>
            </a:spcBef>
            <a:spcAft>
              <a:spcPct val="15000"/>
            </a:spcAft>
            <a:buChar char="•"/>
          </a:pPr>
          <a:r>
            <a:rPr lang="en-GB" sz="1800" kern="1200">
              <a:latin typeface="Arial" panose="020B0604020202020204" pitchFamily="34" charset="0"/>
              <a:cs typeface="Arial" panose="020B0604020202020204" pitchFamily="34" charset="0"/>
            </a:rPr>
            <a:t>An organisation that owns and/or operates the electricity distribution network within a multi occupancy building between the intake positions and the customers installations.</a:t>
          </a:r>
        </a:p>
        <a:p>
          <a:pPr marL="171450" lvl="1" indent="-171450" algn="l" defTabSz="800100">
            <a:lnSpc>
              <a:spcPct val="90000"/>
            </a:lnSpc>
            <a:spcBef>
              <a:spcPct val="0"/>
            </a:spcBef>
            <a:spcAft>
              <a:spcPct val="15000"/>
            </a:spcAft>
            <a:buChar char="•"/>
          </a:pPr>
          <a:endParaRPr lang="en-GB" sz="1800" kern="1200">
            <a:latin typeface="Arial" panose="020B0604020202020204" pitchFamily="34" charset="0"/>
            <a:cs typeface="Arial" panose="020B0604020202020204" pitchFamily="34" charset="0"/>
          </a:endParaRPr>
        </a:p>
        <a:p>
          <a:pPr marL="171450" lvl="1" indent="-171450" algn="l" defTabSz="800100">
            <a:lnSpc>
              <a:spcPct val="90000"/>
            </a:lnSpc>
            <a:spcBef>
              <a:spcPct val="0"/>
            </a:spcBef>
            <a:spcAft>
              <a:spcPct val="15000"/>
            </a:spcAft>
            <a:buChar char="•"/>
          </a:pPr>
          <a:r>
            <a:rPr lang="en-GB" sz="1800" kern="1200">
              <a:latin typeface="Arial" panose="020B0604020202020204" pitchFamily="34" charset="0"/>
              <a:cs typeface="Arial" panose="020B0604020202020204" pitchFamily="34" charset="0"/>
            </a:rPr>
            <a:t>Because the DNO does not manage these assets, it is a useful piece of information for relevant Parties (MOA, Supplier, DNO) to be aware of to support the consumer. </a:t>
          </a:r>
        </a:p>
      </dsp:txBody>
      <dsp:txXfrm>
        <a:off x="48" y="852422"/>
        <a:ext cx="4602508" cy="3242531"/>
      </dsp:txXfrm>
    </dsp:sp>
    <dsp:sp modelId="{ADF1378A-CAC5-4E62-A4CB-7FE4C7892AFB}">
      <dsp:nvSpPr>
        <dsp:cNvPr id="0" name=""/>
        <dsp:cNvSpPr/>
      </dsp:nvSpPr>
      <dsp:spPr>
        <a:xfrm>
          <a:off x="5246908" y="210028"/>
          <a:ext cx="4602508" cy="642394"/>
        </a:xfrm>
        <a:prstGeom prst="rect">
          <a:avLst/>
        </a:prstGeom>
        <a:solidFill>
          <a:schemeClr val="accent3">
            <a:hueOff val="0"/>
            <a:satOff val="0"/>
            <a:lumOff val="0"/>
            <a:alphaOff val="0"/>
          </a:schemeClr>
        </a:solidFill>
        <a:ln w="12700" cap="flat" cmpd="sng" algn="ctr">
          <a:solidFill>
            <a:schemeClr val="accent3">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a:schemeClr val="lt1"/>
        </a:fontRef>
      </dsp:style>
      <dsp:txBody>
        <a:bodyPr spcFirstLastPara="0" vert="horz" wrap="square" lIns="128016" tIns="73152" rIns="128016" bIns="73152" numCol="1" spcCol="1270" anchor="ctr" anchorCtr="0">
          <a:noAutofit/>
        </a:bodyPr>
        <a:lstStyle/>
        <a:p>
          <a:pPr marL="0" lvl="0" indent="0" algn="ctr" defTabSz="800100">
            <a:lnSpc>
              <a:spcPct val="90000"/>
            </a:lnSpc>
            <a:spcBef>
              <a:spcPct val="0"/>
            </a:spcBef>
            <a:spcAft>
              <a:spcPct val="35000"/>
            </a:spcAft>
            <a:buClr>
              <a:srgbClr val="68A495"/>
            </a:buClr>
            <a:buNone/>
          </a:pPr>
          <a:r>
            <a:rPr lang="en-GB" sz="1800" kern="1200">
              <a:latin typeface="Arial" panose="020B0604020202020204" pitchFamily="34" charset="0"/>
              <a:cs typeface="Arial" panose="020B0604020202020204" pitchFamily="34" charset="0"/>
            </a:rPr>
            <a:t>The Energy Market Data Specification Address Population Rules</a:t>
          </a:r>
        </a:p>
      </dsp:txBody>
      <dsp:txXfrm>
        <a:off x="5246908" y="210028"/>
        <a:ext cx="4602508" cy="642394"/>
      </dsp:txXfrm>
    </dsp:sp>
    <dsp:sp modelId="{6BD3F321-09C4-4717-B29A-C916E451578F}">
      <dsp:nvSpPr>
        <dsp:cNvPr id="0" name=""/>
        <dsp:cNvSpPr/>
      </dsp:nvSpPr>
      <dsp:spPr>
        <a:xfrm>
          <a:off x="5246908" y="852422"/>
          <a:ext cx="4602508" cy="3242531"/>
        </a:xfrm>
        <a:prstGeom prst="rect">
          <a:avLst/>
        </a:prstGeom>
        <a:solidFill>
          <a:schemeClr val="accent3">
            <a:alpha val="90000"/>
            <a:tint val="40000"/>
            <a:hueOff val="0"/>
            <a:satOff val="0"/>
            <a:lumOff val="0"/>
            <a:alphaOff val="0"/>
          </a:schemeClr>
        </a:solidFill>
        <a:ln w="12700" cap="flat" cmpd="sng" algn="ctr">
          <a:solidFill>
            <a:schemeClr val="accent3">
              <a:alpha val="90000"/>
              <a:tint val="40000"/>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dsp:style>
      <dsp:txBody>
        <a:bodyPr spcFirstLastPara="0" vert="horz" wrap="square" lIns="96012" tIns="96012" rIns="128016" bIns="144018" numCol="1" spcCol="1270" anchor="t" anchorCtr="0">
          <a:noAutofit/>
        </a:bodyPr>
        <a:lstStyle/>
        <a:p>
          <a:pPr marL="171450" lvl="1" indent="-171450" algn="l" defTabSz="800100">
            <a:lnSpc>
              <a:spcPct val="90000"/>
            </a:lnSpc>
            <a:spcBef>
              <a:spcPct val="0"/>
            </a:spcBef>
            <a:spcAft>
              <a:spcPct val="15000"/>
            </a:spcAft>
            <a:buChar char="•"/>
          </a:pPr>
          <a:r>
            <a:rPr lang="en-GB" sz="1800" kern="1200">
              <a:latin typeface="Arial" panose="020B0604020202020204" pitchFamily="34" charset="0"/>
              <a:cs typeface="Arial" panose="020B0604020202020204" pitchFamily="34" charset="0"/>
            </a:rPr>
            <a:t>V1.0 2.2 states that:</a:t>
          </a:r>
        </a:p>
        <a:p>
          <a:pPr marL="171450" lvl="1" indent="-171450" algn="l" defTabSz="800100">
            <a:lnSpc>
              <a:spcPct val="90000"/>
            </a:lnSpc>
            <a:spcBef>
              <a:spcPct val="0"/>
            </a:spcBef>
            <a:spcAft>
              <a:spcPct val="15000"/>
            </a:spcAft>
            <a:buChar char="•"/>
          </a:pPr>
          <a:r>
            <a:rPr lang="en-GB" sz="1800" kern="1200">
              <a:latin typeface="Arial" panose="020B0604020202020204" pitchFamily="34" charset="0"/>
              <a:cs typeface="Arial" panose="020B0604020202020204" pitchFamily="34" charset="0"/>
            </a:rPr>
            <a:t>Metering Point Address Line 1 shall be a Free Text field, subject to the following:</a:t>
          </a:r>
        </a:p>
        <a:p>
          <a:pPr marL="171450" lvl="1" indent="-171450" algn="l" defTabSz="800100">
            <a:lnSpc>
              <a:spcPct val="90000"/>
            </a:lnSpc>
            <a:spcBef>
              <a:spcPct val="0"/>
            </a:spcBef>
            <a:spcAft>
              <a:spcPct val="15000"/>
            </a:spcAft>
            <a:buChar char="•"/>
          </a:pPr>
          <a:r>
            <a:rPr lang="en-GB" sz="1800" kern="1200">
              <a:latin typeface="Arial" panose="020B0604020202020204" pitchFamily="34" charset="0"/>
              <a:cs typeface="Arial" panose="020B0604020202020204" pitchFamily="34" charset="0"/>
            </a:rPr>
            <a:t>LANDLORD, PLOT or FLAT being utilised</a:t>
          </a:r>
        </a:p>
        <a:p>
          <a:pPr marL="171450" lvl="1" indent="-171450" algn="l" defTabSz="800100">
            <a:lnSpc>
              <a:spcPct val="90000"/>
            </a:lnSpc>
            <a:spcBef>
              <a:spcPct val="0"/>
            </a:spcBef>
            <a:spcAft>
              <a:spcPct val="15000"/>
            </a:spcAft>
            <a:buChar char="•"/>
          </a:pPr>
          <a:r>
            <a:rPr lang="en-GB" sz="1800" kern="1200">
              <a:latin typeface="Arial" panose="020B0604020202020204" pitchFamily="34" charset="0"/>
              <a:cs typeface="Arial" panose="020B0604020202020204" pitchFamily="34" charset="0"/>
            </a:rPr>
            <a:t>where the presence of an organisation name would assist in positive identification of the Metering Point Address, and is not present elsewhere in that address, it may be entered in Metering Point Address Line 1 (e.g. “PLOT 1 Barratt Homes”);</a:t>
          </a:r>
        </a:p>
      </dsp:txBody>
      <dsp:txXfrm>
        <a:off x="5246908" y="852422"/>
        <a:ext cx="4602508" cy="3242531"/>
      </dsp:txXfrm>
    </dsp:sp>
  </dsp:spTree>
</dsp:drawing>
</file>

<file path=ppt/diagrams/drawing3.xml><?xml version="1.0" encoding="utf-8"?>
<dsp:drawing xmlns:dgm="http://schemas.openxmlformats.org/drawingml/2006/diagram" xmlns:dsp="http://schemas.microsoft.com/office/drawing/2008/diagram" xmlns:a="http://schemas.openxmlformats.org/drawingml/2006/main">
  <dsp:spTree>
    <dsp:nvGrpSpPr>
      <dsp:cNvPr id="0" name=""/>
      <dsp:cNvGrpSpPr/>
    </dsp:nvGrpSpPr>
    <dsp:grpSpPr/>
    <dsp:sp modelId="{60527D53-5D3F-4966-B392-41678EA7229F}">
      <dsp:nvSpPr>
        <dsp:cNvPr id="0" name=""/>
        <dsp:cNvSpPr/>
      </dsp:nvSpPr>
      <dsp:spPr>
        <a:xfrm>
          <a:off x="-5116856" y="-783844"/>
          <a:ext cx="6093532" cy="6093532"/>
        </a:xfrm>
        <a:prstGeom prst="blockArc">
          <a:avLst>
            <a:gd name="adj1" fmla="val 18900000"/>
            <a:gd name="adj2" fmla="val 2700000"/>
            <a:gd name="adj3" fmla="val 354"/>
          </a:avLst>
        </a:prstGeom>
        <a:noFill/>
        <a:ln w="12700" cap="flat" cmpd="sng" algn="ctr">
          <a:solidFill>
            <a:schemeClr val="accent3">
              <a:shade val="60000"/>
              <a:hueOff val="0"/>
              <a:satOff val="0"/>
              <a:lumOff val="0"/>
              <a:alphaOff val="0"/>
            </a:schemeClr>
          </a:solidFill>
          <a:prstDash val="solid"/>
          <a:miter lim="800000"/>
        </a:ln>
        <a:effectLst/>
      </dsp:spPr>
      <dsp:style>
        <a:lnRef idx="2">
          <a:scrgbClr r="0" g="0" b="0"/>
        </a:lnRef>
        <a:fillRef idx="0">
          <a:scrgbClr r="0" g="0" b="0"/>
        </a:fillRef>
        <a:effectRef idx="0">
          <a:scrgbClr r="0" g="0" b="0"/>
        </a:effectRef>
        <a:fontRef idx="minor"/>
      </dsp:style>
    </dsp:sp>
    <dsp:sp modelId="{1070A504-41E7-4F4E-8829-8DCB821B13B0}">
      <dsp:nvSpPr>
        <dsp:cNvPr id="0" name=""/>
        <dsp:cNvSpPr/>
      </dsp:nvSpPr>
      <dsp:spPr>
        <a:xfrm>
          <a:off x="511396" y="347946"/>
          <a:ext cx="8710978" cy="696255"/>
        </a:xfrm>
        <a:prstGeom prst="rect">
          <a:avLst/>
        </a:prstGeom>
        <a:solidFill>
          <a:schemeClr val="accent3">
            <a:hueOff val="0"/>
            <a:satOff val="0"/>
            <a:lumOff val="0"/>
            <a:alphaOff val="0"/>
          </a:schemeClr>
        </a:solidFill>
        <a:ln w="12700" cap="flat" cmpd="sng" algn="ctr">
          <a:solidFill>
            <a:schemeClr val="lt1">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a:schemeClr val="lt1"/>
        </a:fontRef>
      </dsp:style>
      <dsp:txBody>
        <a:bodyPr spcFirstLastPara="0" vert="horz" wrap="square" lIns="552653" tIns="55880" rIns="55880" bIns="55880" numCol="1" spcCol="1270" anchor="ctr" anchorCtr="0">
          <a:noAutofit/>
        </a:bodyPr>
        <a:lstStyle/>
        <a:p>
          <a:pPr marL="0" lvl="0" indent="0" algn="l" defTabSz="977900">
            <a:lnSpc>
              <a:spcPct val="90000"/>
            </a:lnSpc>
            <a:spcBef>
              <a:spcPct val="0"/>
            </a:spcBef>
            <a:spcAft>
              <a:spcPct val="35000"/>
            </a:spcAft>
            <a:buNone/>
          </a:pPr>
          <a:r>
            <a:rPr lang="en-GB" sz="2200" kern="1200">
              <a:latin typeface="Arial" panose="020B0604020202020204" pitchFamily="34" charset="0"/>
              <a:cs typeface="Arial" panose="020B0604020202020204" pitchFamily="34" charset="0"/>
            </a:rPr>
            <a:t>Would parties find it helpful in day-to-day operations if the BNO information is provided?</a:t>
          </a:r>
        </a:p>
      </dsp:txBody>
      <dsp:txXfrm>
        <a:off x="511396" y="347946"/>
        <a:ext cx="8710978" cy="696255"/>
      </dsp:txXfrm>
    </dsp:sp>
    <dsp:sp modelId="{5146A376-4C8C-4472-920C-5FECE382D109}">
      <dsp:nvSpPr>
        <dsp:cNvPr id="0" name=""/>
        <dsp:cNvSpPr/>
      </dsp:nvSpPr>
      <dsp:spPr>
        <a:xfrm>
          <a:off x="76236" y="260914"/>
          <a:ext cx="870319" cy="870319"/>
        </a:xfrm>
        <a:prstGeom prst="ellipse">
          <a:avLst/>
        </a:prstGeom>
        <a:solidFill>
          <a:schemeClr val="lt1">
            <a:hueOff val="0"/>
            <a:satOff val="0"/>
            <a:lumOff val="0"/>
            <a:alphaOff val="0"/>
          </a:schemeClr>
        </a:solidFill>
        <a:ln w="12700" cap="flat" cmpd="sng" algn="ctr">
          <a:solidFill>
            <a:schemeClr val="accent3">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dsp:style>
    </dsp:sp>
    <dsp:sp modelId="{32773E00-557A-4BC6-A301-640C46CA01F2}">
      <dsp:nvSpPr>
        <dsp:cNvPr id="0" name=""/>
        <dsp:cNvSpPr/>
      </dsp:nvSpPr>
      <dsp:spPr>
        <a:xfrm>
          <a:off x="910575" y="1392511"/>
          <a:ext cx="8311798" cy="696255"/>
        </a:xfrm>
        <a:prstGeom prst="rect">
          <a:avLst/>
        </a:prstGeom>
        <a:solidFill>
          <a:schemeClr val="accent3">
            <a:hueOff val="0"/>
            <a:satOff val="0"/>
            <a:lumOff val="0"/>
            <a:alphaOff val="0"/>
          </a:schemeClr>
        </a:solidFill>
        <a:ln w="12700" cap="flat" cmpd="sng" algn="ctr">
          <a:solidFill>
            <a:schemeClr val="lt1">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a:schemeClr val="lt1"/>
        </a:fontRef>
      </dsp:style>
      <dsp:txBody>
        <a:bodyPr spcFirstLastPara="0" vert="horz" wrap="square" lIns="552653" tIns="55880" rIns="55880" bIns="55880" numCol="1" spcCol="1270" anchor="ctr" anchorCtr="0">
          <a:noAutofit/>
        </a:bodyPr>
        <a:lstStyle/>
        <a:p>
          <a:pPr marL="0" lvl="0" indent="0" algn="l" defTabSz="977900">
            <a:lnSpc>
              <a:spcPct val="90000"/>
            </a:lnSpc>
            <a:spcBef>
              <a:spcPct val="0"/>
            </a:spcBef>
            <a:spcAft>
              <a:spcPct val="35000"/>
            </a:spcAft>
            <a:buNone/>
          </a:pPr>
          <a:r>
            <a:rPr lang="en-GB" sz="2200" kern="1200">
              <a:latin typeface="Arial" panose="020B0604020202020204" pitchFamily="34" charset="0"/>
              <a:cs typeface="Arial" panose="020B0604020202020204" pitchFamily="34" charset="0"/>
            </a:rPr>
            <a:t>Is there a preference as to where this information is provided?</a:t>
          </a:r>
        </a:p>
      </dsp:txBody>
      <dsp:txXfrm>
        <a:off x="910575" y="1392511"/>
        <a:ext cx="8311798" cy="696255"/>
      </dsp:txXfrm>
    </dsp:sp>
    <dsp:sp modelId="{3651EB09-8A63-47C2-A904-B4F85037C68D}">
      <dsp:nvSpPr>
        <dsp:cNvPr id="0" name=""/>
        <dsp:cNvSpPr/>
      </dsp:nvSpPr>
      <dsp:spPr>
        <a:xfrm>
          <a:off x="475415" y="1305479"/>
          <a:ext cx="870319" cy="870319"/>
        </a:xfrm>
        <a:prstGeom prst="ellipse">
          <a:avLst/>
        </a:prstGeom>
        <a:solidFill>
          <a:schemeClr val="lt1">
            <a:hueOff val="0"/>
            <a:satOff val="0"/>
            <a:lumOff val="0"/>
            <a:alphaOff val="0"/>
          </a:schemeClr>
        </a:solidFill>
        <a:ln w="12700" cap="flat" cmpd="sng" algn="ctr">
          <a:solidFill>
            <a:schemeClr val="accent3">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dsp:style>
    </dsp:sp>
    <dsp:sp modelId="{49C937C6-5E7C-45FF-9CFC-F5389E4F745A}">
      <dsp:nvSpPr>
        <dsp:cNvPr id="0" name=""/>
        <dsp:cNvSpPr/>
      </dsp:nvSpPr>
      <dsp:spPr>
        <a:xfrm>
          <a:off x="910575" y="2437075"/>
          <a:ext cx="8311798" cy="696255"/>
        </a:xfrm>
        <a:prstGeom prst="rect">
          <a:avLst/>
        </a:prstGeom>
        <a:solidFill>
          <a:schemeClr val="accent3">
            <a:hueOff val="0"/>
            <a:satOff val="0"/>
            <a:lumOff val="0"/>
            <a:alphaOff val="0"/>
          </a:schemeClr>
        </a:solidFill>
        <a:ln w="12700" cap="flat" cmpd="sng" algn="ctr">
          <a:solidFill>
            <a:schemeClr val="lt1">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a:schemeClr val="lt1"/>
        </a:fontRef>
      </dsp:style>
      <dsp:txBody>
        <a:bodyPr spcFirstLastPara="0" vert="horz" wrap="square" lIns="552653" tIns="55880" rIns="55880" bIns="55880" numCol="1" spcCol="1270" anchor="ctr" anchorCtr="0">
          <a:noAutofit/>
        </a:bodyPr>
        <a:lstStyle/>
        <a:p>
          <a:pPr marL="0" lvl="0" indent="0" algn="l" defTabSz="977900">
            <a:lnSpc>
              <a:spcPct val="90000"/>
            </a:lnSpc>
            <a:spcBef>
              <a:spcPct val="0"/>
            </a:spcBef>
            <a:spcAft>
              <a:spcPct val="35000"/>
            </a:spcAft>
            <a:buNone/>
          </a:pPr>
          <a:r>
            <a:rPr lang="en-GB" sz="2200" kern="1200">
              <a:latin typeface="Arial" panose="020B0604020202020204" pitchFamily="34" charset="0"/>
              <a:cs typeface="Arial" panose="020B0604020202020204" pitchFamily="34" charset="0"/>
            </a:rPr>
            <a:t>Is there an issue with using Address Line 1 in this way? </a:t>
          </a:r>
        </a:p>
      </dsp:txBody>
      <dsp:txXfrm>
        <a:off x="910575" y="2437075"/>
        <a:ext cx="8311798" cy="696255"/>
      </dsp:txXfrm>
    </dsp:sp>
    <dsp:sp modelId="{08CF1796-AEC8-4821-A2B1-5A3E1B7E61BC}">
      <dsp:nvSpPr>
        <dsp:cNvPr id="0" name=""/>
        <dsp:cNvSpPr/>
      </dsp:nvSpPr>
      <dsp:spPr>
        <a:xfrm>
          <a:off x="475415" y="2350043"/>
          <a:ext cx="870319" cy="870319"/>
        </a:xfrm>
        <a:prstGeom prst="ellipse">
          <a:avLst/>
        </a:prstGeom>
        <a:solidFill>
          <a:schemeClr val="lt1">
            <a:hueOff val="0"/>
            <a:satOff val="0"/>
            <a:lumOff val="0"/>
            <a:alphaOff val="0"/>
          </a:schemeClr>
        </a:solidFill>
        <a:ln w="12700" cap="flat" cmpd="sng" algn="ctr">
          <a:solidFill>
            <a:schemeClr val="accent3">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dsp:style>
    </dsp:sp>
    <dsp:sp modelId="{275A155B-267C-4BCC-98B8-8FA87D196FF5}">
      <dsp:nvSpPr>
        <dsp:cNvPr id="0" name=""/>
        <dsp:cNvSpPr/>
      </dsp:nvSpPr>
      <dsp:spPr>
        <a:xfrm>
          <a:off x="511396" y="3481640"/>
          <a:ext cx="8710978" cy="696255"/>
        </a:xfrm>
        <a:prstGeom prst="rect">
          <a:avLst/>
        </a:prstGeom>
        <a:solidFill>
          <a:schemeClr val="accent3">
            <a:hueOff val="0"/>
            <a:satOff val="0"/>
            <a:lumOff val="0"/>
            <a:alphaOff val="0"/>
          </a:schemeClr>
        </a:solidFill>
        <a:ln w="12700" cap="flat" cmpd="sng" algn="ctr">
          <a:solidFill>
            <a:schemeClr val="lt1">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a:schemeClr val="lt1"/>
        </a:fontRef>
      </dsp:style>
      <dsp:txBody>
        <a:bodyPr spcFirstLastPara="0" vert="horz" wrap="square" lIns="552653" tIns="55880" rIns="55880" bIns="55880" numCol="1" spcCol="1270" anchor="ctr" anchorCtr="0">
          <a:noAutofit/>
        </a:bodyPr>
        <a:lstStyle/>
        <a:p>
          <a:pPr marL="0" lvl="0" indent="0" algn="l" defTabSz="977900">
            <a:lnSpc>
              <a:spcPct val="90000"/>
            </a:lnSpc>
            <a:spcBef>
              <a:spcPct val="0"/>
            </a:spcBef>
            <a:spcAft>
              <a:spcPct val="35000"/>
            </a:spcAft>
            <a:buNone/>
          </a:pPr>
          <a:r>
            <a:rPr lang="en-GB" sz="2200" kern="1200">
              <a:latin typeface="Arial" panose="020B0604020202020204" pitchFamily="34" charset="0"/>
              <a:cs typeface="Arial" panose="020B0604020202020204" pitchFamily="34" charset="0"/>
            </a:rPr>
            <a:t>Do parties feel that a change to the guidance surrounding address line 1 is required for more explicit use?</a:t>
          </a:r>
        </a:p>
      </dsp:txBody>
      <dsp:txXfrm>
        <a:off x="511396" y="3481640"/>
        <a:ext cx="8710978" cy="696255"/>
      </dsp:txXfrm>
    </dsp:sp>
    <dsp:sp modelId="{B25B6F85-7557-4C86-AECA-874C576F094C}">
      <dsp:nvSpPr>
        <dsp:cNvPr id="0" name=""/>
        <dsp:cNvSpPr/>
      </dsp:nvSpPr>
      <dsp:spPr>
        <a:xfrm>
          <a:off x="76236" y="3394608"/>
          <a:ext cx="870319" cy="870319"/>
        </a:xfrm>
        <a:prstGeom prst="ellipse">
          <a:avLst/>
        </a:prstGeom>
        <a:solidFill>
          <a:schemeClr val="lt1">
            <a:hueOff val="0"/>
            <a:satOff val="0"/>
            <a:lumOff val="0"/>
            <a:alphaOff val="0"/>
          </a:schemeClr>
        </a:solidFill>
        <a:ln w="12700" cap="flat" cmpd="sng" algn="ctr">
          <a:solidFill>
            <a:schemeClr val="accent3">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dsp:style>
    </dsp:sp>
  </dsp:spTree>
</dsp:drawing>
</file>

<file path=ppt/diagrams/drawing4.xml><?xml version="1.0" encoding="utf-8"?>
<dsp:drawing xmlns:dgm="http://schemas.openxmlformats.org/drawingml/2006/diagram" xmlns:dsp="http://schemas.microsoft.com/office/drawing/2008/diagram" xmlns:a="http://schemas.openxmlformats.org/drawingml/2006/main">
  <dsp:spTree>
    <dsp:nvGrpSpPr>
      <dsp:cNvPr id="0" name=""/>
      <dsp:cNvGrpSpPr/>
    </dsp:nvGrpSpPr>
    <dsp:grpSpPr/>
    <dsp:sp modelId="{58147B53-D3A7-4112-A02A-5E7D836C95EB}">
      <dsp:nvSpPr>
        <dsp:cNvPr id="0" name=""/>
        <dsp:cNvSpPr/>
      </dsp:nvSpPr>
      <dsp:spPr>
        <a:xfrm>
          <a:off x="0" y="3910264"/>
          <a:ext cx="7846359" cy="855470"/>
        </a:xfrm>
        <a:prstGeom prst="rect">
          <a:avLst/>
        </a:prstGeom>
        <a:gradFill rotWithShape="0">
          <a:gsLst>
            <a:gs pos="0">
              <a:schemeClr val="accent3">
                <a:hueOff val="0"/>
                <a:satOff val="0"/>
                <a:lumOff val="0"/>
                <a:alphaOff val="0"/>
                <a:satMod val="103000"/>
                <a:lumMod val="102000"/>
                <a:tint val="94000"/>
              </a:schemeClr>
            </a:gs>
            <a:gs pos="50000">
              <a:schemeClr val="accent3">
                <a:hueOff val="0"/>
                <a:satOff val="0"/>
                <a:lumOff val="0"/>
                <a:alphaOff val="0"/>
                <a:satMod val="110000"/>
                <a:lumMod val="100000"/>
                <a:shade val="100000"/>
              </a:schemeClr>
            </a:gs>
            <a:gs pos="100000">
              <a:schemeClr val="accent3">
                <a:hueOff val="0"/>
                <a:satOff val="0"/>
                <a:lumOff val="0"/>
                <a:alphaOff val="0"/>
                <a:lumMod val="99000"/>
                <a:satMod val="120000"/>
                <a:shade val="78000"/>
              </a:schemeClr>
            </a:gs>
          </a:gsLst>
          <a:lin ang="5400000" scaled="0"/>
        </a:gradFill>
        <a:ln>
          <a:noFill/>
        </a:ln>
        <a:effectLst/>
      </dsp:spPr>
      <dsp:style>
        <a:lnRef idx="0">
          <a:scrgbClr r="0" g="0" b="0"/>
        </a:lnRef>
        <a:fillRef idx="3">
          <a:scrgbClr r="0" g="0" b="0"/>
        </a:fillRef>
        <a:effectRef idx="2">
          <a:scrgbClr r="0" g="0" b="0"/>
        </a:effectRef>
        <a:fontRef idx="minor">
          <a:schemeClr val="lt1"/>
        </a:fontRef>
      </dsp:style>
      <dsp:txBody>
        <a:bodyPr spcFirstLastPara="0" vert="horz" wrap="square" lIns="135128" tIns="135128" rIns="135128" bIns="135128" numCol="1" spcCol="1270" anchor="ctr" anchorCtr="0">
          <a:noAutofit/>
        </a:bodyPr>
        <a:lstStyle/>
        <a:p>
          <a:pPr marL="0" lvl="0" indent="0" algn="ctr" defTabSz="844550">
            <a:lnSpc>
              <a:spcPct val="100000"/>
            </a:lnSpc>
            <a:spcBef>
              <a:spcPct val="0"/>
            </a:spcBef>
            <a:spcAft>
              <a:spcPct val="35000"/>
            </a:spcAft>
            <a:buNone/>
          </a:pPr>
          <a:r>
            <a:rPr lang="en-US" sz="1900" kern="1200">
              <a:latin typeface="Arial" panose="020B0604020202020204" pitchFamily="34" charset="0"/>
              <a:cs typeface="Arial" panose="020B0604020202020204" pitchFamily="34" charset="0"/>
            </a:rPr>
            <a:t>Subject to no comments/discussion, these will be updated on the Portal following the meeting</a:t>
          </a:r>
        </a:p>
      </dsp:txBody>
      <dsp:txXfrm>
        <a:off x="0" y="3910264"/>
        <a:ext cx="7846359" cy="855470"/>
      </dsp:txXfrm>
    </dsp:sp>
    <dsp:sp modelId="{1EACD655-8F17-4705-95C1-25820A5172E6}">
      <dsp:nvSpPr>
        <dsp:cNvPr id="0" name=""/>
        <dsp:cNvSpPr/>
      </dsp:nvSpPr>
      <dsp:spPr>
        <a:xfrm rot="10800000">
          <a:off x="0" y="2607382"/>
          <a:ext cx="7846359" cy="1315713"/>
        </a:xfrm>
        <a:prstGeom prst="upArrowCallout">
          <a:avLst/>
        </a:prstGeom>
        <a:gradFill rotWithShape="0">
          <a:gsLst>
            <a:gs pos="0">
              <a:schemeClr val="accent3">
                <a:hueOff val="0"/>
                <a:satOff val="0"/>
                <a:lumOff val="0"/>
                <a:alphaOff val="0"/>
                <a:satMod val="103000"/>
                <a:lumMod val="102000"/>
                <a:tint val="94000"/>
              </a:schemeClr>
            </a:gs>
            <a:gs pos="50000">
              <a:schemeClr val="accent3">
                <a:hueOff val="0"/>
                <a:satOff val="0"/>
                <a:lumOff val="0"/>
                <a:alphaOff val="0"/>
                <a:satMod val="110000"/>
                <a:lumMod val="100000"/>
                <a:shade val="100000"/>
              </a:schemeClr>
            </a:gs>
            <a:gs pos="100000">
              <a:schemeClr val="accent3">
                <a:hueOff val="0"/>
                <a:satOff val="0"/>
                <a:lumOff val="0"/>
                <a:alphaOff val="0"/>
                <a:lumMod val="99000"/>
                <a:satMod val="120000"/>
                <a:shade val="78000"/>
              </a:schemeClr>
            </a:gs>
          </a:gsLst>
          <a:lin ang="5400000" scaled="0"/>
        </a:gradFill>
        <a:ln>
          <a:noFill/>
        </a:ln>
        <a:effectLst/>
      </dsp:spPr>
      <dsp:style>
        <a:lnRef idx="0">
          <a:scrgbClr r="0" g="0" b="0"/>
        </a:lnRef>
        <a:fillRef idx="3">
          <a:scrgbClr r="0" g="0" b="0"/>
        </a:fillRef>
        <a:effectRef idx="2">
          <a:scrgbClr r="0" g="0" b="0"/>
        </a:effectRef>
        <a:fontRef idx="minor">
          <a:schemeClr val="lt1"/>
        </a:fontRef>
      </dsp:style>
      <dsp:txBody>
        <a:bodyPr spcFirstLastPara="0" vert="horz" wrap="square" lIns="135128" tIns="135128" rIns="135128" bIns="135128" numCol="1" spcCol="1270" anchor="ctr" anchorCtr="0">
          <a:noAutofit/>
        </a:bodyPr>
        <a:lstStyle/>
        <a:p>
          <a:pPr marL="0" lvl="0" indent="0" algn="ctr" defTabSz="844550">
            <a:lnSpc>
              <a:spcPct val="100000"/>
            </a:lnSpc>
            <a:spcBef>
              <a:spcPct val="0"/>
            </a:spcBef>
            <a:spcAft>
              <a:spcPct val="35000"/>
            </a:spcAft>
            <a:buNone/>
          </a:pPr>
          <a:r>
            <a:rPr lang="en-GB" sz="1900" kern="1200">
              <a:latin typeface="Arial" panose="020B0604020202020204" pitchFamily="34" charset="0"/>
              <a:cs typeface="Arial" panose="020B0604020202020204" pitchFamily="34" charset="0"/>
            </a:rPr>
            <a:t>Comments requested before the meeting</a:t>
          </a:r>
          <a:endParaRPr lang="en-US" sz="1900" kern="1200">
            <a:latin typeface="Arial" panose="020B0604020202020204" pitchFamily="34" charset="0"/>
            <a:cs typeface="Arial" panose="020B0604020202020204" pitchFamily="34" charset="0"/>
          </a:endParaRPr>
        </a:p>
      </dsp:txBody>
      <dsp:txXfrm rot="10800000">
        <a:off x="0" y="2607382"/>
        <a:ext cx="7846359" cy="854911"/>
      </dsp:txXfrm>
    </dsp:sp>
    <dsp:sp modelId="{53A9A457-9073-4363-8BB7-9AE75EFB6F32}">
      <dsp:nvSpPr>
        <dsp:cNvPr id="0" name=""/>
        <dsp:cNvSpPr/>
      </dsp:nvSpPr>
      <dsp:spPr>
        <a:xfrm rot="10800000">
          <a:off x="0" y="1304501"/>
          <a:ext cx="7846359" cy="1315713"/>
        </a:xfrm>
        <a:prstGeom prst="upArrowCallout">
          <a:avLst/>
        </a:prstGeom>
        <a:gradFill rotWithShape="0">
          <a:gsLst>
            <a:gs pos="0">
              <a:schemeClr val="accent3">
                <a:hueOff val="0"/>
                <a:satOff val="0"/>
                <a:lumOff val="0"/>
                <a:alphaOff val="0"/>
                <a:satMod val="103000"/>
                <a:lumMod val="102000"/>
                <a:tint val="94000"/>
              </a:schemeClr>
            </a:gs>
            <a:gs pos="50000">
              <a:schemeClr val="accent3">
                <a:hueOff val="0"/>
                <a:satOff val="0"/>
                <a:lumOff val="0"/>
                <a:alphaOff val="0"/>
                <a:satMod val="110000"/>
                <a:lumMod val="100000"/>
                <a:shade val="100000"/>
              </a:schemeClr>
            </a:gs>
            <a:gs pos="100000">
              <a:schemeClr val="accent3">
                <a:hueOff val="0"/>
                <a:satOff val="0"/>
                <a:lumOff val="0"/>
                <a:alphaOff val="0"/>
                <a:lumMod val="99000"/>
                <a:satMod val="120000"/>
                <a:shade val="78000"/>
              </a:schemeClr>
            </a:gs>
          </a:gsLst>
          <a:lin ang="5400000" scaled="0"/>
        </a:gradFill>
        <a:ln>
          <a:noFill/>
        </a:ln>
        <a:effectLst/>
      </dsp:spPr>
      <dsp:style>
        <a:lnRef idx="0">
          <a:scrgbClr r="0" g="0" b="0"/>
        </a:lnRef>
        <a:fillRef idx="3">
          <a:scrgbClr r="0" g="0" b="0"/>
        </a:fillRef>
        <a:effectRef idx="2">
          <a:scrgbClr r="0" g="0" b="0"/>
        </a:effectRef>
        <a:fontRef idx="minor">
          <a:schemeClr val="lt1"/>
        </a:fontRef>
      </dsp:style>
      <dsp:txBody>
        <a:bodyPr spcFirstLastPara="0" vert="horz" wrap="square" lIns="135128" tIns="135128" rIns="135128" bIns="135128" numCol="1" spcCol="1270" anchor="ctr" anchorCtr="0">
          <a:noAutofit/>
        </a:bodyPr>
        <a:lstStyle/>
        <a:p>
          <a:pPr marL="0" lvl="0" indent="0" algn="ctr" defTabSz="844550">
            <a:lnSpc>
              <a:spcPct val="100000"/>
            </a:lnSpc>
            <a:spcBef>
              <a:spcPct val="0"/>
            </a:spcBef>
            <a:spcAft>
              <a:spcPct val="35000"/>
            </a:spcAft>
            <a:buNone/>
          </a:pPr>
          <a:r>
            <a:rPr lang="en-GB" sz="1900" kern="1200"/>
            <a:t>Draft </a:t>
          </a:r>
          <a:r>
            <a:rPr lang="en-GB" sz="1900" kern="1200" err="1"/>
            <a:t>ToRs</a:t>
          </a:r>
          <a:r>
            <a:rPr lang="en-GB" sz="1900" kern="1200"/>
            <a:t> circulated with the pre meeting papers.</a:t>
          </a:r>
        </a:p>
      </dsp:txBody>
      <dsp:txXfrm rot="10800000">
        <a:off x="0" y="1304501"/>
        <a:ext cx="7846359" cy="854911"/>
      </dsp:txXfrm>
    </dsp:sp>
    <dsp:sp modelId="{B8FDE9D6-4533-43D4-8CB3-B0FECC3BA9E4}">
      <dsp:nvSpPr>
        <dsp:cNvPr id="0" name=""/>
        <dsp:cNvSpPr/>
      </dsp:nvSpPr>
      <dsp:spPr>
        <a:xfrm rot="10800000">
          <a:off x="0" y="1620"/>
          <a:ext cx="7846359" cy="1315713"/>
        </a:xfrm>
        <a:prstGeom prst="upArrowCallout">
          <a:avLst/>
        </a:prstGeom>
        <a:gradFill rotWithShape="0">
          <a:gsLst>
            <a:gs pos="0">
              <a:schemeClr val="accent3">
                <a:hueOff val="0"/>
                <a:satOff val="0"/>
                <a:lumOff val="0"/>
                <a:alphaOff val="0"/>
                <a:satMod val="103000"/>
                <a:lumMod val="102000"/>
                <a:tint val="94000"/>
              </a:schemeClr>
            </a:gs>
            <a:gs pos="50000">
              <a:schemeClr val="accent3">
                <a:hueOff val="0"/>
                <a:satOff val="0"/>
                <a:lumOff val="0"/>
                <a:alphaOff val="0"/>
                <a:satMod val="110000"/>
                <a:lumMod val="100000"/>
                <a:shade val="100000"/>
              </a:schemeClr>
            </a:gs>
            <a:gs pos="100000">
              <a:schemeClr val="accent3">
                <a:hueOff val="0"/>
                <a:satOff val="0"/>
                <a:lumOff val="0"/>
                <a:alphaOff val="0"/>
                <a:lumMod val="99000"/>
                <a:satMod val="120000"/>
                <a:shade val="78000"/>
              </a:schemeClr>
            </a:gs>
          </a:gsLst>
          <a:lin ang="5400000" scaled="0"/>
        </a:gradFill>
        <a:ln>
          <a:noFill/>
        </a:ln>
        <a:effectLst/>
      </dsp:spPr>
      <dsp:style>
        <a:lnRef idx="0">
          <a:scrgbClr r="0" g="0" b="0"/>
        </a:lnRef>
        <a:fillRef idx="3">
          <a:scrgbClr r="0" g="0" b="0"/>
        </a:fillRef>
        <a:effectRef idx="2">
          <a:scrgbClr r="0" g="0" b="0"/>
        </a:effectRef>
        <a:fontRef idx="minor">
          <a:schemeClr val="lt1"/>
        </a:fontRef>
      </dsp:style>
      <dsp:txBody>
        <a:bodyPr spcFirstLastPara="0" vert="horz" wrap="square" lIns="135128" tIns="135128" rIns="135128" bIns="135128" numCol="1" spcCol="1270" anchor="ctr" anchorCtr="0">
          <a:noAutofit/>
        </a:bodyPr>
        <a:lstStyle/>
        <a:p>
          <a:pPr marL="0" lvl="0" indent="0" algn="ctr" defTabSz="844550">
            <a:lnSpc>
              <a:spcPct val="100000"/>
            </a:lnSpc>
            <a:spcBef>
              <a:spcPct val="0"/>
            </a:spcBef>
            <a:spcAft>
              <a:spcPct val="35000"/>
            </a:spcAft>
            <a:buNone/>
          </a:pPr>
          <a:r>
            <a:rPr lang="en-GB" sz="1900" kern="1200"/>
            <a:t>Based on feedback at the January meeting via </a:t>
          </a:r>
          <a:r>
            <a:rPr lang="en-GB" sz="1900" kern="1200" err="1"/>
            <a:t>Slido</a:t>
          </a:r>
          <a:r>
            <a:rPr lang="en-GB" sz="1900" kern="1200"/>
            <a:t>, changes were drafted </a:t>
          </a:r>
        </a:p>
      </dsp:txBody>
      <dsp:txXfrm rot="10800000">
        <a:off x="0" y="1620"/>
        <a:ext cx="7846359" cy="854911"/>
      </dsp:txXfrm>
    </dsp:sp>
  </dsp:spTree>
</dsp:drawing>
</file>

<file path=ppt/diagrams/drawing5.xml><?xml version="1.0" encoding="utf-8"?>
<dsp:drawing xmlns:dgm="http://schemas.openxmlformats.org/drawingml/2006/diagram" xmlns:dsp="http://schemas.microsoft.com/office/drawing/2008/diagram" xmlns:a="http://schemas.openxmlformats.org/drawingml/2006/main">
  <dsp:spTree>
    <dsp:nvGrpSpPr>
      <dsp:cNvPr id="0" name=""/>
      <dsp:cNvGrpSpPr/>
    </dsp:nvGrpSpPr>
    <dsp:grpSpPr/>
    <dsp:sp modelId="{61788FE9-7E7E-41D9-880A-0DDF3319A2D1}">
      <dsp:nvSpPr>
        <dsp:cNvPr id="0" name=""/>
        <dsp:cNvSpPr/>
      </dsp:nvSpPr>
      <dsp:spPr>
        <a:xfrm>
          <a:off x="526021" y="72490"/>
          <a:ext cx="9468387" cy="860762"/>
        </a:xfrm>
        <a:prstGeom prst="rect">
          <a:avLst/>
        </a:prstGeom>
        <a:noFill/>
        <a:ln>
          <a:noFill/>
        </a:ln>
        <a:effectLst/>
      </dsp:spPr>
      <dsp:style>
        <a:lnRef idx="0">
          <a:scrgbClr r="0" g="0" b="0"/>
        </a:lnRef>
        <a:fillRef idx="0">
          <a:scrgbClr r="0" g="0" b="0"/>
        </a:fillRef>
        <a:effectRef idx="0">
          <a:scrgbClr r="0" g="0" b="0"/>
        </a:effectRef>
        <a:fontRef idx="minor"/>
      </dsp:style>
      <dsp:txBody>
        <a:bodyPr spcFirstLastPara="0" vert="horz" wrap="square" lIns="60960" tIns="60960" rIns="60960" bIns="60960" numCol="1" spcCol="1270" anchor="b" anchorCtr="0">
          <a:noAutofit/>
        </a:bodyPr>
        <a:lstStyle/>
        <a:p>
          <a:pPr marL="0" lvl="0" indent="0" algn="l" defTabSz="711200">
            <a:lnSpc>
              <a:spcPct val="100000"/>
            </a:lnSpc>
            <a:spcBef>
              <a:spcPct val="0"/>
            </a:spcBef>
            <a:spcAft>
              <a:spcPct val="35000"/>
            </a:spcAft>
            <a:buNone/>
          </a:pPr>
          <a:r>
            <a:rPr lang="en-US" sz="1600" kern="1200">
              <a:latin typeface="Arial" panose="020B0604020202020204" pitchFamily="34" charset="0"/>
              <a:cs typeface="Arial" panose="020B0604020202020204" pitchFamily="34" charset="0"/>
            </a:rPr>
            <a:t>The Performance Assurance Board (PAB) identified a lack of clear process for logging, resolving, and tracking industry data issues under the REC. The Data Error Management process has been designed to address this gap.</a:t>
          </a:r>
          <a:endParaRPr lang="en-GB" sz="1600" kern="1200">
            <a:latin typeface="Arial" panose="020B0604020202020204" pitchFamily="34" charset="0"/>
            <a:cs typeface="Arial" panose="020B0604020202020204" pitchFamily="34" charset="0"/>
          </a:endParaRPr>
        </a:p>
      </dsp:txBody>
      <dsp:txXfrm>
        <a:off x="526021" y="72490"/>
        <a:ext cx="9468387" cy="860762"/>
      </dsp:txXfrm>
    </dsp:sp>
    <dsp:sp modelId="{E2CD4143-B0BA-4BC3-B6DA-18E8431681AE}">
      <dsp:nvSpPr>
        <dsp:cNvPr id="0" name=""/>
        <dsp:cNvSpPr/>
      </dsp:nvSpPr>
      <dsp:spPr>
        <a:xfrm>
          <a:off x="526021" y="933252"/>
          <a:ext cx="1262451" cy="210408"/>
        </a:xfrm>
        <a:prstGeom prst="parallelogram">
          <a:avLst>
            <a:gd name="adj" fmla="val 140840"/>
          </a:avLst>
        </a:prstGeom>
        <a:solidFill>
          <a:schemeClr val="accent3">
            <a:hueOff val="0"/>
            <a:satOff val="0"/>
            <a:lumOff val="0"/>
            <a:alphaOff val="0"/>
          </a:schemeClr>
        </a:solidFill>
        <a:ln w="12700" cap="flat" cmpd="sng" algn="ctr">
          <a:solidFill>
            <a:schemeClr val="accent3">
              <a:hueOff val="0"/>
              <a:satOff val="0"/>
              <a:lumOff val="0"/>
              <a:alphaOff val="0"/>
            </a:schemeClr>
          </a:solidFill>
          <a:prstDash val="solid"/>
          <a:miter lim="800000"/>
        </a:ln>
        <a:effectLst/>
      </dsp:spPr>
      <dsp:style>
        <a:lnRef idx="2">
          <a:scrgbClr r="0" g="0" b="0"/>
        </a:lnRef>
        <a:fillRef idx="1">
          <a:scrgbClr r="0" g="0" b="0"/>
        </a:fillRef>
        <a:effectRef idx="1">
          <a:scrgbClr r="0" g="0" b="0"/>
        </a:effectRef>
        <a:fontRef idx="minor">
          <a:schemeClr val="lt1"/>
        </a:fontRef>
      </dsp:style>
    </dsp:sp>
    <dsp:sp modelId="{98DE3FE0-676A-441D-8378-62132A3AE012}">
      <dsp:nvSpPr>
        <dsp:cNvPr id="0" name=""/>
        <dsp:cNvSpPr/>
      </dsp:nvSpPr>
      <dsp:spPr>
        <a:xfrm>
          <a:off x="1862116" y="933252"/>
          <a:ext cx="1262451" cy="210408"/>
        </a:xfrm>
        <a:prstGeom prst="parallelogram">
          <a:avLst>
            <a:gd name="adj" fmla="val 140840"/>
          </a:avLst>
        </a:prstGeom>
        <a:solidFill>
          <a:schemeClr val="accent3">
            <a:hueOff val="0"/>
            <a:satOff val="0"/>
            <a:lumOff val="0"/>
            <a:alphaOff val="0"/>
          </a:schemeClr>
        </a:solidFill>
        <a:ln w="12700" cap="flat" cmpd="sng" algn="ctr">
          <a:solidFill>
            <a:schemeClr val="accent3">
              <a:hueOff val="0"/>
              <a:satOff val="0"/>
              <a:lumOff val="0"/>
              <a:alphaOff val="0"/>
            </a:schemeClr>
          </a:solidFill>
          <a:prstDash val="solid"/>
          <a:miter lim="800000"/>
        </a:ln>
        <a:effectLst/>
      </dsp:spPr>
      <dsp:style>
        <a:lnRef idx="2">
          <a:scrgbClr r="0" g="0" b="0"/>
        </a:lnRef>
        <a:fillRef idx="1">
          <a:scrgbClr r="0" g="0" b="0"/>
        </a:fillRef>
        <a:effectRef idx="1">
          <a:scrgbClr r="0" g="0" b="0"/>
        </a:effectRef>
        <a:fontRef idx="minor">
          <a:schemeClr val="lt1"/>
        </a:fontRef>
      </dsp:style>
    </dsp:sp>
    <dsp:sp modelId="{D0BBD562-5148-4D14-90A2-09799B5C4FD8}">
      <dsp:nvSpPr>
        <dsp:cNvPr id="0" name=""/>
        <dsp:cNvSpPr/>
      </dsp:nvSpPr>
      <dsp:spPr>
        <a:xfrm>
          <a:off x="3198211" y="933252"/>
          <a:ext cx="1262451" cy="210408"/>
        </a:xfrm>
        <a:prstGeom prst="parallelogram">
          <a:avLst>
            <a:gd name="adj" fmla="val 140840"/>
          </a:avLst>
        </a:prstGeom>
        <a:solidFill>
          <a:schemeClr val="accent3">
            <a:hueOff val="0"/>
            <a:satOff val="0"/>
            <a:lumOff val="0"/>
            <a:alphaOff val="0"/>
          </a:schemeClr>
        </a:solidFill>
        <a:ln w="12700" cap="flat" cmpd="sng" algn="ctr">
          <a:solidFill>
            <a:schemeClr val="accent3">
              <a:hueOff val="0"/>
              <a:satOff val="0"/>
              <a:lumOff val="0"/>
              <a:alphaOff val="0"/>
            </a:schemeClr>
          </a:solidFill>
          <a:prstDash val="solid"/>
          <a:miter lim="800000"/>
        </a:ln>
        <a:effectLst/>
      </dsp:spPr>
      <dsp:style>
        <a:lnRef idx="2">
          <a:scrgbClr r="0" g="0" b="0"/>
        </a:lnRef>
        <a:fillRef idx="1">
          <a:scrgbClr r="0" g="0" b="0"/>
        </a:fillRef>
        <a:effectRef idx="1">
          <a:scrgbClr r="0" g="0" b="0"/>
        </a:effectRef>
        <a:fontRef idx="minor">
          <a:schemeClr val="lt1"/>
        </a:fontRef>
      </dsp:style>
    </dsp:sp>
    <dsp:sp modelId="{0E1FEA75-A310-4E6F-90A0-C2B83658C9C3}">
      <dsp:nvSpPr>
        <dsp:cNvPr id="0" name=""/>
        <dsp:cNvSpPr/>
      </dsp:nvSpPr>
      <dsp:spPr>
        <a:xfrm>
          <a:off x="4534305" y="933252"/>
          <a:ext cx="1262451" cy="210408"/>
        </a:xfrm>
        <a:prstGeom prst="parallelogram">
          <a:avLst>
            <a:gd name="adj" fmla="val 140840"/>
          </a:avLst>
        </a:prstGeom>
        <a:solidFill>
          <a:schemeClr val="accent3">
            <a:hueOff val="0"/>
            <a:satOff val="0"/>
            <a:lumOff val="0"/>
            <a:alphaOff val="0"/>
          </a:schemeClr>
        </a:solidFill>
        <a:ln w="12700" cap="flat" cmpd="sng" algn="ctr">
          <a:solidFill>
            <a:schemeClr val="accent3">
              <a:hueOff val="0"/>
              <a:satOff val="0"/>
              <a:lumOff val="0"/>
              <a:alphaOff val="0"/>
            </a:schemeClr>
          </a:solidFill>
          <a:prstDash val="solid"/>
          <a:miter lim="800000"/>
        </a:ln>
        <a:effectLst/>
      </dsp:spPr>
      <dsp:style>
        <a:lnRef idx="2">
          <a:scrgbClr r="0" g="0" b="0"/>
        </a:lnRef>
        <a:fillRef idx="1">
          <a:scrgbClr r="0" g="0" b="0"/>
        </a:fillRef>
        <a:effectRef idx="1">
          <a:scrgbClr r="0" g="0" b="0"/>
        </a:effectRef>
        <a:fontRef idx="minor">
          <a:schemeClr val="lt1"/>
        </a:fontRef>
      </dsp:style>
    </dsp:sp>
    <dsp:sp modelId="{1B54AE60-4420-45EF-8887-A1476BA81F8B}">
      <dsp:nvSpPr>
        <dsp:cNvPr id="0" name=""/>
        <dsp:cNvSpPr/>
      </dsp:nvSpPr>
      <dsp:spPr>
        <a:xfrm>
          <a:off x="5870400" y="933252"/>
          <a:ext cx="1262451" cy="210408"/>
        </a:xfrm>
        <a:prstGeom prst="parallelogram">
          <a:avLst>
            <a:gd name="adj" fmla="val 140840"/>
          </a:avLst>
        </a:prstGeom>
        <a:solidFill>
          <a:schemeClr val="accent3">
            <a:hueOff val="0"/>
            <a:satOff val="0"/>
            <a:lumOff val="0"/>
            <a:alphaOff val="0"/>
          </a:schemeClr>
        </a:solidFill>
        <a:ln w="12700" cap="flat" cmpd="sng" algn="ctr">
          <a:solidFill>
            <a:schemeClr val="accent3">
              <a:hueOff val="0"/>
              <a:satOff val="0"/>
              <a:lumOff val="0"/>
              <a:alphaOff val="0"/>
            </a:schemeClr>
          </a:solidFill>
          <a:prstDash val="solid"/>
          <a:miter lim="800000"/>
        </a:ln>
        <a:effectLst/>
      </dsp:spPr>
      <dsp:style>
        <a:lnRef idx="2">
          <a:scrgbClr r="0" g="0" b="0"/>
        </a:lnRef>
        <a:fillRef idx="1">
          <a:scrgbClr r="0" g="0" b="0"/>
        </a:fillRef>
        <a:effectRef idx="1">
          <a:scrgbClr r="0" g="0" b="0"/>
        </a:effectRef>
        <a:fontRef idx="minor">
          <a:schemeClr val="lt1"/>
        </a:fontRef>
      </dsp:style>
    </dsp:sp>
    <dsp:sp modelId="{4F308F72-75CF-4C57-B11A-CE30D223EF29}">
      <dsp:nvSpPr>
        <dsp:cNvPr id="0" name=""/>
        <dsp:cNvSpPr/>
      </dsp:nvSpPr>
      <dsp:spPr>
        <a:xfrm>
          <a:off x="7206495" y="933252"/>
          <a:ext cx="1262451" cy="210408"/>
        </a:xfrm>
        <a:prstGeom prst="parallelogram">
          <a:avLst>
            <a:gd name="adj" fmla="val 140840"/>
          </a:avLst>
        </a:prstGeom>
        <a:solidFill>
          <a:schemeClr val="accent3">
            <a:hueOff val="0"/>
            <a:satOff val="0"/>
            <a:lumOff val="0"/>
            <a:alphaOff val="0"/>
          </a:schemeClr>
        </a:solidFill>
        <a:ln w="12700" cap="flat" cmpd="sng" algn="ctr">
          <a:solidFill>
            <a:schemeClr val="accent3">
              <a:hueOff val="0"/>
              <a:satOff val="0"/>
              <a:lumOff val="0"/>
              <a:alphaOff val="0"/>
            </a:schemeClr>
          </a:solidFill>
          <a:prstDash val="solid"/>
          <a:miter lim="800000"/>
        </a:ln>
        <a:effectLst/>
      </dsp:spPr>
      <dsp:style>
        <a:lnRef idx="2">
          <a:scrgbClr r="0" g="0" b="0"/>
        </a:lnRef>
        <a:fillRef idx="1">
          <a:scrgbClr r="0" g="0" b="0"/>
        </a:fillRef>
        <a:effectRef idx="1">
          <a:scrgbClr r="0" g="0" b="0"/>
        </a:effectRef>
        <a:fontRef idx="minor">
          <a:schemeClr val="lt1"/>
        </a:fontRef>
      </dsp:style>
    </dsp:sp>
    <dsp:sp modelId="{672925CB-093C-4523-BCE7-E0BEB72C8B84}">
      <dsp:nvSpPr>
        <dsp:cNvPr id="0" name=""/>
        <dsp:cNvSpPr/>
      </dsp:nvSpPr>
      <dsp:spPr>
        <a:xfrm>
          <a:off x="8542589" y="933252"/>
          <a:ext cx="1262451" cy="210408"/>
        </a:xfrm>
        <a:prstGeom prst="parallelogram">
          <a:avLst>
            <a:gd name="adj" fmla="val 140840"/>
          </a:avLst>
        </a:prstGeom>
        <a:solidFill>
          <a:schemeClr val="accent3">
            <a:hueOff val="0"/>
            <a:satOff val="0"/>
            <a:lumOff val="0"/>
            <a:alphaOff val="0"/>
          </a:schemeClr>
        </a:solidFill>
        <a:ln w="12700" cap="flat" cmpd="sng" algn="ctr">
          <a:solidFill>
            <a:schemeClr val="accent3">
              <a:hueOff val="0"/>
              <a:satOff val="0"/>
              <a:lumOff val="0"/>
              <a:alphaOff val="0"/>
            </a:schemeClr>
          </a:solidFill>
          <a:prstDash val="solid"/>
          <a:miter lim="800000"/>
        </a:ln>
        <a:effectLst/>
      </dsp:spPr>
      <dsp:style>
        <a:lnRef idx="2">
          <a:scrgbClr r="0" g="0" b="0"/>
        </a:lnRef>
        <a:fillRef idx="1">
          <a:scrgbClr r="0" g="0" b="0"/>
        </a:fillRef>
        <a:effectRef idx="1">
          <a:scrgbClr r="0" g="0" b="0"/>
        </a:effectRef>
        <a:fontRef idx="minor">
          <a:schemeClr val="lt1"/>
        </a:fontRef>
      </dsp:style>
    </dsp:sp>
    <dsp:sp modelId="{8E666280-740F-4800-86C8-4311A5DC0CA8}">
      <dsp:nvSpPr>
        <dsp:cNvPr id="0" name=""/>
        <dsp:cNvSpPr/>
      </dsp:nvSpPr>
      <dsp:spPr>
        <a:xfrm>
          <a:off x="526021" y="1237909"/>
          <a:ext cx="9468387" cy="860762"/>
        </a:xfrm>
        <a:prstGeom prst="rect">
          <a:avLst/>
        </a:prstGeom>
        <a:noFill/>
        <a:ln>
          <a:noFill/>
        </a:ln>
        <a:effectLst/>
      </dsp:spPr>
      <dsp:style>
        <a:lnRef idx="0">
          <a:scrgbClr r="0" g="0" b="0"/>
        </a:lnRef>
        <a:fillRef idx="0">
          <a:scrgbClr r="0" g="0" b="0"/>
        </a:fillRef>
        <a:effectRef idx="0">
          <a:scrgbClr r="0" g="0" b="0"/>
        </a:effectRef>
        <a:fontRef idx="minor"/>
      </dsp:style>
      <dsp:txBody>
        <a:bodyPr spcFirstLastPara="0" vert="horz" wrap="square" lIns="60960" tIns="60960" rIns="60960" bIns="60960" numCol="1" spcCol="1270" anchor="b" anchorCtr="0">
          <a:noAutofit/>
        </a:bodyPr>
        <a:lstStyle/>
        <a:p>
          <a:pPr marL="0" lvl="0" indent="0" algn="l" defTabSz="711200">
            <a:lnSpc>
              <a:spcPct val="100000"/>
            </a:lnSpc>
            <a:spcBef>
              <a:spcPct val="0"/>
            </a:spcBef>
            <a:spcAft>
              <a:spcPct val="35000"/>
            </a:spcAft>
            <a:buNone/>
          </a:pPr>
          <a:r>
            <a:rPr lang="en-US" sz="1600" kern="1200">
              <a:latin typeface="Arial" panose="020B0604020202020204" pitchFamily="34" charset="0"/>
              <a:cs typeface="Arial" panose="020B0604020202020204" pitchFamily="34" charset="0"/>
            </a:rPr>
            <a:t>The Central Data Error Resolution Log introduces a clear and consistent approach for recording, managing, and monitoring industry data issues. It acts as a single source of truth, improving transparency and visibility across all data‑related concerns.</a:t>
          </a:r>
          <a:endParaRPr lang="en-GB" sz="1600" kern="1200">
            <a:latin typeface="Arial" panose="020B0604020202020204" pitchFamily="34" charset="0"/>
            <a:cs typeface="Arial" panose="020B0604020202020204" pitchFamily="34" charset="0"/>
          </a:endParaRPr>
        </a:p>
      </dsp:txBody>
      <dsp:txXfrm>
        <a:off x="526021" y="1237909"/>
        <a:ext cx="9468387" cy="860762"/>
      </dsp:txXfrm>
    </dsp:sp>
    <dsp:sp modelId="{8D019262-A486-4357-AB8C-CB1DAC0FC260}">
      <dsp:nvSpPr>
        <dsp:cNvPr id="0" name=""/>
        <dsp:cNvSpPr/>
      </dsp:nvSpPr>
      <dsp:spPr>
        <a:xfrm>
          <a:off x="526021" y="2098672"/>
          <a:ext cx="1262451" cy="210408"/>
        </a:xfrm>
        <a:prstGeom prst="parallelogram">
          <a:avLst>
            <a:gd name="adj" fmla="val 140840"/>
          </a:avLst>
        </a:prstGeom>
        <a:solidFill>
          <a:schemeClr val="accent3">
            <a:hueOff val="0"/>
            <a:satOff val="0"/>
            <a:lumOff val="0"/>
            <a:alphaOff val="0"/>
          </a:schemeClr>
        </a:solidFill>
        <a:ln w="12700" cap="flat" cmpd="sng" algn="ctr">
          <a:solidFill>
            <a:schemeClr val="accent3">
              <a:hueOff val="0"/>
              <a:satOff val="0"/>
              <a:lumOff val="0"/>
              <a:alphaOff val="0"/>
            </a:schemeClr>
          </a:solidFill>
          <a:prstDash val="solid"/>
          <a:miter lim="800000"/>
        </a:ln>
        <a:effectLst/>
      </dsp:spPr>
      <dsp:style>
        <a:lnRef idx="2">
          <a:scrgbClr r="0" g="0" b="0"/>
        </a:lnRef>
        <a:fillRef idx="1">
          <a:scrgbClr r="0" g="0" b="0"/>
        </a:fillRef>
        <a:effectRef idx="1">
          <a:scrgbClr r="0" g="0" b="0"/>
        </a:effectRef>
        <a:fontRef idx="minor">
          <a:schemeClr val="lt1"/>
        </a:fontRef>
      </dsp:style>
    </dsp:sp>
    <dsp:sp modelId="{2873A8EB-C66D-4788-A2BF-D65DF945C35F}">
      <dsp:nvSpPr>
        <dsp:cNvPr id="0" name=""/>
        <dsp:cNvSpPr/>
      </dsp:nvSpPr>
      <dsp:spPr>
        <a:xfrm>
          <a:off x="1862116" y="2098672"/>
          <a:ext cx="1262451" cy="210408"/>
        </a:xfrm>
        <a:prstGeom prst="parallelogram">
          <a:avLst>
            <a:gd name="adj" fmla="val 140840"/>
          </a:avLst>
        </a:prstGeom>
        <a:solidFill>
          <a:schemeClr val="accent3">
            <a:hueOff val="0"/>
            <a:satOff val="0"/>
            <a:lumOff val="0"/>
            <a:alphaOff val="0"/>
          </a:schemeClr>
        </a:solidFill>
        <a:ln w="12700" cap="flat" cmpd="sng" algn="ctr">
          <a:solidFill>
            <a:schemeClr val="accent3">
              <a:hueOff val="0"/>
              <a:satOff val="0"/>
              <a:lumOff val="0"/>
              <a:alphaOff val="0"/>
            </a:schemeClr>
          </a:solidFill>
          <a:prstDash val="solid"/>
          <a:miter lim="800000"/>
        </a:ln>
        <a:effectLst/>
      </dsp:spPr>
      <dsp:style>
        <a:lnRef idx="2">
          <a:scrgbClr r="0" g="0" b="0"/>
        </a:lnRef>
        <a:fillRef idx="1">
          <a:scrgbClr r="0" g="0" b="0"/>
        </a:fillRef>
        <a:effectRef idx="1">
          <a:scrgbClr r="0" g="0" b="0"/>
        </a:effectRef>
        <a:fontRef idx="minor">
          <a:schemeClr val="lt1"/>
        </a:fontRef>
      </dsp:style>
    </dsp:sp>
    <dsp:sp modelId="{C2B35E45-E0AE-44BA-8785-436DD532CC22}">
      <dsp:nvSpPr>
        <dsp:cNvPr id="0" name=""/>
        <dsp:cNvSpPr/>
      </dsp:nvSpPr>
      <dsp:spPr>
        <a:xfrm>
          <a:off x="3198211" y="2098672"/>
          <a:ext cx="1262451" cy="210408"/>
        </a:xfrm>
        <a:prstGeom prst="parallelogram">
          <a:avLst>
            <a:gd name="adj" fmla="val 140840"/>
          </a:avLst>
        </a:prstGeom>
        <a:solidFill>
          <a:schemeClr val="accent3">
            <a:hueOff val="0"/>
            <a:satOff val="0"/>
            <a:lumOff val="0"/>
            <a:alphaOff val="0"/>
          </a:schemeClr>
        </a:solidFill>
        <a:ln w="12700" cap="flat" cmpd="sng" algn="ctr">
          <a:solidFill>
            <a:schemeClr val="accent3">
              <a:hueOff val="0"/>
              <a:satOff val="0"/>
              <a:lumOff val="0"/>
              <a:alphaOff val="0"/>
            </a:schemeClr>
          </a:solidFill>
          <a:prstDash val="solid"/>
          <a:miter lim="800000"/>
        </a:ln>
        <a:effectLst/>
      </dsp:spPr>
      <dsp:style>
        <a:lnRef idx="2">
          <a:scrgbClr r="0" g="0" b="0"/>
        </a:lnRef>
        <a:fillRef idx="1">
          <a:scrgbClr r="0" g="0" b="0"/>
        </a:fillRef>
        <a:effectRef idx="1">
          <a:scrgbClr r="0" g="0" b="0"/>
        </a:effectRef>
        <a:fontRef idx="minor">
          <a:schemeClr val="lt1"/>
        </a:fontRef>
      </dsp:style>
    </dsp:sp>
    <dsp:sp modelId="{77D85C5D-7776-43B2-AEBE-A561FBA52F70}">
      <dsp:nvSpPr>
        <dsp:cNvPr id="0" name=""/>
        <dsp:cNvSpPr/>
      </dsp:nvSpPr>
      <dsp:spPr>
        <a:xfrm>
          <a:off x="4534305" y="2098672"/>
          <a:ext cx="1262451" cy="210408"/>
        </a:xfrm>
        <a:prstGeom prst="parallelogram">
          <a:avLst>
            <a:gd name="adj" fmla="val 140840"/>
          </a:avLst>
        </a:prstGeom>
        <a:solidFill>
          <a:schemeClr val="accent3">
            <a:hueOff val="0"/>
            <a:satOff val="0"/>
            <a:lumOff val="0"/>
            <a:alphaOff val="0"/>
          </a:schemeClr>
        </a:solidFill>
        <a:ln w="12700" cap="flat" cmpd="sng" algn="ctr">
          <a:solidFill>
            <a:schemeClr val="accent3">
              <a:hueOff val="0"/>
              <a:satOff val="0"/>
              <a:lumOff val="0"/>
              <a:alphaOff val="0"/>
            </a:schemeClr>
          </a:solidFill>
          <a:prstDash val="solid"/>
          <a:miter lim="800000"/>
        </a:ln>
        <a:effectLst/>
      </dsp:spPr>
      <dsp:style>
        <a:lnRef idx="2">
          <a:scrgbClr r="0" g="0" b="0"/>
        </a:lnRef>
        <a:fillRef idx="1">
          <a:scrgbClr r="0" g="0" b="0"/>
        </a:fillRef>
        <a:effectRef idx="1">
          <a:scrgbClr r="0" g="0" b="0"/>
        </a:effectRef>
        <a:fontRef idx="minor">
          <a:schemeClr val="lt1"/>
        </a:fontRef>
      </dsp:style>
    </dsp:sp>
    <dsp:sp modelId="{B608BD14-28B7-4377-96FD-3A69265A1ADA}">
      <dsp:nvSpPr>
        <dsp:cNvPr id="0" name=""/>
        <dsp:cNvSpPr/>
      </dsp:nvSpPr>
      <dsp:spPr>
        <a:xfrm>
          <a:off x="5870400" y="2098672"/>
          <a:ext cx="1262451" cy="210408"/>
        </a:xfrm>
        <a:prstGeom prst="parallelogram">
          <a:avLst>
            <a:gd name="adj" fmla="val 140840"/>
          </a:avLst>
        </a:prstGeom>
        <a:solidFill>
          <a:schemeClr val="accent3">
            <a:hueOff val="0"/>
            <a:satOff val="0"/>
            <a:lumOff val="0"/>
            <a:alphaOff val="0"/>
          </a:schemeClr>
        </a:solidFill>
        <a:ln w="12700" cap="flat" cmpd="sng" algn="ctr">
          <a:solidFill>
            <a:schemeClr val="accent3">
              <a:hueOff val="0"/>
              <a:satOff val="0"/>
              <a:lumOff val="0"/>
              <a:alphaOff val="0"/>
            </a:schemeClr>
          </a:solidFill>
          <a:prstDash val="solid"/>
          <a:miter lim="800000"/>
        </a:ln>
        <a:effectLst/>
      </dsp:spPr>
      <dsp:style>
        <a:lnRef idx="2">
          <a:scrgbClr r="0" g="0" b="0"/>
        </a:lnRef>
        <a:fillRef idx="1">
          <a:scrgbClr r="0" g="0" b="0"/>
        </a:fillRef>
        <a:effectRef idx="1">
          <a:scrgbClr r="0" g="0" b="0"/>
        </a:effectRef>
        <a:fontRef idx="minor">
          <a:schemeClr val="lt1"/>
        </a:fontRef>
      </dsp:style>
    </dsp:sp>
    <dsp:sp modelId="{DD641D1F-D28D-4CBB-A494-31B16153021C}">
      <dsp:nvSpPr>
        <dsp:cNvPr id="0" name=""/>
        <dsp:cNvSpPr/>
      </dsp:nvSpPr>
      <dsp:spPr>
        <a:xfrm>
          <a:off x="7206495" y="2098672"/>
          <a:ext cx="1262451" cy="210408"/>
        </a:xfrm>
        <a:prstGeom prst="parallelogram">
          <a:avLst>
            <a:gd name="adj" fmla="val 140840"/>
          </a:avLst>
        </a:prstGeom>
        <a:solidFill>
          <a:schemeClr val="accent3">
            <a:hueOff val="0"/>
            <a:satOff val="0"/>
            <a:lumOff val="0"/>
            <a:alphaOff val="0"/>
          </a:schemeClr>
        </a:solidFill>
        <a:ln w="12700" cap="flat" cmpd="sng" algn="ctr">
          <a:solidFill>
            <a:schemeClr val="accent3">
              <a:hueOff val="0"/>
              <a:satOff val="0"/>
              <a:lumOff val="0"/>
              <a:alphaOff val="0"/>
            </a:schemeClr>
          </a:solidFill>
          <a:prstDash val="solid"/>
          <a:miter lim="800000"/>
        </a:ln>
        <a:effectLst/>
      </dsp:spPr>
      <dsp:style>
        <a:lnRef idx="2">
          <a:scrgbClr r="0" g="0" b="0"/>
        </a:lnRef>
        <a:fillRef idx="1">
          <a:scrgbClr r="0" g="0" b="0"/>
        </a:fillRef>
        <a:effectRef idx="1">
          <a:scrgbClr r="0" g="0" b="0"/>
        </a:effectRef>
        <a:fontRef idx="minor">
          <a:schemeClr val="lt1"/>
        </a:fontRef>
      </dsp:style>
    </dsp:sp>
    <dsp:sp modelId="{48829EAE-2E3F-4B48-8DCF-5B2474EFB133}">
      <dsp:nvSpPr>
        <dsp:cNvPr id="0" name=""/>
        <dsp:cNvSpPr/>
      </dsp:nvSpPr>
      <dsp:spPr>
        <a:xfrm>
          <a:off x="8542589" y="2098672"/>
          <a:ext cx="1262451" cy="210408"/>
        </a:xfrm>
        <a:prstGeom prst="parallelogram">
          <a:avLst>
            <a:gd name="adj" fmla="val 140840"/>
          </a:avLst>
        </a:prstGeom>
        <a:solidFill>
          <a:schemeClr val="accent3">
            <a:hueOff val="0"/>
            <a:satOff val="0"/>
            <a:lumOff val="0"/>
            <a:alphaOff val="0"/>
          </a:schemeClr>
        </a:solidFill>
        <a:ln w="12700" cap="flat" cmpd="sng" algn="ctr">
          <a:solidFill>
            <a:schemeClr val="accent3">
              <a:hueOff val="0"/>
              <a:satOff val="0"/>
              <a:lumOff val="0"/>
              <a:alphaOff val="0"/>
            </a:schemeClr>
          </a:solidFill>
          <a:prstDash val="solid"/>
          <a:miter lim="800000"/>
        </a:ln>
        <a:effectLst/>
      </dsp:spPr>
      <dsp:style>
        <a:lnRef idx="2">
          <a:scrgbClr r="0" g="0" b="0"/>
        </a:lnRef>
        <a:fillRef idx="1">
          <a:scrgbClr r="0" g="0" b="0"/>
        </a:fillRef>
        <a:effectRef idx="1">
          <a:scrgbClr r="0" g="0" b="0"/>
        </a:effectRef>
        <a:fontRef idx="minor">
          <a:schemeClr val="lt1"/>
        </a:fontRef>
      </dsp:style>
    </dsp:sp>
    <dsp:sp modelId="{AD74DCF6-8C9B-4217-BCE5-32B05972D129}">
      <dsp:nvSpPr>
        <dsp:cNvPr id="0" name=""/>
        <dsp:cNvSpPr/>
      </dsp:nvSpPr>
      <dsp:spPr>
        <a:xfrm>
          <a:off x="526021" y="2403329"/>
          <a:ext cx="9468387" cy="860762"/>
        </a:xfrm>
        <a:prstGeom prst="rect">
          <a:avLst/>
        </a:prstGeom>
        <a:noFill/>
        <a:ln>
          <a:noFill/>
        </a:ln>
        <a:effectLst/>
      </dsp:spPr>
      <dsp:style>
        <a:lnRef idx="0">
          <a:scrgbClr r="0" g="0" b="0"/>
        </a:lnRef>
        <a:fillRef idx="0">
          <a:scrgbClr r="0" g="0" b="0"/>
        </a:fillRef>
        <a:effectRef idx="0">
          <a:scrgbClr r="0" g="0" b="0"/>
        </a:effectRef>
        <a:fontRef idx="minor"/>
      </dsp:style>
      <dsp:txBody>
        <a:bodyPr spcFirstLastPara="0" vert="horz" wrap="square" lIns="60960" tIns="60960" rIns="60960" bIns="60960" numCol="1" spcCol="1270" anchor="b" anchorCtr="0">
          <a:noAutofit/>
        </a:bodyPr>
        <a:lstStyle/>
        <a:p>
          <a:pPr marL="0" lvl="0" indent="0" algn="l" defTabSz="711200">
            <a:lnSpc>
              <a:spcPct val="100000"/>
            </a:lnSpc>
            <a:spcBef>
              <a:spcPct val="0"/>
            </a:spcBef>
            <a:spcAft>
              <a:spcPct val="35000"/>
            </a:spcAft>
            <a:buNone/>
          </a:pPr>
          <a:r>
            <a:rPr lang="en-US" sz="1600" kern="1200">
              <a:latin typeface="Arial" panose="020B0604020202020204" pitchFamily="34" charset="0"/>
              <a:cs typeface="Arial" panose="020B0604020202020204" pitchFamily="34" charset="0"/>
            </a:rPr>
            <a:t>A wide range of industry data is managed through REC processes, directly affecting the operations of stakeholders and consumers. Establishing a robust mechanism for tracking data issues supports effective resolution management and enhances confidence in data quality.</a:t>
          </a:r>
          <a:endParaRPr lang="en-GB" sz="1600" kern="1200">
            <a:latin typeface="Arial" panose="020B0604020202020204" pitchFamily="34" charset="0"/>
            <a:cs typeface="Arial" panose="020B0604020202020204" pitchFamily="34" charset="0"/>
          </a:endParaRPr>
        </a:p>
      </dsp:txBody>
      <dsp:txXfrm>
        <a:off x="526021" y="2403329"/>
        <a:ext cx="9468387" cy="860762"/>
      </dsp:txXfrm>
    </dsp:sp>
    <dsp:sp modelId="{97578A9C-39F1-4C98-AF14-8C775707C801}">
      <dsp:nvSpPr>
        <dsp:cNvPr id="0" name=""/>
        <dsp:cNvSpPr/>
      </dsp:nvSpPr>
      <dsp:spPr>
        <a:xfrm>
          <a:off x="526021" y="3264091"/>
          <a:ext cx="1262451" cy="210408"/>
        </a:xfrm>
        <a:prstGeom prst="parallelogram">
          <a:avLst>
            <a:gd name="adj" fmla="val 140840"/>
          </a:avLst>
        </a:prstGeom>
        <a:solidFill>
          <a:schemeClr val="accent3">
            <a:hueOff val="0"/>
            <a:satOff val="0"/>
            <a:lumOff val="0"/>
            <a:alphaOff val="0"/>
          </a:schemeClr>
        </a:solidFill>
        <a:ln w="12700" cap="flat" cmpd="sng" algn="ctr">
          <a:solidFill>
            <a:schemeClr val="accent3">
              <a:hueOff val="0"/>
              <a:satOff val="0"/>
              <a:lumOff val="0"/>
              <a:alphaOff val="0"/>
            </a:schemeClr>
          </a:solidFill>
          <a:prstDash val="solid"/>
          <a:miter lim="800000"/>
        </a:ln>
        <a:effectLst/>
      </dsp:spPr>
      <dsp:style>
        <a:lnRef idx="2">
          <a:scrgbClr r="0" g="0" b="0"/>
        </a:lnRef>
        <a:fillRef idx="1">
          <a:scrgbClr r="0" g="0" b="0"/>
        </a:fillRef>
        <a:effectRef idx="1">
          <a:scrgbClr r="0" g="0" b="0"/>
        </a:effectRef>
        <a:fontRef idx="minor">
          <a:schemeClr val="lt1"/>
        </a:fontRef>
      </dsp:style>
    </dsp:sp>
    <dsp:sp modelId="{7092CD0A-9F7C-47EC-8983-8930995CE8A5}">
      <dsp:nvSpPr>
        <dsp:cNvPr id="0" name=""/>
        <dsp:cNvSpPr/>
      </dsp:nvSpPr>
      <dsp:spPr>
        <a:xfrm>
          <a:off x="1862116" y="3264091"/>
          <a:ext cx="1262451" cy="210408"/>
        </a:xfrm>
        <a:prstGeom prst="parallelogram">
          <a:avLst>
            <a:gd name="adj" fmla="val 140840"/>
          </a:avLst>
        </a:prstGeom>
        <a:solidFill>
          <a:schemeClr val="accent3">
            <a:hueOff val="0"/>
            <a:satOff val="0"/>
            <a:lumOff val="0"/>
            <a:alphaOff val="0"/>
          </a:schemeClr>
        </a:solidFill>
        <a:ln w="12700" cap="flat" cmpd="sng" algn="ctr">
          <a:solidFill>
            <a:schemeClr val="accent3">
              <a:hueOff val="0"/>
              <a:satOff val="0"/>
              <a:lumOff val="0"/>
              <a:alphaOff val="0"/>
            </a:schemeClr>
          </a:solidFill>
          <a:prstDash val="solid"/>
          <a:miter lim="800000"/>
        </a:ln>
        <a:effectLst/>
      </dsp:spPr>
      <dsp:style>
        <a:lnRef idx="2">
          <a:scrgbClr r="0" g="0" b="0"/>
        </a:lnRef>
        <a:fillRef idx="1">
          <a:scrgbClr r="0" g="0" b="0"/>
        </a:fillRef>
        <a:effectRef idx="1">
          <a:scrgbClr r="0" g="0" b="0"/>
        </a:effectRef>
        <a:fontRef idx="minor">
          <a:schemeClr val="lt1"/>
        </a:fontRef>
      </dsp:style>
    </dsp:sp>
    <dsp:sp modelId="{BD49B906-A794-4438-A0E2-8F27C16066F8}">
      <dsp:nvSpPr>
        <dsp:cNvPr id="0" name=""/>
        <dsp:cNvSpPr/>
      </dsp:nvSpPr>
      <dsp:spPr>
        <a:xfrm>
          <a:off x="3198211" y="3264091"/>
          <a:ext cx="1262451" cy="210408"/>
        </a:xfrm>
        <a:prstGeom prst="parallelogram">
          <a:avLst>
            <a:gd name="adj" fmla="val 140840"/>
          </a:avLst>
        </a:prstGeom>
        <a:solidFill>
          <a:schemeClr val="accent3">
            <a:hueOff val="0"/>
            <a:satOff val="0"/>
            <a:lumOff val="0"/>
            <a:alphaOff val="0"/>
          </a:schemeClr>
        </a:solidFill>
        <a:ln w="12700" cap="flat" cmpd="sng" algn="ctr">
          <a:solidFill>
            <a:schemeClr val="accent3">
              <a:hueOff val="0"/>
              <a:satOff val="0"/>
              <a:lumOff val="0"/>
              <a:alphaOff val="0"/>
            </a:schemeClr>
          </a:solidFill>
          <a:prstDash val="solid"/>
          <a:miter lim="800000"/>
        </a:ln>
        <a:effectLst/>
      </dsp:spPr>
      <dsp:style>
        <a:lnRef idx="2">
          <a:scrgbClr r="0" g="0" b="0"/>
        </a:lnRef>
        <a:fillRef idx="1">
          <a:scrgbClr r="0" g="0" b="0"/>
        </a:fillRef>
        <a:effectRef idx="1">
          <a:scrgbClr r="0" g="0" b="0"/>
        </a:effectRef>
        <a:fontRef idx="minor">
          <a:schemeClr val="lt1"/>
        </a:fontRef>
      </dsp:style>
    </dsp:sp>
    <dsp:sp modelId="{E0163265-35CF-4821-BC88-7C1BC44495C1}">
      <dsp:nvSpPr>
        <dsp:cNvPr id="0" name=""/>
        <dsp:cNvSpPr/>
      </dsp:nvSpPr>
      <dsp:spPr>
        <a:xfrm>
          <a:off x="4534305" y="3264091"/>
          <a:ext cx="1262451" cy="210408"/>
        </a:xfrm>
        <a:prstGeom prst="parallelogram">
          <a:avLst>
            <a:gd name="adj" fmla="val 140840"/>
          </a:avLst>
        </a:prstGeom>
        <a:solidFill>
          <a:schemeClr val="accent3">
            <a:hueOff val="0"/>
            <a:satOff val="0"/>
            <a:lumOff val="0"/>
            <a:alphaOff val="0"/>
          </a:schemeClr>
        </a:solidFill>
        <a:ln w="12700" cap="flat" cmpd="sng" algn="ctr">
          <a:solidFill>
            <a:schemeClr val="accent3">
              <a:hueOff val="0"/>
              <a:satOff val="0"/>
              <a:lumOff val="0"/>
              <a:alphaOff val="0"/>
            </a:schemeClr>
          </a:solidFill>
          <a:prstDash val="solid"/>
          <a:miter lim="800000"/>
        </a:ln>
        <a:effectLst/>
      </dsp:spPr>
      <dsp:style>
        <a:lnRef idx="2">
          <a:scrgbClr r="0" g="0" b="0"/>
        </a:lnRef>
        <a:fillRef idx="1">
          <a:scrgbClr r="0" g="0" b="0"/>
        </a:fillRef>
        <a:effectRef idx="1">
          <a:scrgbClr r="0" g="0" b="0"/>
        </a:effectRef>
        <a:fontRef idx="minor">
          <a:schemeClr val="lt1"/>
        </a:fontRef>
      </dsp:style>
    </dsp:sp>
    <dsp:sp modelId="{3D4E298C-379E-498F-AFC3-279E3CE8A2A8}">
      <dsp:nvSpPr>
        <dsp:cNvPr id="0" name=""/>
        <dsp:cNvSpPr/>
      </dsp:nvSpPr>
      <dsp:spPr>
        <a:xfrm>
          <a:off x="5870400" y="3264091"/>
          <a:ext cx="1262451" cy="210408"/>
        </a:xfrm>
        <a:prstGeom prst="parallelogram">
          <a:avLst>
            <a:gd name="adj" fmla="val 140840"/>
          </a:avLst>
        </a:prstGeom>
        <a:solidFill>
          <a:schemeClr val="accent3">
            <a:hueOff val="0"/>
            <a:satOff val="0"/>
            <a:lumOff val="0"/>
            <a:alphaOff val="0"/>
          </a:schemeClr>
        </a:solidFill>
        <a:ln w="12700" cap="flat" cmpd="sng" algn="ctr">
          <a:solidFill>
            <a:schemeClr val="accent3">
              <a:hueOff val="0"/>
              <a:satOff val="0"/>
              <a:lumOff val="0"/>
              <a:alphaOff val="0"/>
            </a:schemeClr>
          </a:solidFill>
          <a:prstDash val="solid"/>
          <a:miter lim="800000"/>
        </a:ln>
        <a:effectLst/>
      </dsp:spPr>
      <dsp:style>
        <a:lnRef idx="2">
          <a:scrgbClr r="0" g="0" b="0"/>
        </a:lnRef>
        <a:fillRef idx="1">
          <a:scrgbClr r="0" g="0" b="0"/>
        </a:fillRef>
        <a:effectRef idx="1">
          <a:scrgbClr r="0" g="0" b="0"/>
        </a:effectRef>
        <a:fontRef idx="minor">
          <a:schemeClr val="lt1"/>
        </a:fontRef>
      </dsp:style>
    </dsp:sp>
    <dsp:sp modelId="{B600FC86-D3F9-4873-B6A1-186C487999B6}">
      <dsp:nvSpPr>
        <dsp:cNvPr id="0" name=""/>
        <dsp:cNvSpPr/>
      </dsp:nvSpPr>
      <dsp:spPr>
        <a:xfrm>
          <a:off x="7206495" y="3264091"/>
          <a:ext cx="1262451" cy="210408"/>
        </a:xfrm>
        <a:prstGeom prst="parallelogram">
          <a:avLst>
            <a:gd name="adj" fmla="val 140840"/>
          </a:avLst>
        </a:prstGeom>
        <a:solidFill>
          <a:schemeClr val="accent3">
            <a:hueOff val="0"/>
            <a:satOff val="0"/>
            <a:lumOff val="0"/>
            <a:alphaOff val="0"/>
          </a:schemeClr>
        </a:solidFill>
        <a:ln w="12700" cap="flat" cmpd="sng" algn="ctr">
          <a:solidFill>
            <a:schemeClr val="accent3">
              <a:hueOff val="0"/>
              <a:satOff val="0"/>
              <a:lumOff val="0"/>
              <a:alphaOff val="0"/>
            </a:schemeClr>
          </a:solidFill>
          <a:prstDash val="solid"/>
          <a:miter lim="800000"/>
        </a:ln>
        <a:effectLst/>
      </dsp:spPr>
      <dsp:style>
        <a:lnRef idx="2">
          <a:scrgbClr r="0" g="0" b="0"/>
        </a:lnRef>
        <a:fillRef idx="1">
          <a:scrgbClr r="0" g="0" b="0"/>
        </a:fillRef>
        <a:effectRef idx="1">
          <a:scrgbClr r="0" g="0" b="0"/>
        </a:effectRef>
        <a:fontRef idx="minor">
          <a:schemeClr val="lt1"/>
        </a:fontRef>
      </dsp:style>
    </dsp:sp>
    <dsp:sp modelId="{3FE3CFF4-EB27-4DA7-A8DC-D23EFC995217}">
      <dsp:nvSpPr>
        <dsp:cNvPr id="0" name=""/>
        <dsp:cNvSpPr/>
      </dsp:nvSpPr>
      <dsp:spPr>
        <a:xfrm>
          <a:off x="8542589" y="3264091"/>
          <a:ext cx="1262451" cy="210408"/>
        </a:xfrm>
        <a:prstGeom prst="parallelogram">
          <a:avLst>
            <a:gd name="adj" fmla="val 140840"/>
          </a:avLst>
        </a:prstGeom>
        <a:solidFill>
          <a:schemeClr val="accent3">
            <a:hueOff val="0"/>
            <a:satOff val="0"/>
            <a:lumOff val="0"/>
            <a:alphaOff val="0"/>
          </a:schemeClr>
        </a:solidFill>
        <a:ln w="12700" cap="flat" cmpd="sng" algn="ctr">
          <a:solidFill>
            <a:schemeClr val="accent3">
              <a:hueOff val="0"/>
              <a:satOff val="0"/>
              <a:lumOff val="0"/>
              <a:alphaOff val="0"/>
            </a:schemeClr>
          </a:solidFill>
          <a:prstDash val="solid"/>
          <a:miter lim="800000"/>
        </a:ln>
        <a:effectLst/>
      </dsp:spPr>
      <dsp:style>
        <a:lnRef idx="2">
          <a:scrgbClr r="0" g="0" b="0"/>
        </a:lnRef>
        <a:fillRef idx="1">
          <a:scrgbClr r="0" g="0" b="0"/>
        </a:fillRef>
        <a:effectRef idx="1">
          <a:scrgbClr r="0" g="0" b="0"/>
        </a:effectRef>
        <a:fontRef idx="minor">
          <a:schemeClr val="lt1"/>
        </a:fontRef>
      </dsp:style>
    </dsp:sp>
    <dsp:sp modelId="{2CD07729-3D5D-44ED-847B-317D9971728B}">
      <dsp:nvSpPr>
        <dsp:cNvPr id="0" name=""/>
        <dsp:cNvSpPr/>
      </dsp:nvSpPr>
      <dsp:spPr>
        <a:xfrm>
          <a:off x="526021" y="3568748"/>
          <a:ext cx="9468387" cy="860762"/>
        </a:xfrm>
        <a:prstGeom prst="rect">
          <a:avLst/>
        </a:prstGeom>
        <a:noFill/>
        <a:ln>
          <a:noFill/>
        </a:ln>
        <a:effectLst/>
      </dsp:spPr>
      <dsp:style>
        <a:lnRef idx="0">
          <a:scrgbClr r="0" g="0" b="0"/>
        </a:lnRef>
        <a:fillRef idx="0">
          <a:scrgbClr r="0" g="0" b="0"/>
        </a:fillRef>
        <a:effectRef idx="0">
          <a:scrgbClr r="0" g="0" b="0"/>
        </a:effectRef>
        <a:fontRef idx="minor"/>
      </dsp:style>
      <dsp:txBody>
        <a:bodyPr spcFirstLastPara="0" vert="horz" wrap="square" lIns="60960" tIns="60960" rIns="60960" bIns="60960" numCol="1" spcCol="1270" anchor="b" anchorCtr="0">
          <a:noAutofit/>
        </a:bodyPr>
        <a:lstStyle/>
        <a:p>
          <a:pPr marL="0" lvl="0" indent="0" algn="l" defTabSz="711200">
            <a:lnSpc>
              <a:spcPct val="100000"/>
            </a:lnSpc>
            <a:spcBef>
              <a:spcPct val="0"/>
            </a:spcBef>
            <a:spcAft>
              <a:spcPct val="35000"/>
            </a:spcAft>
            <a:buNone/>
          </a:pPr>
          <a:r>
            <a:rPr lang="en-US" sz="1600" kern="1200">
              <a:latin typeface="Arial" panose="020B0604020202020204" pitchFamily="34" charset="0"/>
              <a:cs typeface="Arial" panose="020B0604020202020204" pitchFamily="34" charset="0"/>
            </a:rPr>
            <a:t>The Central Data Issue Log will consolidate all submissions made via the portal, including newly raised issues and existing issues shared for visibility.</a:t>
          </a:r>
          <a:endParaRPr lang="en-GB" sz="1600" kern="1200">
            <a:latin typeface="Arial" panose="020B0604020202020204" pitchFamily="34" charset="0"/>
            <a:cs typeface="Arial" panose="020B0604020202020204" pitchFamily="34" charset="0"/>
          </a:endParaRPr>
        </a:p>
      </dsp:txBody>
      <dsp:txXfrm>
        <a:off x="526021" y="3568748"/>
        <a:ext cx="9468387" cy="860762"/>
      </dsp:txXfrm>
    </dsp:sp>
    <dsp:sp modelId="{FAEA706E-D024-4309-BA17-327C91EB9F37}">
      <dsp:nvSpPr>
        <dsp:cNvPr id="0" name=""/>
        <dsp:cNvSpPr/>
      </dsp:nvSpPr>
      <dsp:spPr>
        <a:xfrm>
          <a:off x="526021" y="4429510"/>
          <a:ext cx="1262451" cy="210408"/>
        </a:xfrm>
        <a:prstGeom prst="parallelogram">
          <a:avLst>
            <a:gd name="adj" fmla="val 140840"/>
          </a:avLst>
        </a:prstGeom>
        <a:solidFill>
          <a:schemeClr val="accent3">
            <a:hueOff val="0"/>
            <a:satOff val="0"/>
            <a:lumOff val="0"/>
            <a:alphaOff val="0"/>
          </a:schemeClr>
        </a:solidFill>
        <a:ln w="12700" cap="flat" cmpd="sng" algn="ctr">
          <a:solidFill>
            <a:schemeClr val="accent3">
              <a:hueOff val="0"/>
              <a:satOff val="0"/>
              <a:lumOff val="0"/>
              <a:alphaOff val="0"/>
            </a:schemeClr>
          </a:solidFill>
          <a:prstDash val="solid"/>
          <a:miter lim="800000"/>
        </a:ln>
        <a:effectLst/>
      </dsp:spPr>
      <dsp:style>
        <a:lnRef idx="2">
          <a:scrgbClr r="0" g="0" b="0"/>
        </a:lnRef>
        <a:fillRef idx="1">
          <a:scrgbClr r="0" g="0" b="0"/>
        </a:fillRef>
        <a:effectRef idx="1">
          <a:scrgbClr r="0" g="0" b="0"/>
        </a:effectRef>
        <a:fontRef idx="minor">
          <a:schemeClr val="lt1"/>
        </a:fontRef>
      </dsp:style>
    </dsp:sp>
    <dsp:sp modelId="{A68F8A8A-E200-48DC-BB1E-1BBE2AF8749E}">
      <dsp:nvSpPr>
        <dsp:cNvPr id="0" name=""/>
        <dsp:cNvSpPr/>
      </dsp:nvSpPr>
      <dsp:spPr>
        <a:xfrm>
          <a:off x="1862116" y="4429510"/>
          <a:ext cx="1262451" cy="210408"/>
        </a:xfrm>
        <a:prstGeom prst="parallelogram">
          <a:avLst>
            <a:gd name="adj" fmla="val 140840"/>
          </a:avLst>
        </a:prstGeom>
        <a:solidFill>
          <a:schemeClr val="accent3">
            <a:hueOff val="0"/>
            <a:satOff val="0"/>
            <a:lumOff val="0"/>
            <a:alphaOff val="0"/>
          </a:schemeClr>
        </a:solidFill>
        <a:ln w="12700" cap="flat" cmpd="sng" algn="ctr">
          <a:solidFill>
            <a:schemeClr val="accent3">
              <a:hueOff val="0"/>
              <a:satOff val="0"/>
              <a:lumOff val="0"/>
              <a:alphaOff val="0"/>
            </a:schemeClr>
          </a:solidFill>
          <a:prstDash val="solid"/>
          <a:miter lim="800000"/>
        </a:ln>
        <a:effectLst/>
      </dsp:spPr>
      <dsp:style>
        <a:lnRef idx="2">
          <a:scrgbClr r="0" g="0" b="0"/>
        </a:lnRef>
        <a:fillRef idx="1">
          <a:scrgbClr r="0" g="0" b="0"/>
        </a:fillRef>
        <a:effectRef idx="1">
          <a:scrgbClr r="0" g="0" b="0"/>
        </a:effectRef>
        <a:fontRef idx="minor">
          <a:schemeClr val="lt1"/>
        </a:fontRef>
      </dsp:style>
    </dsp:sp>
    <dsp:sp modelId="{A4BEA57C-DB9C-476F-86FF-6C14E785B5FC}">
      <dsp:nvSpPr>
        <dsp:cNvPr id="0" name=""/>
        <dsp:cNvSpPr/>
      </dsp:nvSpPr>
      <dsp:spPr>
        <a:xfrm>
          <a:off x="3198211" y="4429510"/>
          <a:ext cx="1262451" cy="210408"/>
        </a:xfrm>
        <a:prstGeom prst="parallelogram">
          <a:avLst>
            <a:gd name="adj" fmla="val 140840"/>
          </a:avLst>
        </a:prstGeom>
        <a:solidFill>
          <a:schemeClr val="accent3">
            <a:hueOff val="0"/>
            <a:satOff val="0"/>
            <a:lumOff val="0"/>
            <a:alphaOff val="0"/>
          </a:schemeClr>
        </a:solidFill>
        <a:ln w="12700" cap="flat" cmpd="sng" algn="ctr">
          <a:solidFill>
            <a:schemeClr val="accent3">
              <a:hueOff val="0"/>
              <a:satOff val="0"/>
              <a:lumOff val="0"/>
              <a:alphaOff val="0"/>
            </a:schemeClr>
          </a:solidFill>
          <a:prstDash val="solid"/>
          <a:miter lim="800000"/>
        </a:ln>
        <a:effectLst/>
      </dsp:spPr>
      <dsp:style>
        <a:lnRef idx="2">
          <a:scrgbClr r="0" g="0" b="0"/>
        </a:lnRef>
        <a:fillRef idx="1">
          <a:scrgbClr r="0" g="0" b="0"/>
        </a:fillRef>
        <a:effectRef idx="1">
          <a:scrgbClr r="0" g="0" b="0"/>
        </a:effectRef>
        <a:fontRef idx="minor">
          <a:schemeClr val="lt1"/>
        </a:fontRef>
      </dsp:style>
    </dsp:sp>
    <dsp:sp modelId="{7B92A7E4-2282-42DE-A922-9EDDE4A8EE44}">
      <dsp:nvSpPr>
        <dsp:cNvPr id="0" name=""/>
        <dsp:cNvSpPr/>
      </dsp:nvSpPr>
      <dsp:spPr>
        <a:xfrm>
          <a:off x="4534305" y="4429510"/>
          <a:ext cx="1262451" cy="210408"/>
        </a:xfrm>
        <a:prstGeom prst="parallelogram">
          <a:avLst>
            <a:gd name="adj" fmla="val 140840"/>
          </a:avLst>
        </a:prstGeom>
        <a:solidFill>
          <a:schemeClr val="accent3">
            <a:hueOff val="0"/>
            <a:satOff val="0"/>
            <a:lumOff val="0"/>
            <a:alphaOff val="0"/>
          </a:schemeClr>
        </a:solidFill>
        <a:ln w="12700" cap="flat" cmpd="sng" algn="ctr">
          <a:solidFill>
            <a:schemeClr val="accent3">
              <a:hueOff val="0"/>
              <a:satOff val="0"/>
              <a:lumOff val="0"/>
              <a:alphaOff val="0"/>
            </a:schemeClr>
          </a:solidFill>
          <a:prstDash val="solid"/>
          <a:miter lim="800000"/>
        </a:ln>
        <a:effectLst/>
      </dsp:spPr>
      <dsp:style>
        <a:lnRef idx="2">
          <a:scrgbClr r="0" g="0" b="0"/>
        </a:lnRef>
        <a:fillRef idx="1">
          <a:scrgbClr r="0" g="0" b="0"/>
        </a:fillRef>
        <a:effectRef idx="1">
          <a:scrgbClr r="0" g="0" b="0"/>
        </a:effectRef>
        <a:fontRef idx="minor">
          <a:schemeClr val="lt1"/>
        </a:fontRef>
      </dsp:style>
    </dsp:sp>
    <dsp:sp modelId="{ACD470A8-2E69-4621-B0C1-92952E2BB819}">
      <dsp:nvSpPr>
        <dsp:cNvPr id="0" name=""/>
        <dsp:cNvSpPr/>
      </dsp:nvSpPr>
      <dsp:spPr>
        <a:xfrm>
          <a:off x="5870400" y="4429510"/>
          <a:ext cx="1262451" cy="210408"/>
        </a:xfrm>
        <a:prstGeom prst="parallelogram">
          <a:avLst>
            <a:gd name="adj" fmla="val 140840"/>
          </a:avLst>
        </a:prstGeom>
        <a:solidFill>
          <a:schemeClr val="accent3">
            <a:hueOff val="0"/>
            <a:satOff val="0"/>
            <a:lumOff val="0"/>
            <a:alphaOff val="0"/>
          </a:schemeClr>
        </a:solidFill>
        <a:ln w="12700" cap="flat" cmpd="sng" algn="ctr">
          <a:solidFill>
            <a:schemeClr val="accent3">
              <a:hueOff val="0"/>
              <a:satOff val="0"/>
              <a:lumOff val="0"/>
              <a:alphaOff val="0"/>
            </a:schemeClr>
          </a:solidFill>
          <a:prstDash val="solid"/>
          <a:miter lim="800000"/>
        </a:ln>
        <a:effectLst/>
      </dsp:spPr>
      <dsp:style>
        <a:lnRef idx="2">
          <a:scrgbClr r="0" g="0" b="0"/>
        </a:lnRef>
        <a:fillRef idx="1">
          <a:scrgbClr r="0" g="0" b="0"/>
        </a:fillRef>
        <a:effectRef idx="1">
          <a:scrgbClr r="0" g="0" b="0"/>
        </a:effectRef>
        <a:fontRef idx="minor">
          <a:schemeClr val="lt1"/>
        </a:fontRef>
      </dsp:style>
    </dsp:sp>
    <dsp:sp modelId="{343EAB29-521A-4F6B-9B0C-B7886802040F}">
      <dsp:nvSpPr>
        <dsp:cNvPr id="0" name=""/>
        <dsp:cNvSpPr/>
      </dsp:nvSpPr>
      <dsp:spPr>
        <a:xfrm>
          <a:off x="7206495" y="4429510"/>
          <a:ext cx="1262451" cy="210408"/>
        </a:xfrm>
        <a:prstGeom prst="parallelogram">
          <a:avLst>
            <a:gd name="adj" fmla="val 140840"/>
          </a:avLst>
        </a:prstGeom>
        <a:solidFill>
          <a:schemeClr val="accent3">
            <a:hueOff val="0"/>
            <a:satOff val="0"/>
            <a:lumOff val="0"/>
            <a:alphaOff val="0"/>
          </a:schemeClr>
        </a:solidFill>
        <a:ln w="12700" cap="flat" cmpd="sng" algn="ctr">
          <a:solidFill>
            <a:schemeClr val="accent3">
              <a:hueOff val="0"/>
              <a:satOff val="0"/>
              <a:lumOff val="0"/>
              <a:alphaOff val="0"/>
            </a:schemeClr>
          </a:solidFill>
          <a:prstDash val="solid"/>
          <a:miter lim="800000"/>
        </a:ln>
        <a:effectLst/>
      </dsp:spPr>
      <dsp:style>
        <a:lnRef idx="2">
          <a:scrgbClr r="0" g="0" b="0"/>
        </a:lnRef>
        <a:fillRef idx="1">
          <a:scrgbClr r="0" g="0" b="0"/>
        </a:fillRef>
        <a:effectRef idx="1">
          <a:scrgbClr r="0" g="0" b="0"/>
        </a:effectRef>
        <a:fontRef idx="minor">
          <a:schemeClr val="lt1"/>
        </a:fontRef>
      </dsp:style>
    </dsp:sp>
    <dsp:sp modelId="{4949F013-2338-4DBB-9E97-28BD761E7C96}">
      <dsp:nvSpPr>
        <dsp:cNvPr id="0" name=""/>
        <dsp:cNvSpPr/>
      </dsp:nvSpPr>
      <dsp:spPr>
        <a:xfrm>
          <a:off x="8542589" y="4429510"/>
          <a:ext cx="1262451" cy="210408"/>
        </a:xfrm>
        <a:prstGeom prst="parallelogram">
          <a:avLst>
            <a:gd name="adj" fmla="val 140840"/>
          </a:avLst>
        </a:prstGeom>
        <a:solidFill>
          <a:schemeClr val="accent3">
            <a:hueOff val="0"/>
            <a:satOff val="0"/>
            <a:lumOff val="0"/>
            <a:alphaOff val="0"/>
          </a:schemeClr>
        </a:solidFill>
        <a:ln w="12700" cap="flat" cmpd="sng" algn="ctr">
          <a:solidFill>
            <a:schemeClr val="accent3">
              <a:hueOff val="0"/>
              <a:satOff val="0"/>
              <a:lumOff val="0"/>
              <a:alphaOff val="0"/>
            </a:schemeClr>
          </a:solidFill>
          <a:prstDash val="solid"/>
          <a:miter lim="800000"/>
        </a:ln>
        <a:effectLst/>
      </dsp:spPr>
      <dsp:style>
        <a:lnRef idx="2">
          <a:scrgbClr r="0" g="0" b="0"/>
        </a:lnRef>
        <a:fillRef idx="1">
          <a:scrgbClr r="0" g="0" b="0"/>
        </a:fillRef>
        <a:effectRef idx="1">
          <a:scrgbClr r="0" g="0" b="0"/>
        </a:effectRef>
        <a:fontRef idx="minor">
          <a:schemeClr val="lt1"/>
        </a:fontRef>
      </dsp:style>
    </dsp:sp>
  </dsp:spTree>
</dsp:drawing>
</file>

<file path=ppt/diagrams/drawing6.xml><?xml version="1.0" encoding="utf-8"?>
<dsp:drawing xmlns:dgm="http://schemas.openxmlformats.org/drawingml/2006/diagram" xmlns:dsp="http://schemas.microsoft.com/office/drawing/2008/diagram" xmlns:a="http://schemas.openxmlformats.org/drawingml/2006/main">
  <dsp:spTree>
    <dsp:nvGrpSpPr>
      <dsp:cNvPr id="0" name=""/>
      <dsp:cNvGrpSpPr/>
    </dsp:nvGrpSpPr>
    <dsp:grpSpPr/>
    <dsp:sp modelId="{A0498DF1-0D4A-4579-BC00-94E58B313523}">
      <dsp:nvSpPr>
        <dsp:cNvPr id="0" name=""/>
        <dsp:cNvSpPr/>
      </dsp:nvSpPr>
      <dsp:spPr>
        <a:xfrm rot="5400000">
          <a:off x="-286483" y="289526"/>
          <a:ext cx="1909889" cy="1336922"/>
        </a:xfrm>
        <a:prstGeom prst="chevron">
          <a:avLst/>
        </a:prstGeom>
        <a:solidFill>
          <a:schemeClr val="accent3">
            <a:hueOff val="0"/>
            <a:satOff val="0"/>
            <a:lumOff val="0"/>
            <a:alphaOff val="0"/>
          </a:schemeClr>
        </a:solidFill>
        <a:ln w="12700" cap="flat" cmpd="sng" algn="ctr">
          <a:solidFill>
            <a:schemeClr val="accent3">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a:schemeClr val="lt1"/>
        </a:fontRef>
      </dsp:style>
      <dsp:txBody>
        <a:bodyPr spcFirstLastPara="0" vert="horz" wrap="square" lIns="12700" tIns="12700" rIns="12700" bIns="12700" numCol="1" spcCol="1270" anchor="ctr" anchorCtr="0">
          <a:noAutofit/>
        </a:bodyPr>
        <a:lstStyle/>
        <a:p>
          <a:pPr marL="0" lvl="0" indent="0" algn="ctr" defTabSz="889000">
            <a:lnSpc>
              <a:spcPct val="90000"/>
            </a:lnSpc>
            <a:spcBef>
              <a:spcPct val="0"/>
            </a:spcBef>
            <a:spcAft>
              <a:spcPct val="35000"/>
            </a:spcAft>
            <a:buNone/>
          </a:pPr>
          <a:r>
            <a:rPr lang="en-GB" sz="2000" kern="1200">
              <a:latin typeface="Arial" panose="020B0604020202020204" pitchFamily="34" charset="0"/>
              <a:cs typeface="Arial" panose="020B0604020202020204" pitchFamily="34" charset="0"/>
            </a:rPr>
            <a:t>Existing Issues</a:t>
          </a:r>
        </a:p>
      </dsp:txBody>
      <dsp:txXfrm rot="-5400000">
        <a:off x="1" y="671503"/>
        <a:ext cx="1336922" cy="572967"/>
      </dsp:txXfrm>
    </dsp:sp>
    <dsp:sp modelId="{04C9F4BF-E254-42D8-8A85-0D54387EA450}">
      <dsp:nvSpPr>
        <dsp:cNvPr id="0" name=""/>
        <dsp:cNvSpPr/>
      </dsp:nvSpPr>
      <dsp:spPr>
        <a:xfrm rot="5400000">
          <a:off x="4512170" y="-3172205"/>
          <a:ext cx="1241427" cy="7591924"/>
        </a:xfrm>
        <a:prstGeom prst="round2SameRect">
          <a:avLst/>
        </a:prstGeom>
        <a:solidFill>
          <a:schemeClr val="lt1">
            <a:alpha val="90000"/>
            <a:hueOff val="0"/>
            <a:satOff val="0"/>
            <a:lumOff val="0"/>
            <a:alphaOff val="0"/>
          </a:schemeClr>
        </a:solidFill>
        <a:ln w="12700" cap="flat" cmpd="sng" algn="ctr">
          <a:solidFill>
            <a:schemeClr val="accent3">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dsp:style>
      <dsp:txBody>
        <a:bodyPr spcFirstLastPara="0" vert="horz" wrap="square" lIns="106680" tIns="9525" rIns="9525" bIns="9525" numCol="1" spcCol="1270" anchor="ctr" anchorCtr="0">
          <a:noAutofit/>
        </a:bodyPr>
        <a:lstStyle/>
        <a:p>
          <a:pPr marL="114300" lvl="1" indent="-114300" algn="l" defTabSz="666750">
            <a:lnSpc>
              <a:spcPct val="90000"/>
            </a:lnSpc>
            <a:spcBef>
              <a:spcPct val="0"/>
            </a:spcBef>
            <a:spcAft>
              <a:spcPct val="15000"/>
            </a:spcAft>
            <a:buChar char="•"/>
          </a:pPr>
          <a:r>
            <a:rPr lang="en-GB" sz="1500" kern="1200" noProof="0">
              <a:latin typeface="Arial" panose="020B0604020202020204" pitchFamily="34" charset="0"/>
              <a:cs typeface="Arial" panose="020B0604020202020204" pitchFamily="34" charset="0"/>
            </a:rPr>
            <a:t>Already being managed through established resolution processes.</a:t>
          </a:r>
          <a:endParaRPr lang="en-GB" sz="1500" kern="1200">
            <a:latin typeface="Arial" panose="020B0604020202020204" pitchFamily="34" charset="0"/>
            <a:cs typeface="Arial" panose="020B0604020202020204" pitchFamily="34" charset="0"/>
          </a:endParaRPr>
        </a:p>
        <a:p>
          <a:pPr marL="114300" lvl="1" indent="-114300" algn="l" defTabSz="666750">
            <a:lnSpc>
              <a:spcPct val="90000"/>
            </a:lnSpc>
            <a:spcBef>
              <a:spcPct val="0"/>
            </a:spcBef>
            <a:spcAft>
              <a:spcPct val="15000"/>
            </a:spcAft>
            <a:buChar char="•"/>
          </a:pPr>
          <a:r>
            <a:rPr lang="en-GB" sz="1500" kern="1200" noProof="0">
              <a:latin typeface="Arial" panose="020B0604020202020204" pitchFamily="34" charset="0"/>
              <a:cs typeface="Arial" panose="020B0604020202020204" pitchFamily="34" charset="0"/>
            </a:rPr>
            <a:t>To be submitted for inclusion into the log to ensure wider visibility and comprehensive tracking.</a:t>
          </a:r>
          <a:endParaRPr lang="en-GB" sz="1500" kern="1200">
            <a:latin typeface="Arial" panose="020B0604020202020204" pitchFamily="34" charset="0"/>
            <a:cs typeface="Arial" panose="020B0604020202020204" pitchFamily="34" charset="0"/>
          </a:endParaRPr>
        </a:p>
        <a:p>
          <a:pPr marL="114300" lvl="1" indent="-114300" algn="l" defTabSz="666750">
            <a:lnSpc>
              <a:spcPct val="90000"/>
            </a:lnSpc>
            <a:spcBef>
              <a:spcPct val="0"/>
            </a:spcBef>
            <a:spcAft>
              <a:spcPct val="15000"/>
            </a:spcAft>
            <a:buChar char="•"/>
          </a:pPr>
          <a:r>
            <a:rPr lang="en-GB" sz="1500" kern="1200" noProof="0">
              <a:latin typeface="Arial" panose="020B0604020202020204" pitchFamily="34" charset="0"/>
              <a:cs typeface="Arial" panose="020B0604020202020204" pitchFamily="34" charset="0"/>
            </a:rPr>
            <a:t>New submission acceptance criteria </a:t>
          </a:r>
          <a:r>
            <a:rPr lang="en-GB" sz="1500" b="1" kern="1200" noProof="0">
              <a:latin typeface="Arial" panose="020B0604020202020204" pitchFamily="34" charset="0"/>
              <a:cs typeface="Arial" panose="020B0604020202020204" pitchFamily="34" charset="0"/>
            </a:rPr>
            <a:t>does not apply </a:t>
          </a:r>
          <a:r>
            <a:rPr lang="en-GB" sz="1500" kern="1200" noProof="0">
              <a:latin typeface="Arial" panose="020B0604020202020204" pitchFamily="34" charset="0"/>
              <a:cs typeface="Arial" panose="020B0604020202020204" pitchFamily="34" charset="0"/>
            </a:rPr>
            <a:t>to these entries.</a:t>
          </a:r>
          <a:endParaRPr lang="en-GB" sz="1500" kern="1200">
            <a:latin typeface="Arial" panose="020B0604020202020204" pitchFamily="34" charset="0"/>
            <a:cs typeface="Arial" panose="020B0604020202020204" pitchFamily="34" charset="0"/>
          </a:endParaRPr>
        </a:p>
      </dsp:txBody>
      <dsp:txXfrm rot="-5400000">
        <a:off x="1336922" y="63644"/>
        <a:ext cx="7531323" cy="1120225"/>
      </dsp:txXfrm>
    </dsp:sp>
    <dsp:sp modelId="{01879F97-3146-4E5C-8C22-338888531383}">
      <dsp:nvSpPr>
        <dsp:cNvPr id="0" name=""/>
        <dsp:cNvSpPr/>
      </dsp:nvSpPr>
      <dsp:spPr>
        <a:xfrm rot="5400000">
          <a:off x="-286483" y="1910127"/>
          <a:ext cx="1909889" cy="1336922"/>
        </a:xfrm>
        <a:prstGeom prst="chevron">
          <a:avLst/>
        </a:prstGeom>
        <a:solidFill>
          <a:schemeClr val="accent3">
            <a:hueOff val="0"/>
            <a:satOff val="0"/>
            <a:lumOff val="0"/>
            <a:alphaOff val="0"/>
          </a:schemeClr>
        </a:solidFill>
        <a:ln w="12700" cap="flat" cmpd="sng" algn="ctr">
          <a:solidFill>
            <a:schemeClr val="accent3">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a:schemeClr val="lt1"/>
        </a:fontRef>
      </dsp:style>
      <dsp:txBody>
        <a:bodyPr spcFirstLastPara="0" vert="horz" wrap="square" lIns="12700" tIns="12700" rIns="12700" bIns="12700" numCol="1" spcCol="1270" anchor="ctr" anchorCtr="0">
          <a:noAutofit/>
        </a:bodyPr>
        <a:lstStyle/>
        <a:p>
          <a:pPr marL="0" lvl="0" indent="0" algn="ctr" defTabSz="889000">
            <a:lnSpc>
              <a:spcPct val="90000"/>
            </a:lnSpc>
            <a:spcBef>
              <a:spcPct val="0"/>
            </a:spcBef>
            <a:spcAft>
              <a:spcPct val="35000"/>
            </a:spcAft>
            <a:buNone/>
          </a:pPr>
          <a:r>
            <a:rPr lang="en-GB" sz="2000" kern="1200">
              <a:latin typeface="Arial" panose="020B0604020202020204" pitchFamily="34" charset="0"/>
              <a:cs typeface="Arial" panose="020B0604020202020204" pitchFamily="34" charset="0"/>
            </a:rPr>
            <a:t>New Issues</a:t>
          </a:r>
        </a:p>
      </dsp:txBody>
      <dsp:txXfrm rot="-5400000">
        <a:off x="1" y="2292104"/>
        <a:ext cx="1336922" cy="572967"/>
      </dsp:txXfrm>
    </dsp:sp>
    <dsp:sp modelId="{D9D1F752-1AB3-4C0D-B9A1-C9BA2E689235}">
      <dsp:nvSpPr>
        <dsp:cNvPr id="0" name=""/>
        <dsp:cNvSpPr/>
      </dsp:nvSpPr>
      <dsp:spPr>
        <a:xfrm rot="5400000">
          <a:off x="4512170" y="-1551604"/>
          <a:ext cx="1241427" cy="7591924"/>
        </a:xfrm>
        <a:prstGeom prst="round2SameRect">
          <a:avLst/>
        </a:prstGeom>
        <a:solidFill>
          <a:schemeClr val="lt1">
            <a:alpha val="90000"/>
            <a:hueOff val="0"/>
            <a:satOff val="0"/>
            <a:lumOff val="0"/>
            <a:alphaOff val="0"/>
          </a:schemeClr>
        </a:solidFill>
        <a:ln w="12700" cap="flat" cmpd="sng" algn="ctr">
          <a:solidFill>
            <a:schemeClr val="accent3">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dsp:style>
      <dsp:txBody>
        <a:bodyPr spcFirstLastPara="0" vert="horz" wrap="square" lIns="106680" tIns="9525" rIns="9525" bIns="9525" numCol="1" spcCol="1270" anchor="ctr" anchorCtr="0">
          <a:noAutofit/>
        </a:bodyPr>
        <a:lstStyle/>
        <a:p>
          <a:pPr marL="114300" lvl="1" indent="-114300" algn="l" defTabSz="666750">
            <a:lnSpc>
              <a:spcPct val="90000"/>
            </a:lnSpc>
            <a:spcBef>
              <a:spcPct val="0"/>
            </a:spcBef>
            <a:spcAft>
              <a:spcPct val="15000"/>
            </a:spcAft>
            <a:buChar char="•"/>
          </a:pPr>
          <a:r>
            <a:rPr lang="en-GB" sz="1500" kern="1200" noProof="0">
              <a:latin typeface="Arial" panose="020B0604020202020204" pitchFamily="34" charset="0"/>
              <a:cs typeface="Arial" panose="020B0604020202020204" pitchFamily="34" charset="0"/>
            </a:rPr>
            <a:t>Newly identified data errors that are not suitable to be managed or resolved in established resolution processes</a:t>
          </a:r>
          <a:endParaRPr lang="en-GB" sz="1500" kern="1200">
            <a:latin typeface="Arial" panose="020B0604020202020204" pitchFamily="34" charset="0"/>
            <a:cs typeface="Arial" panose="020B0604020202020204" pitchFamily="34" charset="0"/>
          </a:endParaRPr>
        </a:p>
        <a:p>
          <a:pPr marL="114300" lvl="1" indent="-114300" algn="l" defTabSz="666750">
            <a:lnSpc>
              <a:spcPct val="90000"/>
            </a:lnSpc>
            <a:spcBef>
              <a:spcPct val="0"/>
            </a:spcBef>
            <a:spcAft>
              <a:spcPct val="15000"/>
            </a:spcAft>
            <a:buChar char="•"/>
          </a:pPr>
          <a:r>
            <a:rPr lang="en-GB" sz="1500" kern="1200" noProof="0">
              <a:latin typeface="Arial" panose="020B0604020202020204" pitchFamily="34" charset="0"/>
              <a:cs typeface="Arial" panose="020B0604020202020204" pitchFamily="34" charset="0"/>
            </a:rPr>
            <a:t>Need investigation to determine the root cause and appropriate resolution pathways. </a:t>
          </a:r>
          <a:endParaRPr lang="en-GB" sz="1500" kern="1200">
            <a:latin typeface="Arial" panose="020B0604020202020204" pitchFamily="34" charset="0"/>
            <a:cs typeface="Arial" panose="020B0604020202020204" pitchFamily="34" charset="0"/>
          </a:endParaRPr>
        </a:p>
        <a:p>
          <a:pPr marL="114300" lvl="1" indent="-114300" algn="l" defTabSz="666750">
            <a:lnSpc>
              <a:spcPct val="90000"/>
            </a:lnSpc>
            <a:spcBef>
              <a:spcPct val="0"/>
            </a:spcBef>
            <a:spcAft>
              <a:spcPct val="15000"/>
            </a:spcAft>
            <a:buChar char="•"/>
          </a:pPr>
          <a:r>
            <a:rPr lang="en-GB" sz="1500" kern="1200" noProof="0">
              <a:latin typeface="Arial" panose="020B0604020202020204" pitchFamily="34" charset="0"/>
              <a:cs typeface="Arial" panose="020B0604020202020204" pitchFamily="34" charset="0"/>
            </a:rPr>
            <a:t>The new submission acceptance criteria </a:t>
          </a:r>
          <a:r>
            <a:rPr lang="en-GB" sz="1500" b="1" kern="1200" noProof="0">
              <a:latin typeface="Arial" panose="020B0604020202020204" pitchFamily="34" charset="0"/>
              <a:cs typeface="Arial" panose="020B0604020202020204" pitchFamily="34" charset="0"/>
            </a:rPr>
            <a:t>does apply </a:t>
          </a:r>
          <a:r>
            <a:rPr lang="en-GB" sz="1500" kern="1200" noProof="0">
              <a:latin typeface="Arial" panose="020B0604020202020204" pitchFamily="34" charset="0"/>
              <a:cs typeface="Arial" panose="020B0604020202020204" pitchFamily="34" charset="0"/>
            </a:rPr>
            <a:t>to these entries.</a:t>
          </a:r>
          <a:endParaRPr lang="en-GB" sz="1500" kern="1200">
            <a:latin typeface="Arial" panose="020B0604020202020204" pitchFamily="34" charset="0"/>
            <a:cs typeface="Arial" panose="020B0604020202020204" pitchFamily="34" charset="0"/>
          </a:endParaRPr>
        </a:p>
      </dsp:txBody>
      <dsp:txXfrm rot="-5400000">
        <a:off x="1336922" y="1684245"/>
        <a:ext cx="7531323" cy="1120225"/>
      </dsp:txXfrm>
    </dsp:sp>
  </dsp:spTree>
</dsp:drawing>
</file>

<file path=ppt/diagrams/layout1.xml><?xml version="1.0" encoding="utf-8"?>
<dgm:layoutDef xmlns:dgm="http://schemas.openxmlformats.org/drawingml/2006/diagram" xmlns:a="http://schemas.openxmlformats.org/drawingml/2006/main" uniqueId="urn:microsoft.com/office/officeart/2008/layout/HexagonCluster">
  <dgm:title val=""/>
  <dgm:desc val=""/>
  <dgm:catLst>
    <dgm:cat type="picture" pri="21000"/>
    <dgm:cat type="relationship" pri="3200"/>
    <dgm:cat type="pictureconvert" pri="21000"/>
  </dgm:catLst>
  <dgm:sampData>
    <dgm:dataModel>
      <dgm:ptLst>
        <dgm:pt modelId="0" type="doc"/>
        <dgm:pt modelId="10">
          <dgm:prSet phldr="1"/>
        </dgm:pt>
        <dgm:pt modelId="20">
          <dgm:prSet phldr="1"/>
        </dgm:pt>
        <dgm:pt modelId="30">
          <dgm:prSet phldr="1"/>
        </dgm:pt>
      </dgm:ptLst>
      <dgm:cxnLst>
        <dgm:cxn modelId="40" srcId="0" destId="10" srcOrd="0" destOrd="0"/>
        <dgm:cxn modelId="50" srcId="0" destId="20" srcOrd="1" destOrd="0"/>
        <dgm:cxn modelId="60" srcId="0" destId="30" srcOrd="2" destOrd="0"/>
      </dgm:cxnLst>
      <dgm:bg/>
      <dgm:whole/>
    </dgm:dataModel>
  </dgm:sampData>
  <dgm:styleData>
    <dgm:dataModel>
      <dgm:ptLst>
        <dgm:pt modelId="0" type="doc"/>
        <dgm:pt modelId="10">
          <dgm:prSet phldr="1"/>
        </dgm:pt>
        <dgm:pt modelId="20">
          <dgm:prSet phldr="1"/>
        </dgm:pt>
        <dgm:pt modelId="30">
          <dgm:prSet phldr="1"/>
        </dgm:pt>
      </dgm:ptLst>
      <dgm:cxnLst>
        <dgm:cxn modelId="40" srcId="0" destId="10" srcOrd="0" destOrd="0"/>
        <dgm:cxn modelId="50" srcId="0" destId="20" srcOrd="1" destOrd="0"/>
        <dgm:cxn modelId="60" srcId="0" destId="30" srcOrd="2" destOrd="0"/>
      </dgm:cxnLst>
      <dgm:bg/>
      <dgm:whole/>
    </dgm:dataModel>
  </dgm:styleData>
  <dgm:clrData>
    <dgm:dataModel>
      <dgm:ptLst>
        <dgm:pt modelId="0" type="doc"/>
        <dgm:pt modelId="10">
          <dgm:prSet phldr="1"/>
        </dgm:pt>
        <dgm:pt modelId="20">
          <dgm:prSet phldr="1"/>
        </dgm:pt>
        <dgm:pt modelId="30">
          <dgm:prSet phldr="1"/>
        </dgm:pt>
      </dgm:ptLst>
      <dgm:cxnLst>
        <dgm:cxn modelId="40" srcId="0" destId="10" srcOrd="0" destOrd="0"/>
        <dgm:cxn modelId="50" srcId="0" destId="20" srcOrd="1" destOrd="0"/>
        <dgm:cxn modelId="60" srcId="0" destId="30" srcOrd="2" destOrd="0"/>
      </dgm:cxnLst>
      <dgm:bg/>
      <dgm:whole/>
    </dgm:dataModel>
  </dgm:clrData>
  <dgm:layoutNode name="Name0">
    <dgm:varLst>
      <dgm:chMax val="21"/>
      <dgm:chPref val="21"/>
    </dgm:varLst>
    <dgm:shape xmlns:r="http://schemas.openxmlformats.org/officeDocument/2006/relationships" r:blip="">
      <dgm:adjLst/>
    </dgm:shape>
    <dgm:choose name="Name1">
      <dgm:if name="Name2" axis="ch" ptType="node" func="cnt" op="equ" val="1">
        <dgm:alg type="composite">
          <dgm:param type="ar" val="1.3871"/>
        </dgm:alg>
        <dgm:constrLst>
          <dgm:constr type="primFontSz" for="des" ptType="node" op="equ" val="65"/>
          <dgm:constr type="l" for="ch" forName="text1" refType="w" fact="0.4525"/>
          <dgm:constr type="t" for="ch" forName="text1" refType="h" fact="0.346"/>
          <dgm:constr type="w" for="ch" forName="text1" refType="w" fact="0.5475"/>
          <dgm:constr type="h" for="ch" forName="text1" refType="h" fact="0.654"/>
          <dgm:constr type="l" for="ch" forName="textaccent1" refType="w" fact="0.4652"/>
          <dgm:constr type="t" for="ch" forName="textaccent1" refType="h" fact="0.6348"/>
          <dgm:constr type="w" for="ch" forName="textaccent1" refType="w" fact="0.0639"/>
          <dgm:constr type="h" for="ch" forName="textaccent1" refType="h" fact="0.0765"/>
          <dgm:constr type="l" for="ch" forName="image1" refType="w" fact="0"/>
          <dgm:constr type="t" for="ch" forName="image1" refType="h" fact="0"/>
          <dgm:constr type="w" for="ch" forName="image1" refType="w" fact="0.5468"/>
          <dgm:constr type="h" for="ch" forName="image1" refType="h" fact="0.6538"/>
          <dgm:constr type="l" for="ch" forName="imageaccent1" refType="w" fact="0.3702"/>
          <dgm:constr type="t" for="ch" forName="imageaccent1" refType="h" fact="0.5633"/>
          <dgm:constr type="w" for="ch" forName="imageaccent1" refType="w" fact="0.0639"/>
          <dgm:constr type="h" for="ch" forName="imageaccent1" refType="h" fact="0.0765"/>
        </dgm:constrLst>
      </dgm:if>
      <dgm:if name="Name3" axis="ch" ptType="node" func="cnt" op="equ" val="2">
        <dgm:alg type="composite">
          <dgm:param type="ar" val="2.6443"/>
        </dgm:alg>
        <dgm:constrLst>
          <dgm:constr type="primFontSz" for="des" ptType="node" op="equ" val="65"/>
          <dgm:constr type="l" for="ch" forName="text1" refType="w" fact="0.2383"/>
          <dgm:constr type="t" for="ch" forName="text1" refType="h" fact="0.3501"/>
          <dgm:constr type="w" for="ch" forName="text1" refType="w" fact="0.285"/>
          <dgm:constr type="h" for="ch" forName="text1" refType="h" fact="0.6499"/>
          <dgm:constr type="l" for="ch" forName="textaccent1" refType="w" fact="0.2472"/>
          <dgm:constr type="t" for="ch" forName="textaccent1" refType="h" fact="0.6371"/>
          <dgm:constr type="w" for="ch" forName="textaccent1" refType="w" fact="0.0333"/>
          <dgm:constr type="h" for="ch" forName="textaccent1" refType="h" fact="0.076"/>
          <dgm:constr type="l" for="ch" forName="image1" refType="w" fact="0"/>
          <dgm:constr type="t" for="ch" forName="image1" refType="h" fact="0"/>
          <dgm:constr type="w" for="ch" forName="image1" refType="w" fact="0.285"/>
          <dgm:constr type="h" for="ch" forName="image1" refType="h" fact="0.6499"/>
          <dgm:constr type="l" for="ch" forName="imageaccent1" refType="w" fact="0.1942"/>
          <dgm:constr type="t" for="ch" forName="imageaccent1" refType="h" fact="0.5602"/>
          <dgm:constr type="w" for="ch" forName="imageaccent1" refType="w" fact="0.0333"/>
          <dgm:constr type="h" for="ch" forName="imageaccent1" refType="h" fact="0.076"/>
          <dgm:constr type="l" for="ch" forName="text2" refType="w" fact="0.4767"/>
          <dgm:constr type="t" for="ch" forName="text2" refType="h" fact="0"/>
          <dgm:constr type="w" for="ch" forName="text2" refType="w" fact="0.285"/>
          <dgm:constr type="h" for="ch" forName="text2" refType="h" fact="0.6499"/>
          <dgm:constr type="l" for="ch" forName="textaccent2" refType="w" fact="0.6709"/>
          <dgm:constr type="t" for="ch" forName="textaccent2" refType="h" fact="0.5602"/>
          <dgm:constr type="w" for="ch" forName="textaccent2" refType="w" fact="0.0333"/>
          <dgm:constr type="h" for="ch" forName="textaccent2" refType="h" fact="0.076"/>
          <dgm:constr type="l" for="ch" forName="image2" refType="w" fact="0.715"/>
          <dgm:constr type="t" for="ch" forName="image2" refType="h" fact="0.3501"/>
          <dgm:constr type="w" for="ch" forName="image2" refType="w" fact="0.285"/>
          <dgm:constr type="h" for="ch" forName="image2" refType="h" fact="0.6499"/>
          <dgm:constr type="l" for="ch" forName="imageaccent2" refType="w" fact="0.7239"/>
          <dgm:constr type="t" for="ch" forName="imageaccent2" refType="h" fact="0.6371"/>
          <dgm:constr type="w" for="ch" forName="imageaccent2" refType="w" fact="0.0333"/>
          <dgm:constr type="h" for="ch" forName="imageaccent2" refType="h" fact="0.076"/>
        </dgm:constrLst>
      </dgm:if>
      <dgm:if name="Name4" axis="ch" ptType="node" func="cnt" op="equ" val="3">
        <dgm:alg type="composite">
          <dgm:param type="ar" val="1.5623"/>
        </dgm:alg>
        <dgm:constrLst>
          <dgm:constr type="primFontSz" for="des" ptType="node" op="equ" val="65"/>
          <dgm:constr type="l" for="ch" forName="text1" refType="w" fact="0.2402"/>
          <dgm:constr type="t" for="ch" forName="text1" refType="h" fact="0.6215"/>
          <dgm:constr type="w" for="ch" forName="text1" refType="w" fact="0.281"/>
          <dgm:constr type="h" for="ch" forName="text1" refType="h" fact="0.3785"/>
          <dgm:constr type="l" for="ch" forName="textaccent1" refType="w" fact="0.2475"/>
          <dgm:constr type="t" for="ch" forName="textaccent1" refType="h" fact="0.7886"/>
          <dgm:constr type="w" for="ch" forName="textaccent1" refType="w" fact="0.0329"/>
          <dgm:constr type="h" for="ch" forName="textaccent1" refType="h" fact="0.0443"/>
          <dgm:constr type="l" for="ch" forName="image1" refType="w" fact="0"/>
          <dgm:constr type="t" for="ch" forName="image1" refType="h" fact="0.4182"/>
          <dgm:constr type="w" for="ch" forName="image1" refType="w" fact="0.281"/>
          <dgm:constr type="h" for="ch" forName="image1" refType="h" fact="0.3785"/>
          <dgm:constr type="l" for="ch" forName="imageaccent1" refType="w" fact="0.1913"/>
          <dgm:constr type="t" for="ch" forName="imageaccent1" refType="h" fact="0.7467"/>
          <dgm:constr type="w" for="ch" forName="imageaccent1" refType="w" fact="0.0329"/>
          <dgm:constr type="h" for="ch" forName="imageaccent1" refType="h" fact="0.0443"/>
          <dgm:constr type="l" for="ch" forName="text2" refType="w" fact="0.4796"/>
          <dgm:constr type="t" for="ch" forName="text2" refType="h" fact="0.4137"/>
          <dgm:constr type="w" for="ch" forName="text2" refType="w" fact="0.281"/>
          <dgm:constr type="h" for="ch" forName="text2" refType="h" fact="0.3785"/>
          <dgm:constr type="l" for="ch" forName="textaccent2" refType="w" fact="0.6717"/>
          <dgm:constr type="t" for="ch" forName="textaccent2" refType="h" fact="0.7418"/>
          <dgm:constr type="w" for="ch" forName="textaccent2" refType="w" fact="0.0329"/>
          <dgm:constr type="h" for="ch" forName="textaccent2" refType="h" fact="0.0443"/>
          <dgm:constr type="l" for="ch" forName="image2" refType="w" fact="0.719"/>
          <dgm:constr type="t" for="ch" forName="image2" refType="h" fact="0.6215"/>
          <dgm:constr type="w" for="ch" forName="image2" refType="w" fact="0.281"/>
          <dgm:constr type="h" for="ch" forName="image2" refType="h" fact="0.3785"/>
          <dgm:constr type="l" for="ch" forName="imageaccent2" refType="w" fact="0.7263"/>
          <dgm:constr type="t" for="ch" forName="imageaccent2" refType="h" fact="0.7886"/>
          <dgm:constr type="w" for="ch" forName="imageaccent2" refType="w" fact="0.0329"/>
          <dgm:constr type="h" for="ch" forName="imageaccent2" refType="h" fact="0.0443"/>
          <dgm:constr type="l" for="ch" forName="text3" refType="w" fact="0.2402"/>
          <dgm:constr type="t" for="ch" forName="text3" refType="h" fact="0.2068"/>
          <dgm:constr type="w" for="ch" forName="text3" refType="w" fact="0.281"/>
          <dgm:constr type="h" for="ch" forName="text3" refType="h" fact="0.3785"/>
          <dgm:constr type="l" for="ch" forName="textaccent3" refType="w" fact="0.4307"/>
          <dgm:constr type="t" for="ch" forName="textaccent3" refType="h" fact="0.215"/>
          <dgm:constr type="w" for="ch" forName="textaccent3" refType="w" fact="0.0329"/>
          <dgm:constr type="h" for="ch" forName="textaccent3" refType="h" fact="0.0443"/>
          <dgm:constr type="l" for="ch" forName="image3" refType="w" fact="0.4796"/>
          <dgm:constr type="t" for="ch" forName="image3" refType="h" fact="0"/>
          <dgm:constr type="w" for="ch" forName="image3" refType="w" fact="0.281"/>
          <dgm:constr type="h" for="ch" forName="image3" refType="h" fact="0.3785"/>
          <dgm:constr type="l" for="ch" forName="imageaccent3" refType="w" fact="0.4879"/>
          <dgm:constr type="t" for="ch" forName="imageaccent3" refType="h" fact="0.1662"/>
          <dgm:constr type="w" for="ch" forName="imageaccent3" refType="w" fact="0.0329"/>
          <dgm:constr type="h" for="ch" forName="imageaccent3" refType="h" fact="0.0443"/>
        </dgm:constrLst>
      </dgm:if>
      <dgm:if name="Name5" axis="ch" ptType="node" func="cnt" op="equ" val="4">
        <dgm:alg type="composite">
          <dgm:param type="ar" val="1.943"/>
        </dgm:alg>
        <dgm:constrLst>
          <dgm:constr type="primFontSz" for="des" ptType="node" op="equ" val="65"/>
          <dgm:constr type="l" for="ch" forName="image2" refType="w" fact="0.5787"/>
          <dgm:constr type="t" for="ch" forName="image2" refType="h" fact="0.6208"/>
          <dgm:constr type="w" for="ch" forName="image2" refType="w" fact="0.227"/>
          <dgm:constr type="h" for="ch" forName="image2" refType="h" fact="0.3786"/>
          <dgm:constr type="l" for="ch" forName="text4" refType="w" fact="0.5787"/>
          <dgm:constr type="t" for="ch" forName="text4" refType="h" fact="0.2081"/>
          <dgm:constr type="w" for="ch" forName="text4" refType="w" fact="0.227"/>
          <dgm:constr type="h" for="ch" forName="text4" refType="h" fact="0.3786"/>
          <dgm:constr type="l" for="ch" forName="text2" refType="w" fact="0.3852"/>
          <dgm:constr type="t" for="ch" forName="text2" refType="h" fact="0.4127"/>
          <dgm:constr type="w" for="ch" forName="text2" refType="w" fact="0.227"/>
          <dgm:constr type="h" for="ch" forName="text2" refType="h" fact="0.3786"/>
          <dgm:constr type="l" for="ch" forName="image3" refType="w" fact="0.3852"/>
          <dgm:constr type="t" for="ch" forName="image3" refType="h" fact="0"/>
          <dgm:constr type="w" for="ch" forName="image3" refType="w" fact="0.227"/>
          <dgm:constr type="h" for="ch" forName="image3" refType="h" fact="0.3786"/>
          <dgm:constr type="l" for="ch" forName="text1" refType="w" fact="0.1927"/>
          <dgm:constr type="t" for="ch" forName="text1" refType="h" fact="0.6214"/>
          <dgm:constr type="w" for="ch" forName="text1" refType="w" fact="0.227"/>
          <dgm:constr type="h" for="ch" forName="text1" refType="h" fact="0.3786"/>
          <dgm:constr type="l" for="ch" forName="textaccent1" refType="w" fact="0.1998"/>
          <dgm:constr type="t" for="ch" forName="textaccent1" refType="h" fact="0.7887"/>
          <dgm:constr type="w" for="ch" forName="textaccent1" refType="w" fact="0.0265"/>
          <dgm:constr type="h" for="ch" forName="textaccent1" refType="h" fact="0.0444"/>
          <dgm:constr type="l" for="ch" forName="image1" refType="w" fact="0"/>
          <dgm:constr type="t" for="ch" forName="image1" refType="h" fact="0.4156"/>
          <dgm:constr type="w" for="ch" forName="image1" refType="w" fact="0.227"/>
          <dgm:constr type="h" for="ch" forName="image1" refType="h" fact="0.3786"/>
          <dgm:constr type="l" for="ch" forName="imageaccent1" refType="w" fact="0.1537"/>
          <dgm:constr type="t" for="ch" forName="imageaccent1" refType="h" fact="0.7417"/>
          <dgm:constr type="w" for="ch" forName="imageaccent1" refType="w" fact="0.0265"/>
          <dgm:constr type="h" for="ch" forName="imageaccent1" refType="h" fact="0.0444"/>
          <dgm:constr type="l" for="ch" forName="textaccent2" refType="w" fact="0.5407"/>
          <dgm:constr type="t" for="ch" forName="textaccent2" refType="h" fact="0.7384"/>
          <dgm:constr type="w" for="ch" forName="textaccent2" refType="w" fact="0.0265"/>
          <dgm:constr type="h" for="ch" forName="textaccent2" refType="h" fact="0.0444"/>
          <dgm:constr type="l" for="ch" forName="imageaccent2" refType="w" fact="0.5839"/>
          <dgm:constr type="t" for="ch" forName="imageaccent2" refType="h" fact="0.7904"/>
          <dgm:constr type="w" for="ch" forName="imageaccent2" refType="w" fact="0.0265"/>
          <dgm:constr type="h" for="ch" forName="imageaccent2" refType="h" fact="0.0444"/>
          <dgm:constr type="l" for="ch" forName="text3" refType="w" fact="0.1927"/>
          <dgm:constr type="t" for="ch" forName="text3" refType="h" fact="0.2087"/>
          <dgm:constr type="w" for="ch" forName="text3" refType="w" fact="0.227"/>
          <dgm:constr type="h" for="ch" forName="text3" refType="h" fact="0.3786"/>
          <dgm:constr type="l" for="ch" forName="textaccent3" refType="w" fact="0.3472"/>
          <dgm:constr type="t" for="ch" forName="textaccent3" refType="h" fact="0.2165"/>
          <dgm:constr type="w" for="ch" forName="textaccent3" refType="w" fact="0.0265"/>
          <dgm:constr type="h" for="ch" forName="textaccent3" refType="h" fact="0.0444"/>
          <dgm:constr type="l" for="ch" forName="imageaccent3" refType="w" fact="0.3904"/>
          <dgm:constr type="t" for="ch" forName="imageaccent3" refType="h" fact="0.1678"/>
          <dgm:constr type="w" for="ch" forName="imageaccent3" refType="w" fact="0.0265"/>
          <dgm:constr type="h" for="ch" forName="imageaccent3" refType="h" fact="0.0444"/>
          <dgm:constr type="l" for="ch" forName="textaccent4" refType="w" fact="0.7739"/>
          <dgm:constr type="t" for="ch" forName="textaccent4" refType="h" fact="0.3752"/>
          <dgm:constr type="w" for="ch" forName="textaccent4" refType="w" fact="0.0265"/>
          <dgm:constr type="h" for="ch" forName="textaccent4" refType="h" fact="0.0444"/>
          <dgm:constr type="l" for="ch" forName="image4" refType="w" fact="0.773"/>
          <dgm:constr type="t" for="ch" forName="image4" refType="h" fact="0.4162"/>
          <dgm:constr type="w" for="ch" forName="image4" refType="w" fact="0.227"/>
          <dgm:constr type="h" for="ch" forName="image4" refType="h" fact="0.3786"/>
          <dgm:constr type="l" for="ch" forName="imageaccent4" refType="w" fact="0.8188"/>
          <dgm:constr type="t" for="ch" forName="imageaccent4" refType="h" fact="0.4229"/>
          <dgm:constr type="w" for="ch" forName="imageaccent4" refType="w" fact="0.0265"/>
          <dgm:constr type="h" for="ch" forName="imageaccent4" refType="h" fact="0.0444"/>
        </dgm:constrLst>
      </dgm:if>
      <dgm:if name="Name6" axis="ch" ptType="node" func="cnt" op="equ" val="5">
        <dgm:alg type="composite">
          <dgm:param type="ar" val="2.3203"/>
        </dgm:alg>
        <dgm:constrLst>
          <dgm:constr type="primFontSz" for="des" ptType="node" op="equ" val="65"/>
          <dgm:constr type="l" for="ch" forName="image4" refType="w" fact="0.6491"/>
          <dgm:constr type="t" for="ch" forName="image4" refType="h" fact="0.4193"/>
          <dgm:constr type="w" for="ch" forName="image4" refType="w" fact="0.1886"/>
          <dgm:constr type="h" for="ch" forName="image4" refType="h" fact="0.3757"/>
          <dgm:constr type="l" for="ch" forName="text5" refType="w" fact="0.6491"/>
          <dgm:constr type="t" for="ch" forName="text5" refType="h" fact="0.004"/>
          <dgm:constr type="w" for="ch" forName="text5" refType="w" fact="0.1886"/>
          <dgm:constr type="h" for="ch" forName="text5" refType="h" fact="0.3757"/>
          <dgm:constr type="l" for="ch" forName="image5" refType="w" fact="0.8114"/>
          <dgm:constr type="t" for="ch" forName="image5" refType="h" fact="0.2136"/>
          <dgm:constr type="w" for="ch" forName="image5" refType="w" fact="0.1886"/>
          <dgm:constr type="h" for="ch" forName="image5" refType="h" fact="0.3757"/>
          <dgm:constr type="l" for="ch" forName="image2" refType="w" fact="0.4868"/>
          <dgm:constr type="t" for="ch" forName="image2" refType="h" fact="0.6235"/>
          <dgm:constr type="w" for="ch" forName="image2" refType="w" fact="0.1886"/>
          <dgm:constr type="h" for="ch" forName="image2" refType="h" fact="0.3757"/>
          <dgm:constr type="l" for="ch" forName="text4" refType="w" fact="0.4868"/>
          <dgm:constr type="t" for="ch" forName="text4" refType="h" fact="0.2081"/>
          <dgm:constr type="w" for="ch" forName="text4" refType="w" fact="0.1886"/>
          <dgm:constr type="h" for="ch" forName="text4" refType="h" fact="0.3757"/>
          <dgm:constr type="l" for="ch" forName="text2" refType="w" fact="0.3246"/>
          <dgm:constr type="t" for="ch" forName="text2" refType="h" fact="0.4154"/>
          <dgm:constr type="w" for="ch" forName="text2" refType="w" fact="0.1886"/>
          <dgm:constr type="h" for="ch" forName="text2" refType="h" fact="0.3757"/>
          <dgm:constr type="l" for="ch" forName="image3" refType="w" fact="0.3246"/>
          <dgm:constr type="t" for="ch" forName="image3" refType="h" fact="0"/>
          <dgm:constr type="w" for="ch" forName="image3" refType="w" fact="0.1886"/>
          <dgm:constr type="h" for="ch" forName="image3" refType="h" fact="0.3757"/>
          <dgm:constr type="l" for="ch" forName="text1" refType="w" fact="0.1623"/>
          <dgm:constr type="t" for="ch" forName="text1" refType="h" fact="0.6243"/>
          <dgm:constr type="w" for="ch" forName="text1" refType="w" fact="0.1886"/>
          <dgm:constr type="h" for="ch" forName="text1" refType="h" fact="0.3757"/>
          <dgm:constr type="l" for="ch" forName="text3" refType="w" fact="0.1623"/>
          <dgm:constr type="t" for="ch" forName="text3" refType="h" fact="0.2089"/>
          <dgm:constr type="w" for="ch" forName="text3" refType="w" fact="0.1886"/>
          <dgm:constr type="h" for="ch" forName="text3" refType="h" fact="0.3757"/>
          <dgm:constr type="l" for="ch" forName="textaccent1" refType="w" fact="0.1668"/>
          <dgm:constr type="t" for="ch" forName="textaccent1" refType="h" fact="0.7923"/>
          <dgm:constr type="w" for="ch" forName="textaccent1" refType="w" fact="0.022"/>
          <dgm:constr type="h" for="ch" forName="textaccent1" refType="h" fact="0.044"/>
          <dgm:constr type="l" for="ch" forName="image1" refType="w" fact="0"/>
          <dgm:constr type="t" for="ch" forName="image1" refType="h" fact="0.4166"/>
          <dgm:constr type="w" for="ch" forName="image1" refType="w" fact="0.1886"/>
          <dgm:constr type="h" for="ch" forName="image1" refType="h" fact="0.3757"/>
          <dgm:constr type="l" for="ch" forName="imageaccent1" refType="w" fact="0.1292"/>
          <dgm:constr type="t" for="ch" forName="imageaccent1" refType="h" fact="0.7424"/>
          <dgm:constr type="w" for="ch" forName="imageaccent1" refType="w" fact="0.022"/>
          <dgm:constr type="h" for="ch" forName="imageaccent1" refType="h" fact="0.044"/>
          <dgm:constr type="l" for="ch" forName="textaccent2" refType="w" fact="0.4544"/>
          <dgm:constr type="t" for="ch" forName="textaccent2" refType="h" fact="0.7404"/>
          <dgm:constr type="w" for="ch" forName="textaccent2" refType="w" fact="0.022"/>
          <dgm:constr type="h" for="ch" forName="textaccent2" refType="h" fact="0.044"/>
          <dgm:constr type="l" for="ch" forName="imageaccent2" refType="w" fact="0.4914"/>
          <dgm:constr type="t" for="ch" forName="imageaccent2" refType="h" fact="0.7907"/>
          <dgm:constr type="w" for="ch" forName="imageaccent2" refType="w" fact="0.022"/>
          <dgm:constr type="h" for="ch" forName="imageaccent2" refType="h" fact="0.044"/>
          <dgm:constr type="l" for="ch" forName="textaccent3" refType="w" fact="0.2915"/>
          <dgm:constr type="t" for="ch" forName="textaccent3" refType="h" fact="0.216"/>
          <dgm:constr type="w" for="ch" forName="textaccent3" refType="w" fact="0.022"/>
          <dgm:constr type="h" for="ch" forName="textaccent3" refType="h" fact="0.044"/>
          <dgm:constr type="l" for="ch" forName="imageaccent3" refType="w" fact="0.3299"/>
          <dgm:constr type="t" for="ch" forName="imageaccent3" refType="h" fact="0.1665"/>
          <dgm:constr type="w" for="ch" forName="imageaccent3" refType="w" fact="0.022"/>
          <dgm:constr type="h" for="ch" forName="imageaccent3" refType="h" fact="0.044"/>
          <dgm:constr type="l" for="ch" forName="textaccent4" refType="w" fact="0.65"/>
          <dgm:constr type="t" for="ch" forName="textaccent4" refType="h" fact="0.3746"/>
          <dgm:constr type="w" for="ch" forName="textaccent4" refType="w" fact="0.022"/>
          <dgm:constr type="h" for="ch" forName="textaccent4" refType="h" fact="0.044"/>
          <dgm:constr type="l" for="ch" forName="imageaccent4" refType="w" fact="0.6859"/>
          <dgm:constr type="t" for="ch" forName="imageaccent4" refType="h" fact="0.4261"/>
          <dgm:constr type="w" for="ch" forName="imageaccent4" refType="w" fact="0.022"/>
          <dgm:constr type="h" for="ch" forName="imageaccent4" refType="h" fact="0.044"/>
          <dgm:constr type="l" for="ch" forName="textaccent5" refType="w" fact="0.8123"/>
          <dgm:constr type="t" for="ch" forName="textaccent5" refType="h" fact="0.1724"/>
          <dgm:constr type="w" for="ch" forName="textaccent5" refType="w" fact="0.022"/>
          <dgm:constr type="h" for="ch" forName="textaccent5" refType="h" fact="0.044"/>
          <dgm:constr type="l" for="ch" forName="imageaccent5" refType="w" fact="0.849"/>
          <dgm:constr type="t" for="ch" forName="imageaccent5" refType="h" fact="0.222"/>
          <dgm:constr type="w" for="ch" forName="imageaccent5" refType="w" fact="0.022"/>
          <dgm:constr type="h" for="ch" forName="imageaccent5" refType="h" fact="0.044"/>
        </dgm:constrLst>
      </dgm:if>
      <dgm:if name="Name7" axis="ch" ptType="node" func="cnt" op="equ" val="6">
        <dgm:alg type="composite">
          <dgm:param type="ar" val="1.9179"/>
        </dgm:alg>
        <dgm:constrLst>
          <dgm:constr type="primFontSz" for="des" ptType="node" op="equ" val="65"/>
          <dgm:constr type="l" for="ch" forName="image4" refType="w" fact="0.6491"/>
          <dgm:constr type="t" for="ch" forName="image4" refType="h" fact="0.3466"/>
          <dgm:constr type="w" for="ch" forName="image4" refType="w" fact="0.1886"/>
          <dgm:constr type="h" for="ch" forName="image4" refType="h" fact="0.3106"/>
          <dgm:constr type="l" for="ch" forName="text5" refType="w" fact="0.6491"/>
          <dgm:constr type="t" for="ch" forName="text5" refType="h" fact="0.0033"/>
          <dgm:constr type="w" for="ch" forName="text5" refType="w" fact="0.1886"/>
          <dgm:constr type="h" for="ch" forName="text5" refType="h" fact="0.3106"/>
          <dgm:constr type="l" for="ch" forName="image5" refType="w" fact="0.8114"/>
          <dgm:constr type="t" for="ch" forName="image5" refType="h" fact="0.1766"/>
          <dgm:constr type="w" for="ch" forName="image5" refType="w" fact="0.1886"/>
          <dgm:constr type="h" for="ch" forName="image5" refType="h" fact="0.3106"/>
          <dgm:constr type="l" for="ch" forName="image2" refType="w" fact="0.4868"/>
          <dgm:constr type="t" for="ch" forName="image2" refType="h" fact="0.5154"/>
          <dgm:constr type="w" for="ch" forName="image2" refType="w" fact="0.1886"/>
          <dgm:constr type="h" for="ch" forName="image2" refType="h" fact="0.3106"/>
          <dgm:constr type="l" for="ch" forName="text4" refType="w" fact="0.4868"/>
          <dgm:constr type="t" for="ch" forName="text4" refType="h" fact="0.172"/>
          <dgm:constr type="w" for="ch" forName="text4" refType="w" fact="0.1886"/>
          <dgm:constr type="h" for="ch" forName="text4" refType="h" fact="0.3106"/>
          <dgm:constr type="l" for="ch" forName="text2" refType="w" fact="0.3246"/>
          <dgm:constr type="t" for="ch" forName="text2" refType="h" fact="0.3434"/>
          <dgm:constr type="w" for="ch" forName="text2" refType="w" fact="0.1886"/>
          <dgm:constr type="h" for="ch" forName="text2" refType="h" fact="0.3106"/>
          <dgm:constr type="l" for="ch" forName="image3" refType="w" fact="0.3246"/>
          <dgm:constr type="t" for="ch" forName="image3" refType="h" fact="0"/>
          <dgm:constr type="w" for="ch" forName="image3" refType="w" fact="0.1886"/>
          <dgm:constr type="h" for="ch" forName="image3" refType="h" fact="0.3106"/>
          <dgm:constr type="l" for="ch" forName="text1" refType="w" fact="0.1623"/>
          <dgm:constr type="t" for="ch" forName="text1" refType="h" fact="0.516"/>
          <dgm:constr type="w" for="ch" forName="text1" refType="w" fact="0.1886"/>
          <dgm:constr type="h" for="ch" forName="text1" refType="h" fact="0.3106"/>
          <dgm:constr type="l" for="ch" forName="text3" refType="w" fact="0.1623"/>
          <dgm:constr type="t" for="ch" forName="text3" refType="h" fact="0.1727"/>
          <dgm:constr type="w" for="ch" forName="text3" refType="w" fact="0.1886"/>
          <dgm:constr type="h" for="ch" forName="text3" refType="h" fact="0.3106"/>
          <dgm:constr type="l" for="ch" forName="textaccent1" refType="w" fact="0.1668"/>
          <dgm:constr type="t" for="ch" forName="textaccent1" refType="h" fact="0.6549"/>
          <dgm:constr type="w" for="ch" forName="textaccent1" refType="w" fact="0.022"/>
          <dgm:constr type="h" for="ch" forName="textaccent1" refType="h" fact="0.0364"/>
          <dgm:constr type="l" for="ch" forName="image1" refType="w" fact="0"/>
          <dgm:constr type="t" for="ch" forName="image1" refType="h" fact="0.3443"/>
          <dgm:constr type="w" for="ch" forName="image1" refType="w" fact="0.1886"/>
          <dgm:constr type="h" for="ch" forName="image1" refType="h" fact="0.3106"/>
          <dgm:constr type="l" for="ch" forName="imageaccent1" refType="w" fact="0.1292"/>
          <dgm:constr type="t" for="ch" forName="imageaccent1" refType="h" fact="0.6137"/>
          <dgm:constr type="w" for="ch" forName="imageaccent1" refType="w" fact="0.022"/>
          <dgm:constr type="h" for="ch" forName="imageaccent1" refType="h" fact="0.0364"/>
          <dgm:constr type="l" for="ch" forName="textaccent2" refType="w" fact="0.4544"/>
          <dgm:constr type="t" for="ch" forName="textaccent2" refType="h" fact="0.612"/>
          <dgm:constr type="w" for="ch" forName="textaccent2" refType="w" fact="0.022"/>
          <dgm:constr type="h" for="ch" forName="textaccent2" refType="h" fact="0.0364"/>
          <dgm:constr type="l" for="ch" forName="imageaccent2" refType="w" fact="0.4914"/>
          <dgm:constr type="t" for="ch" forName="imageaccent2" refType="h" fact="0.6536"/>
          <dgm:constr type="w" for="ch" forName="imageaccent2" refType="w" fact="0.022"/>
          <dgm:constr type="h" for="ch" forName="imageaccent2" refType="h" fact="0.0364"/>
          <dgm:constr type="l" for="ch" forName="textaccent3" refType="w" fact="0.2915"/>
          <dgm:constr type="t" for="ch" forName="textaccent3" refType="h" fact="0.1786"/>
          <dgm:constr type="w" for="ch" forName="textaccent3" refType="w" fact="0.022"/>
          <dgm:constr type="h" for="ch" forName="textaccent3" refType="h" fact="0.0364"/>
          <dgm:constr type="l" for="ch" forName="imageaccent3" refType="w" fact="0.3299"/>
          <dgm:constr type="t" for="ch" forName="imageaccent3" refType="h" fact="0.1376"/>
          <dgm:constr type="w" for="ch" forName="imageaccent3" refType="w" fact="0.022"/>
          <dgm:constr type="h" for="ch" forName="imageaccent3" refType="h" fact="0.0364"/>
          <dgm:constr type="l" for="ch" forName="textaccent4" refType="w" fact="0.65"/>
          <dgm:constr type="t" for="ch" forName="textaccent4" refType="h" fact="0.3096"/>
          <dgm:constr type="w" for="ch" forName="textaccent4" refType="w" fact="0.022"/>
          <dgm:constr type="h" for="ch" forName="textaccent4" refType="h" fact="0.0364"/>
          <dgm:constr type="l" for="ch" forName="imageaccent4" refType="w" fact="0.6859"/>
          <dgm:constr type="t" for="ch" forName="imageaccent4" refType="h" fact="0.3522"/>
          <dgm:constr type="w" for="ch" forName="imageaccent4" refType="w" fact="0.022"/>
          <dgm:constr type="h" for="ch" forName="imageaccent4" refType="h" fact="0.0364"/>
          <dgm:constr type="l" for="ch" forName="textaccent5" refType="w" fact="0.8123"/>
          <dgm:constr type="t" for="ch" forName="textaccent5" refType="h" fact="0.1425"/>
          <dgm:constr type="w" for="ch" forName="textaccent5" refType="w" fact="0.022"/>
          <dgm:constr type="h" for="ch" forName="textaccent5" refType="h" fact="0.0364"/>
          <dgm:constr type="l" for="ch" forName="imageaccent5" refType="w" fact="0.849"/>
          <dgm:constr type="t" for="ch" forName="imageaccent5" refType="h" fact="0.1835"/>
          <dgm:constr type="w" for="ch" forName="imageaccent5" refType="w" fact="0.022"/>
          <dgm:constr type="h" for="ch" forName="imageaccent5" refType="h" fact="0.0364"/>
          <dgm:constr type="l" for="ch" forName="image6" refType="w" fact="0.6491"/>
          <dgm:constr type="t" for="ch" forName="image6" refType="h" fact="0.6894"/>
          <dgm:constr type="w" for="ch" forName="image6" refType="w" fact="0.1886"/>
          <dgm:constr type="h" for="ch" forName="image6" refType="h" fact="0.3106"/>
          <dgm:constr type="l" for="ch" forName="text6" refType="w" fact="0.8114"/>
          <dgm:constr type="t" for="ch" forName="text6" refType="h" fact="0.5194"/>
          <dgm:constr type="w" for="ch" forName="text6" refType="w" fact="0.1886"/>
          <dgm:constr type="h" for="ch" forName="text6" refType="h" fact="0.3106"/>
          <dgm:constr type="l" for="ch" forName="imageaccent6" refType="w" fact="0.8138"/>
          <dgm:constr type="t" for="ch" forName="imageaccent6" refType="h" fact="0.8257"/>
          <dgm:constr type="w" for="ch" forName="imageaccent6" refType="w" fact="0.022"/>
          <dgm:constr type="h" for="ch" forName="imageaccent6" refType="h" fact="0.0364"/>
          <dgm:constr type="l" for="ch" forName="textaccent6" refType="w" fact="0.8488"/>
          <dgm:constr type="t" for="ch" forName="textaccent6" refType="h" fact="0.7914"/>
          <dgm:constr type="w" for="ch" forName="textaccent6" refType="w" fact="0.022"/>
          <dgm:constr type="h" for="ch" forName="textaccent6" refType="h" fact="0.0364"/>
        </dgm:constrLst>
      </dgm:if>
      <dgm:if name="Name8" axis="ch" ptType="node" func="cnt" op="equ" val="7">
        <dgm:alg type="composite">
          <dgm:param type="ar" val="1.6382"/>
        </dgm:alg>
        <dgm:constrLst>
          <dgm:constr type="primFontSz" for="des" ptType="node" op="equ" val="65"/>
          <dgm:constr type="l" for="ch" forName="image4" refType="w" fact="0.6491"/>
          <dgm:constr type="t" for="ch" forName="image4" refType="h" fact="0.2961"/>
          <dgm:constr type="w" for="ch" forName="image4" refType="w" fact="0.1886"/>
          <dgm:constr type="h" for="ch" forName="image4" refType="h" fact="0.2653"/>
          <dgm:constr type="l" for="ch" forName="text5" refType="w" fact="0.6491"/>
          <dgm:constr type="t" for="ch" forName="text5" refType="h" fact="0.0028"/>
          <dgm:constr type="w" for="ch" forName="text5" refType="w" fact="0.1886"/>
          <dgm:constr type="h" for="ch" forName="text5" refType="h" fact="0.2653"/>
          <dgm:constr type="l" for="ch" forName="image5" refType="w" fact="0.8114"/>
          <dgm:constr type="t" for="ch" forName="image5" refType="h" fact="0.1508"/>
          <dgm:constr type="w" for="ch" forName="image5" refType="w" fact="0.1886"/>
          <dgm:constr type="h" for="ch" forName="image5" refType="h" fact="0.2653"/>
          <dgm:constr type="l" for="ch" forName="image2" refType="w" fact="0.4868"/>
          <dgm:constr type="t" for="ch" forName="image2" refType="h" fact="0.4402"/>
          <dgm:constr type="w" for="ch" forName="image2" refType="w" fact="0.1886"/>
          <dgm:constr type="h" for="ch" forName="image2" refType="h" fact="0.2653"/>
          <dgm:constr type="l" for="ch" forName="text4" refType="w" fact="0.4868"/>
          <dgm:constr type="t" for="ch" forName="text4" refType="h" fact="0.1469"/>
          <dgm:constr type="w" for="ch" forName="text4" refType="w" fact="0.1886"/>
          <dgm:constr type="h" for="ch" forName="text4" refType="h" fact="0.2653"/>
          <dgm:constr type="l" for="ch" forName="text2" refType="w" fact="0.3246"/>
          <dgm:constr type="t" for="ch" forName="text2" refType="h" fact="0.2933"/>
          <dgm:constr type="w" for="ch" forName="text2" refType="w" fact="0.1886"/>
          <dgm:constr type="h" for="ch" forName="text2" refType="h" fact="0.2653"/>
          <dgm:constr type="l" for="ch" forName="image3" refType="w" fact="0.3246"/>
          <dgm:constr type="t" for="ch" forName="image3" refType="h" fact="0"/>
          <dgm:constr type="w" for="ch" forName="image3" refType="w" fact="0.1886"/>
          <dgm:constr type="h" for="ch" forName="image3" refType="h" fact="0.2653"/>
          <dgm:constr type="l" for="ch" forName="text1" refType="w" fact="0.1623"/>
          <dgm:constr type="t" for="ch" forName="text1" refType="h" fact="0.4408"/>
          <dgm:constr type="w" for="ch" forName="text1" refType="w" fact="0.1886"/>
          <dgm:constr type="h" for="ch" forName="text1" refType="h" fact="0.2653"/>
          <dgm:constr type="l" for="ch" forName="text3" refType="w" fact="0.1623"/>
          <dgm:constr type="t" for="ch" forName="text3" refType="h" fact="0.1475"/>
          <dgm:constr type="w" for="ch" forName="text3" refType="w" fact="0.1886"/>
          <dgm:constr type="h" for="ch" forName="text3" refType="h" fact="0.2653"/>
          <dgm:constr type="l" for="ch" forName="textaccent1" refType="w" fact="0.1668"/>
          <dgm:constr type="t" for="ch" forName="textaccent1" refType="h" fact="0.5594"/>
          <dgm:constr type="w" for="ch" forName="textaccent1" refType="w" fact="0.022"/>
          <dgm:constr type="h" for="ch" forName="textaccent1" refType="h" fact="0.0311"/>
          <dgm:constr type="l" for="ch" forName="image1" refType="w" fact="0"/>
          <dgm:constr type="t" for="ch" forName="image1" refType="h" fact="0.2941"/>
          <dgm:constr type="w" for="ch" forName="image1" refType="w" fact="0.1886"/>
          <dgm:constr type="h" for="ch" forName="image1" refType="h" fact="0.2653"/>
          <dgm:constr type="l" for="ch" forName="imageaccent1" refType="w" fact="0.1292"/>
          <dgm:constr type="t" for="ch" forName="imageaccent1" refType="h" fact="0.5242"/>
          <dgm:constr type="w" for="ch" forName="imageaccent1" refType="w" fact="0.022"/>
          <dgm:constr type="h" for="ch" forName="imageaccent1" refType="h" fact="0.0311"/>
          <dgm:constr type="l" for="ch" forName="textaccent2" refType="w" fact="0.4544"/>
          <dgm:constr type="t" for="ch" forName="textaccent2" refType="h" fact="0.5228"/>
          <dgm:constr type="w" for="ch" forName="textaccent2" refType="w" fact="0.022"/>
          <dgm:constr type="h" for="ch" forName="textaccent2" refType="h" fact="0.0311"/>
          <dgm:constr type="l" for="ch" forName="imageaccent2" refType="w" fact="0.4914"/>
          <dgm:constr type="t" for="ch" forName="imageaccent2" refType="h" fact="0.5583"/>
          <dgm:constr type="w" for="ch" forName="imageaccent2" refType="w" fact="0.022"/>
          <dgm:constr type="h" for="ch" forName="imageaccent2" refType="h" fact="0.0311"/>
          <dgm:constr type="l" for="ch" forName="textaccent3" refType="w" fact="0.2907"/>
          <dgm:constr type="t" for="ch" forName="textaccent3" refType="h" fact="0.1511"/>
          <dgm:constr type="w" for="ch" forName="textaccent3" refType="w" fact="0.022"/>
          <dgm:constr type="h" for="ch" forName="textaccent3" refType="h" fact="0.0311"/>
          <dgm:constr type="l" for="ch" forName="imageaccent3" refType="w" fact="0.3299"/>
          <dgm:constr type="t" for="ch" forName="imageaccent3" refType="h" fact="0.1175"/>
          <dgm:constr type="w" for="ch" forName="imageaccent3" refType="w" fact="0.022"/>
          <dgm:constr type="h" for="ch" forName="imageaccent3" refType="h" fact="0.0311"/>
          <dgm:constr type="l" for="ch" forName="textaccent4" refType="w" fact="0.65"/>
          <dgm:constr type="t" for="ch" forName="textaccent4" refType="h" fact="0.2645"/>
          <dgm:constr type="w" for="ch" forName="textaccent4" refType="w" fact="0.022"/>
          <dgm:constr type="h" for="ch" forName="textaccent4" refType="h" fact="0.0311"/>
          <dgm:constr type="l" for="ch" forName="imageaccent4" refType="w" fact="0.6859"/>
          <dgm:constr type="t" for="ch" forName="imageaccent4" refType="h" fact="0.3008"/>
          <dgm:constr type="w" for="ch" forName="imageaccent4" refType="w" fact="0.022"/>
          <dgm:constr type="h" for="ch" forName="imageaccent4" refType="h" fact="0.0311"/>
          <dgm:constr type="l" for="ch" forName="textaccent5" refType="w" fact="0.8123"/>
          <dgm:constr type="t" for="ch" forName="textaccent5" refType="h" fact="0.1217"/>
          <dgm:constr type="w" for="ch" forName="textaccent5" refType="w" fact="0.022"/>
          <dgm:constr type="h" for="ch" forName="textaccent5" refType="h" fact="0.0311"/>
          <dgm:constr type="l" for="ch" forName="imageaccent5" refType="w" fact="0.849"/>
          <dgm:constr type="t" for="ch" forName="imageaccent5" refType="h" fact="0.1567"/>
          <dgm:constr type="w" for="ch" forName="imageaccent5" refType="w" fact="0.022"/>
          <dgm:constr type="h" for="ch" forName="imageaccent5" refType="h" fact="0.0311"/>
          <dgm:constr type="l" for="ch" forName="image6" refType="w" fact="0.6491"/>
          <dgm:constr type="t" for="ch" forName="image6" refType="h" fact="0.5889"/>
          <dgm:constr type="w" for="ch" forName="image6" refType="w" fact="0.1886"/>
          <dgm:constr type="h" for="ch" forName="image6" refType="h" fact="0.2653"/>
          <dgm:constr type="l" for="ch" forName="text6" refType="w" fact="0.8114"/>
          <dgm:constr type="t" for="ch" forName="text6" refType="h" fact="0.4436"/>
          <dgm:constr type="w" for="ch" forName="text6" refType="w" fact="0.1886"/>
          <dgm:constr type="h" for="ch" forName="text6" refType="h" fact="0.2653"/>
          <dgm:constr type="l" for="ch" forName="imageaccent6" refType="w" fact="0.8138"/>
          <dgm:constr type="t" for="ch" forName="imageaccent6" refType="h" fact="0.7053"/>
          <dgm:constr type="w" for="ch" forName="imageaccent6" refType="w" fact="0.022"/>
          <dgm:constr type="h" for="ch" forName="imageaccent6" refType="h" fact="0.0311"/>
          <dgm:constr type="l" for="ch" forName="textaccent6" refType="w" fact="0.8488"/>
          <dgm:constr type="t" for="ch" forName="textaccent6" refType="h" fact="0.676"/>
          <dgm:constr type="w" for="ch" forName="textaccent6" refType="w" fact="0.022"/>
          <dgm:constr type="h" for="ch" forName="textaccent6" refType="h" fact="0.0311"/>
          <dgm:constr type="l" for="ch" forName="text7" refType="w" fact="0.3244"/>
          <dgm:constr type="t" for="ch" forName="text7" refType="h" fact="0.5872"/>
          <dgm:constr type="w" for="ch" forName="text7" refType="w" fact="0.1886"/>
          <dgm:constr type="h" for="ch" forName="text7" refType="h" fact="0.2653"/>
          <dgm:constr type="l" for="ch" forName="image7" refType="w" fact="0.1622"/>
          <dgm:constr type="t" for="ch" forName="image7" refType="h" fact="0.7347"/>
          <dgm:constr type="w" for="ch" forName="image7" refType="w" fact="0.1886"/>
          <dgm:constr type="h" for="ch" forName="image7" refType="h" fact="0.2653"/>
          <dgm:constr type="l" for="ch" forName="imageaccent7" refType="w" fact="0.2905"/>
          <dgm:constr type="t" for="ch" forName="imageaccent7" refType="h" fact="0.7384"/>
          <dgm:constr type="w" for="ch" forName="imageaccent7" refType="w" fact="0.022"/>
          <dgm:constr type="h" for="ch" forName="imageaccent7" refType="h" fact="0.0311"/>
          <dgm:constr type="l" for="ch" forName="textaccent7" refType="w" fact="0.3298"/>
          <dgm:constr type="t" for="ch" forName="textaccent7" refType="h" fact="0.7048"/>
          <dgm:constr type="w" for="ch" forName="textaccent7" refType="w" fact="0.022"/>
          <dgm:constr type="h" for="ch" forName="textaccent7" refType="h" fact="0.0311"/>
        </dgm:constrLst>
      </dgm:if>
      <dgm:if name="Name9" axis="ch" ptType="node" func="cnt" op="equ" val="8">
        <dgm:alg type="composite">
          <dgm:param type="ar" val="1.8974"/>
        </dgm:alg>
        <dgm:constrLst>
          <dgm:constr type="primFontSz" for="des" ptType="node" op="equ" val="65"/>
          <dgm:constr type="l" for="ch" forName="image4" refType="w" fact="0.5589"/>
          <dgm:constr type="t" for="ch" forName="image4" refType="h" fact="0.2952"/>
          <dgm:constr type="w" for="ch" forName="image4" refType="w" fact="0.1624"/>
          <dgm:constr type="h" for="ch" forName="image4" refType="h" fact="0.2645"/>
          <dgm:constr type="l" for="ch" forName="text5" refType="w" fact="0.5589"/>
          <dgm:constr type="t" for="ch" forName="text5" refType="h" fact="0.0028"/>
          <dgm:constr type="w" for="ch" forName="text5" refType="w" fact="0.1624"/>
          <dgm:constr type="h" for="ch" forName="text5" refType="h" fact="0.2645"/>
          <dgm:constr type="l" for="ch" forName="image5" refType="w" fact="0.6986"/>
          <dgm:constr type="t" for="ch" forName="image5" refType="h" fact="0.1504"/>
          <dgm:constr type="w" for="ch" forName="image5" refType="w" fact="0.1624"/>
          <dgm:constr type="h" for="ch" forName="image5" refType="h" fact="0.2645"/>
          <dgm:constr type="l" for="ch" forName="image2" refType="w" fact="0.4192"/>
          <dgm:constr type="t" for="ch" forName="image2" refType="h" fact="0.439"/>
          <dgm:constr type="w" for="ch" forName="image2" refType="w" fact="0.1624"/>
          <dgm:constr type="h" for="ch" forName="image2" refType="h" fact="0.2645"/>
          <dgm:constr type="l" for="ch" forName="text4" refType="w" fact="0.4192"/>
          <dgm:constr type="t" for="ch" forName="text4" refType="h" fact="0.1465"/>
          <dgm:constr type="w" for="ch" forName="text4" refType="w" fact="0.1624"/>
          <dgm:constr type="h" for="ch" forName="text4" refType="h" fact="0.2645"/>
          <dgm:constr type="l" for="ch" forName="text2" refType="w" fact="0.2794"/>
          <dgm:constr type="t" for="ch" forName="text2" refType="h" fact="0.2925"/>
          <dgm:constr type="w" for="ch" forName="text2" refType="w" fact="0.1624"/>
          <dgm:constr type="h" for="ch" forName="text2" refType="h" fact="0.2645"/>
          <dgm:constr type="l" for="ch" forName="image3" refType="w" fact="0.2794"/>
          <dgm:constr type="t" for="ch" forName="image3" refType="h" fact="0"/>
          <dgm:constr type="w" for="ch" forName="image3" refType="w" fact="0.1624"/>
          <dgm:constr type="h" for="ch" forName="image3" refType="h" fact="0.2645"/>
          <dgm:constr type="l" for="ch" forName="text1" refType="w" fact="0.1397"/>
          <dgm:constr type="t" for="ch" forName="text1" refType="h" fact="0.4395"/>
          <dgm:constr type="w" for="ch" forName="text1" refType="w" fact="0.1624"/>
          <dgm:constr type="h" for="ch" forName="text1" refType="h" fact="0.2645"/>
          <dgm:constr type="l" for="ch" forName="text3" refType="w" fact="0.1397"/>
          <dgm:constr type="t" for="ch" forName="text3" refType="h" fact="0.1471"/>
          <dgm:constr type="w" for="ch" forName="text3" refType="w" fact="0.1624"/>
          <dgm:constr type="h" for="ch" forName="text3" refType="h" fact="0.2645"/>
          <dgm:constr type="l" for="ch" forName="textaccent1" refType="w" fact="0.1436"/>
          <dgm:constr type="t" for="ch" forName="textaccent1" refType="h" fact="0.5578"/>
          <dgm:constr type="w" for="ch" forName="textaccent1" refType="w" fact="0.0189"/>
          <dgm:constr type="h" for="ch" forName="textaccent1" refType="h" fact="0.031"/>
          <dgm:constr type="l" for="ch" forName="image1" refType="w" fact="0"/>
          <dgm:constr type="t" for="ch" forName="image1" refType="h" fact="0.2933"/>
          <dgm:constr type="w" for="ch" forName="image1" refType="w" fact="0.1624"/>
          <dgm:constr type="h" for="ch" forName="image1" refType="h" fact="0.2645"/>
          <dgm:constr type="l" for="ch" forName="imageaccent1" refType="w" fact="0.1112"/>
          <dgm:constr type="t" for="ch" forName="imageaccent1" refType="h" fact="0.5227"/>
          <dgm:constr type="w" for="ch" forName="imageaccent1" refType="w" fact="0.0189"/>
          <dgm:constr type="h" for="ch" forName="imageaccent1" refType="h" fact="0.031"/>
          <dgm:constr type="l" for="ch" forName="textaccent2" refType="w" fact="0.3912"/>
          <dgm:constr type="t" for="ch" forName="textaccent2" refType="h" fact="0.5213"/>
          <dgm:constr type="w" for="ch" forName="textaccent2" refType="w" fact="0.0189"/>
          <dgm:constr type="h" for="ch" forName="textaccent2" refType="h" fact="0.031"/>
          <dgm:constr type="l" for="ch" forName="imageaccent2" refType="w" fact="0.4231"/>
          <dgm:constr type="t" for="ch" forName="imageaccent2" refType="h" fact="0.5567"/>
          <dgm:constr type="w" for="ch" forName="imageaccent2" refType="w" fact="0.0189"/>
          <dgm:constr type="h" for="ch" forName="imageaccent2" refType="h" fact="0.031"/>
          <dgm:constr type="l" for="ch" forName="textaccent3" refType="w" fact="0.2502"/>
          <dgm:constr type="t" for="ch" forName="textaccent3" refType="h" fact="0.1507"/>
          <dgm:constr type="w" for="ch" forName="textaccent3" refType="w" fact="0.0189"/>
          <dgm:constr type="h" for="ch" forName="textaccent3" refType="h" fact="0.031"/>
          <dgm:constr type="l" for="ch" forName="imageaccent3" refType="w" fact="0.2841"/>
          <dgm:constr type="t" for="ch" forName="imageaccent3" refType="h" fact="0.1172"/>
          <dgm:constr type="w" for="ch" forName="imageaccent3" refType="w" fact="0.0189"/>
          <dgm:constr type="h" for="ch" forName="imageaccent3" refType="h" fact="0.031"/>
          <dgm:constr type="l" for="ch" forName="textaccent4" refType="w" fact="0.5596"/>
          <dgm:constr type="t" for="ch" forName="textaccent4" refType="h" fact="0.2637"/>
          <dgm:constr type="w" for="ch" forName="textaccent4" refType="w" fact="0.0189"/>
          <dgm:constr type="h" for="ch" forName="textaccent4" refType="h" fact="0.031"/>
          <dgm:constr type="l" for="ch" forName="imageaccent4" refType="w" fact="0.5905"/>
          <dgm:constr type="t" for="ch" forName="imageaccent4" refType="h" fact="0.3"/>
          <dgm:constr type="w" for="ch" forName="imageaccent4" refType="w" fact="0.0189"/>
          <dgm:constr type="h" for="ch" forName="imageaccent4" refType="h" fact="0.031"/>
          <dgm:constr type="l" for="ch" forName="textaccent5" refType="w" fact="0.6993"/>
          <dgm:constr type="t" for="ch" forName="textaccent5" refType="h" fact="0.1214"/>
          <dgm:constr type="w" for="ch" forName="textaccent5" refType="w" fact="0.0189"/>
          <dgm:constr type="h" for="ch" forName="textaccent5" refType="h" fact="0.031"/>
          <dgm:constr type="l" for="ch" forName="imageaccent5" refType="w" fact="0.731"/>
          <dgm:constr type="t" for="ch" forName="imageaccent5" refType="h" fact="0.1563"/>
          <dgm:constr type="w" for="ch" forName="imageaccent5" refType="w" fact="0.0189"/>
          <dgm:constr type="h" for="ch" forName="imageaccent5" refType="h" fact="0.031"/>
          <dgm:constr type="l" for="ch" forName="image6" refType="w" fact="0.5589"/>
          <dgm:constr type="t" for="ch" forName="image6" refType="h" fact="0.5872"/>
          <dgm:constr type="w" for="ch" forName="image6" refType="w" fact="0.1624"/>
          <dgm:constr type="h" for="ch" forName="image6" refType="h" fact="0.2645"/>
          <dgm:constr type="l" for="ch" forName="text6" refType="w" fact="0.6986"/>
          <dgm:constr type="t" for="ch" forName="text6" refType="h" fact="0.4424"/>
          <dgm:constr type="w" for="ch" forName="text6" refType="w" fact="0.1624"/>
          <dgm:constr type="h" for="ch" forName="text6" refType="h" fact="0.2645"/>
          <dgm:constr type="l" for="ch" forName="imageaccent6" refType="w" fact="0.7007"/>
          <dgm:constr type="t" for="ch" forName="imageaccent6" refType="h" fact="0.7033"/>
          <dgm:constr type="w" for="ch" forName="imageaccent6" refType="w" fact="0.0189"/>
          <dgm:constr type="h" for="ch" forName="imageaccent6" refType="h" fact="0.031"/>
          <dgm:constr type="l" for="ch" forName="textaccent6" refType="w" fact="0.7308"/>
          <dgm:constr type="t" for="ch" forName="textaccent6" refType="h" fact="0.6741"/>
          <dgm:constr type="w" for="ch" forName="textaccent6" refType="w" fact="0.0189"/>
          <dgm:constr type="h" for="ch" forName="textaccent6" refType="h" fact="0.031"/>
          <dgm:constr type="l" for="ch" forName="text7" refType="w" fact="0.2793"/>
          <dgm:constr type="t" for="ch" forName="text7" refType="h" fact="0.5856"/>
          <dgm:constr type="w" for="ch" forName="text7" refType="w" fact="0.1624"/>
          <dgm:constr type="h" for="ch" forName="text7" refType="h" fact="0.2645"/>
          <dgm:constr type="l" for="ch" forName="image7" refType="w" fact="0.1396"/>
          <dgm:constr type="t" for="ch" forName="image7" refType="h" fact="0.7326"/>
          <dgm:constr type="w" for="ch" forName="image7" refType="w" fact="0.1624"/>
          <dgm:constr type="h" for="ch" forName="image7" refType="h" fact="0.2645"/>
          <dgm:constr type="l" for="ch" forName="imageaccent7" refType="w" fact="0.2501"/>
          <dgm:constr type="t" for="ch" forName="imageaccent7" refType="h" fact="0.7363"/>
          <dgm:constr type="w" for="ch" forName="imageaccent7" refType="w" fact="0.0189"/>
          <dgm:constr type="h" for="ch" forName="imageaccent7" refType="h" fact="0.031"/>
          <dgm:constr type="l" for="ch" forName="textaccent7" refType="w" fact="0.284"/>
          <dgm:constr type="t" for="ch" forName="textaccent7" refType="h" fact="0.7028"/>
          <dgm:constr type="w" for="ch" forName="textaccent7" refType="w" fact="0.0189"/>
          <dgm:constr type="h" for="ch" forName="textaccent7" refType="h" fact="0.031"/>
          <dgm:constr type="l" for="ch" forName="image8" refType="w" fact="0.6979"/>
          <dgm:constr type="t" for="ch" forName="image8" refType="h" fact="0.7355"/>
          <dgm:constr type="w" for="ch" forName="image8" refType="w" fact="0.1624"/>
          <dgm:constr type="h" for="ch" forName="image8" refType="h" fact="0.2645"/>
          <dgm:constr type="l" for="ch" forName="text8" refType="w" fact="0.8376"/>
          <dgm:constr type="t" for="ch" forName="text8" refType="h" fact="0.5906"/>
          <dgm:constr type="w" for="ch" forName="text8" refType="w" fact="0.1624"/>
          <dgm:constr type="h" for="ch" forName="text8" refType="h" fact="0.2645"/>
          <dgm:constr type="l" for="ch" forName="imageaccent8" refType="w" fact="0.8397"/>
          <dgm:constr type="t" for="ch" forName="imageaccent8" refType="h" fact="0.8516"/>
          <dgm:constr type="w" for="ch" forName="imageaccent8" refType="w" fact="0.0189"/>
          <dgm:constr type="h" for="ch" forName="imageaccent8" refType="h" fact="0.031"/>
          <dgm:constr type="l" for="ch" forName="textaccent8" refType="w" fact="0.8698"/>
          <dgm:constr type="t" for="ch" forName="textaccent8" refType="h" fact="0.8223"/>
          <dgm:constr type="w" for="ch" forName="textaccent8" refType="w" fact="0.0189"/>
          <dgm:constr type="h" for="ch" forName="textaccent8" refType="h" fact="0.031"/>
        </dgm:constrLst>
      </dgm:if>
      <dgm:if name="Name10" axis="ch" ptType="node" func="cnt" op="equ" val="9">
        <dgm:alg type="composite">
          <dgm:param type="ar" val="1.8986"/>
        </dgm:alg>
        <dgm:constrLst>
          <dgm:constr type="primFontSz" for="des" ptType="node" op="equ" val="65"/>
          <dgm:constr type="l" for="ch" forName="image4" refType="w" fact="0.5585"/>
          <dgm:constr type="t" for="ch" forName="image4" refType="h" fact="0.2952"/>
          <dgm:constr type="w" for="ch" forName="image4" refType="w" fact="0.1623"/>
          <dgm:constr type="h" for="ch" forName="image4" refType="h" fact="0.2645"/>
          <dgm:constr type="l" for="ch" forName="text5" refType="w" fact="0.5585"/>
          <dgm:constr type="t" for="ch" forName="text5" refType="h" fact="0.0028"/>
          <dgm:constr type="w" for="ch" forName="text5" refType="w" fact="0.1623"/>
          <dgm:constr type="h" for="ch" forName="text5" refType="h" fact="0.2645"/>
          <dgm:constr type="l" for="ch" forName="image5" refType="w" fact="0.6982"/>
          <dgm:constr type="t" for="ch" forName="image5" refType="h" fact="0.1504"/>
          <dgm:constr type="w" for="ch" forName="image5" refType="w" fact="0.1623"/>
          <dgm:constr type="h" for="ch" forName="image5" refType="h" fact="0.2645"/>
          <dgm:constr type="l" for="ch" forName="image2" refType="w" fact="0.4189"/>
          <dgm:constr type="t" for="ch" forName="image2" refType="h" fact="0.439"/>
          <dgm:constr type="w" for="ch" forName="image2" refType="w" fact="0.1623"/>
          <dgm:constr type="h" for="ch" forName="image2" refType="h" fact="0.2645"/>
          <dgm:constr type="l" for="ch" forName="text4" refType="w" fact="0.4189"/>
          <dgm:constr type="t" for="ch" forName="text4" refType="h" fact="0.1465"/>
          <dgm:constr type="w" for="ch" forName="text4" refType="w" fact="0.1623"/>
          <dgm:constr type="h" for="ch" forName="text4" refType="h" fact="0.2645"/>
          <dgm:constr type="l" for="ch" forName="text2" refType="w" fact="0.2793"/>
          <dgm:constr type="t" for="ch" forName="text2" refType="h" fact="0.2925"/>
          <dgm:constr type="w" for="ch" forName="text2" refType="w" fact="0.1623"/>
          <dgm:constr type="h" for="ch" forName="text2" refType="h" fact="0.2645"/>
          <dgm:constr type="l" for="ch" forName="image3" refType="w" fact="0.2793"/>
          <dgm:constr type="t" for="ch" forName="image3" refType="h" fact="0"/>
          <dgm:constr type="w" for="ch" forName="image3" refType="w" fact="0.1623"/>
          <dgm:constr type="h" for="ch" forName="image3" refType="h" fact="0.2645"/>
          <dgm:constr type="l" for="ch" forName="text1" refType="w" fact="0.1396"/>
          <dgm:constr type="t" for="ch" forName="text1" refType="h" fact="0.4395"/>
          <dgm:constr type="w" for="ch" forName="text1" refType="w" fact="0.1623"/>
          <dgm:constr type="h" for="ch" forName="text1" refType="h" fact="0.2645"/>
          <dgm:constr type="l" for="ch" forName="text3" refType="w" fact="0.1396"/>
          <dgm:constr type="t" for="ch" forName="text3" refType="h" fact="0.1471"/>
          <dgm:constr type="w" for="ch" forName="text3" refType="w" fact="0.1623"/>
          <dgm:constr type="h" for="ch" forName="text3" refType="h" fact="0.2645"/>
          <dgm:constr type="l" for="ch" forName="textaccent1" refType="w" fact="0.1435"/>
          <dgm:constr type="t" for="ch" forName="textaccent1" refType="h" fact="0.5578"/>
          <dgm:constr type="w" for="ch" forName="textaccent1" refType="w" fact="0.0189"/>
          <dgm:constr type="h" for="ch" forName="textaccent1" refType="h" fact="0.031"/>
          <dgm:constr type="l" for="ch" forName="image1" refType="w" fact="0"/>
          <dgm:constr type="t" for="ch" forName="image1" refType="h" fact="0.2933"/>
          <dgm:constr type="w" for="ch" forName="image1" refType="w" fact="0.1623"/>
          <dgm:constr type="h" for="ch" forName="image1" refType="h" fact="0.2645"/>
          <dgm:constr type="l" for="ch" forName="imageaccent1" refType="w" fact="0.1111"/>
          <dgm:constr type="t" for="ch" forName="imageaccent1" refType="h" fact="0.5227"/>
          <dgm:constr type="w" for="ch" forName="imageaccent1" refType="w" fact="0.0189"/>
          <dgm:constr type="h" for="ch" forName="imageaccent1" refType="h" fact="0.031"/>
          <dgm:constr type="l" for="ch" forName="textaccent2" refType="w" fact="0.391"/>
          <dgm:constr type="t" for="ch" forName="textaccent2" refType="h" fact="0.5213"/>
          <dgm:constr type="w" for="ch" forName="textaccent2" refType="w" fact="0.0189"/>
          <dgm:constr type="h" for="ch" forName="textaccent2" refType="h" fact="0.031"/>
          <dgm:constr type="l" for="ch" forName="imageaccent2" refType="w" fact="0.4228"/>
          <dgm:constr type="t" for="ch" forName="imageaccent2" refType="h" fact="0.5567"/>
          <dgm:constr type="w" for="ch" forName="imageaccent2" refType="w" fact="0.0189"/>
          <dgm:constr type="h" for="ch" forName="imageaccent2" refType="h" fact="0.031"/>
          <dgm:constr type="l" for="ch" forName="textaccent3" refType="w" fact="0.2501"/>
          <dgm:constr type="t" for="ch" forName="textaccent3" refType="h" fact="0.1507"/>
          <dgm:constr type="w" for="ch" forName="textaccent3" refType="w" fact="0.0189"/>
          <dgm:constr type="h" for="ch" forName="textaccent3" refType="h" fact="0.031"/>
          <dgm:constr type="l" for="ch" forName="imageaccent3" refType="w" fact="0.2839"/>
          <dgm:constr type="t" for="ch" forName="imageaccent3" refType="h" fact="0.1172"/>
          <dgm:constr type="w" for="ch" forName="imageaccent3" refType="w" fact="0.0189"/>
          <dgm:constr type="h" for="ch" forName="imageaccent3" refType="h" fact="0.031"/>
          <dgm:constr type="l" for="ch" forName="textaccent4" refType="w" fact="0.5593"/>
          <dgm:constr type="t" for="ch" forName="textaccent4" refType="h" fact="0.2637"/>
          <dgm:constr type="w" for="ch" forName="textaccent4" refType="w" fact="0.0189"/>
          <dgm:constr type="h" for="ch" forName="textaccent4" refType="h" fact="0.031"/>
          <dgm:constr type="l" for="ch" forName="imageaccent4" refType="w" fact="0.5901"/>
          <dgm:constr type="t" for="ch" forName="imageaccent4" refType="h" fact="0.3"/>
          <dgm:constr type="w" for="ch" forName="imageaccent4" refType="w" fact="0.0189"/>
          <dgm:constr type="h" for="ch" forName="imageaccent4" refType="h" fact="0.031"/>
          <dgm:constr type="l" for="ch" forName="textaccent5" refType="w" fact="0.6989"/>
          <dgm:constr type="t" for="ch" forName="textaccent5" refType="h" fact="0.1214"/>
          <dgm:constr type="w" for="ch" forName="textaccent5" refType="w" fact="0.0189"/>
          <dgm:constr type="h" for="ch" forName="textaccent5" refType="h" fact="0.031"/>
          <dgm:constr type="l" for="ch" forName="imageaccent5" refType="w" fact="0.7305"/>
          <dgm:constr type="t" for="ch" forName="imageaccent5" refType="h" fact="0.1563"/>
          <dgm:constr type="w" for="ch" forName="imageaccent5" refType="w" fact="0.0189"/>
          <dgm:constr type="h" for="ch" forName="imageaccent5" refType="h" fact="0.031"/>
          <dgm:constr type="l" for="ch" forName="image6" refType="w" fact="0.5585"/>
          <dgm:constr type="t" for="ch" forName="image6" refType="h" fact="0.5872"/>
          <dgm:constr type="w" for="ch" forName="image6" refType="w" fact="0.1623"/>
          <dgm:constr type="h" for="ch" forName="image6" refType="h" fact="0.2645"/>
          <dgm:constr type="l" for="ch" forName="text6" refType="w" fact="0.6982"/>
          <dgm:constr type="t" for="ch" forName="text6" refType="h" fact="0.4424"/>
          <dgm:constr type="w" for="ch" forName="text6" refType="w" fact="0.1623"/>
          <dgm:constr type="h" for="ch" forName="text6" refType="h" fact="0.2645"/>
          <dgm:constr type="l" for="ch" forName="imageaccent6" refType="w" fact="0.7002"/>
          <dgm:constr type="t" for="ch" forName="imageaccent6" refType="h" fact="0.7033"/>
          <dgm:constr type="w" for="ch" forName="imageaccent6" refType="w" fact="0.0189"/>
          <dgm:constr type="h" for="ch" forName="imageaccent6" refType="h" fact="0.031"/>
          <dgm:constr type="l" for="ch" forName="textaccent6" refType="w" fact="0.7303"/>
          <dgm:constr type="t" for="ch" forName="textaccent6" refType="h" fact="0.6741"/>
          <dgm:constr type="w" for="ch" forName="textaccent6" refType="w" fact="0.0189"/>
          <dgm:constr type="h" for="ch" forName="textaccent6" refType="h" fact="0.031"/>
          <dgm:constr type="l" for="ch" forName="text7" refType="w" fact="0.2792"/>
          <dgm:constr type="t" for="ch" forName="text7" refType="h" fact="0.5856"/>
          <dgm:constr type="w" for="ch" forName="text7" refType="w" fact="0.1623"/>
          <dgm:constr type="h" for="ch" forName="text7" refType="h" fact="0.2645"/>
          <dgm:constr type="l" for="ch" forName="image7" refType="w" fact="0.1395"/>
          <dgm:constr type="t" for="ch" forName="image7" refType="h" fact="0.7326"/>
          <dgm:constr type="w" for="ch" forName="image7" refType="w" fact="0.1623"/>
          <dgm:constr type="h" for="ch" forName="image7" refType="h" fact="0.2645"/>
          <dgm:constr type="l" for="ch" forName="imageaccent7" refType="w" fact="0.25"/>
          <dgm:constr type="t" for="ch" forName="imageaccent7" refType="h" fact="0.7363"/>
          <dgm:constr type="w" for="ch" forName="imageaccent7" refType="w" fact="0.0189"/>
          <dgm:constr type="h" for="ch" forName="imageaccent7" refType="h" fact="0.031"/>
          <dgm:constr type="l" for="ch" forName="textaccent7" refType="w" fact="0.2838"/>
          <dgm:constr type="t" for="ch" forName="textaccent7" refType="h" fact="0.7028"/>
          <dgm:constr type="w" for="ch" forName="textaccent7" refType="w" fact="0.0189"/>
          <dgm:constr type="h" for="ch" forName="textaccent7" refType="h" fact="0.031"/>
          <dgm:constr type="l" for="ch" forName="image8" refType="w" fact="0.6975"/>
          <dgm:constr type="t" for="ch" forName="image8" refType="h" fact="0.7355"/>
          <dgm:constr type="w" for="ch" forName="image8" refType="w" fact="0.1623"/>
          <dgm:constr type="h" for="ch" forName="image8" refType="h" fact="0.2645"/>
          <dgm:constr type="l" for="ch" forName="text8" refType="w" fact="0.8371"/>
          <dgm:constr type="t" for="ch" forName="text8" refType="h" fact="0.5906"/>
          <dgm:constr type="w" for="ch" forName="text8" refType="w" fact="0.1623"/>
          <dgm:constr type="h" for="ch" forName="text8" refType="h" fact="0.2645"/>
          <dgm:constr type="l" for="ch" forName="imageaccent8" refType="w" fact="0.8392"/>
          <dgm:constr type="t" for="ch" forName="imageaccent8" refType="h" fact="0.8516"/>
          <dgm:constr type="w" for="ch" forName="imageaccent8" refType="w" fact="0.0189"/>
          <dgm:constr type="h" for="ch" forName="imageaccent8" refType="h" fact="0.031"/>
          <dgm:constr type="l" for="ch" forName="textaccent8" refType="w" fact="0.8693"/>
          <dgm:constr type="t" for="ch" forName="textaccent8" refType="h" fact="0.8223"/>
          <dgm:constr type="w" for="ch" forName="textaccent8" refType="w" fact="0.0189"/>
          <dgm:constr type="h" for="ch" forName="textaccent8" refType="h" fact="0.031"/>
          <dgm:constr type="l" for="ch" forName="text9" refType="w" fact="0.8377"/>
          <dgm:constr type="t" for="ch" forName="text9" refType="h" fact="0.0057"/>
          <dgm:constr type="w" for="ch" forName="text9" refType="w" fact="0.1623"/>
          <dgm:constr type="h" for="ch" forName="text9" refType="h" fact="0.2645"/>
          <dgm:constr type="l" for="ch" forName="textaccent9" refType="w" fact="0.95"/>
          <dgm:constr type="t" for="ch" forName="textaccent9" refType="h" fact="0.2383"/>
          <dgm:constr type="w" for="ch" forName="textaccent9" refType="w" fact="0.0189"/>
          <dgm:constr type="h" for="ch" forName="textaccent9" refType="h" fact="0.031"/>
          <dgm:constr type="l" for="ch" forName="image9" refType="w" fact="0.8377"/>
          <dgm:constr type="t" for="ch" forName="image9" refType="h" fact="0.2977"/>
          <dgm:constr type="w" for="ch" forName="image9" refType="w" fact="0.1623"/>
          <dgm:constr type="h" for="ch" forName="image9" refType="h" fact="0.2645"/>
          <dgm:constr type="l" for="ch" forName="imageaccent9" refType="w" fact="0.95"/>
          <dgm:constr type="t" for="ch" forName="imageaccent9" refType="h" fact="0.2993"/>
          <dgm:constr type="w" for="ch" forName="imageaccent9" refType="w" fact="0.0189"/>
          <dgm:constr type="h" for="ch" forName="imageaccent9" refType="h" fact="0.031"/>
        </dgm:constrLst>
      </dgm:if>
      <dgm:if name="Name11" axis="ch" ptType="node" func="cnt" op="equ" val="10">
        <dgm:alg type="composite">
          <dgm:param type="ar" val="1.6608"/>
        </dgm:alg>
        <dgm:constrLst>
          <dgm:constr type="primFontSz" for="des" ptType="node" op="equ" val="65"/>
          <dgm:constr type="l" for="ch" forName="image4" refType="w" fact="0.5585"/>
          <dgm:constr type="t" for="ch" forName="image4" refType="h" fact="0.2583"/>
          <dgm:constr type="w" for="ch" forName="image4" refType="w" fact="0.1623"/>
          <dgm:constr type="h" for="ch" forName="image4" refType="h" fact="0.2314"/>
          <dgm:constr type="l" for="ch" forName="text5" refType="w" fact="0.5585"/>
          <dgm:constr type="t" for="ch" forName="text5" refType="h" fact="0.0024"/>
          <dgm:constr type="w" for="ch" forName="text5" refType="w" fact="0.1623"/>
          <dgm:constr type="h" for="ch" forName="text5" refType="h" fact="0.2314"/>
          <dgm:constr type="l" for="ch" forName="image5" refType="w" fact="0.6982"/>
          <dgm:constr type="t" for="ch" forName="image5" refType="h" fact="0.1316"/>
          <dgm:constr type="w" for="ch" forName="image5" refType="w" fact="0.1623"/>
          <dgm:constr type="h" for="ch" forName="image5" refType="h" fact="0.2314"/>
          <dgm:constr type="l" for="ch" forName="image2" refType="w" fact="0.4189"/>
          <dgm:constr type="t" for="ch" forName="image2" refType="h" fact="0.384"/>
          <dgm:constr type="w" for="ch" forName="image2" refType="w" fact="0.1623"/>
          <dgm:constr type="h" for="ch" forName="image2" refType="h" fact="0.2314"/>
          <dgm:constr type="l" for="ch" forName="text4" refType="w" fact="0.4189"/>
          <dgm:constr type="t" for="ch" forName="text4" refType="h" fact="0.1282"/>
          <dgm:constr type="w" for="ch" forName="text4" refType="w" fact="0.1623"/>
          <dgm:constr type="h" for="ch" forName="text4" refType="h" fact="0.2314"/>
          <dgm:constr type="l" for="ch" forName="text2" refType="w" fact="0.2793"/>
          <dgm:constr type="t" for="ch" forName="text2" refType="h" fact="0.2558"/>
          <dgm:constr type="w" for="ch" forName="text2" refType="w" fact="0.1623"/>
          <dgm:constr type="h" for="ch" forName="text2" refType="h" fact="0.2314"/>
          <dgm:constr type="l" for="ch" forName="image3" refType="w" fact="0.2793"/>
          <dgm:constr type="t" for="ch" forName="image3" refType="h" fact="0"/>
          <dgm:constr type="w" for="ch" forName="image3" refType="w" fact="0.1623"/>
          <dgm:constr type="h" for="ch" forName="image3" refType="h" fact="0.2314"/>
          <dgm:constr type="l" for="ch" forName="text1" refType="w" fact="0.1396"/>
          <dgm:constr type="t" for="ch" forName="text1" refType="h" fact="0.3845"/>
          <dgm:constr type="w" for="ch" forName="text1" refType="w" fact="0.1623"/>
          <dgm:constr type="h" for="ch" forName="text1" refType="h" fact="0.2314"/>
          <dgm:constr type="l" for="ch" forName="text3" refType="w" fact="0.1396"/>
          <dgm:constr type="t" for="ch" forName="text3" refType="h" fact="0.1286"/>
          <dgm:constr type="w" for="ch" forName="text3" refType="w" fact="0.1623"/>
          <dgm:constr type="h" for="ch" forName="text3" refType="h" fact="0.2314"/>
          <dgm:constr type="l" for="ch" forName="textaccent1" refType="w" fact="0.1435"/>
          <dgm:constr type="t" for="ch" forName="textaccent1" refType="h" fact="0.488"/>
          <dgm:constr type="w" for="ch" forName="textaccent1" refType="w" fact="0.0189"/>
          <dgm:constr type="h" for="ch" forName="textaccent1" refType="h" fact="0.0271"/>
          <dgm:constr type="l" for="ch" forName="image1" refType="w" fact="0"/>
          <dgm:constr type="t" for="ch" forName="image1" refType="h" fact="0.2566"/>
          <dgm:constr type="w" for="ch" forName="image1" refType="w" fact="0.1623"/>
          <dgm:constr type="h" for="ch" forName="image1" refType="h" fact="0.2314"/>
          <dgm:constr type="l" for="ch" forName="imageaccent1" refType="w" fact="0.1111"/>
          <dgm:constr type="t" for="ch" forName="imageaccent1" refType="h" fact="0.4572"/>
          <dgm:constr type="w" for="ch" forName="imageaccent1" refType="w" fact="0.0189"/>
          <dgm:constr type="h" for="ch" forName="imageaccent1" refType="h" fact="0.0271"/>
          <dgm:constr type="l" for="ch" forName="textaccent2" refType="w" fact="0.391"/>
          <dgm:constr type="t" for="ch" forName="textaccent2" refType="h" fact="0.456"/>
          <dgm:constr type="w" for="ch" forName="textaccent2" refType="w" fact="0.0189"/>
          <dgm:constr type="h" for="ch" forName="textaccent2" refType="h" fact="0.0271"/>
          <dgm:constr type="l" for="ch" forName="imageaccent2" refType="w" fact="0.4228"/>
          <dgm:constr type="t" for="ch" forName="imageaccent2" refType="h" fact="0.487"/>
          <dgm:constr type="w" for="ch" forName="imageaccent2" refType="w" fact="0.0189"/>
          <dgm:constr type="h" for="ch" forName="imageaccent2" refType="h" fact="0.0271"/>
          <dgm:constr type="l" for="ch" forName="textaccent3" refType="w" fact="0.2501"/>
          <dgm:constr type="t" for="ch" forName="textaccent3" refType="h" fact="0.1318"/>
          <dgm:constr type="w" for="ch" forName="textaccent3" refType="w" fact="0.0189"/>
          <dgm:constr type="h" for="ch" forName="textaccent3" refType="h" fact="0.0271"/>
          <dgm:constr type="l" for="ch" forName="imageaccent3" refType="w" fact="0.2839"/>
          <dgm:constr type="t" for="ch" forName="imageaccent3" refType="h" fact="0.1025"/>
          <dgm:constr type="w" for="ch" forName="imageaccent3" refType="w" fact="0.0189"/>
          <dgm:constr type="h" for="ch" forName="imageaccent3" refType="h" fact="0.0271"/>
          <dgm:constr type="l" for="ch" forName="textaccent4" refType="w" fact="0.5593"/>
          <dgm:constr type="t" for="ch" forName="textaccent4" refType="h" fact="0.2307"/>
          <dgm:constr type="w" for="ch" forName="textaccent4" refType="w" fact="0.0189"/>
          <dgm:constr type="h" for="ch" forName="textaccent4" refType="h" fact="0.0271"/>
          <dgm:constr type="l" for="ch" forName="imageaccent4" refType="w" fact="0.5901"/>
          <dgm:constr type="t" for="ch" forName="imageaccent4" refType="h" fact="0.2624"/>
          <dgm:constr type="w" for="ch" forName="imageaccent4" refType="w" fact="0.0189"/>
          <dgm:constr type="h" for="ch" forName="imageaccent4" refType="h" fact="0.0271"/>
          <dgm:constr type="l" for="ch" forName="textaccent5" refType="w" fact="0.6989"/>
          <dgm:constr type="t" for="ch" forName="textaccent5" refType="h" fact="0.1062"/>
          <dgm:constr type="w" for="ch" forName="textaccent5" refType="w" fact="0.0189"/>
          <dgm:constr type="h" for="ch" forName="textaccent5" refType="h" fact="0.0271"/>
          <dgm:constr type="l" for="ch" forName="imageaccent5" refType="w" fact="0.7305"/>
          <dgm:constr type="t" for="ch" forName="imageaccent5" refType="h" fact="0.1367"/>
          <dgm:constr type="w" for="ch" forName="imageaccent5" refType="w" fact="0.0189"/>
          <dgm:constr type="h" for="ch" forName="imageaccent5" refType="h" fact="0.0271"/>
          <dgm:constr type="l" for="ch" forName="image6" refType="w" fact="0.5585"/>
          <dgm:constr type="t" for="ch" forName="image6" refType="h" fact="0.5137"/>
          <dgm:constr type="w" for="ch" forName="image6" refType="w" fact="0.1623"/>
          <dgm:constr type="h" for="ch" forName="image6" refType="h" fact="0.2314"/>
          <dgm:constr type="l" for="ch" forName="text6" refType="w" fact="0.6982"/>
          <dgm:constr type="t" for="ch" forName="text6" refType="h" fact="0.387"/>
          <dgm:constr type="w" for="ch" forName="text6" refType="w" fact="0.1623"/>
          <dgm:constr type="h" for="ch" forName="text6" refType="h" fact="0.2314"/>
          <dgm:constr type="l" for="ch" forName="imageaccent6" refType="w" fact="0.7002"/>
          <dgm:constr type="t" for="ch" forName="imageaccent6" refType="h" fact="0.6152"/>
          <dgm:constr type="w" for="ch" forName="imageaccent6" refType="w" fact="0.0189"/>
          <dgm:constr type="h" for="ch" forName="imageaccent6" refType="h" fact="0.0271"/>
          <dgm:constr type="l" for="ch" forName="textaccent6" refType="w" fact="0.7303"/>
          <dgm:constr type="t" for="ch" forName="textaccent6" refType="h" fact="0.5897"/>
          <dgm:constr type="w" for="ch" forName="textaccent6" refType="w" fact="0.0189"/>
          <dgm:constr type="h" for="ch" forName="textaccent6" refType="h" fact="0.0271"/>
          <dgm:constr type="l" for="ch" forName="text7" refType="w" fact="0.2792"/>
          <dgm:constr type="t" for="ch" forName="text7" refType="h" fact="0.5122"/>
          <dgm:constr type="w" for="ch" forName="text7" refType="w" fact="0.1623"/>
          <dgm:constr type="h" for="ch" forName="text7" refType="h" fact="0.2314"/>
          <dgm:constr type="l" for="ch" forName="image7" refType="w" fact="0.1395"/>
          <dgm:constr type="t" for="ch" forName="image7" refType="h" fact="0.6409"/>
          <dgm:constr type="w" for="ch" forName="image7" refType="w" fact="0.1623"/>
          <dgm:constr type="h" for="ch" forName="image7" refType="h" fact="0.2314"/>
          <dgm:constr type="l" for="ch" forName="imageaccent7" refType="w" fact="0.25"/>
          <dgm:constr type="t" for="ch" forName="imageaccent7" refType="h" fact="0.6441"/>
          <dgm:constr type="w" for="ch" forName="imageaccent7" refType="w" fact="0.0189"/>
          <dgm:constr type="h" for="ch" forName="imageaccent7" refType="h" fact="0.0271"/>
          <dgm:constr type="l" for="ch" forName="textaccent7" refType="w" fact="0.2838"/>
          <dgm:constr type="t" for="ch" forName="textaccent7" refType="h" fact="0.6148"/>
          <dgm:constr type="w" for="ch" forName="textaccent7" refType="w" fact="0.0189"/>
          <dgm:constr type="h" for="ch" forName="textaccent7" refType="h" fact="0.0271"/>
          <dgm:constr type="l" for="ch" forName="image8" refType="w" fact="0.6975"/>
          <dgm:constr type="t" for="ch" forName="image8" refType="h" fact="0.6433"/>
          <dgm:constr type="w" for="ch" forName="image8" refType="w" fact="0.1623"/>
          <dgm:constr type="h" for="ch" forName="image8" refType="h" fact="0.2314"/>
          <dgm:constr type="l" for="ch" forName="text8" refType="w" fact="0.8371"/>
          <dgm:constr type="t" for="ch" forName="text8" refType="h" fact="0.5167"/>
          <dgm:constr type="w" for="ch" forName="text8" refType="w" fact="0.1623"/>
          <dgm:constr type="h" for="ch" forName="text8" refType="h" fact="0.2314"/>
          <dgm:constr type="l" for="ch" forName="imageaccent8" refType="w" fact="0.8392"/>
          <dgm:constr type="t" for="ch" forName="imageaccent8" refType="h" fact="0.7449"/>
          <dgm:constr type="w" for="ch" forName="imageaccent8" refType="w" fact="0.0189"/>
          <dgm:constr type="h" for="ch" forName="imageaccent8" refType="h" fact="0.0271"/>
          <dgm:constr type="l" for="ch" forName="textaccent8" refType="w" fact="0.8693"/>
          <dgm:constr type="t" for="ch" forName="textaccent8" refType="h" fact="0.7194"/>
          <dgm:constr type="w" for="ch" forName="textaccent8" refType="w" fact="0.0189"/>
          <dgm:constr type="h" for="ch" forName="textaccent8" refType="h" fact="0.0271"/>
          <dgm:constr type="l" for="ch" forName="text9" refType="w" fact="0.8377"/>
          <dgm:constr type="t" for="ch" forName="text9" refType="h" fact="0.005"/>
          <dgm:constr type="w" for="ch" forName="text9" refType="w" fact="0.1623"/>
          <dgm:constr type="h" for="ch" forName="text9" refType="h" fact="0.2314"/>
          <dgm:constr type="l" for="ch" forName="textaccent9" refType="w" fact="0.95"/>
          <dgm:constr type="t" for="ch" forName="textaccent9" refType="h" fact="0.2084"/>
          <dgm:constr type="w" for="ch" forName="textaccent9" refType="w" fact="0.0189"/>
          <dgm:constr type="h" for="ch" forName="textaccent9" refType="h" fact="0.0271"/>
          <dgm:constr type="l" for="ch" forName="image9" refType="w" fact="0.8377"/>
          <dgm:constr type="t" for="ch" forName="image9" refType="h" fact="0.2604"/>
          <dgm:constr type="w" for="ch" forName="image9" refType="w" fact="0.1623"/>
          <dgm:constr type="h" for="ch" forName="image9" refType="h" fact="0.2314"/>
          <dgm:constr type="l" for="ch" forName="imageaccent9" refType="w" fact="0.95"/>
          <dgm:constr type="t" for="ch" forName="imageaccent9" refType="h" fact="0.2618"/>
          <dgm:constr type="w" for="ch" forName="imageaccent9" refType="w" fact="0.0189"/>
          <dgm:constr type="h" for="ch" forName="imageaccent9" refType="h" fact="0.0271"/>
          <dgm:constr type="l" for="ch" forName="image10" refType="w" fact="0.2786"/>
          <dgm:constr type="t" for="ch" forName="image10" refType="h" fact="0.7686"/>
          <dgm:constr type="w" for="ch" forName="image10" refType="w" fact="0.1623"/>
          <dgm:constr type="h" for="ch" forName="image10" refType="h" fact="0.2314"/>
          <dgm:constr type="l" for="ch" forName="text10" refType="w" fact="0.4183"/>
          <dgm:constr type="t" for="ch" forName="text10" refType="h" fact="0.6419"/>
          <dgm:constr type="w" for="ch" forName="text10" refType="w" fact="0.1623"/>
          <dgm:constr type="h" for="ch" forName="text10" refType="h" fact="0.2314"/>
          <dgm:constr type="l" for="ch" forName="imageaccent10" refType="w" fact="0.4203"/>
          <dgm:constr type="t" for="ch" forName="imageaccent10" refType="h" fact="0.8701"/>
          <dgm:constr type="w" for="ch" forName="imageaccent10" refType="w" fact="0.0189"/>
          <dgm:constr type="h" for="ch" forName="imageaccent10" refType="h" fact="0.0271"/>
          <dgm:constr type="l" for="ch" forName="textaccent10" refType="w" fact="0.4504"/>
          <dgm:constr type="t" for="ch" forName="textaccent10" refType="h" fact="0.8446"/>
          <dgm:constr type="w" for="ch" forName="textaccent10" refType="w" fact="0.0189"/>
          <dgm:constr type="h" for="ch" forName="textaccent10" refType="h" fact="0.0271"/>
        </dgm:constrLst>
      </dgm:if>
      <dgm:if name="Name12" axis="ch" ptType="node" func="cnt" op="equ" val="11">
        <dgm:alg type="composite">
          <dgm:param type="ar" val="1.4704"/>
        </dgm:alg>
        <dgm:constrLst>
          <dgm:constr type="primFontSz" for="des" ptType="node" op="equ" val="65"/>
          <dgm:constr type="l" for="ch" forName="image4" refType="w" fact="0.5585"/>
          <dgm:constr type="t" for="ch" forName="image4" refType="h" fact="0.2287"/>
          <dgm:constr type="w" for="ch" forName="image4" refType="w" fact="0.1623"/>
          <dgm:constr type="h" for="ch" forName="image4" refType="h" fact="0.2049"/>
          <dgm:constr type="l" for="ch" forName="text5" refType="w" fact="0.5585"/>
          <dgm:constr type="t" for="ch" forName="text5" refType="h" fact="0.0022"/>
          <dgm:constr type="w" for="ch" forName="text5" refType="w" fact="0.1623"/>
          <dgm:constr type="h" for="ch" forName="text5" refType="h" fact="0.2049"/>
          <dgm:constr type="l" for="ch" forName="image5" refType="w" fact="0.6982"/>
          <dgm:constr type="t" for="ch" forName="image5" refType="h" fact="0.1165"/>
          <dgm:constr type="w" for="ch" forName="image5" refType="w" fact="0.1623"/>
          <dgm:constr type="h" for="ch" forName="image5" refType="h" fact="0.2049"/>
          <dgm:constr type="l" for="ch" forName="image2" refType="w" fact="0.4189"/>
          <dgm:constr type="t" for="ch" forName="image2" refType="h" fact="0.34"/>
          <dgm:constr type="w" for="ch" forName="image2" refType="w" fact="0.1623"/>
          <dgm:constr type="h" for="ch" forName="image2" refType="h" fact="0.2049"/>
          <dgm:constr type="l" for="ch" forName="text4" refType="w" fact="0.4189"/>
          <dgm:constr type="t" for="ch" forName="text4" refType="h" fact="0.1135"/>
          <dgm:constr type="w" for="ch" forName="text4" refType="w" fact="0.1623"/>
          <dgm:constr type="h" for="ch" forName="text4" refType="h" fact="0.2049"/>
          <dgm:constr type="l" for="ch" forName="text2" refType="w" fact="0.2793"/>
          <dgm:constr type="t" for="ch" forName="text2" refType="h" fact="0.2265"/>
          <dgm:constr type="w" for="ch" forName="text2" refType="w" fact="0.1623"/>
          <dgm:constr type="h" for="ch" forName="text2" refType="h" fact="0.2049"/>
          <dgm:constr type="l" for="ch" forName="image3" refType="w" fact="0.2793"/>
          <dgm:constr type="t" for="ch" forName="image3" refType="h" fact="0"/>
          <dgm:constr type="w" for="ch" forName="image3" refType="w" fact="0.1623"/>
          <dgm:constr type="h" for="ch" forName="image3" refType="h" fact="0.2049"/>
          <dgm:constr type="l" for="ch" forName="text1" refType="w" fact="0.1396"/>
          <dgm:constr type="t" for="ch" forName="text1" refType="h" fact="0.3404"/>
          <dgm:constr type="w" for="ch" forName="text1" refType="w" fact="0.1623"/>
          <dgm:constr type="h" for="ch" forName="text1" refType="h" fact="0.2049"/>
          <dgm:constr type="l" for="ch" forName="text3" refType="w" fact="0.1396"/>
          <dgm:constr type="t" for="ch" forName="text3" refType="h" fact="0.1139"/>
          <dgm:constr type="w" for="ch" forName="text3" refType="w" fact="0.1623"/>
          <dgm:constr type="h" for="ch" forName="text3" refType="h" fact="0.2049"/>
          <dgm:constr type="l" for="ch" forName="textaccent1" refType="w" fact="0.1435"/>
          <dgm:constr type="t" for="ch" forName="textaccent1" refType="h" fact="0.432"/>
          <dgm:constr type="w" for="ch" forName="textaccent1" refType="w" fact="0.0189"/>
          <dgm:constr type="h" for="ch" forName="textaccent1" refType="h" fact="0.024"/>
          <dgm:constr type="l" for="ch" forName="image1" refType="w" fact="0"/>
          <dgm:constr type="t" for="ch" forName="image1" refType="h" fact="0.2272"/>
          <dgm:constr type="w" for="ch" forName="image1" refType="w" fact="0.1623"/>
          <dgm:constr type="h" for="ch" forName="image1" refType="h" fact="0.2049"/>
          <dgm:constr type="l" for="ch" forName="imageaccent1" refType="w" fact="0.1111"/>
          <dgm:constr type="t" for="ch" forName="imageaccent1" refType="h" fact="0.4048"/>
          <dgm:constr type="w" for="ch" forName="imageaccent1" refType="w" fact="0.0189"/>
          <dgm:constr type="h" for="ch" forName="imageaccent1" refType="h" fact="0.024"/>
          <dgm:constr type="l" for="ch" forName="textaccent2" refType="w" fact="0.391"/>
          <dgm:constr type="t" for="ch" forName="textaccent2" refType="h" fact="0.4038"/>
          <dgm:constr type="w" for="ch" forName="textaccent2" refType="w" fact="0.0189"/>
          <dgm:constr type="h" for="ch" forName="textaccent2" refType="h" fact="0.024"/>
          <dgm:constr type="l" for="ch" forName="imageaccent2" refType="w" fact="0.4228"/>
          <dgm:constr type="t" for="ch" forName="imageaccent2" refType="h" fact="0.4312"/>
          <dgm:constr type="w" for="ch" forName="imageaccent2" refType="w" fact="0.0189"/>
          <dgm:constr type="h" for="ch" forName="imageaccent2" refType="h" fact="0.024"/>
          <dgm:constr type="l" for="ch" forName="textaccent3" refType="w" fact="0.2501"/>
          <dgm:constr type="t" for="ch" forName="textaccent3" refType="h" fact="0.1167"/>
          <dgm:constr type="w" for="ch" forName="textaccent3" refType="w" fact="0.0189"/>
          <dgm:constr type="h" for="ch" forName="textaccent3" refType="h" fact="0.024"/>
          <dgm:constr type="l" for="ch" forName="imageaccent3" refType="w" fact="0.2839"/>
          <dgm:constr type="t" for="ch" forName="imageaccent3" refType="h" fact="0.0908"/>
          <dgm:constr type="w" for="ch" forName="imageaccent3" refType="w" fact="0.0189"/>
          <dgm:constr type="h" for="ch" forName="imageaccent3" refType="h" fact="0.024"/>
          <dgm:constr type="l" for="ch" forName="textaccent4" refType="w" fact="0.5593"/>
          <dgm:constr type="t" for="ch" forName="textaccent4" refType="h" fact="0.2042"/>
          <dgm:constr type="w" for="ch" forName="textaccent4" refType="w" fact="0.0189"/>
          <dgm:constr type="h" for="ch" forName="textaccent4" refType="h" fact="0.024"/>
          <dgm:constr type="l" for="ch" forName="imageaccent4" refType="w" fact="0.5901"/>
          <dgm:constr type="t" for="ch" forName="imageaccent4" refType="h" fact="0.2323"/>
          <dgm:constr type="w" for="ch" forName="imageaccent4" refType="w" fact="0.0189"/>
          <dgm:constr type="h" for="ch" forName="imageaccent4" refType="h" fact="0.024"/>
          <dgm:constr type="l" for="ch" forName="textaccent5" refType="w" fact="0.6989"/>
          <dgm:constr type="t" for="ch" forName="textaccent5" refType="h" fact="0.094"/>
          <dgm:constr type="w" for="ch" forName="textaccent5" refType="w" fact="0.0189"/>
          <dgm:constr type="h" for="ch" forName="textaccent5" refType="h" fact="0.024"/>
          <dgm:constr type="l" for="ch" forName="imageaccent5" refType="w" fact="0.7305"/>
          <dgm:constr type="t" for="ch" forName="imageaccent5" refType="h" fact="0.121"/>
          <dgm:constr type="w" for="ch" forName="imageaccent5" refType="w" fact="0.0189"/>
          <dgm:constr type="h" for="ch" forName="imageaccent5" refType="h" fact="0.024"/>
          <dgm:constr type="l" for="ch" forName="image6" refType="w" fact="0.5585"/>
          <dgm:constr type="t" for="ch" forName="image6" refType="h" fact="0.4548"/>
          <dgm:constr type="w" for="ch" forName="image6" refType="w" fact="0.1623"/>
          <dgm:constr type="h" for="ch" forName="image6" refType="h" fact="0.2049"/>
          <dgm:constr type="l" for="ch" forName="text6" refType="w" fact="0.6982"/>
          <dgm:constr type="t" for="ch" forName="text6" refType="h" fact="0.3426"/>
          <dgm:constr type="w" for="ch" forName="text6" refType="w" fact="0.1623"/>
          <dgm:constr type="h" for="ch" forName="text6" refType="h" fact="0.2049"/>
          <dgm:constr type="l" for="ch" forName="imageaccent6" refType="w" fact="0.7002"/>
          <dgm:constr type="t" for="ch" forName="imageaccent6" refType="h" fact="0.5447"/>
          <dgm:constr type="w" for="ch" forName="imageaccent6" refType="w" fact="0.0189"/>
          <dgm:constr type="h" for="ch" forName="imageaccent6" refType="h" fact="0.024"/>
          <dgm:constr type="l" for="ch" forName="textaccent6" refType="w" fact="0.7303"/>
          <dgm:constr type="t" for="ch" forName="textaccent6" refType="h" fact="0.5221"/>
          <dgm:constr type="w" for="ch" forName="textaccent6" refType="w" fact="0.0189"/>
          <dgm:constr type="h" for="ch" forName="textaccent6" refType="h" fact="0.024"/>
          <dgm:constr type="l" for="ch" forName="text7" refType="w" fact="0.2792"/>
          <dgm:constr type="t" for="ch" forName="text7" refType="h" fact="0.4535"/>
          <dgm:constr type="w" for="ch" forName="text7" refType="w" fact="0.1623"/>
          <dgm:constr type="h" for="ch" forName="text7" refType="h" fact="0.2049"/>
          <dgm:constr type="l" for="ch" forName="image7" refType="w" fact="0.1395"/>
          <dgm:constr type="t" for="ch" forName="image7" refType="h" fact="0.5674"/>
          <dgm:constr type="w" for="ch" forName="image7" refType="w" fact="0.1623"/>
          <dgm:constr type="h" for="ch" forName="image7" refType="h" fact="0.2049"/>
          <dgm:constr type="l" for="ch" forName="imageaccent7" refType="w" fact="0.25"/>
          <dgm:constr type="t" for="ch" forName="imageaccent7" refType="h" fact="0.5703"/>
          <dgm:constr type="w" for="ch" forName="imageaccent7" refType="w" fact="0.0189"/>
          <dgm:constr type="h" for="ch" forName="imageaccent7" refType="h" fact="0.024"/>
          <dgm:constr type="l" for="ch" forName="textaccent7" refType="w" fact="0.2838"/>
          <dgm:constr type="t" for="ch" forName="textaccent7" refType="h" fact="0.5443"/>
          <dgm:constr type="w" for="ch" forName="textaccent7" refType="w" fact="0.0189"/>
          <dgm:constr type="h" for="ch" forName="textaccent7" refType="h" fact="0.024"/>
          <dgm:constr type="l" for="ch" forName="image8" refType="w" fact="0.6975"/>
          <dgm:constr type="t" for="ch" forName="image8" refType="h" fact="0.5696"/>
          <dgm:constr type="w" for="ch" forName="image8" refType="w" fact="0.1623"/>
          <dgm:constr type="h" for="ch" forName="image8" refType="h" fact="0.2049"/>
          <dgm:constr type="l" for="ch" forName="text8" refType="w" fact="0.8371"/>
          <dgm:constr type="t" for="ch" forName="text8" refType="h" fact="0.4574"/>
          <dgm:constr type="w" for="ch" forName="text8" refType="w" fact="0.1623"/>
          <dgm:constr type="h" for="ch" forName="text8" refType="h" fact="0.2049"/>
          <dgm:constr type="l" for="ch" forName="imageaccent8" refType="w" fact="0.8392"/>
          <dgm:constr type="t" for="ch" forName="imageaccent8" refType="h" fact="0.6595"/>
          <dgm:constr type="w" for="ch" forName="imageaccent8" refType="w" fact="0.0189"/>
          <dgm:constr type="h" for="ch" forName="imageaccent8" refType="h" fact="0.024"/>
          <dgm:constr type="l" for="ch" forName="textaccent8" refType="w" fact="0.8693"/>
          <dgm:constr type="t" for="ch" forName="textaccent8" refType="h" fact="0.6369"/>
          <dgm:constr type="w" for="ch" forName="textaccent8" refType="w" fact="0.0189"/>
          <dgm:constr type="h" for="ch" forName="textaccent8" refType="h" fact="0.024"/>
          <dgm:constr type="l" for="ch" forName="text9" refType="w" fact="0.8377"/>
          <dgm:constr type="t" for="ch" forName="text9" refType="h" fact="0.0044"/>
          <dgm:constr type="w" for="ch" forName="text9" refType="w" fact="0.1623"/>
          <dgm:constr type="h" for="ch" forName="text9" refType="h" fact="0.2049"/>
          <dgm:constr type="l" for="ch" forName="textaccent9" refType="w" fact="0.95"/>
          <dgm:constr type="t" for="ch" forName="textaccent9" refType="h" fact="0.1846"/>
          <dgm:constr type="w" for="ch" forName="textaccent9" refType="w" fact="0.0189"/>
          <dgm:constr type="h" for="ch" forName="textaccent9" refType="h" fact="0.024"/>
          <dgm:constr type="l" for="ch" forName="image9" refType="w" fact="0.8377"/>
          <dgm:constr type="t" for="ch" forName="image9" refType="h" fact="0.2306"/>
          <dgm:constr type="w" for="ch" forName="image9" refType="w" fact="0.1623"/>
          <dgm:constr type="h" for="ch" forName="image9" refType="h" fact="0.2049"/>
          <dgm:constr type="l" for="ch" forName="imageaccent9" refType="w" fact="0.95"/>
          <dgm:constr type="t" for="ch" forName="imageaccent9" refType="h" fact="0.2318"/>
          <dgm:constr type="w" for="ch" forName="imageaccent9" refType="w" fact="0.0189"/>
          <dgm:constr type="h" for="ch" forName="imageaccent9" refType="h" fact="0.024"/>
          <dgm:constr type="l" for="ch" forName="image10" refType="w" fact="0.2786"/>
          <dgm:constr type="t" for="ch" forName="image10" refType="h" fact="0.6805"/>
          <dgm:constr type="w" for="ch" forName="image10" refType="w" fact="0.1623"/>
          <dgm:constr type="h" for="ch" forName="image10" refType="h" fact="0.2049"/>
          <dgm:constr type="l" for="ch" forName="text10" refType="w" fact="0.4183"/>
          <dgm:constr type="t" for="ch" forName="text10" refType="h" fact="0.5683"/>
          <dgm:constr type="w" for="ch" forName="text10" refType="w" fact="0.1623"/>
          <dgm:constr type="h" for="ch" forName="text10" refType="h" fact="0.2049"/>
          <dgm:constr type="l" for="ch" forName="imageaccent10" refType="w" fact="0.4203"/>
          <dgm:constr type="t" for="ch" forName="imageaccent10" refType="h" fact="0.7704"/>
          <dgm:constr type="w" for="ch" forName="imageaccent10" refType="w" fact="0.0189"/>
          <dgm:constr type="h" for="ch" forName="imageaccent10" refType="h" fact="0.024"/>
          <dgm:constr type="l" for="ch" forName="textaccent10" refType="w" fact="0.4504"/>
          <dgm:constr type="t" for="ch" forName="textaccent10" refType="h" fact="0.7478"/>
          <dgm:constr type="w" for="ch" forName="textaccent10" refType="w" fact="0.0189"/>
          <dgm:constr type="h" for="ch" forName="textaccent10" refType="h" fact="0.024"/>
          <dgm:constr type="l" for="ch" forName="text11" refType="w" fact="0.6971"/>
          <dgm:constr type="t" for="ch" forName="text11" refType="h" fact="0.7951"/>
          <dgm:constr type="w" for="ch" forName="text11" refType="w" fact="0.1623"/>
          <dgm:constr type="h" for="ch" forName="text11" refType="h" fact="0.2049"/>
          <dgm:constr type="l" for="ch" forName="image11" refType="w" fact="0.5575"/>
          <dgm:constr type="t" for="ch" forName="image11" refType="h" fact="0.6816"/>
          <dgm:constr type="w" for="ch" forName="image11" refType="w" fact="0.1623"/>
          <dgm:constr type="h" for="ch" forName="image11" refType="h" fact="0.2049"/>
          <dgm:constr type="l" for="ch" forName="imageaccent11" refType="w" fact="0.6692"/>
          <dgm:constr type="t" for="ch" forName="imageaccent11" refType="h" fact="0.8589"/>
          <dgm:constr type="w" for="ch" forName="imageaccent11" refType="w" fact="0.0189"/>
          <dgm:constr type="h" for="ch" forName="imageaccent11" refType="h" fact="0.024"/>
          <dgm:constr type="l" for="ch" forName="textaccent11" refType="w" fact="0.701"/>
          <dgm:constr type="t" for="ch" forName="textaccent11" refType="h" fact="0.8863"/>
          <dgm:constr type="w" for="ch" forName="textaccent11" refType="w" fact="0.0189"/>
          <dgm:constr type="h" for="ch" forName="textaccent11" refType="h" fact="0.024"/>
        </dgm:constrLst>
      </dgm:if>
      <dgm:else name="Name13">
        <dgm:alg type="composite">
          <dgm:param type="ar" val="1.675"/>
        </dgm:alg>
        <dgm:constrLst>
          <dgm:constr type="primFontSz" for="des" ptType="node" op="equ" val="65"/>
          <dgm:constr type="l" for="ch" forName="image4" refType="w" fact="0.4903"/>
          <dgm:constr type="t" for="ch" forName="image4" refType="h" fact="0.2287"/>
          <dgm:constr type="w" for="ch" forName="image4" refType="w" fact="0.1425"/>
          <dgm:constr type="h" for="ch" forName="image4" refType="h" fact="0.2049"/>
          <dgm:constr type="l" for="ch" forName="text5" refType="w" fact="0.4903"/>
          <dgm:constr type="t" for="ch" forName="text5" refType="h" fact="0.0022"/>
          <dgm:constr type="w" for="ch" forName="text5" refType="w" fact="0.1425"/>
          <dgm:constr type="h" for="ch" forName="text5" refType="h" fact="0.2049"/>
          <dgm:constr type="l" for="ch" forName="image5" refType="w" fact="0.6129"/>
          <dgm:constr type="t" for="ch" forName="image5" refType="h" fact="0.1165"/>
          <dgm:constr type="w" for="ch" forName="image5" refType="w" fact="0.1425"/>
          <dgm:constr type="h" for="ch" forName="image5" refType="h" fact="0.2049"/>
          <dgm:constr type="l" for="ch" forName="image2" refType="w" fact="0.3677"/>
          <dgm:constr type="t" for="ch" forName="image2" refType="h" fact="0.34"/>
          <dgm:constr type="w" for="ch" forName="image2" refType="w" fact="0.1425"/>
          <dgm:constr type="h" for="ch" forName="image2" refType="h" fact="0.2049"/>
          <dgm:constr type="l" for="ch" forName="text4" refType="w" fact="0.3677"/>
          <dgm:constr type="t" for="ch" forName="text4" refType="h" fact="0.1135"/>
          <dgm:constr type="w" for="ch" forName="text4" refType="w" fact="0.1425"/>
          <dgm:constr type="h" for="ch" forName="text4" refType="h" fact="0.2049"/>
          <dgm:constr type="l" for="ch" forName="text2" refType="w" fact="0.2452"/>
          <dgm:constr type="t" for="ch" forName="text2" refType="h" fact="0.2265"/>
          <dgm:constr type="w" for="ch" forName="text2" refType="w" fact="0.1425"/>
          <dgm:constr type="h" for="ch" forName="text2" refType="h" fact="0.2049"/>
          <dgm:constr type="l" for="ch" forName="image3" refType="w" fact="0.2452"/>
          <dgm:constr type="t" for="ch" forName="image3" refType="h" fact="0"/>
          <dgm:constr type="w" for="ch" forName="image3" refType="w" fact="0.1425"/>
          <dgm:constr type="h" for="ch" forName="image3" refType="h" fact="0.2049"/>
          <dgm:constr type="l" for="ch" forName="text1" refType="w" fact="0.1226"/>
          <dgm:constr type="t" for="ch" forName="text1" refType="h" fact="0.3404"/>
          <dgm:constr type="w" for="ch" forName="text1" refType="w" fact="0.1425"/>
          <dgm:constr type="h" for="ch" forName="text1" refType="h" fact="0.2049"/>
          <dgm:constr type="l" for="ch" forName="text3" refType="w" fact="0.1226"/>
          <dgm:constr type="t" for="ch" forName="text3" refType="h" fact="0.1139"/>
          <dgm:constr type="w" for="ch" forName="text3" refType="w" fact="0.1425"/>
          <dgm:constr type="h" for="ch" forName="text3" refType="h" fact="0.2049"/>
          <dgm:constr type="l" for="ch" forName="textaccent1" refType="w" fact="0.126"/>
          <dgm:constr type="t" for="ch" forName="textaccent1" refType="h" fact="0.432"/>
          <dgm:constr type="w" for="ch" forName="textaccent1" refType="w" fact="0.0166"/>
          <dgm:constr type="h" for="ch" forName="textaccent1" refType="h" fact="0.024"/>
          <dgm:constr type="l" for="ch" forName="image1" refType="w" fact="0"/>
          <dgm:constr type="t" for="ch" forName="image1" refType="h" fact="0.2272"/>
          <dgm:constr type="w" for="ch" forName="image1" refType="w" fact="0.1425"/>
          <dgm:constr type="h" for="ch" forName="image1" refType="h" fact="0.2049"/>
          <dgm:constr type="l" for="ch" forName="imageaccent1" refType="w" fact="0.0976"/>
          <dgm:constr type="t" for="ch" forName="imageaccent1" refType="h" fact="0.4048"/>
          <dgm:constr type="w" for="ch" forName="imageaccent1" refType="w" fact="0.0166"/>
          <dgm:constr type="h" for="ch" forName="imageaccent1" refType="h" fact="0.024"/>
          <dgm:constr type="l" for="ch" forName="textaccent2" refType="w" fact="0.3432"/>
          <dgm:constr type="t" for="ch" forName="textaccent2" refType="h" fact="0.4038"/>
          <dgm:constr type="w" for="ch" forName="textaccent2" refType="w" fact="0.0166"/>
          <dgm:constr type="h" for="ch" forName="textaccent2" refType="h" fact="0.024"/>
          <dgm:constr type="l" for="ch" forName="imageaccent2" refType="w" fact="0.3712"/>
          <dgm:constr type="t" for="ch" forName="imageaccent2" refType="h" fact="0.4312"/>
          <dgm:constr type="w" for="ch" forName="imageaccent2" refType="w" fact="0.0166"/>
          <dgm:constr type="h" for="ch" forName="imageaccent2" refType="h" fact="0.024"/>
          <dgm:constr type="l" for="ch" forName="textaccent3" refType="w" fact="0.2196"/>
          <dgm:constr type="t" for="ch" forName="textaccent3" refType="h" fact="0.1167"/>
          <dgm:constr type="w" for="ch" forName="textaccent3" refType="w" fact="0.0166"/>
          <dgm:constr type="h" for="ch" forName="textaccent3" refType="h" fact="0.024"/>
          <dgm:constr type="l" for="ch" forName="imageaccent3" refType="w" fact="0.2492"/>
          <dgm:constr type="t" for="ch" forName="imageaccent3" refType="h" fact="0.0908"/>
          <dgm:constr type="w" for="ch" forName="imageaccent3" refType="w" fact="0.0166"/>
          <dgm:constr type="h" for="ch" forName="imageaccent3" refType="h" fact="0.024"/>
          <dgm:constr type="l" for="ch" forName="textaccent4" refType="w" fact="0.491"/>
          <dgm:constr type="t" for="ch" forName="textaccent4" refType="h" fact="0.2042"/>
          <dgm:constr type="w" for="ch" forName="textaccent4" refType="w" fact="0.0166"/>
          <dgm:constr type="h" for="ch" forName="textaccent4" refType="h" fact="0.024"/>
          <dgm:constr type="l" for="ch" forName="imageaccent4" refType="w" fact="0.5181"/>
          <dgm:constr type="t" for="ch" forName="imageaccent4" refType="h" fact="0.2323"/>
          <dgm:constr type="w" for="ch" forName="imageaccent4" refType="w" fact="0.0166"/>
          <dgm:constr type="h" for="ch" forName="imageaccent4" refType="h" fact="0.024"/>
          <dgm:constr type="l" for="ch" forName="textaccent5" refType="w" fact="0.6136"/>
          <dgm:constr type="t" for="ch" forName="textaccent5" refType="h" fact="0.094"/>
          <dgm:constr type="w" for="ch" forName="textaccent5" refType="w" fact="0.0166"/>
          <dgm:constr type="h" for="ch" forName="textaccent5" refType="h" fact="0.024"/>
          <dgm:constr type="l" for="ch" forName="imageaccent5" refType="w" fact="0.6413"/>
          <dgm:constr type="t" for="ch" forName="imageaccent5" refType="h" fact="0.121"/>
          <dgm:constr type="w" for="ch" forName="imageaccent5" refType="w" fact="0.0166"/>
          <dgm:constr type="h" for="ch" forName="imageaccent5" refType="h" fact="0.024"/>
          <dgm:constr type="l" for="ch" forName="image6" refType="w" fact="0.4903"/>
          <dgm:constr type="t" for="ch" forName="image6" refType="h" fact="0.4548"/>
          <dgm:constr type="w" for="ch" forName="image6" refType="w" fact="0.1425"/>
          <dgm:constr type="h" for="ch" forName="image6" refType="h" fact="0.2049"/>
          <dgm:constr type="l" for="ch" forName="text6" refType="w" fact="0.6129"/>
          <dgm:constr type="t" for="ch" forName="text6" refType="h" fact="0.3426"/>
          <dgm:constr type="w" for="ch" forName="text6" refType="w" fact="0.1425"/>
          <dgm:constr type="h" for="ch" forName="text6" refType="h" fact="0.2049"/>
          <dgm:constr type="l" for="ch" forName="imageaccent6" refType="w" fact="0.6147"/>
          <dgm:constr type="t" for="ch" forName="imageaccent6" refType="h" fact="0.5447"/>
          <dgm:constr type="w" for="ch" forName="imageaccent6" refType="w" fact="0.0166"/>
          <dgm:constr type="h" for="ch" forName="imageaccent6" refType="h" fact="0.024"/>
          <dgm:constr type="l" for="ch" forName="textaccent6" refType="w" fact="0.6411"/>
          <dgm:constr type="t" for="ch" forName="textaccent6" refType="h" fact="0.5221"/>
          <dgm:constr type="w" for="ch" forName="textaccent6" refType="w" fact="0.0166"/>
          <dgm:constr type="h" for="ch" forName="textaccent6" refType="h" fact="0.024"/>
          <dgm:constr type="l" for="ch" forName="text7" refType="w" fact="0.2451"/>
          <dgm:constr type="t" for="ch" forName="text7" refType="h" fact="0.4535"/>
          <dgm:constr type="w" for="ch" forName="text7" refType="w" fact="0.1425"/>
          <dgm:constr type="h" for="ch" forName="text7" refType="h" fact="0.2049"/>
          <dgm:constr type="l" for="ch" forName="image7" refType="w" fact="0.1225"/>
          <dgm:constr type="t" for="ch" forName="image7" refType="h" fact="0.5674"/>
          <dgm:constr type="w" for="ch" forName="image7" refType="w" fact="0.1425"/>
          <dgm:constr type="h" for="ch" forName="image7" refType="h" fact="0.2049"/>
          <dgm:constr type="l" for="ch" forName="imageaccent7" refType="w" fact="0.2195"/>
          <dgm:constr type="t" for="ch" forName="imageaccent7" refType="h" fact="0.5703"/>
          <dgm:constr type="w" for="ch" forName="imageaccent7" refType="w" fact="0.0166"/>
          <dgm:constr type="h" for="ch" forName="imageaccent7" refType="h" fact="0.024"/>
          <dgm:constr type="l" for="ch" forName="textaccent7" refType="w" fact="0.2491"/>
          <dgm:constr type="t" for="ch" forName="textaccent7" refType="h" fact="0.5443"/>
          <dgm:constr type="w" for="ch" forName="textaccent7" refType="w" fact="0.0166"/>
          <dgm:constr type="h" for="ch" forName="textaccent7" refType="h" fact="0.024"/>
          <dgm:constr type="l" for="ch" forName="image8" refType="w" fact="0.6123"/>
          <dgm:constr type="t" for="ch" forName="image8" refType="h" fact="0.5696"/>
          <dgm:constr type="w" for="ch" forName="image8" refType="w" fact="0.1425"/>
          <dgm:constr type="h" for="ch" forName="image8" refType="h" fact="0.2049"/>
          <dgm:constr type="l" for="ch" forName="text8" refType="w" fact="0.7349"/>
          <dgm:constr type="t" for="ch" forName="text8" refType="h" fact="0.4574"/>
          <dgm:constr type="w" for="ch" forName="text8" refType="w" fact="0.1425"/>
          <dgm:constr type="h" for="ch" forName="text8" refType="h" fact="0.2049"/>
          <dgm:constr type="l" for="ch" forName="imageaccent8" refType="w" fact="0.7367"/>
          <dgm:constr type="t" for="ch" forName="imageaccent8" refType="h" fact="0.6595"/>
          <dgm:constr type="w" for="ch" forName="imageaccent8" refType="w" fact="0.0166"/>
          <dgm:constr type="h" for="ch" forName="imageaccent8" refType="h" fact="0.024"/>
          <dgm:constr type="l" for="ch" forName="textaccent8" refType="w" fact="0.7631"/>
          <dgm:constr type="t" for="ch" forName="textaccent8" refType="h" fact="0.6369"/>
          <dgm:constr type="w" for="ch" forName="textaccent8" refType="w" fact="0.0166"/>
          <dgm:constr type="h" for="ch" forName="textaccent8" refType="h" fact="0.024"/>
          <dgm:constr type="l" for="ch" forName="text9" refType="w" fact="0.7354"/>
          <dgm:constr type="t" for="ch" forName="text9" refType="h" fact="0.0044"/>
          <dgm:constr type="w" for="ch" forName="text9" refType="w" fact="0.1425"/>
          <dgm:constr type="h" for="ch" forName="text9" refType="h" fact="0.2049"/>
          <dgm:constr type="l" for="ch" forName="textaccent9" refType="w" fact="0.8339"/>
          <dgm:constr type="t" for="ch" forName="textaccent9" refType="h" fact="0.1846"/>
          <dgm:constr type="w" for="ch" forName="textaccent9" refType="w" fact="0.0166"/>
          <dgm:constr type="h" for="ch" forName="textaccent9" refType="h" fact="0.024"/>
          <dgm:constr type="l" for="ch" forName="image9" refType="w" fact="0.7354"/>
          <dgm:constr type="t" for="ch" forName="image9" refType="h" fact="0.2306"/>
          <dgm:constr type="w" for="ch" forName="image9" refType="w" fact="0.1425"/>
          <dgm:constr type="h" for="ch" forName="image9" refType="h" fact="0.2049"/>
          <dgm:constr type="l" for="ch" forName="imageaccent9" refType="w" fact="0.8339"/>
          <dgm:constr type="t" for="ch" forName="imageaccent9" refType="h" fact="0.2318"/>
          <dgm:constr type="w" for="ch" forName="imageaccent9" refType="w" fact="0.0166"/>
          <dgm:constr type="h" for="ch" forName="imageaccent9" refType="h" fact="0.024"/>
          <dgm:constr type="l" for="ch" forName="image10" refType="w" fact="0.2446"/>
          <dgm:constr type="t" for="ch" forName="image10" refType="h" fact="0.6805"/>
          <dgm:constr type="w" for="ch" forName="image10" refType="w" fact="0.1425"/>
          <dgm:constr type="h" for="ch" forName="image10" refType="h" fact="0.2049"/>
          <dgm:constr type="l" for="ch" forName="text10" refType="w" fact="0.3672"/>
          <dgm:constr type="t" for="ch" forName="text10" refType="h" fact="0.5683"/>
          <dgm:constr type="w" for="ch" forName="text10" refType="w" fact="0.1425"/>
          <dgm:constr type="h" for="ch" forName="text10" refType="h" fact="0.2049"/>
          <dgm:constr type="l" for="ch" forName="imageaccent10" refType="w" fact="0.369"/>
          <dgm:constr type="t" for="ch" forName="imageaccent10" refType="h" fact="0.7704"/>
          <dgm:constr type="w" for="ch" forName="imageaccent10" refType="w" fact="0.0166"/>
          <dgm:constr type="h" for="ch" forName="imageaccent10" refType="h" fact="0.024"/>
          <dgm:constr type="l" for="ch" forName="textaccent10" refType="w" fact="0.3954"/>
          <dgm:constr type="t" for="ch" forName="textaccent10" refType="h" fact="0.7478"/>
          <dgm:constr type="w" for="ch" forName="textaccent10" refType="w" fact="0.0166"/>
          <dgm:constr type="h" for="ch" forName="textaccent10" refType="h" fact="0.024"/>
          <dgm:constr type="l" for="ch" forName="text11" refType="w" fact="0.612"/>
          <dgm:constr type="t" for="ch" forName="text11" refType="h" fact="0.7951"/>
          <dgm:constr type="w" for="ch" forName="text11" refType="w" fact="0.1425"/>
          <dgm:constr type="h" for="ch" forName="text11" refType="h" fact="0.2049"/>
          <dgm:constr type="l" for="ch" forName="image11" refType="w" fact="0.4894"/>
          <dgm:constr type="t" for="ch" forName="image11" refType="h" fact="0.6816"/>
          <dgm:constr type="w" for="ch" forName="image11" refType="w" fact="0.1425"/>
          <dgm:constr type="h" for="ch" forName="image11" refType="h" fact="0.2049"/>
          <dgm:constr type="l" for="ch" forName="imageaccent11" refType="w" fact="0.5874"/>
          <dgm:constr type="t" for="ch" forName="imageaccent11" refType="h" fact="0.8589"/>
          <dgm:constr type="w" for="ch" forName="imageaccent11" refType="w" fact="0.0166"/>
          <dgm:constr type="h" for="ch" forName="imageaccent11" refType="h" fact="0.024"/>
          <dgm:constr type="l" for="ch" forName="textaccent11" refType="w" fact="0.6154"/>
          <dgm:constr type="t" for="ch" forName="textaccent11" refType="h" fact="0.8863"/>
          <dgm:constr type="w" for="ch" forName="textaccent11" refType="w" fact="0.0166"/>
          <dgm:constr type="h" for="ch" forName="textaccent11" refType="h" fact="0.024"/>
          <dgm:constr type="l" for="ch" forName="text12" refType="w" fact="0.735"/>
          <dgm:constr type="t" for="ch" forName="text12" refType="h" fact="0.684"/>
          <dgm:constr type="w" for="ch" forName="text12" refType="w" fact="0.1425"/>
          <dgm:constr type="h" for="ch" forName="text12" refType="h" fact="0.2049"/>
          <dgm:constr type="l" for="ch" forName="image12" refType="w" fact="0.8575"/>
          <dgm:constr type="t" for="ch" forName="image12" refType="h" fact="0.5718"/>
          <dgm:constr type="w" for="ch" forName="image12" refType="w" fact="0.1425"/>
          <dgm:constr type="h" for="ch" forName="image12" refType="h" fact="0.2049"/>
          <dgm:constr type="l" for="ch" forName="textaccent12" refType="w" fact="0.8594"/>
          <dgm:constr type="t" for="ch" forName="textaccent12" refType="h" fact="0.7739"/>
          <dgm:constr type="w" for="ch" forName="textaccent12" refType="w" fact="0.0166"/>
          <dgm:constr type="h" for="ch" forName="textaccent12" refType="h" fact="0.024"/>
          <dgm:constr type="l" for="ch" forName="imageaccent12" refType="w" fact="0.8858"/>
          <dgm:constr type="t" for="ch" forName="imageaccent12" refType="h" fact="0.7513"/>
          <dgm:constr type="w" for="ch" forName="imageaccent12" refType="w" fact="0.0166"/>
          <dgm:constr type="h" for="ch" forName="imageaccent12" refType="h" fact="0.024"/>
        </dgm:constrLst>
      </dgm:else>
    </dgm:choose>
    <dgm:forEach name="wrapper" axis="self" ptType="parTrans">
      <dgm:forEach name="wrapper2" axis="self" ptType="sibTrans" st="2">
        <dgm:forEach name="textRepeat" axis="self">
          <dgm:layoutNode name="textRepeatNode" styleLbl="alignNode1">
            <dgm:varLst>
              <dgm:chMax val="0"/>
              <dgm:chPref val="0"/>
              <dgm:bulletEnabled val="1"/>
            </dgm:varLst>
            <dgm:alg type="tx"/>
            <dgm:shape xmlns:r="http://schemas.openxmlformats.org/officeDocument/2006/relationships" type="hexagon" r:blip="">
              <dgm:adjLst>
                <dgm:adj idx="1" val="0.25"/>
                <dgm:adj idx="2" val="1.1547"/>
              </dgm:adjLst>
            </dgm:shape>
            <dgm:presOf axis="desOrSelf" ptType="node"/>
            <dgm:constrLst>
              <dgm:constr type="lMarg" refType="primFontSz" fact="0"/>
              <dgm:constr type="rMarg" refType="primFontSz" fact="0"/>
              <dgm:constr type="tMarg" refType="primFontSz" fact="0.1"/>
              <dgm:constr type="bMarg" refType="primFontSz" fact="0.1"/>
            </dgm:constrLst>
            <dgm:ruleLst>
              <dgm:rule type="primFontSz" val="5" fact="NaN" max="NaN"/>
            </dgm:ruleLst>
          </dgm:layoutNode>
        </dgm:forEach>
        <dgm:forEach name="accentRepeat" axis="self">
          <dgm:layoutNode name="accentRepeatNode" styleLbl="solidAlignAcc1">
            <dgm:alg type="sp"/>
            <dgm:shape xmlns:r="http://schemas.openxmlformats.org/officeDocument/2006/relationships" type="hexagon" r:blip="">
              <dgm:adjLst>
                <dgm:adj idx="1" val="0.25"/>
                <dgm:adj idx="2" val="1.1547"/>
              </dgm:adjLst>
            </dgm:shape>
            <dgm:presOf/>
          </dgm:layoutNode>
        </dgm:forEach>
        <dgm:forEach name="imageRepeat" axis="self">
          <dgm:layoutNode name="imageRepeatNode" styleLbl="alignAcc1">
            <dgm:alg type="sp"/>
            <dgm:shape xmlns:r="http://schemas.openxmlformats.org/officeDocument/2006/relationships" type="hexagon" r:blip="" blipPhldr="1">
              <dgm:adjLst>
                <dgm:adj idx="1" val="0.25"/>
                <dgm:adj idx="2" val="1.1547"/>
              </dgm:adjLst>
            </dgm:shape>
            <dgm:presOf axis="self"/>
          </dgm:layoutNode>
        </dgm:forEach>
      </dgm:forEach>
    </dgm:forEach>
    <dgm:forEach name="Name14" axis="ch" ptType="node" cnt="1">
      <dgm:layoutNode name="text1">
        <dgm:alg type="sp"/>
        <dgm:shape xmlns:r="http://schemas.openxmlformats.org/officeDocument/2006/relationships" r:blip="">
          <dgm:adjLst/>
        </dgm:shape>
        <dgm:presOf/>
        <dgm:constrLst/>
        <dgm:forEach name="Name15" ref="textRepeat"/>
      </dgm:layoutNode>
      <dgm:layoutNode name="textaccent1">
        <dgm:alg type="sp"/>
        <dgm:shape xmlns:r="http://schemas.openxmlformats.org/officeDocument/2006/relationships" r:blip="">
          <dgm:adjLst/>
        </dgm:shape>
        <dgm:presOf/>
        <dgm:constrLst/>
        <dgm:forEach name="Name16" ref="accentRepeat"/>
      </dgm:layoutNode>
    </dgm:forEach>
    <dgm:forEach name="Name17" axis="ch" ptType="sibTrans" hideLastTrans="0" cnt="1">
      <dgm:layoutNode name="image1">
        <dgm:alg type="sp"/>
        <dgm:shape xmlns:r="http://schemas.openxmlformats.org/officeDocument/2006/relationships" r:blip="">
          <dgm:adjLst/>
        </dgm:shape>
        <dgm:presOf/>
        <dgm:constrLst/>
        <dgm:forEach name="Name18" ref="imageRepeat"/>
      </dgm:layoutNode>
      <dgm:layoutNode name="imageaccent1">
        <dgm:alg type="sp"/>
        <dgm:shape xmlns:r="http://schemas.openxmlformats.org/officeDocument/2006/relationships" r:blip="">
          <dgm:adjLst/>
        </dgm:shape>
        <dgm:presOf/>
        <dgm:constrLst/>
        <dgm:forEach name="Name19" ref="accentRepeat"/>
      </dgm:layoutNode>
    </dgm:forEach>
    <dgm:forEach name="Name20" axis="ch" ptType="node" st="2" cnt="1">
      <dgm:layoutNode name="text2">
        <dgm:alg type="sp"/>
        <dgm:shape xmlns:r="http://schemas.openxmlformats.org/officeDocument/2006/relationships" r:blip="">
          <dgm:adjLst/>
        </dgm:shape>
        <dgm:presOf/>
        <dgm:constrLst/>
        <dgm:forEach name="Name21" ref="textRepeat"/>
      </dgm:layoutNode>
      <dgm:layoutNode name="textaccent2">
        <dgm:alg type="sp"/>
        <dgm:shape xmlns:r="http://schemas.openxmlformats.org/officeDocument/2006/relationships" r:blip="">
          <dgm:adjLst/>
        </dgm:shape>
        <dgm:presOf/>
        <dgm:constrLst/>
        <dgm:forEach name="Name22" ref="accentRepeat"/>
      </dgm:layoutNode>
    </dgm:forEach>
    <dgm:forEach name="Name23" axis="ch" ptType="sibTrans" hideLastTrans="0" st="2" cnt="1">
      <dgm:layoutNode name="image2">
        <dgm:alg type="sp"/>
        <dgm:shape xmlns:r="http://schemas.openxmlformats.org/officeDocument/2006/relationships" r:blip="">
          <dgm:adjLst/>
        </dgm:shape>
        <dgm:presOf/>
        <dgm:constrLst/>
        <dgm:forEach name="Name24" ref="imageRepeat"/>
      </dgm:layoutNode>
      <dgm:layoutNode name="imageaccent2">
        <dgm:alg type="sp"/>
        <dgm:shape xmlns:r="http://schemas.openxmlformats.org/officeDocument/2006/relationships" r:blip="">
          <dgm:adjLst/>
        </dgm:shape>
        <dgm:presOf/>
        <dgm:constrLst/>
        <dgm:forEach name="Name25" ref="accentRepeat"/>
      </dgm:layoutNode>
    </dgm:forEach>
    <dgm:forEach name="Name26" axis="ch" ptType="node" st="3" cnt="1">
      <dgm:layoutNode name="text3">
        <dgm:alg type="sp"/>
        <dgm:shape xmlns:r="http://schemas.openxmlformats.org/officeDocument/2006/relationships" r:blip="">
          <dgm:adjLst/>
        </dgm:shape>
        <dgm:presOf/>
        <dgm:constrLst/>
        <dgm:forEach name="Name27" ref="textRepeat"/>
      </dgm:layoutNode>
      <dgm:layoutNode name="textaccent3">
        <dgm:alg type="sp"/>
        <dgm:shape xmlns:r="http://schemas.openxmlformats.org/officeDocument/2006/relationships" r:blip="">
          <dgm:adjLst/>
        </dgm:shape>
        <dgm:presOf/>
        <dgm:constrLst/>
        <dgm:forEach name="Name28" ref="accentRepeat"/>
      </dgm:layoutNode>
    </dgm:forEach>
    <dgm:forEach name="Name29" axis="ch" ptType="sibTrans" hideLastTrans="0" st="3" cnt="1">
      <dgm:layoutNode name="image3">
        <dgm:alg type="sp"/>
        <dgm:shape xmlns:r="http://schemas.openxmlformats.org/officeDocument/2006/relationships" r:blip="">
          <dgm:adjLst/>
        </dgm:shape>
        <dgm:presOf/>
        <dgm:constrLst/>
        <dgm:forEach name="Name30" ref="imageRepeat"/>
      </dgm:layoutNode>
      <dgm:layoutNode name="imageaccent3">
        <dgm:alg type="sp"/>
        <dgm:shape xmlns:r="http://schemas.openxmlformats.org/officeDocument/2006/relationships" r:blip="">
          <dgm:adjLst/>
        </dgm:shape>
        <dgm:presOf/>
        <dgm:constrLst/>
        <dgm:forEach name="Name31" ref="accentRepeat"/>
      </dgm:layoutNode>
    </dgm:forEach>
    <dgm:forEach name="Name32" axis="ch" ptType="node" st="4" cnt="1">
      <dgm:layoutNode name="text4">
        <dgm:alg type="sp"/>
        <dgm:shape xmlns:r="http://schemas.openxmlformats.org/officeDocument/2006/relationships" r:blip="">
          <dgm:adjLst/>
        </dgm:shape>
        <dgm:presOf/>
        <dgm:constrLst/>
        <dgm:forEach name="Name33" ref="textRepeat"/>
      </dgm:layoutNode>
      <dgm:layoutNode name="textaccent4">
        <dgm:alg type="sp"/>
        <dgm:shape xmlns:r="http://schemas.openxmlformats.org/officeDocument/2006/relationships" r:blip="">
          <dgm:adjLst/>
        </dgm:shape>
        <dgm:presOf/>
        <dgm:constrLst/>
        <dgm:forEach name="Name34" ref="accentRepeat"/>
      </dgm:layoutNode>
    </dgm:forEach>
    <dgm:forEach name="Name35" axis="ch" ptType="sibTrans" hideLastTrans="0" st="4" cnt="1">
      <dgm:layoutNode name="image4">
        <dgm:alg type="sp"/>
        <dgm:shape xmlns:r="http://schemas.openxmlformats.org/officeDocument/2006/relationships" r:blip="">
          <dgm:adjLst/>
        </dgm:shape>
        <dgm:presOf/>
        <dgm:constrLst/>
        <dgm:forEach name="Name36" ref="imageRepeat"/>
      </dgm:layoutNode>
      <dgm:layoutNode name="imageaccent4">
        <dgm:alg type="sp"/>
        <dgm:shape xmlns:r="http://schemas.openxmlformats.org/officeDocument/2006/relationships" r:blip="">
          <dgm:adjLst/>
        </dgm:shape>
        <dgm:presOf/>
        <dgm:constrLst/>
        <dgm:forEach name="Name37" ref="accentRepeat"/>
      </dgm:layoutNode>
    </dgm:forEach>
    <dgm:forEach name="Name38" axis="ch" ptType="node" st="5" cnt="1">
      <dgm:layoutNode name="text5">
        <dgm:alg type="sp"/>
        <dgm:shape xmlns:r="http://schemas.openxmlformats.org/officeDocument/2006/relationships" r:blip="">
          <dgm:adjLst/>
        </dgm:shape>
        <dgm:presOf/>
        <dgm:constrLst/>
        <dgm:forEach name="Name39" ref="textRepeat"/>
      </dgm:layoutNode>
      <dgm:layoutNode name="textaccent5">
        <dgm:alg type="sp"/>
        <dgm:shape xmlns:r="http://schemas.openxmlformats.org/officeDocument/2006/relationships" r:blip="">
          <dgm:adjLst/>
        </dgm:shape>
        <dgm:presOf/>
        <dgm:constrLst/>
        <dgm:forEach name="Name40" ref="accentRepeat"/>
      </dgm:layoutNode>
    </dgm:forEach>
    <dgm:forEach name="Name41" axis="ch" ptType="sibTrans" hideLastTrans="0" st="5" cnt="1">
      <dgm:layoutNode name="image5">
        <dgm:alg type="sp"/>
        <dgm:shape xmlns:r="http://schemas.openxmlformats.org/officeDocument/2006/relationships" r:blip="">
          <dgm:adjLst/>
        </dgm:shape>
        <dgm:presOf/>
        <dgm:constrLst/>
        <dgm:forEach name="Name42" ref="imageRepeat"/>
      </dgm:layoutNode>
      <dgm:layoutNode name="imageaccent5">
        <dgm:alg type="sp"/>
        <dgm:shape xmlns:r="http://schemas.openxmlformats.org/officeDocument/2006/relationships" r:blip="">
          <dgm:adjLst/>
        </dgm:shape>
        <dgm:presOf/>
        <dgm:constrLst/>
        <dgm:forEach name="Name43" ref="accentRepeat"/>
      </dgm:layoutNode>
    </dgm:forEach>
    <dgm:forEach name="Name44" axis="ch" ptType="node" st="6" cnt="1">
      <dgm:layoutNode name="text6">
        <dgm:alg type="sp"/>
        <dgm:shape xmlns:r="http://schemas.openxmlformats.org/officeDocument/2006/relationships" r:blip="">
          <dgm:adjLst/>
        </dgm:shape>
        <dgm:presOf/>
        <dgm:constrLst/>
        <dgm:forEach name="Name45" ref="textRepeat"/>
      </dgm:layoutNode>
      <dgm:layoutNode name="textaccent6">
        <dgm:alg type="sp"/>
        <dgm:shape xmlns:r="http://schemas.openxmlformats.org/officeDocument/2006/relationships" r:blip="">
          <dgm:adjLst/>
        </dgm:shape>
        <dgm:presOf/>
        <dgm:constrLst/>
        <dgm:forEach name="Name46" ref="accentRepeat"/>
      </dgm:layoutNode>
    </dgm:forEach>
    <dgm:forEach name="Name47" axis="ch" ptType="sibTrans" hideLastTrans="0" st="6" cnt="1">
      <dgm:layoutNode name="image6">
        <dgm:alg type="sp"/>
        <dgm:shape xmlns:r="http://schemas.openxmlformats.org/officeDocument/2006/relationships" r:blip="">
          <dgm:adjLst/>
        </dgm:shape>
        <dgm:presOf/>
        <dgm:constrLst/>
        <dgm:forEach name="Name48" ref="imageRepeat"/>
      </dgm:layoutNode>
      <dgm:layoutNode name="imageaccent6">
        <dgm:alg type="sp"/>
        <dgm:shape xmlns:r="http://schemas.openxmlformats.org/officeDocument/2006/relationships" r:blip="">
          <dgm:adjLst/>
        </dgm:shape>
        <dgm:presOf/>
        <dgm:constrLst/>
        <dgm:forEach name="Name49" ref="accentRepeat"/>
      </dgm:layoutNode>
    </dgm:forEach>
    <dgm:forEach name="Name50" axis="ch" ptType="node" st="7" cnt="1">
      <dgm:layoutNode name="text7">
        <dgm:alg type="sp"/>
        <dgm:shape xmlns:r="http://schemas.openxmlformats.org/officeDocument/2006/relationships" r:blip="">
          <dgm:adjLst/>
        </dgm:shape>
        <dgm:presOf/>
        <dgm:constrLst/>
        <dgm:forEach name="Name51" ref="textRepeat"/>
      </dgm:layoutNode>
      <dgm:layoutNode name="textaccent7">
        <dgm:alg type="sp"/>
        <dgm:shape xmlns:r="http://schemas.openxmlformats.org/officeDocument/2006/relationships" r:blip="">
          <dgm:adjLst/>
        </dgm:shape>
        <dgm:presOf/>
        <dgm:constrLst/>
        <dgm:forEach name="Name52" ref="accentRepeat"/>
      </dgm:layoutNode>
    </dgm:forEach>
    <dgm:forEach name="Name53" axis="ch" ptType="sibTrans" hideLastTrans="0" st="7" cnt="1">
      <dgm:layoutNode name="image7">
        <dgm:alg type="sp"/>
        <dgm:shape xmlns:r="http://schemas.openxmlformats.org/officeDocument/2006/relationships" r:blip="">
          <dgm:adjLst/>
        </dgm:shape>
        <dgm:presOf/>
        <dgm:constrLst/>
        <dgm:forEach name="Name54" ref="imageRepeat"/>
      </dgm:layoutNode>
      <dgm:layoutNode name="imageaccent7">
        <dgm:alg type="sp"/>
        <dgm:shape xmlns:r="http://schemas.openxmlformats.org/officeDocument/2006/relationships" r:blip="">
          <dgm:adjLst/>
        </dgm:shape>
        <dgm:presOf/>
        <dgm:constrLst/>
        <dgm:forEach name="Name55" ref="accentRepeat"/>
      </dgm:layoutNode>
    </dgm:forEach>
    <dgm:forEach name="Name56" axis="ch" ptType="node" st="8" cnt="1">
      <dgm:layoutNode name="text8">
        <dgm:alg type="sp"/>
        <dgm:shape xmlns:r="http://schemas.openxmlformats.org/officeDocument/2006/relationships" r:blip="">
          <dgm:adjLst/>
        </dgm:shape>
        <dgm:presOf/>
        <dgm:constrLst/>
        <dgm:forEach name="Name57" ref="textRepeat"/>
      </dgm:layoutNode>
      <dgm:layoutNode name="textaccent8">
        <dgm:alg type="sp"/>
        <dgm:shape xmlns:r="http://schemas.openxmlformats.org/officeDocument/2006/relationships" r:blip="">
          <dgm:adjLst/>
        </dgm:shape>
        <dgm:presOf/>
        <dgm:constrLst/>
        <dgm:forEach name="Name58" ref="accentRepeat"/>
      </dgm:layoutNode>
    </dgm:forEach>
    <dgm:forEach name="Name59" axis="ch" ptType="sibTrans" hideLastTrans="0" st="8" cnt="1">
      <dgm:layoutNode name="image8">
        <dgm:alg type="sp"/>
        <dgm:shape xmlns:r="http://schemas.openxmlformats.org/officeDocument/2006/relationships" r:blip="">
          <dgm:adjLst/>
        </dgm:shape>
        <dgm:presOf/>
        <dgm:constrLst/>
        <dgm:forEach name="Name60" ref="imageRepeat"/>
      </dgm:layoutNode>
      <dgm:layoutNode name="imageaccent8">
        <dgm:alg type="sp"/>
        <dgm:shape xmlns:r="http://schemas.openxmlformats.org/officeDocument/2006/relationships" r:blip="">
          <dgm:adjLst/>
        </dgm:shape>
        <dgm:presOf/>
        <dgm:constrLst/>
        <dgm:forEach name="Name61" ref="accentRepeat"/>
      </dgm:layoutNode>
    </dgm:forEach>
    <dgm:forEach name="Name62" axis="ch" ptType="node" st="9" cnt="1">
      <dgm:layoutNode name="text9">
        <dgm:alg type="sp"/>
        <dgm:shape xmlns:r="http://schemas.openxmlformats.org/officeDocument/2006/relationships" r:blip="">
          <dgm:adjLst/>
        </dgm:shape>
        <dgm:presOf/>
        <dgm:constrLst/>
        <dgm:forEach name="Name63" ref="textRepeat"/>
      </dgm:layoutNode>
      <dgm:layoutNode name="textaccent9">
        <dgm:alg type="sp"/>
        <dgm:shape xmlns:r="http://schemas.openxmlformats.org/officeDocument/2006/relationships" r:blip="">
          <dgm:adjLst/>
        </dgm:shape>
        <dgm:presOf/>
        <dgm:constrLst/>
        <dgm:forEach name="Name64" ref="accentRepeat"/>
      </dgm:layoutNode>
    </dgm:forEach>
    <dgm:forEach name="Name65" axis="ch" ptType="sibTrans" hideLastTrans="0" st="9" cnt="1">
      <dgm:layoutNode name="image9">
        <dgm:alg type="sp"/>
        <dgm:shape xmlns:r="http://schemas.openxmlformats.org/officeDocument/2006/relationships" r:blip="">
          <dgm:adjLst/>
        </dgm:shape>
        <dgm:presOf/>
        <dgm:constrLst/>
        <dgm:forEach name="Name66" ref="imageRepeat"/>
      </dgm:layoutNode>
      <dgm:layoutNode name="imageaccent9">
        <dgm:alg type="sp"/>
        <dgm:shape xmlns:r="http://schemas.openxmlformats.org/officeDocument/2006/relationships" r:blip="">
          <dgm:adjLst/>
        </dgm:shape>
        <dgm:presOf/>
        <dgm:constrLst/>
        <dgm:forEach name="Name67" ref="accentRepeat"/>
      </dgm:layoutNode>
    </dgm:forEach>
    <dgm:forEach name="Name68" axis="ch" ptType="node" st="10" cnt="1">
      <dgm:layoutNode name="text10">
        <dgm:alg type="sp"/>
        <dgm:shape xmlns:r="http://schemas.openxmlformats.org/officeDocument/2006/relationships" r:blip="">
          <dgm:adjLst/>
        </dgm:shape>
        <dgm:presOf/>
        <dgm:constrLst/>
        <dgm:forEach name="Name69" ref="textRepeat"/>
      </dgm:layoutNode>
      <dgm:layoutNode name="textaccent10">
        <dgm:alg type="sp"/>
        <dgm:shape xmlns:r="http://schemas.openxmlformats.org/officeDocument/2006/relationships" r:blip="">
          <dgm:adjLst/>
        </dgm:shape>
        <dgm:presOf/>
        <dgm:constrLst/>
        <dgm:forEach name="Name70" ref="accentRepeat"/>
      </dgm:layoutNode>
    </dgm:forEach>
    <dgm:forEach name="Name71" axis="ch" ptType="sibTrans" hideLastTrans="0" st="10" cnt="1">
      <dgm:layoutNode name="image10">
        <dgm:alg type="sp"/>
        <dgm:shape xmlns:r="http://schemas.openxmlformats.org/officeDocument/2006/relationships" r:blip="">
          <dgm:adjLst/>
        </dgm:shape>
        <dgm:presOf/>
        <dgm:constrLst/>
        <dgm:forEach name="Name72" ref="imageRepeat"/>
      </dgm:layoutNode>
      <dgm:layoutNode name="imageaccent10">
        <dgm:alg type="sp"/>
        <dgm:shape xmlns:r="http://schemas.openxmlformats.org/officeDocument/2006/relationships" r:blip="">
          <dgm:adjLst/>
        </dgm:shape>
        <dgm:presOf/>
        <dgm:constrLst/>
        <dgm:forEach name="Name73" ref="accentRepeat"/>
      </dgm:layoutNode>
    </dgm:forEach>
    <dgm:forEach name="Name74" axis="ch" ptType="node" st="11" cnt="1">
      <dgm:layoutNode name="text11">
        <dgm:alg type="sp"/>
        <dgm:shape xmlns:r="http://schemas.openxmlformats.org/officeDocument/2006/relationships" r:blip="">
          <dgm:adjLst/>
        </dgm:shape>
        <dgm:presOf/>
        <dgm:constrLst/>
        <dgm:forEach name="Name75" ref="textRepeat"/>
      </dgm:layoutNode>
      <dgm:layoutNode name="textaccent11">
        <dgm:alg type="sp"/>
        <dgm:shape xmlns:r="http://schemas.openxmlformats.org/officeDocument/2006/relationships" r:blip="">
          <dgm:adjLst/>
        </dgm:shape>
        <dgm:presOf/>
        <dgm:constrLst/>
        <dgm:forEach name="Name76" ref="accentRepeat"/>
      </dgm:layoutNode>
    </dgm:forEach>
    <dgm:forEach name="Name77" axis="ch" ptType="sibTrans" hideLastTrans="0" st="11" cnt="1">
      <dgm:layoutNode name="image11">
        <dgm:alg type="sp"/>
        <dgm:shape xmlns:r="http://schemas.openxmlformats.org/officeDocument/2006/relationships" r:blip="">
          <dgm:adjLst/>
        </dgm:shape>
        <dgm:presOf/>
        <dgm:constrLst/>
        <dgm:forEach name="Name78" ref="imageRepeat"/>
      </dgm:layoutNode>
      <dgm:layoutNode name="imageaccent11">
        <dgm:alg type="sp"/>
        <dgm:shape xmlns:r="http://schemas.openxmlformats.org/officeDocument/2006/relationships" r:blip="">
          <dgm:adjLst/>
        </dgm:shape>
        <dgm:presOf/>
        <dgm:constrLst/>
        <dgm:forEach name="Name79" ref="accentRepeat"/>
      </dgm:layoutNode>
    </dgm:forEach>
    <dgm:forEach name="Name80" axis="ch" ptType="node" st="12" cnt="1">
      <dgm:layoutNode name="text12">
        <dgm:alg type="sp"/>
        <dgm:shape xmlns:r="http://schemas.openxmlformats.org/officeDocument/2006/relationships" r:blip="">
          <dgm:adjLst/>
        </dgm:shape>
        <dgm:presOf/>
        <dgm:constrLst/>
        <dgm:forEach name="Name81" ref="textRepeat"/>
      </dgm:layoutNode>
      <dgm:layoutNode name="textaccent12">
        <dgm:alg type="sp"/>
        <dgm:shape xmlns:r="http://schemas.openxmlformats.org/officeDocument/2006/relationships" r:blip="">
          <dgm:adjLst/>
        </dgm:shape>
        <dgm:presOf/>
        <dgm:constrLst/>
        <dgm:forEach name="Name82" ref="accentRepeat"/>
      </dgm:layoutNode>
    </dgm:forEach>
    <dgm:forEach name="Name83" axis="ch" ptType="sibTrans" hideLastTrans="0" st="12" cnt="1">
      <dgm:layoutNode name="image12">
        <dgm:alg type="sp"/>
        <dgm:shape xmlns:r="http://schemas.openxmlformats.org/officeDocument/2006/relationships" r:blip="">
          <dgm:adjLst/>
        </dgm:shape>
        <dgm:presOf/>
        <dgm:constrLst/>
        <dgm:forEach name="Name84" ref="imageRepeat"/>
      </dgm:layoutNode>
      <dgm:layoutNode name="imageaccent12">
        <dgm:alg type="sp"/>
        <dgm:shape xmlns:r="http://schemas.openxmlformats.org/officeDocument/2006/relationships" r:blip="">
          <dgm:adjLst/>
        </dgm:shape>
        <dgm:presOf/>
        <dgm:constrLst/>
        <dgm:forEach name="Name85" ref="accentRepeat"/>
      </dgm:layoutNode>
    </dgm:forEach>
  </dgm:layoutNode>
</dgm:layoutDef>
</file>

<file path=ppt/diagrams/layout2.xml><?xml version="1.0" encoding="utf-8"?>
<dgm:layoutDef xmlns:dgm="http://schemas.openxmlformats.org/drawingml/2006/diagram" xmlns:a="http://schemas.openxmlformats.org/drawingml/2006/main" uniqueId="urn:microsoft.com/office/officeart/2005/8/layout/hList1">
  <dgm:title val=""/>
  <dgm:desc val=""/>
  <dgm:catLst>
    <dgm:cat type="list" pri="5000"/>
    <dgm:cat type="convert" pri="5000"/>
  </dgm:catLst>
  <dgm:sampData>
    <dgm:dataModel>
      <dgm:ptLst>
        <dgm:pt modelId="0" type="doc"/>
        <dgm:pt modelId="1">
          <dgm:prSet phldr="1"/>
        </dgm:pt>
        <dgm:pt modelId="11">
          <dgm:prSet phldr="1"/>
        </dgm:pt>
        <dgm:pt modelId="12">
          <dgm:prSet phldr="1"/>
        </dgm:pt>
        <dgm:pt modelId="2">
          <dgm:prSet phldr="1"/>
        </dgm:pt>
        <dgm:pt modelId="21">
          <dgm:prSet phldr="1"/>
        </dgm:pt>
        <dgm:pt modelId="22">
          <dgm:prSet phldr="1"/>
        </dgm:pt>
        <dgm:pt modelId="3">
          <dgm:prSet phldr="1"/>
        </dgm:pt>
        <dgm:pt modelId="31">
          <dgm:prSet phldr="1"/>
        </dgm:pt>
        <dgm:pt modelId="32">
          <dgm:prSet phldr="1"/>
        </dgm:pt>
      </dgm:ptLst>
      <dgm:cxnLst>
        <dgm:cxn modelId="4" srcId="0" destId="1" srcOrd="0" destOrd="0"/>
        <dgm:cxn modelId="5" srcId="0" destId="2" srcOrd="1" destOrd="0"/>
        <dgm:cxn modelId="6" srcId="0" destId="3" srcOrd="2" destOrd="0"/>
        <dgm:cxn modelId="13" srcId="1" destId="11" srcOrd="0" destOrd="0"/>
        <dgm:cxn modelId="14" srcId="1" destId="12" srcOrd="1" destOrd="0"/>
        <dgm:cxn modelId="23" srcId="2" destId="21" srcOrd="0" destOrd="0"/>
        <dgm:cxn modelId="24" srcId="2" destId="22" srcOrd="1" destOrd="0"/>
        <dgm:cxn modelId="33" srcId="3" destId="31" srcOrd="0" destOrd="0"/>
        <dgm:cxn modelId="34" srcId="3" destId="32" srcOrd="1" destOrd="0"/>
      </dgm:cxnLst>
      <dgm:bg/>
      <dgm:whole/>
    </dgm:dataModel>
  </dgm:sampData>
  <dgm:styleData>
    <dgm:dataModel>
      <dgm:ptLst>
        <dgm:pt modelId="0" type="doc"/>
        <dgm:pt modelId="1">
          <dgm:prSet phldr="1"/>
        </dgm:pt>
        <dgm:pt modelId="2">
          <dgm:prSet phldr="1"/>
        </dgm:pt>
      </dgm:ptLst>
      <dgm:cxnLst>
        <dgm:cxn modelId="3" srcId="0" destId="1" srcOrd="0" destOrd="0"/>
        <dgm:cxn modelId="4" srcId="0" destId="2" srcOrd="1" destOrd="0"/>
      </dgm:cxnLst>
      <dgm:bg/>
      <dgm:whole/>
    </dgm:dataModel>
  </dgm:styleData>
  <dgm:clrData>
    <dgm:dataModel>
      <dgm:ptLst>
        <dgm:pt modelId="0" type="doc"/>
        <dgm:pt modelId="1">
          <dgm:prSet phldr="1"/>
        </dgm:pt>
        <dgm:pt modelId="2">
          <dgm:prSet phldr="1"/>
        </dgm:pt>
        <dgm:pt modelId="3">
          <dgm:prSet phldr="1"/>
        </dgm:pt>
        <dgm:pt modelId="4">
          <dgm:prSet phldr="1"/>
        </dgm:pt>
      </dgm:ptLst>
      <dgm:cxnLst>
        <dgm:cxn modelId="5" srcId="0" destId="1" srcOrd="0" destOrd="0"/>
        <dgm:cxn modelId="6" srcId="0" destId="2" srcOrd="1" destOrd="0"/>
        <dgm:cxn modelId="7" srcId="0" destId="3" srcOrd="2" destOrd="0"/>
        <dgm:cxn modelId="8" srcId="0" destId="4" srcOrd="3" destOrd="0"/>
      </dgm:cxnLst>
      <dgm:bg/>
      <dgm:whole/>
    </dgm:dataModel>
  </dgm:clrData>
  <dgm:layoutNode name="Name0">
    <dgm:varLst>
      <dgm:dir/>
      <dgm:animLvl val="lvl"/>
      <dgm:resizeHandles val="exact"/>
    </dgm:varLst>
    <dgm:choose name="Name1">
      <dgm:if name="Name2" func="var" arg="dir" op="equ" val="norm">
        <dgm:alg type="lin"/>
      </dgm:if>
      <dgm:else name="Name3">
        <dgm:alg type="lin">
          <dgm:param type="linDir" val="fromR"/>
        </dgm:alg>
      </dgm:else>
    </dgm:choose>
    <dgm:shape xmlns:r="http://schemas.openxmlformats.org/officeDocument/2006/relationships" r:blip="">
      <dgm:adjLst/>
    </dgm:shape>
    <dgm:presOf/>
    <dgm:constrLst>
      <dgm:constr type="h" for="ch" forName="composite" refType="h"/>
      <dgm:constr type="w" for="ch" forName="composite" refType="w"/>
      <dgm:constr type="w" for="des" forName="parTx"/>
      <dgm:constr type="h" for="des" forName="parTx" op="equ"/>
      <dgm:constr type="w" for="des" forName="desTx"/>
      <dgm:constr type="h" for="des" forName="desTx" op="equ"/>
      <dgm:constr type="primFontSz" for="des" forName="parTx" val="65"/>
      <dgm:constr type="secFontSz" for="des" forName="desTx" refType="primFontSz" refFor="des" refForName="parTx" op="equ"/>
      <dgm:constr type="h" for="des" forName="parTx" refType="primFontSz" refFor="des" refForName="parTx" fact="0.8"/>
      <dgm:constr type="h" for="des" forName="desTx" refType="primFontSz" refFor="des" refForName="parTx" fact="1.22"/>
      <dgm:constr type="w" for="ch" forName="space" refType="w" refFor="ch" refForName="composite" op="equ" fact="0.14"/>
    </dgm:constrLst>
    <dgm:ruleLst>
      <dgm:rule type="w" for="ch" forName="composite" val="0" fact="NaN" max="NaN"/>
      <dgm:rule type="primFontSz" for="des" forName="parTx" val="5" fact="NaN" max="NaN"/>
    </dgm:ruleLst>
    <dgm:forEach name="Name4" axis="ch" ptType="node">
      <dgm:layoutNode name="composite">
        <dgm:alg type="composite"/>
        <dgm:shape xmlns:r="http://schemas.openxmlformats.org/officeDocument/2006/relationships" r:blip="">
          <dgm:adjLst/>
        </dgm:shape>
        <dgm:presOf/>
        <dgm:constrLst>
          <dgm:constr type="l" for="ch" forName="parTx"/>
          <dgm:constr type="w" for="ch" forName="parTx" refType="w"/>
          <dgm:constr type="t" for="ch" forName="parTx"/>
          <dgm:constr type="l" for="ch" forName="desTx"/>
          <dgm:constr type="w" for="ch" forName="desTx" refType="w" refFor="ch" refForName="parTx"/>
          <dgm:constr type="t" for="ch" forName="desTx" refType="h" refFor="ch" refForName="parTx"/>
        </dgm:constrLst>
        <dgm:ruleLst>
          <dgm:rule type="h" val="INF" fact="NaN" max="NaN"/>
        </dgm:ruleLst>
        <dgm:layoutNode name="parTx" styleLbl="alignNode1">
          <dgm:varLst>
            <dgm:chMax val="0"/>
            <dgm:chPref val="0"/>
            <dgm:bulletEnabled val="1"/>
          </dgm:varLst>
          <dgm:alg type="tx"/>
          <dgm:shape xmlns:r="http://schemas.openxmlformats.org/officeDocument/2006/relationships" type="rect" r:blip="">
            <dgm:adjLst/>
          </dgm:shape>
          <dgm:presOf axis="self" ptType="node"/>
          <dgm:constrLst>
            <dgm:constr type="h" refType="w" op="lte" fact="0.4"/>
            <dgm:constr type="h"/>
            <dgm:constr type="tMarg" refType="primFontSz" fact="0.32"/>
            <dgm:constr type="bMarg" refType="primFontSz" fact="0.32"/>
          </dgm:constrLst>
          <dgm:ruleLst>
            <dgm:rule type="h" val="INF" fact="NaN" max="NaN"/>
          </dgm:ruleLst>
        </dgm:layoutNode>
        <dgm:layoutNode name="desTx" styleLbl="alignAccFollowNode1">
          <dgm:varLst>
            <dgm:bulletEnabled val="1"/>
          </dgm:varLst>
          <dgm:alg type="tx">
            <dgm:param type="stBulletLvl" val="1"/>
          </dgm:alg>
          <dgm:shape xmlns:r="http://schemas.openxmlformats.org/officeDocument/2006/relationships" type="rect" r:blip="">
            <dgm:adjLst/>
          </dgm:shape>
          <dgm:presOf axis="des" ptType="node"/>
          <dgm:constrLst>
            <dgm:constr type="secFontSz" val="65"/>
            <dgm:constr type="primFontSz" refType="secFontSz"/>
            <dgm:constr type="h"/>
            <dgm:constr type="lMarg" refType="primFontSz" fact="0.42"/>
            <dgm:constr type="tMarg" refType="primFontSz" fact="0.42"/>
            <dgm:constr type="bMarg" refType="primFontSz" fact="0.63"/>
          </dgm:constrLst>
          <dgm:ruleLst>
            <dgm:rule type="h" val="INF" fact="NaN" max="NaN"/>
          </dgm:ruleLst>
        </dgm:layoutNode>
      </dgm:layoutNode>
      <dgm:forEach name="Name5" axis="followSib" ptType="sibTrans" cnt="1">
        <dgm:layoutNode name="space">
          <dgm:alg type="sp"/>
          <dgm:shape xmlns:r="http://schemas.openxmlformats.org/officeDocument/2006/relationships" r:blip="">
            <dgm:adjLst/>
          </dgm:shape>
          <dgm:presOf/>
          <dgm:constrLst/>
          <dgm:ruleLst/>
        </dgm:layoutNode>
      </dgm:forEach>
    </dgm:forEach>
  </dgm:layoutNode>
</dgm:layoutDef>
</file>

<file path=ppt/diagrams/layout3.xml><?xml version="1.0" encoding="utf-8"?>
<dgm:layoutDef xmlns:dgm="http://schemas.openxmlformats.org/drawingml/2006/diagram" xmlns:a="http://schemas.openxmlformats.org/drawingml/2006/main" uniqueId="urn:microsoft.com/office/officeart/2008/layout/VerticalCurvedList">
  <dgm:title val=""/>
  <dgm:desc val=""/>
  <dgm:catLst>
    <dgm:cat type="list" pri="20000"/>
  </dgm:catLst>
  <dgm:sampData>
    <dgm:dataModel>
      <dgm:ptLst>
        <dgm:pt modelId="0" type="doc"/>
        <dgm:pt modelId="1">
          <dgm:prSet phldr="1"/>
        </dgm:pt>
        <dgm:pt modelId="2">
          <dgm:prSet phldr="1"/>
        </dgm:pt>
        <dgm:pt modelId="3">
          <dgm:prSet phldr="1"/>
        </dgm:pt>
      </dgm:ptLst>
      <dgm:cxnLst>
        <dgm:cxn modelId="4" srcId="0" destId="1" srcOrd="0" destOrd="0"/>
        <dgm:cxn modelId="5" srcId="0" destId="2" srcOrd="1" destOrd="0"/>
        <dgm:cxn modelId="6" srcId="0" destId="3" srcOrd="2" destOrd="0"/>
      </dgm:cxnLst>
      <dgm:bg/>
      <dgm:whole/>
    </dgm:dataModel>
  </dgm:sampData>
  <dgm:styleData>
    <dgm:dataModel>
      <dgm:ptLst>
        <dgm:pt modelId="0" type="doc"/>
        <dgm:pt modelId="1">
          <dgm:prSet phldr="1"/>
        </dgm:pt>
        <dgm:pt modelId="2">
          <dgm:prSet phldr="1"/>
        </dgm:pt>
      </dgm:ptLst>
      <dgm:cxnLst>
        <dgm:cxn modelId="3" srcId="0" destId="1" srcOrd="0" destOrd="0"/>
        <dgm:cxn modelId="4" srcId="0" destId="2" srcOrd="1" destOrd="0"/>
      </dgm:cxnLst>
      <dgm:bg/>
      <dgm:whole/>
    </dgm:dataModel>
  </dgm:styleData>
  <dgm:clrData>
    <dgm:dataModel>
      <dgm:ptLst>
        <dgm:pt modelId="0" type="doc"/>
        <dgm:pt modelId="1">
          <dgm:prSet phldr="1"/>
        </dgm:pt>
        <dgm:pt modelId="2">
          <dgm:prSet phldr="1"/>
        </dgm:pt>
        <dgm:pt modelId="3">
          <dgm:prSet phldr="1"/>
        </dgm:pt>
        <dgm:pt modelId="4">
          <dgm:prSet phldr="1"/>
        </dgm:pt>
      </dgm:ptLst>
      <dgm:cxnLst>
        <dgm:cxn modelId="5" srcId="0" destId="1" srcOrd="0" destOrd="0"/>
        <dgm:cxn modelId="6" srcId="0" destId="2" srcOrd="1" destOrd="0"/>
        <dgm:cxn modelId="7" srcId="0" destId="3" srcOrd="2" destOrd="0"/>
        <dgm:cxn modelId="8" srcId="0" destId="4" srcOrd="3" destOrd="0"/>
      </dgm:cxnLst>
      <dgm:bg/>
      <dgm:whole/>
    </dgm:dataModel>
  </dgm:clrData>
  <dgm:layoutNode name="Name0">
    <dgm:varLst>
      <dgm:chMax val="7"/>
      <dgm:chPref val="7"/>
      <dgm:dir/>
    </dgm:varLst>
    <dgm:alg type="composite"/>
    <dgm:shape xmlns:r="http://schemas.openxmlformats.org/officeDocument/2006/relationships" r:blip="">
      <dgm:adjLst/>
    </dgm:shape>
    <dgm:constrLst>
      <dgm:constr type="w" for="ch" refType="h" refFor="ch" op="gte" fact="0.8"/>
    </dgm:constrLst>
    <dgm:layoutNode name="Name1">
      <dgm:alg type="composite"/>
      <dgm:shape xmlns:r="http://schemas.openxmlformats.org/officeDocument/2006/relationships" r:blip="">
        <dgm:adjLst/>
      </dgm:shape>
      <dgm:choose name="Name2">
        <dgm:if name="Name3" func="var" arg="dir" op="equ" val="norm">
          <dgm:choose name="Name4">
            <dgm:if name="Name5" axis="ch" ptType="node" func="cnt" op="equ" val="1">
              <dgm:constrLst>
                <dgm:constr type="h" for="ch" forName="cycle" refType="h"/>
                <dgm:constr type="w" for="ch" forName="cycle" refType="h" refFor="ch" refForName="cycle" fact="0.26"/>
                <dgm:constr type="l" for="ch" forName="cycle"/>
                <dgm:constr type="ctrY" for="ch" forName="cycle" refType="h" fact="0.5"/>
                <dgm:constr type="diam" for="ch" forName="cycle" refType="h" fact="1.344"/>
                <dgm:constr type="h" for="ch" forName="accent_1" refType="h" fact="0.625"/>
                <dgm:constr type="w" for="ch" forName="accent_1" refType="h" refFor="ch" refForName="accent_1" op="equ"/>
                <dgm:constr type="ctrY" for="ch" forName="accent_1" refType="h" fact="0.5"/>
                <dgm:constr type="ctrX" for="ch" forName="accent_1" refType="h" fact="0.2253"/>
                <dgm:constr type="l" for="ch" forName="text_1" refType="ctrX" refFor="ch" refForName="accent_1"/>
                <dgm:constr type="r" for="ch" forName="text_1" refType="w"/>
                <dgm:constr type="w" for="ch" forName="text_1" refType="h" refFor="ch" refForName="text_1" op="gte"/>
                <dgm:constr type="h" for="ch" forName="text_1" refType="h" refFor="ch" refForName="accent_1" fact="0.8"/>
                <dgm:constr type="ctrY" for="ch" forName="text_1" refType="ctrY" refFor="ch" refForName="accent_1"/>
                <dgm:constr type="lMarg" for="ch" forName="text_1" refType="w" refFor="ch" refForName="accent_1" fact="1.8"/>
                <dgm:constr type="primFontSz" for="ch" ptType="node" op="equ" val="65"/>
              </dgm:constrLst>
            </dgm:if>
            <dgm:if name="Name6" axis="ch" ptType="node" func="cnt" op="equ" val="2">
              <dgm:constrLst>
                <dgm:constr type="h" for="ch" forName="cycle" refType="h"/>
                <dgm:constr type="w" for="ch" forName="cycle" refType="h" refFor="ch" refForName="cycle" fact="0.26"/>
                <dgm:constr type="l" for="ch" forName="cycle"/>
                <dgm:constr type="ctrY" for="ch" forName="cycle" refType="h" fact="0.5"/>
                <dgm:constr type="diam" for="ch" forName="cycle" refType="h" fact="1.344"/>
                <dgm:constr type="h" for="ch" forName="accent_1" refType="h" fact="0.3571"/>
                <dgm:constr type="w" for="ch" forName="accent_1" refType="h" refFor="ch" refForName="accent_1" op="equ"/>
                <dgm:constr type="ctrY" for="ch" forName="accent_1" refType="h" fact="0.2857"/>
                <dgm:constr type="ctrX" for="ch" forName="accent_1" refType="h" fact="0.1891"/>
                <dgm:constr type="l" for="ch" forName="text_1" refType="ctrX" refFor="ch" refForName="accent_1"/>
                <dgm:constr type="r" for="ch" forName="text_1" refType="w"/>
                <dgm:constr type="w" for="ch" forName="text_1" refType="h" refFor="ch" refForName="text_1" op="gte"/>
                <dgm:constr type="h" for="ch" forName="text_1" refType="h" refFor="ch" refForName="accent_1" fact="0.8"/>
                <dgm:constr type="ctrY" for="ch" forName="text_1" refType="ctrY" refFor="ch" refForName="accent_1"/>
                <dgm:constr type="lMarg" for="ch" forName="text_1" refType="w" refFor="ch" refForName="accent_1" fact="1.8"/>
                <dgm:constr type="h" for="ch" forName="accent_2" refType="h" fact="0.3571"/>
                <dgm:constr type="w" for="ch" forName="accent_2" refType="h" refFor="ch" refForName="accent_2" op="equ"/>
                <dgm:constr type="ctrY" for="ch" forName="accent_2" refType="h" fact="0.7143"/>
                <dgm:constr type="ctrX" for="ch" forName="accent_2" refType="h" fact="0.1891"/>
                <dgm:constr type="l" for="ch" forName="text_2" refType="ctrX" refFor="ch" refForName="accent_2"/>
                <dgm:constr type="r" for="ch" forName="text_2" refType="w"/>
                <dgm:constr type="w" for="ch" forName="text_2" refType="h" refFor="ch" refForName="text_2" op="gte"/>
                <dgm:constr type="h" for="ch" forName="text_2" refType="h" refFor="ch" refForName="accent_2" fact="0.8"/>
                <dgm:constr type="ctrY" for="ch" forName="text_2" refType="ctrY" refFor="ch" refForName="accent_2"/>
                <dgm:constr type="lMarg" for="ch" forName="text_2" refType="w" refFor="ch" refForName="accent_2" fact="1.8"/>
                <dgm:constr type="primFontSz" for="ch" ptType="node" op="equ" val="65"/>
              </dgm:constrLst>
            </dgm:if>
            <dgm:if name="Name7" axis="ch" ptType="node" func="cnt" op="equ" val="3">
              <dgm:constrLst>
                <dgm:constr type="h" for="ch" forName="cycle" refType="h"/>
                <dgm:constr type="w" for="ch" forName="cycle" refType="h" refFor="ch" refForName="cycle" fact="0.26"/>
                <dgm:constr type="l" for="ch" forName="cycle"/>
                <dgm:constr type="ctrY" for="ch" forName="cycle" refType="h" fact="0.5"/>
                <dgm:constr type="diam" for="ch" forName="cycle" refType="h" fact="1.344"/>
                <dgm:constr type="h" for="ch" forName="accent_1" refType="h" fact="0.25"/>
                <dgm:constr type="w" for="ch" forName="accent_1" refType="h" refFor="ch" refForName="accent_1" op="equ"/>
                <dgm:constr type="ctrY" for="ch" forName="accent_1" refType="h" fact="0.2"/>
                <dgm:constr type="ctrX" for="ch" forName="accent_1" refType="h" fact="0.1526"/>
                <dgm:constr type="l" for="ch" forName="text_1" refType="ctrX" refFor="ch" refForName="accent_1"/>
                <dgm:constr type="r" for="ch" forName="text_1" refType="w"/>
                <dgm:constr type="w" for="ch" forName="text_1" refType="h" refFor="ch" refForName="text_1" op="gte"/>
                <dgm:constr type="h" for="ch" forName="text_1" refType="h" refFor="ch" refForName="accent_1" fact="0.8"/>
                <dgm:constr type="ctrY" for="ch" forName="text_1" refType="ctrY" refFor="ch" refForName="accent_1"/>
                <dgm:constr type="lMarg" for="ch" forName="text_1" refType="w" refFor="ch" refForName="accent_1" fact="1.8"/>
                <dgm:constr type="h" for="ch" forName="accent_2" refType="h" fact="0.25"/>
                <dgm:constr type="w" for="ch" forName="accent_2" refType="h" refFor="ch" refForName="accent_2" op="equ"/>
                <dgm:constr type="ctrY" for="ch" forName="accent_2" refType="h" fact="0.5"/>
                <dgm:constr type="ctrX" for="ch" forName="accent_2" refType="h" fact="0.2253"/>
                <dgm:constr type="l" for="ch" forName="text_2" refType="ctrX" refFor="ch" refForName="accent_2"/>
                <dgm:constr type="r" for="ch" forName="text_2" refType="w"/>
                <dgm:constr type="w" for="ch" forName="text_2" refType="h" refFor="ch" refForName="text_2" op="gte"/>
                <dgm:constr type="h" for="ch" forName="text_2" refType="h" refFor="ch" refForName="accent_2" fact="0.8"/>
                <dgm:constr type="ctrY" for="ch" forName="text_2" refType="ctrY" refFor="ch" refForName="accent_2"/>
                <dgm:constr type="lMarg" for="ch" forName="text_2" refType="w" refFor="ch" refForName="accent_2" fact="1.8"/>
                <dgm:constr type="h" for="ch" forName="accent_3" refType="h" fact="0.25"/>
                <dgm:constr type="w" for="ch" forName="accent_3" refType="h" refFor="ch" refForName="accent_3" op="equ"/>
                <dgm:constr type="ctrY" for="ch" forName="accent_3" refType="h" fact="0.8"/>
                <dgm:constr type="ctrX" for="ch" forName="accent_3" refType="h" fact="0.1526"/>
                <dgm:constr type="l" for="ch" forName="text_3" refType="ctrX" refFor="ch" refForName="accent_3"/>
                <dgm:constr type="r" for="ch" forName="text_3" refType="w"/>
                <dgm:constr type="w" for="ch" forName="text_3" refType="h" refFor="ch" refForName="text_3" op="gte"/>
                <dgm:constr type="h" for="ch" forName="text_3" refType="h" refFor="ch" refForName="accent_3" fact="0.8"/>
                <dgm:constr type="ctrY" for="ch" forName="text_3" refType="ctrY" refFor="ch" refForName="accent_3"/>
                <dgm:constr type="lMarg" for="ch" forName="text_3" refType="w" refFor="ch" refForName="accent_3" fact="1.8"/>
                <dgm:constr type="primFontSz" for="ch" ptType="node" op="equ" val="65"/>
              </dgm:constrLst>
            </dgm:if>
            <dgm:if name="Name8" axis="ch" ptType="node" func="cnt" op="equ" val="4">
              <dgm:constrLst>
                <dgm:constr type="h" for="ch" forName="cycle" refType="h"/>
                <dgm:constr type="w" for="ch" forName="cycle" refType="h" refFor="ch" refForName="cycle" fact="0.26"/>
                <dgm:constr type="l" for="ch" forName="cycle"/>
                <dgm:constr type="ctrY" for="ch" forName="cycle" refType="h" fact="0.5"/>
                <dgm:constr type="diam" for="ch" forName="cycle" refType="h" fact="1.344"/>
                <dgm:constr type="h" for="ch" forName="accent_1" refType="h" fact="0.1923"/>
                <dgm:constr type="w" for="ch" forName="accent_1" refType="h" refFor="ch" refForName="accent_1" op="equ"/>
                <dgm:constr type="ctrY" for="ch" forName="accent_1" refType="h" fact="0.1538"/>
                <dgm:constr type="ctrX" for="ch" forName="accent_1" refType="h" fact="0.1268"/>
                <dgm:constr type="l" for="ch" forName="text_1" refType="ctrX" refFor="ch" refForName="accent_1"/>
                <dgm:constr type="r" for="ch" forName="text_1" refType="w"/>
                <dgm:constr type="w" for="ch" forName="text_1" refType="h" refFor="ch" refForName="text_1" op="gte"/>
                <dgm:constr type="h" for="ch" forName="text_1" refType="h" refFor="ch" refForName="accent_1" fact="0.8"/>
                <dgm:constr type="ctrY" for="ch" forName="text_1" refType="ctrY" refFor="ch" refForName="accent_1"/>
                <dgm:constr type="lMarg" for="ch" forName="text_1" refType="w" refFor="ch" refForName="accent_1" fact="1.8"/>
                <dgm:constr type="h" for="ch" forName="accent_2" refType="h" fact="0.1923"/>
                <dgm:constr type="w" for="ch" forName="accent_2" refType="h" refFor="ch" refForName="accent_2" op="equ"/>
                <dgm:constr type="ctrY" for="ch" forName="accent_2" refType="h" fact="0.3846"/>
                <dgm:constr type="ctrX" for="ch" forName="accent_2" refType="h" fact="0.215"/>
                <dgm:constr type="l" for="ch" forName="text_2" refType="ctrX" refFor="ch" refForName="accent_2"/>
                <dgm:constr type="r" for="ch" forName="text_2" refType="w"/>
                <dgm:constr type="w" for="ch" forName="text_2" refType="h" refFor="ch" refForName="text_2" op="gte"/>
                <dgm:constr type="h" for="ch" forName="text_2" refType="h" refFor="ch" refForName="accent_2" fact="0.8"/>
                <dgm:constr type="ctrY" for="ch" forName="text_2" refType="ctrY" refFor="ch" refForName="accent_2"/>
                <dgm:constr type="lMarg" for="ch" forName="text_2" refType="w" refFor="ch" refForName="accent_2" fact="1.8"/>
                <dgm:constr type="h" for="ch" forName="accent_3" refType="h" fact="0.1923"/>
                <dgm:constr type="w" for="ch" forName="accent_3" refType="h" refFor="ch" refForName="accent_3" op="equ"/>
                <dgm:constr type="ctrY" for="ch" forName="accent_3" refType="h" fact="0.6154"/>
                <dgm:constr type="ctrX" for="ch" forName="accent_3" refType="h" fact="0.215"/>
                <dgm:constr type="l" for="ch" forName="text_3" refType="ctrX" refFor="ch" refForName="accent_3"/>
                <dgm:constr type="r" for="ch" forName="text_3" refType="w"/>
                <dgm:constr type="w" for="ch" forName="text_3" refType="h" refFor="ch" refForName="text_3" op="gte"/>
                <dgm:constr type="h" for="ch" forName="text_3" refType="h" refFor="ch" refForName="accent_3" fact="0.8"/>
                <dgm:constr type="ctrY" for="ch" forName="text_3" refType="ctrY" refFor="ch" refForName="accent_3"/>
                <dgm:constr type="lMarg" for="ch" forName="text_3" refType="w" refFor="ch" refForName="accent_3" fact="1.8"/>
                <dgm:constr type="h" for="ch" forName="accent_4" refType="h" fact="0.1923"/>
                <dgm:constr type="w" for="ch" forName="accent_4" refType="h" refFor="ch" refForName="accent_4" op="equ"/>
                <dgm:constr type="ctrY" for="ch" forName="accent_4" refType="h" fact="0.8462"/>
                <dgm:constr type="ctrX" for="ch" forName="accent_4" refType="h" fact="0.1268"/>
                <dgm:constr type="l" for="ch" forName="text_4" refType="ctrX" refFor="ch" refForName="accent_4"/>
                <dgm:constr type="r" for="ch" forName="text_4" refType="w"/>
                <dgm:constr type="w" for="ch" forName="text_4" refType="h" refFor="ch" refForName="text_4" op="gte"/>
                <dgm:constr type="h" for="ch" forName="text_4" refType="h" refFor="ch" refForName="accent_4" fact="0.8"/>
                <dgm:constr type="ctrY" for="ch" forName="text_4" refType="ctrY" refFor="ch" refForName="accent_4"/>
                <dgm:constr type="lMarg" for="ch" forName="text_4" refType="w" refFor="ch" refForName="accent_4" fact="1.8"/>
                <dgm:constr type="primFontSz" for="ch" ptType="node" op="equ" val="65"/>
              </dgm:constrLst>
            </dgm:if>
            <dgm:if name="Name9" axis="ch" ptType="node" func="cnt" op="equ" val="5">
              <dgm:constrLst>
                <dgm:constr type="h" for="ch" forName="cycle" refType="h"/>
                <dgm:constr type="w" for="ch" forName="cycle" refType="h" refFor="ch" refForName="cycle" fact="0.26"/>
                <dgm:constr type="l" for="ch" forName="cycle"/>
                <dgm:constr type="ctrY" for="ch" forName="cycle" refType="h" fact="0.5"/>
                <dgm:constr type="diam" for="ch" forName="cycle" refType="h" fact="1.344"/>
                <dgm:constr type="h" for="ch" forName="accent_1" refType="h" fact="0.1563"/>
                <dgm:constr type="w" for="ch" forName="accent_1" refType="h" refFor="ch" refForName="accent_1" op="equ"/>
                <dgm:constr type="ctrY" for="ch" forName="accent_1" refType="h" fact="0.125"/>
                <dgm:constr type="ctrX" for="ch" forName="accent_1" refType="h" fact="0.1082"/>
                <dgm:constr type="l" for="ch" forName="text_1" refType="ctrX" refFor="ch" refForName="accent_1"/>
                <dgm:constr type="r" for="ch" forName="text_1" refType="w"/>
                <dgm:constr type="w" for="ch" forName="text_1" refType="h" refFor="ch" refForName="text_1" op="gte"/>
                <dgm:constr type="h" for="ch" forName="text_1" refType="h" refFor="ch" refForName="accent_1" fact="0.8"/>
                <dgm:constr type="ctrY" for="ch" forName="text_1" refType="ctrY" refFor="ch" refForName="accent_1"/>
                <dgm:constr type="lMarg" for="ch" forName="text_1" refType="w" refFor="ch" refForName="accent_1" fact="1.8"/>
                <dgm:constr type="h" for="ch" forName="accent_2" refType="h" fact="0.1563"/>
                <dgm:constr type="w" for="ch" forName="accent_2" refType="h" refFor="ch" refForName="accent_2" op="equ"/>
                <dgm:constr type="ctrY" for="ch" forName="accent_2" refType="h" fact="0.3125"/>
                <dgm:constr type="ctrX" for="ch" forName="accent_2" refType="h" fact="0.1978"/>
                <dgm:constr type="l" for="ch" forName="text_2" refType="ctrX" refFor="ch" refForName="accent_2"/>
                <dgm:constr type="r" for="ch" forName="text_2" refType="w"/>
                <dgm:constr type="w" for="ch" forName="text_2" refType="h" refFor="ch" refForName="text_2" op="gte"/>
                <dgm:constr type="h" for="ch" forName="text_2" refType="h" refFor="ch" refForName="accent_2" fact="0.8"/>
                <dgm:constr type="ctrY" for="ch" forName="text_2" refType="ctrY" refFor="ch" refForName="accent_2"/>
                <dgm:constr type="lMarg" for="ch" forName="text_2" refType="w" refFor="ch" refForName="accent_2" fact="1.8"/>
                <dgm:constr type="h" for="ch" forName="accent_3" refType="h" fact="0.1563"/>
                <dgm:constr type="w" for="ch" forName="accent_3" refType="h" refFor="ch" refForName="accent_3" op="equ"/>
                <dgm:constr type="ctrY" for="ch" forName="accent_3" refType="h" fact="0.5"/>
                <dgm:constr type="ctrX" for="ch" forName="accent_3" refType="h" fact="0.2253"/>
                <dgm:constr type="l" for="ch" forName="text_3" refType="ctrX" refFor="ch" refForName="accent_3"/>
                <dgm:constr type="r" for="ch" forName="text_3" refType="w"/>
                <dgm:constr type="w" for="ch" forName="text_3" refType="h" refFor="ch" refForName="text_3" op="gte"/>
                <dgm:constr type="h" for="ch" forName="text_3" refType="h" refFor="ch" refForName="accent_3" fact="0.8"/>
                <dgm:constr type="ctrY" for="ch" forName="text_3" refType="ctrY" refFor="ch" refForName="accent_3"/>
                <dgm:constr type="lMarg" for="ch" forName="text_3" refType="w" refFor="ch" refForName="accent_3" fact="1.8"/>
                <dgm:constr type="h" for="ch" forName="accent_4" refType="h" fact="0.1563"/>
                <dgm:constr type="w" for="ch" forName="accent_4" refType="h" refFor="ch" refForName="accent_4" op="equ"/>
                <dgm:constr type="ctrY" for="ch" forName="accent_4" refType="h" fact="0.6875"/>
                <dgm:constr type="ctrX" for="ch" forName="accent_4" refType="h" fact="0.1978"/>
                <dgm:constr type="l" for="ch" forName="text_4" refType="ctrX" refFor="ch" refForName="accent_4"/>
                <dgm:constr type="r" for="ch" forName="text_4" refType="w"/>
                <dgm:constr type="w" for="ch" forName="text_4" refType="h" refFor="ch" refForName="text_4" op="gte"/>
                <dgm:constr type="h" for="ch" forName="text_4" refType="h" refFor="ch" refForName="accent_4" fact="0.8"/>
                <dgm:constr type="ctrY" for="ch" forName="text_4" refType="ctrY" refFor="ch" refForName="accent_4"/>
                <dgm:constr type="lMarg" for="ch" forName="text_4" refType="w" refFor="ch" refForName="accent_4" fact="1.8"/>
                <dgm:constr type="h" for="ch" forName="accent_5" refType="h" fact="0.1563"/>
                <dgm:constr type="w" for="ch" forName="accent_5" refType="h" refFor="ch" refForName="accent_5" op="equ"/>
                <dgm:constr type="ctrY" for="ch" forName="accent_5" refType="h" fact="0.875"/>
                <dgm:constr type="ctrX" for="ch" forName="accent_5" refType="h" fact="0.1082"/>
                <dgm:constr type="l" for="ch" forName="text_5" refType="ctrX" refFor="ch" refForName="accent_5"/>
                <dgm:constr type="r" for="ch" forName="text_5" refType="w"/>
                <dgm:constr type="w" for="ch" forName="text_5" refType="h" refFor="ch" refForName="text_5" op="gte"/>
                <dgm:constr type="h" for="ch" forName="text_5" refType="h" refFor="ch" refForName="accent_5" fact="0.8"/>
                <dgm:constr type="ctrY" for="ch" forName="text_5" refType="ctrY" refFor="ch" refForName="accent_5"/>
                <dgm:constr type="lMarg" for="ch" forName="text_5" refType="w" refFor="ch" refForName="accent_5" fact="1.8"/>
                <dgm:constr type="primFontSz" for="ch" ptType="node" op="equ" val="65"/>
              </dgm:constrLst>
            </dgm:if>
            <dgm:if name="Name10" axis="ch" ptType="node" func="cnt" op="equ" val="6">
              <dgm:constrLst>
                <dgm:constr type="h" for="ch" forName="cycle" refType="h"/>
                <dgm:constr type="w" for="ch" forName="cycle" refType="h" refFor="ch" refForName="cycle" fact="0.26"/>
                <dgm:constr type="l" for="ch" forName="cycle"/>
                <dgm:constr type="ctrY" for="ch" forName="cycle" refType="h" fact="0.5"/>
                <dgm:constr type="diam" for="ch" forName="cycle" refType="h" fact="1.344"/>
                <dgm:constr type="h" for="ch" forName="accent_1" refType="h" fact="0.1316"/>
                <dgm:constr type="w" for="ch" forName="accent_1" refType="h" refFor="ch" refForName="accent_1" op="equ"/>
                <dgm:constr type="ctrY" for="ch" forName="accent_1" refType="h" fact="0.1053"/>
                <dgm:constr type="ctrX" for="ch" forName="accent_1" refType="h" fact="0.0943"/>
                <dgm:constr type="l" for="ch" forName="text_1" refType="ctrX" refFor="ch" refForName="accent_1"/>
                <dgm:constr type="r" for="ch" forName="text_1" refType="w"/>
                <dgm:constr type="w" for="ch" forName="text_1" refType="h" refFor="ch" refForName="text_1" op="gte"/>
                <dgm:constr type="h" for="ch" forName="text_1" refType="h" refFor="ch" refForName="accent_1" fact="0.8"/>
                <dgm:constr type="ctrY" for="ch" forName="text_1" refType="ctrY" refFor="ch" refForName="accent_1"/>
                <dgm:constr type="lMarg" for="ch" forName="text_1" refType="w" refFor="ch" refForName="accent_1" fact="1.8"/>
                <dgm:constr type="h" for="ch" forName="accent_2" refType="h" fact="0.1316"/>
                <dgm:constr type="w" for="ch" forName="accent_2" refType="h" refFor="ch" refForName="accent_2" op="equ"/>
                <dgm:constr type="ctrY" for="ch" forName="accent_2" refType="h" fact="0.2632"/>
                <dgm:constr type="ctrX" for="ch" forName="accent_2" refType="h" fact="0.1809"/>
                <dgm:constr type="l" for="ch" forName="text_2" refType="ctrX" refFor="ch" refForName="accent_2"/>
                <dgm:constr type="r" for="ch" forName="text_2" refType="w"/>
                <dgm:constr type="w" for="ch" forName="text_2" refType="h" refFor="ch" refForName="text_2" op="gte"/>
                <dgm:constr type="h" for="ch" forName="text_2" refType="h" refFor="ch" refForName="accent_2" fact="0.8"/>
                <dgm:constr type="ctrY" for="ch" forName="text_2" refType="ctrY" refFor="ch" refForName="accent_2"/>
                <dgm:constr type="lMarg" for="ch" forName="text_2" refType="w" refFor="ch" refForName="accent_2" fact="1.8"/>
                <dgm:constr type="h" for="ch" forName="accent_3" refType="h" fact="0.1316"/>
                <dgm:constr type="w" for="ch" forName="accent_3" refType="h" refFor="ch" refForName="accent_3" op="equ"/>
                <dgm:constr type="ctrY" for="ch" forName="accent_3" refType="h" fact="0.4211"/>
                <dgm:constr type="ctrX" for="ch" forName="accent_3" refType="h" fact="0.2205"/>
                <dgm:constr type="l" for="ch" forName="text_3" refType="ctrX" refFor="ch" refForName="accent_3"/>
                <dgm:constr type="r" for="ch" forName="text_3" refType="w"/>
                <dgm:constr type="w" for="ch" forName="text_3" refType="h" refFor="ch" refForName="text_3" op="gte"/>
                <dgm:constr type="h" for="ch" forName="text_3" refType="h" refFor="ch" refForName="accent_3" fact="0.8"/>
                <dgm:constr type="ctrY" for="ch" forName="text_3" refType="ctrY" refFor="ch" refForName="accent_3"/>
                <dgm:constr type="lMarg" for="ch" forName="text_3" refType="w" refFor="ch" refForName="accent_3" fact="1.8"/>
                <dgm:constr type="h" for="ch" forName="accent_4" refType="h" fact="0.1316"/>
                <dgm:constr type="w" for="ch" forName="accent_4" refType="h" refFor="ch" refForName="accent_4" op="equ"/>
                <dgm:constr type="ctrY" for="ch" forName="accent_4" refType="h" fact="0.5789"/>
                <dgm:constr type="ctrX" for="ch" forName="accent_4" refType="h" fact="0.2205"/>
                <dgm:constr type="l" for="ch" forName="text_4" refType="ctrX" refFor="ch" refForName="accent_4"/>
                <dgm:constr type="r" for="ch" forName="text_4" refType="w"/>
                <dgm:constr type="w" for="ch" forName="text_4" refType="h" refFor="ch" refForName="text_4" op="gte"/>
                <dgm:constr type="h" for="ch" forName="text_4" refType="h" refFor="ch" refForName="accent_4" fact="0.8"/>
                <dgm:constr type="ctrY" for="ch" forName="text_4" refType="ctrY" refFor="ch" refForName="accent_4"/>
                <dgm:constr type="lMarg" for="ch" forName="text_4" refType="w" refFor="ch" refForName="accent_4" fact="1.8"/>
                <dgm:constr type="h" for="ch" forName="accent_5" refType="h" fact="0.1316"/>
                <dgm:constr type="w" for="ch" forName="accent_5" refType="h" refFor="ch" refForName="accent_5" op="equ"/>
                <dgm:constr type="ctrY" for="ch" forName="accent_5" refType="h" fact="0.7368"/>
                <dgm:constr type="ctrX" for="ch" forName="accent_5" refType="h" fact="0.1809"/>
                <dgm:constr type="l" for="ch" forName="text_5" refType="ctrX" refFor="ch" refForName="accent_5"/>
                <dgm:constr type="r" for="ch" forName="text_5" refType="w"/>
                <dgm:constr type="w" for="ch" forName="text_5" refType="h" refFor="ch" refForName="text_5" op="gte"/>
                <dgm:constr type="h" for="ch" forName="text_5" refType="h" refFor="ch" refForName="accent_5" fact="0.8"/>
                <dgm:constr type="ctrY" for="ch" forName="text_5" refType="ctrY" refFor="ch" refForName="accent_5"/>
                <dgm:constr type="lMarg" for="ch" forName="text_5" refType="w" refFor="ch" refForName="accent_5" fact="1.8"/>
                <dgm:constr type="h" for="ch" forName="accent_6" refType="h" fact="0.1316"/>
                <dgm:constr type="w" for="ch" forName="accent_6" refType="h" refFor="ch" refForName="accent_6" op="equ"/>
                <dgm:constr type="ctrY" for="ch" forName="accent_6" refType="h" fact="0.8947"/>
                <dgm:constr type="ctrX" for="ch" forName="accent_6" refType="h" fact="0.0943"/>
                <dgm:constr type="l" for="ch" forName="text_6" refType="ctrX" refFor="ch" refForName="accent_6"/>
                <dgm:constr type="r" for="ch" forName="text_6" refType="w"/>
                <dgm:constr type="w" for="ch" forName="text_6" refType="h" refFor="ch" refForName="text_6" op="gte"/>
                <dgm:constr type="h" for="ch" forName="text_6" refType="h" refFor="ch" refForName="accent_6" fact="0.8"/>
                <dgm:constr type="ctrY" for="ch" forName="text_6" refType="ctrY" refFor="ch" refForName="accent_6"/>
                <dgm:constr type="lMarg" for="ch" forName="text_6" refType="w" refFor="ch" refForName="accent_6" fact="1.8"/>
                <dgm:constr type="primFontSz" for="ch" ptType="node" op="equ" val="65"/>
              </dgm:constrLst>
            </dgm:if>
            <dgm:else name="Name11">
              <dgm:constrLst>
                <dgm:constr type="h" for="ch" forName="cycle" refType="h"/>
                <dgm:constr type="w" for="ch" forName="cycle" refType="h" refFor="ch" refForName="cycle" fact="0.26"/>
                <dgm:constr type="l" for="ch" forName="cycle"/>
                <dgm:constr type="ctrY" for="ch" forName="cycle" refType="h" fact="0.5"/>
                <dgm:constr type="diam" for="ch" forName="cycle" refType="h" fact="1.344"/>
                <dgm:constr type="h" for="ch" forName="accent_1" refType="h" fact="0.1136"/>
                <dgm:constr type="w" for="ch" forName="accent_1" refType="h" refFor="ch" refForName="accent_1" op="equ"/>
                <dgm:constr type="ctrY" for="ch" forName="accent_1" refType="h" fact="0.0909"/>
                <dgm:constr type="ctrX" for="ch" forName="accent_1" refType="h" fact="0.0835"/>
                <dgm:constr type="l" for="ch" forName="text_1" refType="ctrX" refFor="ch" refForName="accent_1"/>
                <dgm:constr type="r" for="ch" forName="text_1" refType="w"/>
                <dgm:constr type="w" for="ch" forName="text_1" refType="h" refFor="ch" refForName="text_1" op="gte"/>
                <dgm:constr type="h" for="ch" forName="text_1" refType="h" refFor="ch" refForName="accent_1" fact="0.8"/>
                <dgm:constr type="ctrY" for="ch" forName="text_1" refType="ctrY" refFor="ch" refForName="accent_1"/>
                <dgm:constr type="lMarg" for="ch" forName="text_1" refType="w" refFor="ch" refForName="accent_1" fact="1.8"/>
                <dgm:constr type="h" for="ch" forName="accent_2" refType="h" fact="0.1136"/>
                <dgm:constr type="w" for="ch" forName="accent_2" refType="h" refFor="ch" refForName="accent_2" op="equ"/>
                <dgm:constr type="ctrY" for="ch" forName="accent_2" refType="h" fact="0.2273"/>
                <dgm:constr type="ctrX" for="ch" forName="accent_2" refType="h" fact="0.1658"/>
                <dgm:constr type="l" for="ch" forName="text_2" refType="ctrX" refFor="ch" refForName="accent_2"/>
                <dgm:constr type="r" for="ch" forName="text_2" refType="w"/>
                <dgm:constr type="w" for="ch" forName="text_2" refType="h" refFor="ch" refForName="text_2" op="gte"/>
                <dgm:constr type="h" for="ch" forName="text_2" refType="h" refFor="ch" refForName="accent_2" fact="0.8"/>
                <dgm:constr type="ctrY" for="ch" forName="text_2" refType="ctrY" refFor="ch" refForName="accent_2"/>
                <dgm:constr type="lMarg" for="ch" forName="text_2" refType="w" refFor="ch" refForName="accent_2" fact="1.8"/>
                <dgm:constr type="h" for="ch" forName="accent_3" refType="h" fact="0.1136"/>
                <dgm:constr type="w" for="ch" forName="accent_3" refType="h" refFor="ch" refForName="accent_3" op="equ"/>
                <dgm:constr type="ctrY" for="ch" forName="accent_3" refType="h" fact="0.3636"/>
                <dgm:constr type="ctrX" for="ch" forName="accent_3" refType="h" fact="0.2109"/>
                <dgm:constr type="l" for="ch" forName="text_3" refType="ctrX" refFor="ch" refForName="accent_3"/>
                <dgm:constr type="r" for="ch" forName="text_3" refType="w"/>
                <dgm:constr type="w" for="ch" forName="text_3" refType="h" refFor="ch" refForName="text_3" op="gte"/>
                <dgm:constr type="h" for="ch" forName="text_3" refType="h" refFor="ch" refForName="accent_3" fact="0.8"/>
                <dgm:constr type="ctrY" for="ch" forName="text_3" refType="ctrY" refFor="ch" refForName="accent_3"/>
                <dgm:constr type="lMarg" for="ch" forName="text_3" refType="w" refFor="ch" refForName="accent_3" fact="1.8"/>
                <dgm:constr type="h" for="ch" forName="accent_4" refType="h" fact="0.1136"/>
                <dgm:constr type="w" for="ch" forName="accent_4" refType="h" refFor="ch" refForName="accent_4" op="equ"/>
                <dgm:constr type="ctrY" for="ch" forName="accent_4" refType="h" fact="0.5"/>
                <dgm:constr type="ctrX" for="ch" forName="accent_4" refType="h" fact="0.2253"/>
                <dgm:constr type="l" for="ch" forName="text_4" refType="ctrX" refFor="ch" refForName="accent_4"/>
                <dgm:constr type="r" for="ch" forName="text_4" refType="w"/>
                <dgm:constr type="w" for="ch" forName="text_4" refType="h" refFor="ch" refForName="text_4" op="gte"/>
                <dgm:constr type="h" for="ch" forName="text_4" refType="h" refFor="ch" refForName="accent_4" fact="0.8"/>
                <dgm:constr type="ctrY" for="ch" forName="text_4" refType="ctrY" refFor="ch" refForName="accent_4"/>
                <dgm:constr type="lMarg" for="ch" forName="text_4" refType="w" refFor="ch" refForName="accent_4" fact="1.8"/>
                <dgm:constr type="h" for="ch" forName="accent_5" refType="h" fact="0.1136"/>
                <dgm:constr type="w" for="ch" forName="accent_5" refType="h" refFor="ch" refForName="accent_5" op="equ"/>
                <dgm:constr type="ctrY" for="ch" forName="accent_5" refType="h" fact="0.6364"/>
                <dgm:constr type="ctrX" for="ch" forName="accent_5" refType="h" fact="0.2109"/>
                <dgm:constr type="l" for="ch" forName="text_5" refType="ctrX" refFor="ch" refForName="accent_5"/>
                <dgm:constr type="r" for="ch" forName="text_5" refType="w"/>
                <dgm:constr type="w" for="ch" forName="text_5" refType="h" refFor="ch" refForName="text_5" op="gte"/>
                <dgm:constr type="h" for="ch" forName="text_5" refType="h" refFor="ch" refForName="accent_5" fact="0.8"/>
                <dgm:constr type="ctrY" for="ch" forName="text_5" refType="ctrY" refFor="ch" refForName="accent_5"/>
                <dgm:constr type="lMarg" for="ch" forName="text_5" refType="w" refFor="ch" refForName="accent_5" fact="1.8"/>
                <dgm:constr type="h" for="ch" forName="accent_6" refType="h" fact="0.1136"/>
                <dgm:constr type="w" for="ch" forName="accent_6" refType="h" refFor="ch" refForName="accent_6" op="equ"/>
                <dgm:constr type="ctrY" for="ch" forName="accent_6" refType="h" fact="0.7727"/>
                <dgm:constr type="ctrX" for="ch" forName="accent_6" refType="h" fact="0.1658"/>
                <dgm:constr type="l" for="ch" forName="text_6" refType="ctrX" refFor="ch" refForName="accent_6"/>
                <dgm:constr type="r" for="ch" forName="text_6" refType="w"/>
                <dgm:constr type="w" for="ch" forName="text_6" refType="h" refFor="ch" refForName="text_6" op="gte"/>
                <dgm:constr type="h" for="ch" forName="text_6" refType="h" refFor="ch" refForName="accent_6" fact="0.8"/>
                <dgm:constr type="ctrY" for="ch" forName="text_6" refType="ctrY" refFor="ch" refForName="accent_6"/>
                <dgm:constr type="lMarg" for="ch" forName="text_6" refType="w" refFor="ch" refForName="accent_6" fact="1.8"/>
                <dgm:constr type="h" for="ch" forName="accent_7" refType="h" fact="0.1136"/>
                <dgm:constr type="w" for="ch" forName="accent_7" refType="h" refFor="ch" refForName="accent_7" op="equ"/>
                <dgm:constr type="ctrY" for="ch" forName="accent_7" refType="h" fact="0.9091"/>
                <dgm:constr type="ctrX" for="ch" forName="accent_7" refType="h" fact="0.0835"/>
                <dgm:constr type="l" for="ch" forName="text_7" refType="ctrX" refFor="ch" refForName="accent_7"/>
                <dgm:constr type="r" for="ch" forName="text_7" refType="w"/>
                <dgm:constr type="w" for="ch" forName="text_7" refType="h" refFor="ch" refForName="text_7" op="gte"/>
                <dgm:constr type="h" for="ch" forName="text_7" refType="h" refFor="ch" refForName="accent_7" fact="0.8"/>
                <dgm:constr type="ctrY" for="ch" forName="text_7" refType="ctrY" refFor="ch" refForName="accent_7"/>
                <dgm:constr type="lMarg" for="ch" forName="text_7" refType="w" refFor="ch" refForName="accent_7" fact="1.8"/>
                <dgm:constr type="primFontSz" for="ch" ptType="node" op="equ" val="65"/>
              </dgm:constrLst>
            </dgm:else>
          </dgm:choose>
        </dgm:if>
        <dgm:else name="Name12">
          <dgm:choose name="Name13">
            <dgm:if name="Name14" axis="ch" ptType="node" func="cnt" op="equ" val="1">
              <dgm:constrLst>
                <dgm:constr type="h" for="ch" forName="cycle" refType="h"/>
                <dgm:constr type="w" for="ch" forName="cycle" refType="h" refFor="ch" refForName="cycle" fact="0.26"/>
                <dgm:constr type="r" for="ch" forName="cycle" refType="w"/>
                <dgm:constr type="ctrY" for="ch" forName="cycle" refType="h" fact="0.5"/>
                <dgm:constr type="diam" for="ch" forName="cycle" refType="h" fact="1.344"/>
                <dgm:constr type="h" for="ch" forName="accent_1" refType="h" fact="0.625"/>
                <dgm:constr type="w" for="ch" forName="accent_1" refType="h" refFor="ch" refForName="accent_1" op="equ"/>
                <dgm:constr type="ctrY" for="ch" forName="accent_1" refType="h" fact="0.5"/>
                <dgm:constr type="ctrX" for="ch" forName="accent_1" refType="w"/>
                <dgm:constr type="ctrXOff" for="ch" forName="accent_1" refType="h" fact="-0.2253"/>
                <dgm:constr type="r" for="ch" forName="text_1" refType="ctrX" refFor="ch" refForName="accent_1"/>
                <dgm:constr type="rOff" for="ch" forName="text_1" refType="ctrXOff" refFor="ch" refForName="accent_1"/>
                <dgm:constr type="l" for="ch" forName="text_1"/>
                <dgm:constr type="w" for="ch" forName="text_1" refType="h" refFor="ch" refForName="text_1" op="gte"/>
                <dgm:constr type="h" for="ch" forName="text_1" refType="h" refFor="ch" refForName="accent_1" fact="0.8"/>
                <dgm:constr type="ctrY" for="ch" forName="text_1" refType="ctrY" refFor="ch" refForName="accent_1"/>
                <dgm:constr type="rMarg" for="ch" forName="text_1" refType="w" refFor="ch" refForName="accent_1" fact="1.8"/>
                <dgm:constr type="primFontSz" for="ch" ptType="node" op="equ" val="65"/>
              </dgm:constrLst>
            </dgm:if>
            <dgm:if name="Name15" axis="ch" ptType="node" func="cnt" op="equ" val="2">
              <dgm:constrLst>
                <dgm:constr type="h" for="ch" forName="cycle" refType="h"/>
                <dgm:constr type="w" for="ch" forName="cycle" refType="h" refFor="ch" refForName="cycle" fact="0.26"/>
                <dgm:constr type="r" for="ch" forName="cycle" refType="w"/>
                <dgm:constr type="ctrY" for="ch" forName="cycle" refType="h" fact="0.5"/>
                <dgm:constr type="diam" for="ch" forName="cycle" refType="h" fact="1.344"/>
                <dgm:constr type="h" for="ch" forName="accent_1" refType="h" fact="0.3571"/>
                <dgm:constr type="w" for="ch" forName="accent_1" refType="h" refFor="ch" refForName="accent_1" op="equ"/>
                <dgm:constr type="ctrY" for="ch" forName="accent_1" refType="h" fact="0.2857"/>
                <dgm:constr type="ctrX" for="ch" forName="accent_1" refType="w"/>
                <dgm:constr type="ctrXOff" for="ch" forName="accent_1" refType="h" fact="-0.1891"/>
                <dgm:constr type="r" for="ch" forName="text_1" refType="ctrX" refFor="ch" refForName="accent_1"/>
                <dgm:constr type="rOff" for="ch" forName="text_1" refType="ctrXOff" refFor="ch" refForName="accent_1"/>
                <dgm:constr type="l" for="ch" forName="text_1"/>
                <dgm:constr type="w" for="ch" forName="text_1" refType="h" refFor="ch" refForName="text_1" op="gte"/>
                <dgm:constr type="h" for="ch" forName="text_1" refType="h" refFor="ch" refForName="accent_1" fact="0.8"/>
                <dgm:constr type="ctrY" for="ch" forName="text_1" refType="ctrY" refFor="ch" refForName="accent_1"/>
                <dgm:constr type="rMarg" for="ch" forName="text_1" refType="w" refFor="ch" refForName="accent_1" fact="1.8"/>
                <dgm:constr type="h" for="ch" forName="accent_2" refType="h" fact="0.3571"/>
                <dgm:constr type="w" for="ch" forName="accent_2" refType="h" refFor="ch" refForName="accent_2" op="equ"/>
                <dgm:constr type="ctrY" for="ch" forName="accent_2" refType="h" fact="0.7143"/>
                <dgm:constr type="ctrX" for="ch" forName="accent_2" refType="w"/>
                <dgm:constr type="ctrXOff" for="ch" forName="accent_2" refType="h" fact="-0.1891"/>
                <dgm:constr type="r" for="ch" forName="text_2" refType="ctrX" refFor="ch" refForName="accent_2"/>
                <dgm:constr type="rOff" for="ch" forName="text_2" refType="ctrXOff" refFor="ch" refForName="accent_2"/>
                <dgm:constr type="l" for="ch" forName="text_2"/>
                <dgm:constr type="w" for="ch" forName="text_2" refType="h" refFor="ch" refForName="text_2" op="gte"/>
                <dgm:constr type="h" for="ch" forName="text_2" refType="h" refFor="ch" refForName="accent_2" fact="0.8"/>
                <dgm:constr type="ctrY" for="ch" forName="text_2" refType="ctrY" refFor="ch" refForName="accent_2"/>
                <dgm:constr type="rMarg" for="ch" forName="text_2" refType="w" refFor="ch" refForName="accent_2" fact="1.8"/>
                <dgm:constr type="primFontSz" for="ch" ptType="node" op="equ" val="65"/>
              </dgm:constrLst>
            </dgm:if>
            <dgm:if name="Name16" axis="ch" ptType="node" func="cnt" op="equ" val="3">
              <dgm:constrLst>
                <dgm:constr type="h" for="ch" forName="cycle" refType="h"/>
                <dgm:constr type="w" for="ch" forName="cycle" refType="h" refFor="ch" refForName="cycle" fact="0.26"/>
                <dgm:constr type="r" for="ch" forName="cycle" refType="w"/>
                <dgm:constr type="ctrY" for="ch" forName="cycle" refType="h" fact="0.5"/>
                <dgm:constr type="diam" for="ch" forName="cycle" refType="h" fact="1.344"/>
                <dgm:constr type="h" for="ch" forName="accent_1" refType="h" fact="0.25"/>
                <dgm:constr type="w" for="ch" forName="accent_1" refType="h" refFor="ch" refForName="accent_1" op="equ"/>
                <dgm:constr type="ctrY" for="ch" forName="accent_1" refType="h" fact="0.2"/>
                <dgm:constr type="ctrX" for="ch" forName="accent_1" refType="w"/>
                <dgm:constr type="ctrXOff" for="ch" forName="accent_1" refType="h" fact="-0.1526"/>
                <dgm:constr type="r" for="ch" forName="text_1" refType="ctrX" refFor="ch" refForName="accent_1"/>
                <dgm:constr type="rOff" for="ch" forName="text_1" refType="ctrXOff" refFor="ch" refForName="accent_1"/>
                <dgm:constr type="l" for="ch" forName="text_1"/>
                <dgm:constr type="w" for="ch" forName="text_1" refType="h" refFor="ch" refForName="text_1" op="gte"/>
                <dgm:constr type="h" for="ch" forName="text_1" refType="h" refFor="ch" refForName="accent_1" fact="0.8"/>
                <dgm:constr type="ctrY" for="ch" forName="text_1" refType="ctrY" refFor="ch" refForName="accent_1"/>
                <dgm:constr type="rMarg" for="ch" forName="text_1" refType="w" refFor="ch" refForName="accent_1" fact="1.8"/>
                <dgm:constr type="h" for="ch" forName="accent_2" refType="h" fact="0.25"/>
                <dgm:constr type="w" for="ch" forName="accent_2" refType="h" refFor="ch" refForName="accent_2" op="equ"/>
                <dgm:constr type="ctrY" for="ch" forName="accent_2" refType="h" fact="0.5"/>
                <dgm:constr type="ctrX" for="ch" forName="accent_2" refType="w"/>
                <dgm:constr type="ctrXOff" for="ch" forName="accent_2" refType="h" fact="-0.2253"/>
                <dgm:constr type="r" for="ch" forName="text_2" refType="ctrX" refFor="ch" refForName="accent_2"/>
                <dgm:constr type="rOff" for="ch" forName="text_2" refType="ctrXOff" refFor="ch" refForName="accent_2"/>
                <dgm:constr type="l" for="ch" forName="text_2"/>
                <dgm:constr type="w" for="ch" forName="text_2" refType="h" refFor="ch" refForName="text_2" op="gte"/>
                <dgm:constr type="h" for="ch" forName="text_2" refType="h" refFor="ch" refForName="accent_2" fact="0.8"/>
                <dgm:constr type="ctrY" for="ch" forName="text_2" refType="ctrY" refFor="ch" refForName="accent_2"/>
                <dgm:constr type="rMarg" for="ch" forName="text_2" refType="w" refFor="ch" refForName="accent_2" fact="1.8"/>
                <dgm:constr type="h" for="ch" forName="accent_3" refType="h" fact="0.25"/>
                <dgm:constr type="w" for="ch" forName="accent_3" refType="h" refFor="ch" refForName="accent_3" op="equ"/>
                <dgm:constr type="ctrY" for="ch" forName="accent_3" refType="h" fact="0.8"/>
                <dgm:constr type="ctrX" for="ch" forName="accent_3" refType="w"/>
                <dgm:constr type="ctrXOff" for="ch" forName="accent_3" refType="h" fact="-0.1526"/>
                <dgm:constr type="r" for="ch" forName="text_3" refType="ctrX" refFor="ch" refForName="accent_3"/>
                <dgm:constr type="rOff" for="ch" forName="text_3" refType="ctrXOff" refFor="ch" refForName="accent_3"/>
                <dgm:constr type="l" for="ch" forName="text_3"/>
                <dgm:constr type="w" for="ch" forName="text_3" refType="h" refFor="ch" refForName="text_3" op="gte"/>
                <dgm:constr type="h" for="ch" forName="text_3" refType="h" refFor="ch" refForName="accent_3" fact="0.8"/>
                <dgm:constr type="ctrY" for="ch" forName="text_3" refType="ctrY" refFor="ch" refForName="accent_3"/>
                <dgm:constr type="rMarg" for="ch" forName="text_3" refType="w" refFor="ch" refForName="accent_3" fact="1.8"/>
                <dgm:constr type="primFontSz" for="ch" ptType="node" op="equ" val="65"/>
              </dgm:constrLst>
            </dgm:if>
            <dgm:if name="Name17" axis="ch" ptType="node" func="cnt" op="equ" val="4">
              <dgm:constrLst>
                <dgm:constr type="h" for="ch" forName="cycle" refType="h"/>
                <dgm:constr type="w" for="ch" forName="cycle" refType="h" refFor="ch" refForName="cycle" fact="0.26"/>
                <dgm:constr type="r" for="ch" forName="cycle" refType="w"/>
                <dgm:constr type="ctrY" for="ch" forName="cycle" refType="h" fact="0.5"/>
                <dgm:constr type="diam" for="ch" forName="cycle" refType="h" fact="1.344"/>
                <dgm:constr type="h" for="ch" forName="accent_1" refType="h" fact="0.1923"/>
                <dgm:constr type="w" for="ch" forName="accent_1" refType="h" refFor="ch" refForName="accent_1" op="equ"/>
                <dgm:constr type="ctrY" for="ch" forName="accent_1" refType="h" fact="0.1538"/>
                <dgm:constr type="ctrX" for="ch" forName="accent_1" refType="w"/>
                <dgm:constr type="ctrXOff" for="ch" forName="accent_1" refType="h" fact="-0.1268"/>
                <dgm:constr type="r" for="ch" forName="text_1" refType="ctrX" refFor="ch" refForName="accent_1"/>
                <dgm:constr type="rOff" for="ch" forName="text_1" refType="ctrXOff" refFor="ch" refForName="accent_1"/>
                <dgm:constr type="l" for="ch" forName="text_1"/>
                <dgm:constr type="w" for="ch" forName="text_1" refType="h" refFor="ch" refForName="text_1" op="gte"/>
                <dgm:constr type="h" for="ch" forName="text_1" refType="h" refFor="ch" refForName="accent_1" fact="0.8"/>
                <dgm:constr type="ctrY" for="ch" forName="text_1" refType="ctrY" refFor="ch" refForName="accent_1"/>
                <dgm:constr type="rMarg" for="ch" forName="text_1" refType="w" refFor="ch" refForName="accent_1" fact="1.8"/>
                <dgm:constr type="h" for="ch" forName="accent_2" refType="h" fact="0.1923"/>
                <dgm:constr type="w" for="ch" forName="accent_2" refType="h" refFor="ch" refForName="accent_2" op="equ"/>
                <dgm:constr type="ctrY" for="ch" forName="accent_2" refType="h" fact="0.3846"/>
                <dgm:constr type="ctrX" for="ch" forName="accent_2" refType="w"/>
                <dgm:constr type="ctrXOff" for="ch" forName="accent_2" refType="h" fact="-0.215"/>
                <dgm:constr type="r" for="ch" forName="text_2" refType="ctrX" refFor="ch" refForName="accent_2"/>
                <dgm:constr type="rOff" for="ch" forName="text_2" refType="ctrXOff" refFor="ch" refForName="accent_2"/>
                <dgm:constr type="l" for="ch" forName="text_2"/>
                <dgm:constr type="w" for="ch" forName="text_2" refType="h" refFor="ch" refForName="text_2" op="gte"/>
                <dgm:constr type="h" for="ch" forName="text_2" refType="h" refFor="ch" refForName="accent_2" fact="0.8"/>
                <dgm:constr type="ctrY" for="ch" forName="text_2" refType="ctrY" refFor="ch" refForName="accent_2"/>
                <dgm:constr type="rMarg" for="ch" forName="text_2" refType="w" refFor="ch" refForName="accent_2" fact="1.8"/>
                <dgm:constr type="h" for="ch" forName="accent_3" refType="h" fact="0.1923"/>
                <dgm:constr type="w" for="ch" forName="accent_3" refType="h" refFor="ch" refForName="accent_3" op="equ"/>
                <dgm:constr type="ctrY" for="ch" forName="accent_3" refType="h" fact="0.6154"/>
                <dgm:constr type="ctrX" for="ch" forName="accent_3" refType="w"/>
                <dgm:constr type="ctrXOff" for="ch" forName="accent_3" refType="h" fact="-0.215"/>
                <dgm:constr type="r" for="ch" forName="text_3" refType="ctrX" refFor="ch" refForName="accent_3"/>
                <dgm:constr type="rOff" for="ch" forName="text_3" refType="ctrXOff" refFor="ch" refForName="accent_3"/>
                <dgm:constr type="l" for="ch" forName="text_3"/>
                <dgm:constr type="w" for="ch" forName="text_3" refType="h" refFor="ch" refForName="text_3" op="gte"/>
                <dgm:constr type="h" for="ch" forName="text_3" refType="h" refFor="ch" refForName="accent_3" fact="0.8"/>
                <dgm:constr type="ctrY" for="ch" forName="text_3" refType="ctrY" refFor="ch" refForName="accent_3"/>
                <dgm:constr type="rMarg" for="ch" forName="text_3" refType="w" refFor="ch" refForName="accent_3" fact="1.8"/>
                <dgm:constr type="h" for="ch" forName="accent_4" refType="h" fact="0.1923"/>
                <dgm:constr type="w" for="ch" forName="accent_4" refType="h" refFor="ch" refForName="accent_4" op="equ"/>
                <dgm:constr type="ctrY" for="ch" forName="accent_4" refType="h" fact="0.8462"/>
                <dgm:constr type="ctrX" for="ch" forName="accent_4" refType="w"/>
                <dgm:constr type="ctrXOff" for="ch" forName="accent_4" refType="h" fact="-0.1268"/>
                <dgm:constr type="r" for="ch" forName="text_4" refType="ctrX" refFor="ch" refForName="accent_4"/>
                <dgm:constr type="rOff" for="ch" forName="text_4" refType="ctrXOff" refFor="ch" refForName="accent_4"/>
                <dgm:constr type="l" for="ch" forName="text_4"/>
                <dgm:constr type="w" for="ch" forName="text_4" refType="h" refFor="ch" refForName="text_4" op="gte"/>
                <dgm:constr type="h" for="ch" forName="text_4" refType="h" refFor="ch" refForName="accent_4" fact="0.8"/>
                <dgm:constr type="ctrY" for="ch" forName="text_4" refType="ctrY" refFor="ch" refForName="accent_4"/>
                <dgm:constr type="rMarg" for="ch" forName="text_4" refType="w" refFor="ch" refForName="accent_4" fact="1.8"/>
                <dgm:constr type="primFontSz" for="ch" ptType="node" op="equ" val="65"/>
              </dgm:constrLst>
            </dgm:if>
            <dgm:if name="Name18" axis="ch" ptType="node" func="cnt" op="equ" val="5">
              <dgm:constrLst>
                <dgm:constr type="h" for="ch" forName="cycle" refType="h"/>
                <dgm:constr type="w" for="ch" forName="cycle" refType="h" refFor="ch" refForName="cycle" fact="0.26"/>
                <dgm:constr type="r" for="ch" forName="cycle" refType="w"/>
                <dgm:constr type="ctrY" for="ch" forName="cycle" refType="h" fact="0.5"/>
                <dgm:constr type="diam" for="ch" forName="cycle" refType="h" fact="1.344"/>
                <dgm:constr type="h" for="ch" forName="accent_1" refType="h" fact="0.1563"/>
                <dgm:constr type="w" for="ch" forName="accent_1" refType="h" refFor="ch" refForName="accent_1" op="equ"/>
                <dgm:constr type="ctrY" for="ch" forName="accent_1" refType="h" fact="0.125"/>
                <dgm:constr type="ctrX" for="ch" forName="accent_1" refType="w"/>
                <dgm:constr type="ctrXOff" for="ch" forName="accent_1" refType="h" fact="-0.1082"/>
                <dgm:constr type="r" for="ch" forName="text_1" refType="ctrX" refFor="ch" refForName="accent_1"/>
                <dgm:constr type="rOff" for="ch" forName="text_1" refType="ctrXOff" refFor="ch" refForName="accent_1"/>
                <dgm:constr type="l" for="ch" forName="text_1"/>
                <dgm:constr type="w" for="ch" forName="text_1" refType="h" refFor="ch" refForName="text_1" op="gte"/>
                <dgm:constr type="h" for="ch" forName="text_1" refType="h" refFor="ch" refForName="accent_1" fact="0.8"/>
                <dgm:constr type="ctrY" for="ch" forName="text_1" refType="ctrY" refFor="ch" refForName="accent_1"/>
                <dgm:constr type="rMarg" for="ch" forName="text_1" refType="w" refFor="ch" refForName="accent_1" fact="1.8"/>
                <dgm:constr type="h" for="ch" forName="accent_2" refType="h" fact="0.1563"/>
                <dgm:constr type="w" for="ch" forName="accent_2" refType="h" refFor="ch" refForName="accent_2" op="equ"/>
                <dgm:constr type="ctrY" for="ch" forName="accent_2" refType="h" fact="0.3125"/>
                <dgm:constr type="ctrX" for="ch" forName="accent_2" refType="w"/>
                <dgm:constr type="ctrXOff" for="ch" forName="accent_2" refType="h" fact="-0.1978"/>
                <dgm:constr type="r" for="ch" forName="text_2" refType="ctrX" refFor="ch" refForName="accent_2"/>
                <dgm:constr type="rOff" for="ch" forName="text_2" refType="ctrXOff" refFor="ch" refForName="accent_2"/>
                <dgm:constr type="l" for="ch" forName="text_2"/>
                <dgm:constr type="w" for="ch" forName="text_2" refType="h" refFor="ch" refForName="text_2" op="gte"/>
                <dgm:constr type="h" for="ch" forName="text_2" refType="h" refFor="ch" refForName="accent_2" fact="0.8"/>
                <dgm:constr type="ctrY" for="ch" forName="text_2" refType="ctrY" refFor="ch" refForName="accent_2"/>
                <dgm:constr type="rMarg" for="ch" forName="text_2" refType="w" refFor="ch" refForName="accent_2" fact="1.8"/>
                <dgm:constr type="h" for="ch" forName="accent_3" refType="h" fact="0.1563"/>
                <dgm:constr type="w" for="ch" forName="accent_3" refType="h" refFor="ch" refForName="accent_3" op="equ"/>
                <dgm:constr type="ctrY" for="ch" forName="accent_3" refType="h" fact="0.5"/>
                <dgm:constr type="ctrX" for="ch" forName="accent_3" refType="w"/>
                <dgm:constr type="ctrXOff" for="ch" forName="accent_3" refType="h" fact="-0.2253"/>
                <dgm:constr type="r" for="ch" forName="text_3" refType="ctrX" refFor="ch" refForName="accent_3"/>
                <dgm:constr type="rOff" for="ch" forName="text_3" refType="ctrXOff" refFor="ch" refForName="accent_3"/>
                <dgm:constr type="l" for="ch" forName="text_3"/>
                <dgm:constr type="w" for="ch" forName="text_3" refType="h" refFor="ch" refForName="text_3" op="gte"/>
                <dgm:constr type="h" for="ch" forName="text_3" refType="h" refFor="ch" refForName="accent_3" fact="0.8"/>
                <dgm:constr type="ctrY" for="ch" forName="text_3" refType="ctrY" refFor="ch" refForName="accent_3"/>
                <dgm:constr type="rMarg" for="ch" forName="text_3" refType="w" refFor="ch" refForName="accent_3" fact="1.8"/>
                <dgm:constr type="h" for="ch" forName="accent_4" refType="h" fact="0.1563"/>
                <dgm:constr type="w" for="ch" forName="accent_4" refType="h" refFor="ch" refForName="accent_4" op="equ"/>
                <dgm:constr type="ctrY" for="ch" forName="accent_4" refType="h" fact="0.6875"/>
                <dgm:constr type="ctrX" for="ch" forName="accent_4" refType="w"/>
                <dgm:constr type="ctrXOff" for="ch" forName="accent_4" refType="h" fact="-0.1978"/>
                <dgm:constr type="r" for="ch" forName="text_4" refType="ctrX" refFor="ch" refForName="accent_4"/>
                <dgm:constr type="rOff" for="ch" forName="text_4" refType="ctrXOff" refFor="ch" refForName="accent_4"/>
                <dgm:constr type="l" for="ch" forName="text_4"/>
                <dgm:constr type="w" for="ch" forName="text_4" refType="h" refFor="ch" refForName="text_4" op="gte"/>
                <dgm:constr type="h" for="ch" forName="text_4" refType="h" refFor="ch" refForName="accent_4" fact="0.8"/>
                <dgm:constr type="ctrY" for="ch" forName="text_4" refType="ctrY" refFor="ch" refForName="accent_4"/>
                <dgm:constr type="rMarg" for="ch" forName="text_4" refType="w" refFor="ch" refForName="accent_4" fact="1.8"/>
                <dgm:constr type="h" for="ch" forName="accent_5" refType="h" fact="0.1563"/>
                <dgm:constr type="w" for="ch" forName="accent_5" refType="h" refFor="ch" refForName="accent_5" op="equ"/>
                <dgm:constr type="ctrY" for="ch" forName="accent_5" refType="h" fact="0.875"/>
                <dgm:constr type="ctrX" for="ch" forName="accent_5" refType="w"/>
                <dgm:constr type="ctrXOff" for="ch" forName="accent_5" refType="h" fact="-0.1082"/>
                <dgm:constr type="r" for="ch" forName="text_5" refType="ctrX" refFor="ch" refForName="accent_5"/>
                <dgm:constr type="rOff" for="ch" forName="text_5" refType="ctrXOff" refFor="ch" refForName="accent_5"/>
                <dgm:constr type="l" for="ch" forName="text_5"/>
                <dgm:constr type="w" for="ch" forName="text_5" refType="h" refFor="ch" refForName="text_5" op="gte"/>
                <dgm:constr type="h" for="ch" forName="text_5" refType="h" refFor="ch" refForName="accent_5" fact="0.8"/>
                <dgm:constr type="ctrY" for="ch" forName="text_5" refType="ctrY" refFor="ch" refForName="accent_5"/>
                <dgm:constr type="rMarg" for="ch" forName="text_5" refType="w" refFor="ch" refForName="accent_5" fact="1.8"/>
                <dgm:constr type="primFontSz" for="ch" ptType="node" op="equ" val="65"/>
              </dgm:constrLst>
            </dgm:if>
            <dgm:if name="Name19" axis="ch" ptType="node" func="cnt" op="equ" val="6">
              <dgm:constrLst>
                <dgm:constr type="h" for="ch" forName="cycle" refType="h"/>
                <dgm:constr type="w" for="ch" forName="cycle" refType="h" refFor="ch" refForName="cycle" fact="0.26"/>
                <dgm:constr type="r" for="ch" forName="cycle" refType="w"/>
                <dgm:constr type="ctrY" for="ch" forName="cycle" refType="h" fact="0.5"/>
                <dgm:constr type="diam" for="ch" forName="cycle" refType="h" fact="1.344"/>
                <dgm:constr type="h" for="ch" forName="accent_1" refType="h" fact="0.1316"/>
                <dgm:constr type="w" for="ch" forName="accent_1" refType="h" refFor="ch" refForName="accent_1" op="equ"/>
                <dgm:constr type="ctrY" for="ch" forName="accent_1" refType="h" fact="0.1053"/>
                <dgm:constr type="ctrX" for="ch" forName="accent_1" refType="w"/>
                <dgm:constr type="ctrXOff" for="ch" forName="accent_1" refType="h" fact="-0.0943"/>
                <dgm:constr type="r" for="ch" forName="text_1" refType="ctrX" refFor="ch" refForName="accent_1"/>
                <dgm:constr type="rOff" for="ch" forName="text_1" refType="ctrXOff" refFor="ch" refForName="accent_1"/>
                <dgm:constr type="l" for="ch" forName="text_1"/>
                <dgm:constr type="w" for="ch" forName="text_1" refType="h" refFor="ch" refForName="text_1" op="gte"/>
                <dgm:constr type="h" for="ch" forName="text_1" refType="h" refFor="ch" refForName="accent_1" fact="0.8"/>
                <dgm:constr type="ctrY" for="ch" forName="text_1" refType="ctrY" refFor="ch" refForName="accent_1"/>
                <dgm:constr type="rMarg" for="ch" forName="text_1" refType="w" refFor="ch" refForName="accent_1" fact="1.8"/>
                <dgm:constr type="h" for="ch" forName="accent_2" refType="h" fact="0.1316"/>
                <dgm:constr type="w" for="ch" forName="accent_2" refType="h" refFor="ch" refForName="accent_2" op="equ"/>
                <dgm:constr type="ctrY" for="ch" forName="accent_2" refType="h" fact="0.2632"/>
                <dgm:constr type="ctrX" for="ch" forName="accent_2" refType="w"/>
                <dgm:constr type="ctrXOff" for="ch" forName="accent_2" refType="h" fact="-0.1809"/>
                <dgm:constr type="r" for="ch" forName="text_2" refType="ctrX" refFor="ch" refForName="accent_2"/>
                <dgm:constr type="rOff" for="ch" forName="text_2" refType="ctrXOff" refFor="ch" refForName="accent_2"/>
                <dgm:constr type="l" for="ch" forName="text_2"/>
                <dgm:constr type="w" for="ch" forName="text_2" refType="h" refFor="ch" refForName="text_2" op="gte"/>
                <dgm:constr type="h" for="ch" forName="text_2" refType="h" refFor="ch" refForName="accent_2" fact="0.8"/>
                <dgm:constr type="ctrY" for="ch" forName="text_2" refType="ctrY" refFor="ch" refForName="accent_2"/>
                <dgm:constr type="rMarg" for="ch" forName="text_2" refType="w" refFor="ch" refForName="accent_2" fact="1.8"/>
                <dgm:constr type="h" for="ch" forName="accent_3" refType="h" fact="0.1316"/>
                <dgm:constr type="w" for="ch" forName="accent_3" refType="h" refFor="ch" refForName="accent_3" op="equ"/>
                <dgm:constr type="ctrY" for="ch" forName="accent_3" refType="h" fact="0.4211"/>
                <dgm:constr type="ctrX" for="ch" forName="accent_3" refType="w"/>
                <dgm:constr type="ctrXOff" for="ch" forName="accent_3" refType="h" fact="-0.2205"/>
                <dgm:constr type="r" for="ch" forName="text_3" refType="ctrX" refFor="ch" refForName="accent_3"/>
                <dgm:constr type="rOff" for="ch" forName="text_3" refType="ctrXOff" refFor="ch" refForName="accent_3"/>
                <dgm:constr type="l" for="ch" forName="text_3"/>
                <dgm:constr type="w" for="ch" forName="text_3" refType="h" refFor="ch" refForName="text_3" op="gte"/>
                <dgm:constr type="h" for="ch" forName="text_3" refType="h" refFor="ch" refForName="accent_3" fact="0.8"/>
                <dgm:constr type="ctrY" for="ch" forName="text_3" refType="ctrY" refFor="ch" refForName="accent_3"/>
                <dgm:constr type="rMarg" for="ch" forName="text_3" refType="w" refFor="ch" refForName="accent_3" fact="1.8"/>
                <dgm:constr type="h" for="ch" forName="accent_4" refType="h" fact="0.1316"/>
                <dgm:constr type="w" for="ch" forName="accent_4" refType="h" refFor="ch" refForName="accent_4" op="equ"/>
                <dgm:constr type="ctrY" for="ch" forName="accent_4" refType="h" fact="0.5789"/>
                <dgm:constr type="ctrX" for="ch" forName="accent_4" refType="w"/>
                <dgm:constr type="ctrXOff" for="ch" forName="accent_4" refType="h" fact="-0.2205"/>
                <dgm:constr type="r" for="ch" forName="text_4" refType="ctrX" refFor="ch" refForName="accent_4"/>
                <dgm:constr type="rOff" for="ch" forName="text_4" refType="ctrXOff" refFor="ch" refForName="accent_4"/>
                <dgm:constr type="l" for="ch" forName="text_4"/>
                <dgm:constr type="w" for="ch" forName="text_4" refType="h" refFor="ch" refForName="text_4" op="gte"/>
                <dgm:constr type="h" for="ch" forName="text_4" refType="h" refFor="ch" refForName="accent_4" fact="0.8"/>
                <dgm:constr type="ctrY" for="ch" forName="text_4" refType="ctrY" refFor="ch" refForName="accent_4"/>
                <dgm:constr type="rMarg" for="ch" forName="text_4" refType="w" refFor="ch" refForName="accent_4" fact="1.8"/>
                <dgm:constr type="h" for="ch" forName="accent_5" refType="h" fact="0.1316"/>
                <dgm:constr type="w" for="ch" forName="accent_5" refType="h" refFor="ch" refForName="accent_5" op="equ"/>
                <dgm:constr type="ctrY" for="ch" forName="accent_5" refType="h" fact="0.7368"/>
                <dgm:constr type="ctrX" for="ch" forName="accent_5" refType="w"/>
                <dgm:constr type="ctrXOff" for="ch" forName="accent_5" refType="h" fact="-0.1809"/>
                <dgm:constr type="r" for="ch" forName="text_5" refType="ctrX" refFor="ch" refForName="accent_5"/>
                <dgm:constr type="rOff" for="ch" forName="text_5" refType="ctrXOff" refFor="ch" refForName="accent_5"/>
                <dgm:constr type="l" for="ch" forName="text_5"/>
                <dgm:constr type="w" for="ch" forName="text_5" refType="h" refFor="ch" refForName="text_5" op="gte"/>
                <dgm:constr type="h" for="ch" forName="text_5" refType="h" refFor="ch" refForName="accent_5" fact="0.8"/>
                <dgm:constr type="ctrY" for="ch" forName="text_5" refType="ctrY" refFor="ch" refForName="accent_5"/>
                <dgm:constr type="rMarg" for="ch" forName="text_5" refType="w" refFor="ch" refForName="accent_5" fact="1.8"/>
                <dgm:constr type="h" for="ch" forName="accent_6" refType="h" fact="0.1316"/>
                <dgm:constr type="w" for="ch" forName="accent_6" refType="h" refFor="ch" refForName="accent_6" op="equ"/>
                <dgm:constr type="ctrY" for="ch" forName="accent_6" refType="h" fact="0.8947"/>
                <dgm:constr type="ctrX" for="ch" forName="accent_6" refType="w"/>
                <dgm:constr type="ctrXOff" for="ch" forName="accent_6" refType="h" fact="-0.0943"/>
                <dgm:constr type="r" for="ch" forName="text_6" refType="ctrX" refFor="ch" refForName="accent_6"/>
                <dgm:constr type="rOff" for="ch" forName="text_6" refType="ctrXOff" refFor="ch" refForName="accent_6"/>
                <dgm:constr type="l" for="ch" forName="text_6"/>
                <dgm:constr type="w" for="ch" forName="text_6" refType="h" refFor="ch" refForName="text_6" op="gte"/>
                <dgm:constr type="h" for="ch" forName="text_6" refType="h" refFor="ch" refForName="accent_6" fact="0.8"/>
                <dgm:constr type="ctrY" for="ch" forName="text_6" refType="ctrY" refFor="ch" refForName="accent_6"/>
                <dgm:constr type="rMarg" for="ch" forName="text_6" refType="w" refFor="ch" refForName="accent_6" fact="1.8"/>
                <dgm:constr type="primFontSz" for="ch" ptType="node" op="equ" val="65"/>
              </dgm:constrLst>
            </dgm:if>
            <dgm:else name="Name20">
              <dgm:constrLst>
                <dgm:constr type="h" for="ch" forName="cycle" refType="h"/>
                <dgm:constr type="w" for="ch" forName="cycle" refType="h" refFor="ch" refForName="cycle" fact="0.26"/>
                <dgm:constr type="r" for="ch" forName="cycle" refType="w"/>
                <dgm:constr type="ctrY" for="ch" forName="cycle" refType="h" fact="0.5"/>
                <dgm:constr type="diam" for="ch" forName="cycle" refType="h" fact="1.344"/>
                <dgm:constr type="h" for="ch" forName="accent_1" refType="h" fact="0.1136"/>
                <dgm:constr type="w" for="ch" forName="accent_1" refType="h" refFor="ch" refForName="accent_1" op="equ"/>
                <dgm:constr type="ctrY" for="ch" forName="accent_1" refType="h" fact="0.0909"/>
                <dgm:constr type="ctrX" for="ch" forName="accent_1" refType="w"/>
                <dgm:constr type="ctrXOff" for="ch" forName="accent_1" refType="h" fact="-0.0835"/>
                <dgm:constr type="r" for="ch" forName="text_1" refType="ctrX" refFor="ch" refForName="accent_1"/>
                <dgm:constr type="rOff" for="ch" forName="text_1" refType="ctrXOff" refFor="ch" refForName="accent_1"/>
                <dgm:constr type="l" for="ch" forName="text_1"/>
                <dgm:constr type="w" for="ch" forName="text_1" refType="h" refFor="ch" refForName="text_1" op="gte"/>
                <dgm:constr type="h" for="ch" forName="text_1" refType="h" refFor="ch" refForName="accent_1" fact="0.8"/>
                <dgm:constr type="ctrY" for="ch" forName="text_1" refType="ctrY" refFor="ch" refForName="accent_1"/>
                <dgm:constr type="rMarg" for="ch" forName="text_1" refType="w" refFor="ch" refForName="accent_1" fact="1.8"/>
                <dgm:constr type="h" for="ch" forName="accent_2" refType="h" fact="0.1136"/>
                <dgm:constr type="w" for="ch" forName="accent_2" refType="h" refFor="ch" refForName="accent_2" op="equ"/>
                <dgm:constr type="ctrY" for="ch" forName="accent_2" refType="h" fact="0.2273"/>
                <dgm:constr type="ctrX" for="ch" forName="accent_2" refType="w"/>
                <dgm:constr type="ctrXOff" for="ch" forName="accent_2" refType="h" fact="-0.1658"/>
                <dgm:constr type="r" for="ch" forName="text_2" refType="ctrX" refFor="ch" refForName="accent_2"/>
                <dgm:constr type="rOff" for="ch" forName="text_2" refType="ctrXOff" refFor="ch" refForName="accent_2"/>
                <dgm:constr type="l" for="ch" forName="text_2"/>
                <dgm:constr type="w" for="ch" forName="text_2" refType="h" refFor="ch" refForName="text_2" op="gte"/>
                <dgm:constr type="h" for="ch" forName="text_2" refType="h" refFor="ch" refForName="accent_2" fact="0.8"/>
                <dgm:constr type="ctrY" for="ch" forName="text_2" refType="ctrY" refFor="ch" refForName="accent_2"/>
                <dgm:constr type="rMarg" for="ch" forName="text_2" refType="w" refFor="ch" refForName="accent_2" fact="1.8"/>
                <dgm:constr type="h" for="ch" forName="accent_3" refType="h" fact="0.1136"/>
                <dgm:constr type="w" for="ch" forName="accent_3" refType="h" refFor="ch" refForName="accent_3" op="equ"/>
                <dgm:constr type="ctrY" for="ch" forName="accent_3" refType="h" fact="0.3636"/>
                <dgm:constr type="ctrX" for="ch" forName="accent_3" refType="w"/>
                <dgm:constr type="ctrXOff" for="ch" forName="accent_3" refType="h" fact="-0.2109"/>
                <dgm:constr type="r" for="ch" forName="text_3" refType="ctrX" refFor="ch" refForName="accent_3"/>
                <dgm:constr type="rOff" for="ch" forName="text_3" refType="ctrXOff" refFor="ch" refForName="accent_3"/>
                <dgm:constr type="l" for="ch" forName="text_3"/>
                <dgm:constr type="w" for="ch" forName="text_3" refType="h" refFor="ch" refForName="text_3" op="gte"/>
                <dgm:constr type="h" for="ch" forName="text_3" refType="h" refFor="ch" refForName="accent_3" fact="0.8"/>
                <dgm:constr type="ctrY" for="ch" forName="text_3" refType="ctrY" refFor="ch" refForName="accent_3"/>
                <dgm:constr type="rMarg" for="ch" forName="text_3" refType="w" refFor="ch" refForName="accent_3" fact="1.8"/>
                <dgm:constr type="h" for="ch" forName="accent_4" refType="h" fact="0.1136"/>
                <dgm:constr type="w" for="ch" forName="accent_4" refType="h" refFor="ch" refForName="accent_4" op="equ"/>
                <dgm:constr type="ctrY" for="ch" forName="accent_4" refType="h" fact="0.5"/>
                <dgm:constr type="ctrX" for="ch" forName="accent_4" refType="w"/>
                <dgm:constr type="ctrXOff" for="ch" forName="accent_4" refType="h" fact="-0.2253"/>
                <dgm:constr type="r" for="ch" forName="text_4" refType="ctrX" refFor="ch" refForName="accent_4"/>
                <dgm:constr type="rOff" for="ch" forName="text_4" refType="ctrXOff" refFor="ch" refForName="accent_4"/>
                <dgm:constr type="l" for="ch" forName="text_4"/>
                <dgm:constr type="w" for="ch" forName="text_4" refType="h" refFor="ch" refForName="text_4" op="gte"/>
                <dgm:constr type="h" for="ch" forName="text_4" refType="h" refFor="ch" refForName="accent_4" fact="0.8"/>
                <dgm:constr type="ctrY" for="ch" forName="text_4" refType="ctrY" refFor="ch" refForName="accent_4"/>
                <dgm:constr type="rMarg" for="ch" forName="text_4" refType="w" refFor="ch" refForName="accent_4" fact="1.8"/>
                <dgm:constr type="h" for="ch" forName="accent_5" refType="h" fact="0.1136"/>
                <dgm:constr type="w" for="ch" forName="accent_5" refType="h" refFor="ch" refForName="accent_5" op="equ"/>
                <dgm:constr type="ctrY" for="ch" forName="accent_5" refType="h" fact="0.6364"/>
                <dgm:constr type="ctrX" for="ch" forName="accent_5" refType="w"/>
                <dgm:constr type="ctrXOff" for="ch" forName="accent_5" refType="h" fact="-0.2109"/>
                <dgm:constr type="r" for="ch" forName="text_5" refType="ctrX" refFor="ch" refForName="accent_5"/>
                <dgm:constr type="rOff" for="ch" forName="text_5" refType="ctrXOff" refFor="ch" refForName="accent_5"/>
                <dgm:constr type="l" for="ch" forName="text_5"/>
                <dgm:constr type="w" for="ch" forName="text_5" refType="h" refFor="ch" refForName="text_5" op="gte"/>
                <dgm:constr type="h" for="ch" forName="text_5" refType="h" refFor="ch" refForName="accent_5" fact="0.8"/>
                <dgm:constr type="ctrY" for="ch" forName="text_5" refType="ctrY" refFor="ch" refForName="accent_5"/>
                <dgm:constr type="rMarg" for="ch" forName="text_5" refType="w" refFor="ch" refForName="accent_5" fact="1.8"/>
                <dgm:constr type="h" for="ch" forName="accent_6" refType="h" fact="0.1136"/>
                <dgm:constr type="w" for="ch" forName="accent_6" refType="h" refFor="ch" refForName="accent_6" op="equ"/>
                <dgm:constr type="ctrY" for="ch" forName="accent_6" refType="h" fact="0.7727"/>
                <dgm:constr type="ctrX" for="ch" forName="accent_6" refType="w"/>
                <dgm:constr type="ctrXOff" for="ch" forName="accent_6" refType="h" fact="-0.1658"/>
                <dgm:constr type="r" for="ch" forName="text_6" refType="ctrX" refFor="ch" refForName="accent_6"/>
                <dgm:constr type="rOff" for="ch" forName="text_6" refType="ctrXOff" refFor="ch" refForName="accent_6"/>
                <dgm:constr type="l" for="ch" forName="text_6"/>
                <dgm:constr type="w" for="ch" forName="text_6" refType="h" refFor="ch" refForName="text_6" op="gte"/>
                <dgm:constr type="h" for="ch" forName="text_6" refType="h" refFor="ch" refForName="accent_6" fact="0.8"/>
                <dgm:constr type="ctrY" for="ch" forName="text_6" refType="ctrY" refFor="ch" refForName="accent_6"/>
                <dgm:constr type="rMarg" for="ch" forName="text_6" refType="w" refFor="ch" refForName="accent_6" fact="1.8"/>
                <dgm:constr type="h" for="ch" forName="accent_7" refType="h" fact="0.1136"/>
                <dgm:constr type="w" for="ch" forName="accent_7" refType="h" refFor="ch" refForName="accent_7" op="equ"/>
                <dgm:constr type="ctrY" for="ch" forName="accent_7" refType="h" fact="0.9091"/>
                <dgm:constr type="ctrX" for="ch" forName="accent_7" refType="w"/>
                <dgm:constr type="ctrXOff" for="ch" forName="accent_7" refType="h" fact="-0.0835"/>
                <dgm:constr type="r" for="ch" forName="text_7" refType="ctrX" refFor="ch" refForName="accent_7"/>
                <dgm:constr type="rOff" for="ch" forName="text_7" refType="ctrXOff" refFor="ch" refForName="accent_7"/>
                <dgm:constr type="l" for="ch" forName="text_7"/>
                <dgm:constr type="w" for="ch" forName="text_7" refType="h" refFor="ch" refForName="text_7" op="gte"/>
                <dgm:constr type="h" for="ch" forName="text_7" refType="h" refFor="ch" refForName="accent_7" fact="0.8"/>
                <dgm:constr type="ctrY" for="ch" forName="text_7" refType="ctrY" refFor="ch" refForName="accent_7"/>
                <dgm:constr type="rMarg" for="ch" forName="text_7" refType="w" refFor="ch" refForName="accent_7" fact="1.8"/>
                <dgm:constr type="primFontSz" for="ch" ptType="node" op="equ" val="65"/>
              </dgm:constrLst>
            </dgm:else>
          </dgm:choose>
        </dgm:else>
      </dgm:choose>
      <dgm:layoutNode name="cycle">
        <dgm:choose name="Name21">
          <dgm:if name="Name22" func="var" arg="dir" op="equ" val="norm">
            <dgm:alg type="cycle">
              <dgm:param type="stAng" val="45"/>
              <dgm:param type="spanAng" val="90"/>
            </dgm:alg>
          </dgm:if>
          <dgm:else name="Name23">
            <dgm:alg type="cycle">
              <dgm:param type="stAng" val="225"/>
              <dgm:param type="spanAng" val="90"/>
            </dgm:alg>
          </dgm:else>
        </dgm:choose>
        <dgm:shape xmlns:r="http://schemas.openxmlformats.org/officeDocument/2006/relationships" r:blip="">
          <dgm:adjLst/>
        </dgm:shape>
        <dgm:presOf/>
        <dgm:constrLst>
          <dgm:constr type="w" for="ch" val="1"/>
          <dgm:constr type="h" for="ch" val="1"/>
          <dgm:constr type="diam" for="ch" forName="conn" refType="diam"/>
        </dgm:constrLst>
        <dgm:layoutNode name="srcNode">
          <dgm:alg type="sp"/>
          <dgm:shape xmlns:r="http://schemas.openxmlformats.org/officeDocument/2006/relationships" type="rect" r:blip="" hideGeom="1">
            <dgm:adjLst/>
          </dgm:shape>
          <dgm:presOf/>
        </dgm:layoutNode>
        <dgm:layoutNode name="conn" styleLbl="parChTrans1D2">
          <dgm:alg type="conn">
            <dgm:param type="connRout" val="curve"/>
            <dgm:param type="srcNode" val="srcNode"/>
            <dgm:param type="dstNode" val="dstNode"/>
            <dgm:param type="begPts" val="ctr"/>
            <dgm:param type="endPts" val="ctr"/>
            <dgm:param type="endSty" val="noArr"/>
          </dgm:alg>
          <dgm:shape xmlns:r="http://schemas.openxmlformats.org/officeDocument/2006/relationships" type="conn" r:blip="">
            <dgm:adjLst/>
          </dgm:shape>
          <dgm:presOf axis="desOrSelf" ptType="sibTrans" hideLastTrans="0" st="0" cnt="1"/>
          <dgm:constrLst>
            <dgm:constr type="begPad"/>
            <dgm:constr type="endPad"/>
          </dgm:constrLst>
        </dgm:layoutNode>
        <dgm:layoutNode name="extraNode">
          <dgm:alg type="sp"/>
          <dgm:shape xmlns:r="http://schemas.openxmlformats.org/officeDocument/2006/relationships" type="rect" r:blip="" hideGeom="1">
            <dgm:adjLst/>
          </dgm:shape>
          <dgm:presOf/>
        </dgm:layoutNode>
        <dgm:layoutNode name="dstNode">
          <dgm:alg type="sp"/>
          <dgm:shape xmlns:r="http://schemas.openxmlformats.org/officeDocument/2006/relationships" type="rect" r:blip="" hideGeom="1">
            <dgm:adjLst/>
          </dgm:shape>
          <dgm:presOf/>
        </dgm:layoutNode>
      </dgm:layoutNode>
      <dgm:forEach name="wrapper" axis="self" ptType="parTrans">
        <dgm:forEach name="wrapper2" axis="self" ptType="sibTrans" st="2">
          <dgm:forEach name="accentRepeat" axis="self">
            <dgm:layoutNode name="accentRepeatNode" styleLbl="solidFgAcc1">
              <dgm:alg type="sp"/>
              <dgm:shape xmlns:r="http://schemas.openxmlformats.org/officeDocument/2006/relationships" type="ellipse" r:blip="">
                <dgm:adjLst/>
              </dgm:shape>
              <dgm:presOf/>
            </dgm:layoutNode>
          </dgm:forEach>
        </dgm:forEach>
      </dgm:forEach>
      <dgm:forEach name="Name24" axis="ch" ptType="node" cnt="1">
        <dgm:layoutNode name="text_1" styleLbl="node1">
          <dgm:varLst>
            <dgm:bulletEnabled val="1"/>
          </dgm:varLst>
          <dgm:choose name="Name25">
            <dgm:if name="Name26" func="var" arg="dir" op="equ" val="norm">
              <dgm:alg type="tx">
                <dgm:param type="parTxLTRAlign" val="l"/>
                <dgm:param type="shpTxLTRAlignCh" val="l"/>
                <dgm:param type="parTxRTLAlign" val="l"/>
                <dgm:param type="shpTxRTLAlignCh" val="l"/>
              </dgm:alg>
            </dgm:if>
            <dgm:else name="Name27">
              <dgm:alg type="tx">
                <dgm:param type="parTxLTRAlign" val="r"/>
                <dgm:param type="shpTxLTRAlignCh" val="r"/>
                <dgm:param type="parTxRTLAlign" val="r"/>
                <dgm:param type="shpTxRTLAlignCh" val="r"/>
              </dgm:alg>
            </dgm:else>
          </dgm:choose>
          <dgm:shape xmlns:r="http://schemas.openxmlformats.org/officeDocument/2006/relationships" type="rect" r:blip="">
            <dgm:adjLst/>
          </dgm:shape>
          <dgm:presOf axis="desOrSelf" ptType="node"/>
          <dgm:constrLst>
            <dgm:constr type="primFontSz" val="65"/>
            <dgm:constr type="lMarg" refType="primFontSz" fact="0.2"/>
            <dgm:constr type="rMarg" refType="primFontSz" fact="0.2"/>
            <dgm:constr type="tMarg" refType="primFontSz" fact="0.2"/>
            <dgm:constr type="bMarg" refType="primFontSz" fact="0.2"/>
          </dgm:constrLst>
          <dgm:ruleLst>
            <dgm:rule type="primFontSz" val="5" fact="NaN" max="NaN"/>
          </dgm:ruleLst>
        </dgm:layoutNode>
        <dgm:layoutNode name="accent_1">
          <dgm:alg type="sp"/>
          <dgm:shape xmlns:r="http://schemas.openxmlformats.org/officeDocument/2006/relationships" r:blip="">
            <dgm:adjLst/>
          </dgm:shape>
          <dgm:presOf/>
          <dgm:constrLst/>
          <dgm:forEach name="Name28" ref="accentRepeat"/>
        </dgm:layoutNode>
      </dgm:forEach>
      <dgm:forEach name="Name29" axis="ch" ptType="node" st="2" cnt="1">
        <dgm:layoutNode name="text_2" styleLbl="node1">
          <dgm:varLst>
            <dgm:bulletEnabled val="1"/>
          </dgm:varLst>
          <dgm:choose name="Name30">
            <dgm:if name="Name31" func="var" arg="dir" op="equ" val="norm">
              <dgm:alg type="tx">
                <dgm:param type="parTxLTRAlign" val="l"/>
                <dgm:param type="shpTxLTRAlignCh" val="l"/>
                <dgm:param type="parTxRTLAlign" val="l"/>
                <dgm:param type="shpTxRTLAlignCh" val="l"/>
              </dgm:alg>
            </dgm:if>
            <dgm:else name="Name32">
              <dgm:alg type="tx">
                <dgm:param type="parTxLTRAlign" val="r"/>
                <dgm:param type="shpTxLTRAlignCh" val="r"/>
                <dgm:param type="parTxRTLAlign" val="r"/>
                <dgm:param type="shpTxRTLAlignCh" val="r"/>
              </dgm:alg>
            </dgm:else>
          </dgm:choose>
          <dgm:shape xmlns:r="http://schemas.openxmlformats.org/officeDocument/2006/relationships" type="rect" r:blip="">
            <dgm:adjLst/>
          </dgm:shape>
          <dgm:presOf axis="desOrSelf" ptType="node"/>
          <dgm:constrLst>
            <dgm:constr type="primFontSz" val="65"/>
            <dgm:constr type="lMarg" refType="primFontSz" fact="0.2"/>
            <dgm:constr type="rMarg" refType="primFontSz" fact="0.2"/>
            <dgm:constr type="tMarg" refType="primFontSz" fact="0.2"/>
            <dgm:constr type="bMarg" refType="primFontSz" fact="0.2"/>
          </dgm:constrLst>
          <dgm:ruleLst>
            <dgm:rule type="primFontSz" val="5" fact="NaN" max="NaN"/>
          </dgm:ruleLst>
        </dgm:layoutNode>
        <dgm:layoutNode name="accent_2">
          <dgm:alg type="sp"/>
          <dgm:shape xmlns:r="http://schemas.openxmlformats.org/officeDocument/2006/relationships" r:blip="">
            <dgm:adjLst/>
          </dgm:shape>
          <dgm:presOf/>
          <dgm:constrLst/>
          <dgm:forEach name="Name33" ref="accentRepeat"/>
        </dgm:layoutNode>
      </dgm:forEach>
      <dgm:forEach name="Name34" axis="ch" ptType="node" st="3" cnt="1">
        <dgm:layoutNode name="text_3" styleLbl="node1">
          <dgm:varLst>
            <dgm:bulletEnabled val="1"/>
          </dgm:varLst>
          <dgm:choose name="Name35">
            <dgm:if name="Name36" func="var" arg="dir" op="equ" val="norm">
              <dgm:alg type="tx">
                <dgm:param type="parTxLTRAlign" val="l"/>
                <dgm:param type="shpTxLTRAlignCh" val="l"/>
                <dgm:param type="parTxRTLAlign" val="l"/>
                <dgm:param type="shpTxRTLAlignCh" val="l"/>
              </dgm:alg>
            </dgm:if>
            <dgm:else name="Name37">
              <dgm:alg type="tx">
                <dgm:param type="parTxLTRAlign" val="r"/>
                <dgm:param type="shpTxLTRAlignCh" val="r"/>
                <dgm:param type="parTxRTLAlign" val="r"/>
                <dgm:param type="shpTxRTLAlignCh" val="r"/>
              </dgm:alg>
            </dgm:else>
          </dgm:choose>
          <dgm:shape xmlns:r="http://schemas.openxmlformats.org/officeDocument/2006/relationships" type="rect" r:blip="">
            <dgm:adjLst/>
          </dgm:shape>
          <dgm:presOf axis="desOrSelf" ptType="node"/>
          <dgm:constrLst>
            <dgm:constr type="primFontSz" val="65"/>
            <dgm:constr type="lMarg" refType="primFontSz" fact="0.2"/>
            <dgm:constr type="rMarg" refType="primFontSz" fact="0.2"/>
            <dgm:constr type="tMarg" refType="primFontSz" fact="0.2"/>
            <dgm:constr type="bMarg" refType="primFontSz" fact="0.2"/>
          </dgm:constrLst>
          <dgm:ruleLst>
            <dgm:rule type="primFontSz" val="5" fact="NaN" max="NaN"/>
          </dgm:ruleLst>
        </dgm:layoutNode>
        <dgm:layoutNode name="accent_3">
          <dgm:alg type="sp"/>
          <dgm:shape xmlns:r="http://schemas.openxmlformats.org/officeDocument/2006/relationships" r:blip="">
            <dgm:adjLst/>
          </dgm:shape>
          <dgm:presOf/>
          <dgm:constrLst/>
          <dgm:forEach name="Name38" ref="accentRepeat"/>
        </dgm:layoutNode>
      </dgm:forEach>
      <dgm:forEach name="Name39" axis="ch" ptType="node" st="4" cnt="1">
        <dgm:layoutNode name="text_4" styleLbl="node1">
          <dgm:varLst>
            <dgm:bulletEnabled val="1"/>
          </dgm:varLst>
          <dgm:choose name="Name40">
            <dgm:if name="Name41" func="var" arg="dir" op="equ" val="norm">
              <dgm:alg type="tx">
                <dgm:param type="parTxLTRAlign" val="l"/>
                <dgm:param type="shpTxLTRAlignCh" val="l"/>
                <dgm:param type="parTxRTLAlign" val="l"/>
                <dgm:param type="shpTxRTLAlignCh" val="l"/>
              </dgm:alg>
            </dgm:if>
            <dgm:else name="Name42">
              <dgm:alg type="tx">
                <dgm:param type="parTxLTRAlign" val="r"/>
                <dgm:param type="shpTxLTRAlignCh" val="r"/>
                <dgm:param type="parTxRTLAlign" val="r"/>
                <dgm:param type="shpTxRTLAlignCh" val="r"/>
              </dgm:alg>
            </dgm:else>
          </dgm:choose>
          <dgm:shape xmlns:r="http://schemas.openxmlformats.org/officeDocument/2006/relationships" type="rect" r:blip="">
            <dgm:adjLst/>
          </dgm:shape>
          <dgm:presOf axis="desOrSelf" ptType="node"/>
          <dgm:constrLst>
            <dgm:constr type="primFontSz" val="65"/>
            <dgm:constr type="lMarg" refType="primFontSz" fact="0.2"/>
            <dgm:constr type="rMarg" refType="primFontSz" fact="0.2"/>
            <dgm:constr type="tMarg" refType="primFontSz" fact="0.2"/>
            <dgm:constr type="bMarg" refType="primFontSz" fact="0.2"/>
          </dgm:constrLst>
          <dgm:ruleLst>
            <dgm:rule type="primFontSz" val="5" fact="NaN" max="NaN"/>
          </dgm:ruleLst>
        </dgm:layoutNode>
        <dgm:layoutNode name="accent_4">
          <dgm:alg type="sp"/>
          <dgm:shape xmlns:r="http://schemas.openxmlformats.org/officeDocument/2006/relationships" r:blip="">
            <dgm:adjLst/>
          </dgm:shape>
          <dgm:presOf/>
          <dgm:constrLst/>
          <dgm:forEach name="Name43" ref="accentRepeat"/>
        </dgm:layoutNode>
      </dgm:forEach>
      <dgm:forEach name="Name44" axis="ch" ptType="node" st="5" cnt="1">
        <dgm:layoutNode name="text_5" styleLbl="node1">
          <dgm:varLst>
            <dgm:bulletEnabled val="1"/>
          </dgm:varLst>
          <dgm:choose name="Name45">
            <dgm:if name="Name46" func="var" arg="dir" op="equ" val="norm">
              <dgm:alg type="tx">
                <dgm:param type="parTxLTRAlign" val="l"/>
                <dgm:param type="shpTxLTRAlignCh" val="l"/>
                <dgm:param type="parTxRTLAlign" val="l"/>
                <dgm:param type="shpTxRTLAlignCh" val="l"/>
              </dgm:alg>
            </dgm:if>
            <dgm:else name="Name47">
              <dgm:alg type="tx">
                <dgm:param type="parTxLTRAlign" val="r"/>
                <dgm:param type="shpTxLTRAlignCh" val="r"/>
                <dgm:param type="parTxRTLAlign" val="r"/>
                <dgm:param type="shpTxRTLAlignCh" val="r"/>
              </dgm:alg>
            </dgm:else>
          </dgm:choose>
          <dgm:shape xmlns:r="http://schemas.openxmlformats.org/officeDocument/2006/relationships" type="rect" r:blip="">
            <dgm:adjLst/>
          </dgm:shape>
          <dgm:presOf axis="desOrSelf" ptType="node"/>
          <dgm:constrLst>
            <dgm:constr type="primFontSz" val="65"/>
            <dgm:constr type="lMarg" refType="primFontSz" fact="0.2"/>
            <dgm:constr type="rMarg" refType="primFontSz" fact="0.2"/>
            <dgm:constr type="tMarg" refType="primFontSz" fact="0.2"/>
            <dgm:constr type="bMarg" refType="primFontSz" fact="0.2"/>
          </dgm:constrLst>
          <dgm:ruleLst>
            <dgm:rule type="primFontSz" val="5" fact="NaN" max="NaN"/>
          </dgm:ruleLst>
        </dgm:layoutNode>
        <dgm:layoutNode name="accent_5">
          <dgm:alg type="sp"/>
          <dgm:shape xmlns:r="http://schemas.openxmlformats.org/officeDocument/2006/relationships" r:blip="">
            <dgm:adjLst/>
          </dgm:shape>
          <dgm:presOf/>
          <dgm:constrLst/>
          <dgm:forEach name="Name48" ref="accentRepeat"/>
        </dgm:layoutNode>
      </dgm:forEach>
      <dgm:forEach name="Name49" axis="ch" ptType="node" st="6" cnt="1">
        <dgm:layoutNode name="text_6" styleLbl="node1">
          <dgm:varLst>
            <dgm:bulletEnabled val="1"/>
          </dgm:varLst>
          <dgm:choose name="Name50">
            <dgm:if name="Name51" func="var" arg="dir" op="equ" val="norm">
              <dgm:alg type="tx">
                <dgm:param type="parTxLTRAlign" val="l"/>
                <dgm:param type="shpTxLTRAlignCh" val="l"/>
                <dgm:param type="parTxRTLAlign" val="l"/>
                <dgm:param type="shpTxRTLAlignCh" val="l"/>
              </dgm:alg>
            </dgm:if>
            <dgm:else name="Name52">
              <dgm:alg type="tx">
                <dgm:param type="parTxLTRAlign" val="r"/>
                <dgm:param type="shpTxLTRAlignCh" val="r"/>
                <dgm:param type="parTxRTLAlign" val="r"/>
                <dgm:param type="shpTxRTLAlignCh" val="r"/>
              </dgm:alg>
            </dgm:else>
          </dgm:choose>
          <dgm:shape xmlns:r="http://schemas.openxmlformats.org/officeDocument/2006/relationships" type="rect" r:blip="">
            <dgm:adjLst/>
          </dgm:shape>
          <dgm:presOf axis="desOrSelf" ptType="node"/>
          <dgm:constrLst>
            <dgm:constr type="primFontSz" val="65"/>
            <dgm:constr type="lMarg" refType="primFontSz" fact="0.2"/>
            <dgm:constr type="rMarg" refType="primFontSz" fact="0.2"/>
            <dgm:constr type="tMarg" refType="primFontSz" fact="0.2"/>
            <dgm:constr type="bMarg" refType="primFontSz" fact="0.2"/>
          </dgm:constrLst>
          <dgm:ruleLst>
            <dgm:rule type="primFontSz" val="5" fact="NaN" max="NaN"/>
          </dgm:ruleLst>
        </dgm:layoutNode>
        <dgm:layoutNode name="accent_6">
          <dgm:alg type="sp"/>
          <dgm:shape xmlns:r="http://schemas.openxmlformats.org/officeDocument/2006/relationships" r:blip="">
            <dgm:adjLst/>
          </dgm:shape>
          <dgm:presOf/>
          <dgm:constrLst/>
          <dgm:forEach name="Name53" ref="accentRepeat"/>
        </dgm:layoutNode>
      </dgm:forEach>
      <dgm:forEach name="Name54" axis="ch" ptType="node" st="7" cnt="1">
        <dgm:layoutNode name="text_7" styleLbl="node1">
          <dgm:varLst>
            <dgm:bulletEnabled val="1"/>
          </dgm:varLst>
          <dgm:choose name="Name55">
            <dgm:if name="Name56" func="var" arg="dir" op="equ" val="norm">
              <dgm:alg type="tx">
                <dgm:param type="parTxLTRAlign" val="l"/>
                <dgm:param type="shpTxLTRAlignCh" val="l"/>
                <dgm:param type="parTxRTLAlign" val="l"/>
                <dgm:param type="shpTxRTLAlignCh" val="l"/>
              </dgm:alg>
            </dgm:if>
            <dgm:else name="Name57">
              <dgm:alg type="tx">
                <dgm:param type="parTxLTRAlign" val="r"/>
                <dgm:param type="shpTxLTRAlignCh" val="r"/>
                <dgm:param type="parTxRTLAlign" val="r"/>
                <dgm:param type="shpTxRTLAlignCh" val="r"/>
              </dgm:alg>
            </dgm:else>
          </dgm:choose>
          <dgm:shape xmlns:r="http://schemas.openxmlformats.org/officeDocument/2006/relationships" type="rect" r:blip="">
            <dgm:adjLst/>
          </dgm:shape>
          <dgm:presOf axis="desOrSelf" ptType="node"/>
          <dgm:constrLst>
            <dgm:constr type="primFontSz" val="65"/>
            <dgm:constr type="lMarg" refType="primFontSz" fact="0.2"/>
            <dgm:constr type="rMarg" refType="primFontSz" fact="0.2"/>
            <dgm:constr type="tMarg" refType="primFontSz" fact="0.2"/>
            <dgm:constr type="bMarg" refType="primFontSz" fact="0.2"/>
          </dgm:constrLst>
          <dgm:ruleLst>
            <dgm:rule type="primFontSz" val="5" fact="NaN" max="NaN"/>
          </dgm:ruleLst>
        </dgm:layoutNode>
        <dgm:layoutNode name="accent_7">
          <dgm:alg type="sp"/>
          <dgm:shape xmlns:r="http://schemas.openxmlformats.org/officeDocument/2006/relationships" r:blip="">
            <dgm:adjLst/>
          </dgm:shape>
          <dgm:presOf/>
          <dgm:constrLst/>
          <dgm:forEach name="Name58" ref="accentRepeat"/>
        </dgm:layoutNode>
      </dgm:forEach>
    </dgm:layoutNode>
  </dgm:layoutNode>
</dgm:layoutDef>
</file>

<file path=ppt/diagrams/layout4.xml><?xml version="1.0" encoding="utf-8"?>
<dgm:layoutDef xmlns:dgm="http://schemas.openxmlformats.org/drawingml/2006/diagram" xmlns:a="http://schemas.openxmlformats.org/drawingml/2006/main" uniqueId="urn:microsoft.com/office/officeart/2005/8/layout/process4">
  <dgm:title val=""/>
  <dgm:desc val=""/>
  <dgm:catLst>
    <dgm:cat type="process" pri="16000"/>
    <dgm:cat type="list" pri="20000"/>
  </dgm:catLst>
  <dgm:sampData>
    <dgm:dataModel>
      <dgm:ptLst>
        <dgm:pt modelId="0" type="doc"/>
        <dgm:pt modelId="1">
          <dgm:prSet phldr="1"/>
        </dgm:pt>
        <dgm:pt modelId="11">
          <dgm:prSet phldr="1"/>
        </dgm:pt>
        <dgm:pt modelId="12">
          <dgm:prSet phldr="1"/>
        </dgm:pt>
        <dgm:pt modelId="2">
          <dgm:prSet phldr="1"/>
        </dgm:pt>
        <dgm:pt modelId="21">
          <dgm:prSet phldr="1"/>
        </dgm:pt>
        <dgm:pt modelId="22">
          <dgm:prSet phldr="1"/>
        </dgm:pt>
        <dgm:pt modelId="3">
          <dgm:prSet phldr="1"/>
        </dgm:pt>
        <dgm:pt modelId="31">
          <dgm:prSet phldr="1"/>
        </dgm:pt>
        <dgm:pt modelId="32">
          <dgm:prSet phldr="1"/>
        </dgm:pt>
      </dgm:ptLst>
      <dgm:cxnLst>
        <dgm:cxn modelId="4" srcId="0" destId="1" srcOrd="0" destOrd="0"/>
        <dgm:cxn modelId="5" srcId="0" destId="2" srcOrd="1" destOrd="0"/>
        <dgm:cxn modelId="6" srcId="0" destId="3" srcOrd="2" destOrd="0"/>
        <dgm:cxn modelId="13" srcId="1" destId="11" srcOrd="0" destOrd="0"/>
        <dgm:cxn modelId="14" srcId="1" destId="12" srcOrd="1" destOrd="0"/>
        <dgm:cxn modelId="23" srcId="2" destId="21" srcOrd="0" destOrd="0"/>
        <dgm:cxn modelId="24" srcId="2" destId="22" srcOrd="1" destOrd="0"/>
        <dgm:cxn modelId="33" srcId="3" destId="31" srcOrd="0" destOrd="0"/>
        <dgm:cxn modelId="34" srcId="3" destId="32" srcOrd="1" destOrd="0"/>
      </dgm:cxnLst>
      <dgm:bg/>
      <dgm:whole/>
    </dgm:dataModel>
  </dgm:sampData>
  <dgm:styleData>
    <dgm:dataModel>
      <dgm:ptLst>
        <dgm:pt modelId="0" type="doc"/>
        <dgm:pt modelId="1"/>
        <dgm:pt modelId="11"/>
        <dgm:pt modelId="2"/>
        <dgm:pt modelId="21"/>
      </dgm:ptLst>
      <dgm:cxnLst>
        <dgm:cxn modelId="4" srcId="0" destId="1" srcOrd="0" destOrd="0"/>
        <dgm:cxn modelId="5" srcId="0" destId="2" srcOrd="1" destOrd="0"/>
        <dgm:cxn modelId="13" srcId="1" destId="11" srcOrd="0" destOrd="0"/>
        <dgm:cxn modelId="23" srcId="2" destId="21" srcOrd="0" destOrd="0"/>
      </dgm:cxnLst>
      <dgm:bg/>
      <dgm:whole/>
    </dgm:dataModel>
  </dgm:styleData>
  <dgm:clrData>
    <dgm:dataModel>
      <dgm:ptLst>
        <dgm:pt modelId="0" type="doc"/>
        <dgm:pt modelId="1"/>
        <dgm:pt modelId="11"/>
        <dgm:pt modelId="2"/>
        <dgm:pt modelId="21"/>
        <dgm:pt modelId="3"/>
        <dgm:pt modelId="31"/>
        <dgm:pt modelId="4"/>
        <dgm:pt modelId="41"/>
      </dgm:ptLst>
      <dgm:cxnLst>
        <dgm:cxn modelId="5" srcId="0" destId="1" srcOrd="0" destOrd="0"/>
        <dgm:cxn modelId="6" srcId="0" destId="2" srcOrd="1" destOrd="0"/>
        <dgm:cxn modelId="7" srcId="0" destId="3" srcOrd="2" destOrd="0"/>
        <dgm:cxn modelId="8" srcId="0" destId="4" srcOrd="3" destOrd="0"/>
        <dgm:cxn modelId="13" srcId="1" destId="11" srcOrd="0" destOrd="0"/>
        <dgm:cxn modelId="23" srcId="2" destId="21" srcOrd="0" destOrd="0"/>
        <dgm:cxn modelId="33" srcId="3" destId="31" srcOrd="0" destOrd="0"/>
        <dgm:cxn modelId="43" srcId="4" destId="41" srcOrd="0" destOrd="0"/>
      </dgm:cxnLst>
      <dgm:bg/>
      <dgm:whole/>
    </dgm:dataModel>
  </dgm:clrData>
  <dgm:layoutNode name="Name0">
    <dgm:varLst>
      <dgm:dir/>
      <dgm:animLvl val="lvl"/>
      <dgm:resizeHandles val="exact"/>
    </dgm:varLst>
    <dgm:alg type="lin">
      <dgm:param type="linDir" val="fromB"/>
    </dgm:alg>
    <dgm:shape xmlns:r="http://schemas.openxmlformats.org/officeDocument/2006/relationships" r:blip="">
      <dgm:adjLst/>
    </dgm:shape>
    <dgm:presOf/>
    <dgm:constrLst>
      <dgm:constr type="h" for="ch" forName="boxAndChildren" refType="h"/>
      <dgm:constr type="h" for="ch" forName="arrowAndChildren" refType="h" refFor="ch" refForName="boxAndChildren" op="equ" fact="1.538"/>
      <dgm:constr type="w" for="ch" forName="arrowAndChildren" refType="w"/>
      <dgm:constr type="w" for="ch" forName="boxAndChildren" refType="w"/>
      <dgm:constr type="h" for="ch" forName="sp" refType="h" fact="-0.015"/>
      <dgm:constr type="primFontSz" for="des" forName="parentTextBox" val="65"/>
      <dgm:constr type="primFontSz" for="des" forName="parentTextArrow" refType="primFontSz" refFor="des" refForName="parentTextBox" op="equ"/>
      <dgm:constr type="primFontSz" for="des" forName="childTextArrow" val="65"/>
      <dgm:constr type="primFontSz" for="des" forName="childTextBox" refType="primFontSz" refFor="des" refForName="childTextArrow" op="equ"/>
    </dgm:constrLst>
    <dgm:ruleLst/>
    <dgm:forEach name="Name1" axis="ch" ptType="node" st="-1" step="-1">
      <dgm:choose name="Name2">
        <dgm:if name="Name3" axis="self" ptType="node" func="revPos" op="equ" val="1">
          <dgm:layoutNode name="boxAndChildren">
            <dgm:alg type="composite"/>
            <dgm:shape xmlns:r="http://schemas.openxmlformats.org/officeDocument/2006/relationships" r:blip="">
              <dgm:adjLst/>
            </dgm:shape>
            <dgm:presOf/>
            <dgm:choose name="Name4">
              <dgm:if name="Name5" axis="ch" ptType="node" func="cnt" op="gte" val="1">
                <dgm:constrLst>
                  <dgm:constr type="w" for="ch" forName="parentTextBox" refType="w"/>
                  <dgm:constr type="h" for="ch" forName="parentTextBox" refType="h" fact="0.54"/>
                  <dgm:constr type="t" for="ch" forName="parentTextBox"/>
                  <dgm:constr type="w" for="ch" forName="entireBox" refType="w"/>
                  <dgm:constr type="h" for="ch" forName="entireBox" refType="h"/>
                  <dgm:constr type="w" for="ch" forName="descendantBox" refType="w"/>
                  <dgm:constr type="b" for="ch" forName="descendantBox" refType="h" fact="0.98"/>
                  <dgm:constr type="h" for="ch" forName="descendantBox" refType="h" fact="0.46"/>
                </dgm:constrLst>
              </dgm:if>
              <dgm:else name="Name6">
                <dgm:constrLst>
                  <dgm:constr type="w" for="ch" forName="parentTextBox" refType="w"/>
                  <dgm:constr type="h" for="ch" forName="parentTextBox" refType="h"/>
                </dgm:constrLst>
              </dgm:else>
            </dgm:choose>
            <dgm:ruleLst/>
            <dgm:layoutNode name="parentTextBox">
              <dgm:alg type="tx"/>
              <dgm:choose name="Name7">
                <dgm:if name="Name8" axis="ch" ptType="node" func="cnt" op="gte" val="1">
                  <dgm:shape xmlns:r="http://schemas.openxmlformats.org/officeDocument/2006/relationships" type="rect" r:blip="" zOrderOff="1" hideGeom="1">
                    <dgm:adjLst/>
                  </dgm:shape>
                </dgm:if>
                <dgm:else name="Name9">
                  <dgm:shape xmlns:r="http://schemas.openxmlformats.org/officeDocument/2006/relationships" type="rect" r:blip="">
                    <dgm:adjLst/>
                  </dgm:shape>
                </dgm:else>
              </dgm:choose>
              <dgm:presOf axis="self"/>
              <dgm:constrLst/>
              <dgm:ruleLst>
                <dgm:rule type="primFontSz" val="5" fact="NaN" max="NaN"/>
              </dgm:ruleLst>
            </dgm:layoutNode>
            <dgm:choose name="Name10">
              <dgm:if name="Name11" axis="ch" ptType="node" func="cnt" op="gte" val="1">
                <dgm:layoutNode name="entireBox">
                  <dgm:alg type="sp"/>
                  <dgm:shape xmlns:r="http://schemas.openxmlformats.org/officeDocument/2006/relationships" type="rect" r:blip="">
                    <dgm:adjLst/>
                  </dgm:shape>
                  <dgm:presOf axis="self"/>
                  <dgm:constrLst/>
                  <dgm:ruleLst/>
                </dgm:layoutNode>
                <dgm:layoutNode name="descendantBox" styleLbl="fgAccFollowNode1">
                  <dgm:choose name="Name12">
                    <dgm:if name="Name13" func="var" arg="dir" op="equ" val="norm">
                      <dgm:alg type="lin"/>
                    </dgm:if>
                    <dgm:else name="Name14">
                      <dgm:alg type="lin">
                        <dgm:param type="linDir" val="fromR"/>
                      </dgm:alg>
                    </dgm:else>
                  </dgm:choose>
                  <dgm:shape xmlns:r="http://schemas.openxmlformats.org/officeDocument/2006/relationships" r:blip="">
                    <dgm:adjLst/>
                  </dgm:shape>
                  <dgm:presOf/>
                  <dgm:constrLst>
                    <dgm:constr type="w" for="ch" forName="childTextBox" refType="w"/>
                    <dgm:constr type="h" for="ch" forName="childTextBox" refType="h"/>
                  </dgm:constrLst>
                  <dgm:ruleLst/>
                  <dgm:forEach name="Name15" axis="ch" ptType="node">
                    <dgm:layoutNode name="childTextBox" styleLbl="fgAccFollowNode1">
                      <dgm:varLst>
                        <dgm:bulletEnabled val="1"/>
                      </dgm:varLst>
                      <dgm:alg type="tx"/>
                      <dgm:shape xmlns:r="http://schemas.openxmlformats.org/officeDocument/2006/relationships" type="rect" r:blip="">
                        <dgm:adjLst/>
                      </dgm:shape>
                      <dgm:presOf axis="desOrSelf" ptType="node"/>
                      <dgm:constrLst>
                        <dgm:constr type="tMarg" refType="primFontSz" fact="0.1"/>
                        <dgm:constr type="bMarg" refType="primFontSz" fact="0.1"/>
                      </dgm:constrLst>
                      <dgm:ruleLst>
                        <dgm:rule type="primFontSz" val="5" fact="NaN" max="NaN"/>
                      </dgm:ruleLst>
                    </dgm:layoutNode>
                  </dgm:forEach>
                </dgm:layoutNode>
              </dgm:if>
              <dgm:else name="Name16"/>
            </dgm:choose>
          </dgm:layoutNode>
        </dgm:if>
        <dgm:else name="Name17">
          <dgm:layoutNode name="arrowAndChildren">
            <dgm:alg type="composite"/>
            <dgm:shape xmlns:r="http://schemas.openxmlformats.org/officeDocument/2006/relationships" r:blip="">
              <dgm:adjLst/>
            </dgm:shape>
            <dgm:presOf/>
            <dgm:choose name="Name18">
              <dgm:if name="Name19" axis="ch" ptType="node" func="cnt" op="gte" val="1">
                <dgm:constrLst>
                  <dgm:constr type="w" for="ch" forName="parentTextArrow" refType="w"/>
                  <dgm:constr type="t" for="ch" forName="parentTextArrow"/>
                  <dgm:constr type="h" for="ch" forName="parentTextArrow" refType="h" fact="0.351"/>
                  <dgm:constr type="w" for="ch" forName="arrow" refType="w"/>
                  <dgm:constr type="h" for="ch" forName="arrow" refType="h"/>
                  <dgm:constr type="w" for="ch" forName="descendantArrow" refType="w"/>
                  <dgm:constr type="b" for="ch" forName="descendantArrow" refType="h" fact="0.65"/>
                  <dgm:constr type="h" for="ch" forName="descendantArrow" refType="h" fact="0.299"/>
                </dgm:constrLst>
              </dgm:if>
              <dgm:else name="Name20">
                <dgm:constrLst>
                  <dgm:constr type="w" for="ch" forName="parentTextArrow" refType="w"/>
                  <dgm:constr type="h" for="ch" forName="parentTextArrow" refType="h"/>
                </dgm:constrLst>
              </dgm:else>
            </dgm:choose>
            <dgm:ruleLst/>
            <dgm:layoutNode name="parentTextArrow">
              <dgm:alg type="tx"/>
              <dgm:choose name="Name21">
                <dgm:if name="Name22" axis="ch" ptType="node" func="cnt" op="gte" val="1">
                  <dgm:shape xmlns:r="http://schemas.openxmlformats.org/officeDocument/2006/relationships" type="rect" r:blip="" zOrderOff="1" hideGeom="1">
                    <dgm:adjLst/>
                  </dgm:shape>
                </dgm:if>
                <dgm:else name="Name23">
                  <dgm:shape xmlns:r="http://schemas.openxmlformats.org/officeDocument/2006/relationships" rot="180" type="upArrowCallout" r:blip="">
                    <dgm:adjLst/>
                  </dgm:shape>
                </dgm:else>
              </dgm:choose>
              <dgm:presOf axis="self"/>
              <dgm:constrLst/>
              <dgm:ruleLst>
                <dgm:rule type="primFontSz" val="5" fact="NaN" max="NaN"/>
              </dgm:ruleLst>
            </dgm:layoutNode>
            <dgm:choose name="Name24">
              <dgm:if name="Name25" axis="ch" ptType="node" func="cnt" op="gte" val="1">
                <dgm:layoutNode name="arrow">
                  <dgm:alg type="sp"/>
                  <dgm:shape xmlns:r="http://schemas.openxmlformats.org/officeDocument/2006/relationships" rot="180" type="upArrowCallout" r:blip="">
                    <dgm:adjLst/>
                  </dgm:shape>
                  <dgm:presOf axis="self"/>
                  <dgm:constrLst/>
                  <dgm:ruleLst/>
                </dgm:layoutNode>
                <dgm:layoutNode name="descendantArrow">
                  <dgm:choose name="Name26">
                    <dgm:if name="Name27" func="var" arg="dir" op="equ" val="norm">
                      <dgm:alg type="lin"/>
                    </dgm:if>
                    <dgm:else name="Name28">
                      <dgm:alg type="lin">
                        <dgm:param type="linDir" val="fromR"/>
                      </dgm:alg>
                    </dgm:else>
                  </dgm:choose>
                  <dgm:shape xmlns:r="http://schemas.openxmlformats.org/officeDocument/2006/relationships" r:blip="">
                    <dgm:adjLst/>
                  </dgm:shape>
                  <dgm:presOf/>
                  <dgm:constrLst>
                    <dgm:constr type="w" for="ch" forName="childTextArrow" refType="w"/>
                    <dgm:constr type="h" for="ch" forName="childTextArrow" refType="h"/>
                  </dgm:constrLst>
                  <dgm:ruleLst/>
                  <dgm:forEach name="Name29" axis="ch" ptType="node">
                    <dgm:layoutNode name="childTextArrow" styleLbl="fgAccFollowNode1">
                      <dgm:varLst>
                        <dgm:bulletEnabled val="1"/>
                      </dgm:varLst>
                      <dgm:alg type="tx"/>
                      <dgm:shape xmlns:r="http://schemas.openxmlformats.org/officeDocument/2006/relationships" type="rect" r:blip="">
                        <dgm:adjLst/>
                      </dgm:shape>
                      <dgm:presOf axis="desOrSelf" ptType="node"/>
                      <dgm:constrLst>
                        <dgm:constr type="tMarg" refType="primFontSz" fact="0.1"/>
                        <dgm:constr type="bMarg" refType="primFontSz" fact="0.1"/>
                      </dgm:constrLst>
                      <dgm:ruleLst>
                        <dgm:rule type="primFontSz" val="5" fact="NaN" max="NaN"/>
                      </dgm:ruleLst>
                    </dgm:layoutNode>
                  </dgm:forEach>
                </dgm:layoutNode>
              </dgm:if>
              <dgm:else name="Name30"/>
            </dgm:choose>
          </dgm:layoutNode>
        </dgm:else>
      </dgm:choose>
      <dgm:forEach name="Name31" axis="precedSib" ptType="sibTrans" st="-1" cnt="1">
        <dgm:layoutNode name="sp">
          <dgm:alg type="sp"/>
          <dgm:shape xmlns:r="http://schemas.openxmlformats.org/officeDocument/2006/relationships" r:blip="">
            <dgm:adjLst/>
          </dgm:shape>
          <dgm:presOf axis="self"/>
          <dgm:constrLst/>
          <dgm:ruleLst/>
        </dgm:layoutNode>
      </dgm:forEach>
    </dgm:forEach>
  </dgm:layoutNode>
</dgm:layoutDef>
</file>

<file path=ppt/diagrams/layout5.xml><?xml version="1.0" encoding="utf-8"?>
<dgm:layoutDef xmlns:dgm="http://schemas.openxmlformats.org/drawingml/2006/diagram" xmlns:a="http://schemas.openxmlformats.org/drawingml/2006/main" uniqueId="urn:microsoft.com/office/officeart/2008/layout/VerticalAccentList">
  <dgm:title val=""/>
  <dgm:desc val=""/>
  <dgm:catLst>
    <dgm:cat type="list" pri="16500"/>
  </dgm:catLst>
  <dgm:sampData>
    <dgm:dataModel>
      <dgm:ptLst>
        <dgm:pt modelId="0" type="doc"/>
        <dgm:pt modelId="10">
          <dgm:prSet phldr="1"/>
        </dgm:pt>
        <dgm:pt modelId="11">
          <dgm:prSet phldr="1"/>
        </dgm:pt>
        <dgm:pt modelId="20">
          <dgm:prSet phldr="1"/>
        </dgm:pt>
        <dgm:pt modelId="21">
          <dgm:prSet phldr="1"/>
        </dgm:pt>
        <dgm:pt modelId="30">
          <dgm:prSet phldr="1"/>
        </dgm:pt>
        <dgm:pt modelId="31">
          <dgm:prSet phldr="1"/>
        </dgm:pt>
      </dgm:ptLst>
      <dgm:cxnLst>
        <dgm:cxn modelId="40" srcId="0" destId="10" srcOrd="0" destOrd="0"/>
        <dgm:cxn modelId="12" srcId="10" destId="11" srcOrd="0" destOrd="0"/>
        <dgm:cxn modelId="50" srcId="0" destId="20" srcOrd="1" destOrd="0"/>
        <dgm:cxn modelId="22" srcId="20" destId="21" srcOrd="0" destOrd="0"/>
        <dgm:cxn modelId="60" srcId="0" destId="30" srcOrd="2" destOrd="0"/>
        <dgm:cxn modelId="32" srcId="30" destId="31" srcOrd="0" destOrd="0"/>
      </dgm:cxnLst>
      <dgm:bg/>
      <dgm:whole/>
    </dgm:dataModel>
  </dgm:sampData>
  <dgm:styleData>
    <dgm:dataModel>
      <dgm:ptLst>
        <dgm:pt modelId="0" type="doc"/>
        <dgm:pt modelId="10">
          <dgm:prSet phldr="1"/>
        </dgm:pt>
        <dgm:pt modelId="11">
          <dgm:prSet phldr="1"/>
        </dgm:pt>
        <dgm:pt modelId="20">
          <dgm:prSet phldr="1"/>
        </dgm:pt>
        <dgm:pt modelId="21">
          <dgm:prSet phldr="1"/>
        </dgm:pt>
        <dgm:pt modelId="30">
          <dgm:prSet phldr="1"/>
        </dgm:pt>
        <dgm:pt modelId="31">
          <dgm:prSet phldr="1"/>
        </dgm:pt>
      </dgm:ptLst>
      <dgm:cxnLst>
        <dgm:cxn modelId="40" srcId="0" destId="10" srcOrd="0" destOrd="0"/>
        <dgm:cxn modelId="12" srcId="10" destId="11" srcOrd="0" destOrd="0"/>
        <dgm:cxn modelId="50" srcId="0" destId="20" srcOrd="1" destOrd="0"/>
        <dgm:cxn modelId="22" srcId="20" destId="21" srcOrd="0" destOrd="0"/>
        <dgm:cxn modelId="60" srcId="0" destId="30" srcOrd="2" destOrd="0"/>
        <dgm:cxn modelId="32" srcId="30" destId="31" srcOrd="0" destOrd="0"/>
      </dgm:cxnLst>
      <dgm:bg/>
      <dgm:whole/>
    </dgm:dataModel>
  </dgm:styleData>
  <dgm:clrData>
    <dgm:dataModel>
      <dgm:ptLst>
        <dgm:pt modelId="0" type="doc"/>
        <dgm:pt modelId="10">
          <dgm:prSet phldr="1"/>
        </dgm:pt>
        <dgm:pt modelId="11">
          <dgm:prSet phldr="1"/>
        </dgm:pt>
        <dgm:pt modelId="20">
          <dgm:prSet phldr="1"/>
        </dgm:pt>
        <dgm:pt modelId="21">
          <dgm:prSet phldr="1"/>
        </dgm:pt>
        <dgm:pt modelId="30">
          <dgm:prSet phldr="1"/>
        </dgm:pt>
        <dgm:pt modelId="31">
          <dgm:prSet phldr="1"/>
        </dgm:pt>
      </dgm:ptLst>
      <dgm:cxnLst>
        <dgm:cxn modelId="40" srcId="0" destId="10" srcOrd="0" destOrd="0"/>
        <dgm:cxn modelId="12" srcId="10" destId="11" srcOrd="0" destOrd="0"/>
        <dgm:cxn modelId="50" srcId="0" destId="20" srcOrd="1" destOrd="0"/>
        <dgm:cxn modelId="22" srcId="20" destId="21" srcOrd="0" destOrd="0"/>
        <dgm:cxn modelId="60" srcId="0" destId="30" srcOrd="2" destOrd="0"/>
        <dgm:cxn modelId="32" srcId="30" destId="31" srcOrd="0" destOrd="0"/>
      </dgm:cxnLst>
      <dgm:bg/>
      <dgm:whole/>
    </dgm:dataModel>
  </dgm:clrData>
  <dgm:layoutNode name="Name0">
    <dgm:varLst>
      <dgm:chMax/>
      <dgm:chPref/>
      <dgm:dir/>
    </dgm:varLst>
    <dgm:choose name="Name1">
      <dgm:if name="Name2" func="var" arg="dir" op="equ" val="norm">
        <dgm:alg type="lin">
          <dgm:param type="linDir" val="fromT"/>
          <dgm:param type="nodeHorzAlign" val="l"/>
        </dgm:alg>
      </dgm:if>
      <dgm:else name="Name3">
        <dgm:alg type="lin">
          <dgm:param type="linDir" val="fromT"/>
          <dgm:param type="nodeHorzAlign" val="r"/>
        </dgm:alg>
      </dgm:else>
    </dgm:choose>
    <dgm:shape xmlns:r="http://schemas.openxmlformats.org/officeDocument/2006/relationships" r:blip="">
      <dgm:adjLst/>
    </dgm:shape>
    <dgm:constrLst>
      <dgm:constr type="primFontSz" for="des" forName="parenttext" refType="primFontSz" refFor="des" refForName="childtext" op="gte"/>
      <dgm:constr type="w" for="ch" forName="composite" refType="w"/>
      <dgm:constr type="h" for="ch" forName="composite" refType="h"/>
      <dgm:constr type="w" for="ch" forName="parallelogramComposite" refType="w"/>
      <dgm:constr type="h" for="ch" forName="parallelogramComposite" refType="h"/>
      <dgm:constr type="w" for="ch" forName="parenttextcomposite" refType="w" fact="0.9"/>
      <dgm:constr type="h" for="ch" forName="parenttextcomposite" refType="h" fact="0.6"/>
      <dgm:constr type="h" for="ch" forName="sibTrans" refType="h" refFor="ch" refForName="composite" op="equ" fact="0.02"/>
      <dgm:constr type="h" for="ch" forName="sibTrans" op="equ"/>
    </dgm:constrLst>
    <dgm:forEach name="nodesForEach" axis="ch" ptType="node">
      <dgm:layoutNode name="parenttextcomposite">
        <dgm:alg type="composite">
          <dgm:param type="ar" val="11"/>
        </dgm:alg>
        <dgm:shape xmlns:r="http://schemas.openxmlformats.org/officeDocument/2006/relationships" r:blip="">
          <dgm:adjLst/>
        </dgm:shape>
        <dgm:constrLst>
          <dgm:constr type="h" for="ch" forName="parenttext" refType="h"/>
          <dgm:constr type="w" for="ch" forName="parenttext" refType="w"/>
        </dgm:constrLst>
        <dgm:layoutNode name="parenttext" styleLbl="revTx">
          <dgm:varLst>
            <dgm:chMax/>
            <dgm:chPref val="2"/>
            <dgm:bulletEnabled val="1"/>
          </dgm:varLst>
          <dgm:choose name="Name4">
            <dgm:if name="Name5" func="var" arg="dir" op="equ" val="norm">
              <dgm:alg type="tx">
                <dgm:param type="parTxLTRAlign" val="l"/>
                <dgm:param type="txAnchorVert" val="b"/>
              </dgm:alg>
            </dgm:if>
            <dgm:else name="Name6">
              <dgm:alg type="tx">
                <dgm:param type="parTxLTRAlign" val="r"/>
                <dgm:param type="txAnchorVert" val="b"/>
              </dgm:alg>
            </dgm:else>
          </dgm:choose>
          <dgm:shape xmlns:r="http://schemas.openxmlformats.org/officeDocument/2006/relationships" type="rect" r:blip="">
            <dgm:adjLst/>
          </dgm:shape>
          <dgm:presOf axis="self" ptType="node"/>
          <dgm:constrLst>
            <dgm:constr type="lMarg" refType="primFontSz" fact="0.3"/>
            <dgm:constr type="rMarg" refType="primFontSz" fact="0.3"/>
            <dgm:constr type="tMarg" refType="primFontSz" fact="0.3"/>
            <dgm:constr type="bMarg" refType="primFontSz" fact="0.3"/>
          </dgm:constrLst>
          <dgm:ruleLst>
            <dgm:rule type="primFontSz" val="5" fact="NaN" max="NaN"/>
          </dgm:ruleLst>
        </dgm:layoutNode>
      </dgm:layoutNode>
      <dgm:choose name="Name7">
        <dgm:if name="Name8" axis="ch" ptType="node" func="cnt" op="gte" val="1">
          <dgm:layoutNode name="composite">
            <dgm:alg type="composite">
              <dgm:param type="ar" val="6"/>
            </dgm:alg>
            <dgm:shape xmlns:r="http://schemas.openxmlformats.org/officeDocument/2006/relationships" r:blip="">
              <dgm:adjLst/>
            </dgm:shape>
            <dgm:choose name="Name9">
              <dgm:if name="Name10" func="var" arg="dir" op="equ" val="norm">
                <dgm:constrLst>
                  <dgm:constr type="l" for="ch" forName="chevron1" refType="w" fact="0.0301"/>
                  <dgm:constr type="t" for="ch" forName="chevron1" refType="h" fact="0"/>
                  <dgm:constr type="w" for="ch" forName="chevron1" refType="w" fact="0.2106"/>
                  <dgm:constr type="h" for="ch" forName="chevron1" refType="h"/>
                  <dgm:constr type="l" for="ch" forName="chevron2" refType="w" fact="0.1566"/>
                  <dgm:constr type="t" for="ch" forName="chevron2" refType="h" fact="0"/>
                  <dgm:constr type="w" for="ch" forName="chevron2" refType="w" fact="0.2106"/>
                  <dgm:constr type="h" for="ch" forName="chevron2" refType="h"/>
                  <dgm:constr type="l" for="ch" forName="chevron3" refType="w" fact="0.2832"/>
                  <dgm:constr type="t" for="ch" forName="chevron3" refType="h" fact="0"/>
                  <dgm:constr type="w" for="ch" forName="chevron3" refType="w" fact="0.2106"/>
                  <dgm:constr type="h" for="ch" forName="chevron3" refType="h"/>
                  <dgm:constr type="l" for="ch" forName="chevron4" refType="w" fact="0.4097"/>
                  <dgm:constr type="t" for="ch" forName="chevron4" refType="h" fact="0"/>
                  <dgm:constr type="w" for="ch" forName="chevron4" refType="w" fact="0.2106"/>
                  <dgm:constr type="h" for="ch" forName="chevron4" refType="h"/>
                  <dgm:constr type="l" for="ch" forName="chevron5" refType="w" fact="0.5363"/>
                  <dgm:constr type="t" for="ch" forName="chevron5" refType="h" fact="0"/>
                  <dgm:constr type="w" for="ch" forName="chevron5" refType="w" fact="0.2106"/>
                  <dgm:constr type="h" for="ch" forName="chevron5" refType="h"/>
                  <dgm:constr type="l" for="ch" forName="chevron6" refType="w" fact="0.6628"/>
                  <dgm:constr type="t" for="ch" forName="chevron6" refType="h" fact="0"/>
                  <dgm:constr type="w" for="ch" forName="chevron6" refType="w" fact="0.2106"/>
                  <dgm:constr type="h" for="ch" forName="chevron6" refType="h"/>
                  <dgm:constr type="l" for="ch" forName="chevron7" refType="w" fact="0.7894"/>
                  <dgm:constr type="t" for="ch" forName="chevron7" refType="h" fact="0"/>
                  <dgm:constr type="w" for="ch" forName="chevron7" refType="w" fact="0.2106"/>
                  <dgm:constr type="h" for="ch" forName="chevron7" refType="h"/>
                  <dgm:constr type="l" for="ch" forName="childtext" refType="w" fact="0.0301"/>
                  <dgm:constr type="t" for="ch" forName="childtext" refType="h" fact="0.1"/>
                  <dgm:constr type="w" for="ch" forName="childtext" refType="w" fact="0.9117"/>
                  <dgm:constr type="h" for="ch" forName="childtext" refType="h" fact="0.8"/>
                </dgm:constrLst>
              </dgm:if>
              <dgm:else name="Name11">
                <dgm:constrLst>
                  <dgm:constr type="l" for="ch" forName="chevron1" refType="w" fact="0.0301"/>
                  <dgm:constr type="t" for="ch" forName="chevron1" refType="h" fact="0"/>
                  <dgm:constr type="w" for="ch" forName="chevron1" refType="w" fact="0.2106"/>
                  <dgm:constr type="h" for="ch" forName="chevron1" refType="h"/>
                  <dgm:constr type="l" for="ch" forName="chevron2" refType="w" fact="0.1566"/>
                  <dgm:constr type="t" for="ch" forName="chevron2" refType="h" fact="0"/>
                  <dgm:constr type="w" for="ch" forName="chevron2" refType="w" fact="0.2106"/>
                  <dgm:constr type="h" for="ch" forName="chevron2" refType="h"/>
                  <dgm:constr type="l" for="ch" forName="chevron3" refType="w" fact="0.2832"/>
                  <dgm:constr type="t" for="ch" forName="chevron3" refType="h" fact="0"/>
                  <dgm:constr type="w" for="ch" forName="chevron3" refType="w" fact="0.2106"/>
                  <dgm:constr type="h" for="ch" forName="chevron3" refType="h"/>
                  <dgm:constr type="l" for="ch" forName="chevron4" refType="w" fact="0.4097"/>
                  <dgm:constr type="t" for="ch" forName="chevron4" refType="h" fact="0"/>
                  <dgm:constr type="w" for="ch" forName="chevron4" refType="w" fact="0.2106"/>
                  <dgm:constr type="h" for="ch" forName="chevron4" refType="h"/>
                  <dgm:constr type="l" for="ch" forName="chevron5" refType="w" fact="0.5363"/>
                  <dgm:constr type="t" for="ch" forName="chevron5" refType="h" fact="0"/>
                  <dgm:constr type="w" for="ch" forName="chevron5" refType="w" fact="0.2106"/>
                  <dgm:constr type="h" for="ch" forName="chevron5" refType="h"/>
                  <dgm:constr type="l" for="ch" forName="chevron6" refType="w" fact="0.6628"/>
                  <dgm:constr type="t" for="ch" forName="chevron6" refType="h" fact="0"/>
                  <dgm:constr type="w" for="ch" forName="chevron6" refType="w" fact="0.2106"/>
                  <dgm:constr type="h" for="ch" forName="chevron6" refType="h"/>
                  <dgm:constr type="l" for="ch" forName="chevron7" refType="w" fact="0.7894"/>
                  <dgm:constr type="t" for="ch" forName="chevron7" refType="h" fact="0"/>
                  <dgm:constr type="w" for="ch" forName="chevron7" refType="w" fact="0.2106"/>
                  <dgm:constr type="h" for="ch" forName="chevron7" refType="h"/>
                  <dgm:constr type="l" for="ch" forName="childtext" refType="w" fact="0.0883"/>
                  <dgm:constr type="t" for="ch" forName="childtext" refType="h" fact="0.1"/>
                  <dgm:constr type="w" for="ch" forName="childtext" refType="w" fact="0.9117"/>
                  <dgm:constr type="h" for="ch" forName="childtext" refType="h" fact="0.8"/>
                </dgm:constrLst>
              </dgm:else>
            </dgm:choose>
            <dgm:ruleLst/>
            <dgm:layoutNode name="chevron1" styleLbl="alignNode1">
              <dgm:alg type="sp"/>
              <dgm:choose name="Name12">
                <dgm:if name="Name13" func="var" arg="dir" op="equ" val="norm">
                  <dgm:shape xmlns:r="http://schemas.openxmlformats.org/officeDocument/2006/relationships" type="chevron" r:blip="">
                    <dgm:adjLst>
                      <dgm:adj idx="1" val="0.7061"/>
                    </dgm:adjLst>
                  </dgm:shape>
                </dgm:if>
                <dgm:else name="Name14">
                  <dgm:shape xmlns:r="http://schemas.openxmlformats.org/officeDocument/2006/relationships" rot="180" type="chevron" r:blip="">
                    <dgm:adjLst>
                      <dgm:adj idx="1" val="0.7061"/>
                    </dgm:adjLst>
                  </dgm:shape>
                </dgm:else>
              </dgm:choose>
              <dgm:presOf/>
            </dgm:layoutNode>
            <dgm:layoutNode name="chevron2" styleLbl="alignNode1">
              <dgm:alg type="sp"/>
              <dgm:choose name="Name15">
                <dgm:if name="Name16" func="var" arg="dir" op="equ" val="norm">
                  <dgm:shape xmlns:r="http://schemas.openxmlformats.org/officeDocument/2006/relationships" type="chevron" r:blip="">
                    <dgm:adjLst>
                      <dgm:adj idx="1" val="0.7061"/>
                    </dgm:adjLst>
                  </dgm:shape>
                </dgm:if>
                <dgm:else name="Name17">
                  <dgm:shape xmlns:r="http://schemas.openxmlformats.org/officeDocument/2006/relationships" rot="180" type="chevron" r:blip="">
                    <dgm:adjLst>
                      <dgm:adj idx="1" val="0.7061"/>
                    </dgm:adjLst>
                  </dgm:shape>
                </dgm:else>
              </dgm:choose>
              <dgm:presOf/>
            </dgm:layoutNode>
            <dgm:layoutNode name="chevron3" styleLbl="alignNode1">
              <dgm:alg type="sp"/>
              <dgm:choose name="Name18">
                <dgm:if name="Name19" func="var" arg="dir" op="equ" val="norm">
                  <dgm:shape xmlns:r="http://schemas.openxmlformats.org/officeDocument/2006/relationships" type="chevron" r:blip="">
                    <dgm:adjLst>
                      <dgm:adj idx="1" val="0.7061"/>
                    </dgm:adjLst>
                  </dgm:shape>
                </dgm:if>
                <dgm:else name="Name20">
                  <dgm:shape xmlns:r="http://schemas.openxmlformats.org/officeDocument/2006/relationships" rot="180" type="chevron" r:blip="">
                    <dgm:adjLst>
                      <dgm:adj idx="1" val="0.7061"/>
                    </dgm:adjLst>
                  </dgm:shape>
                </dgm:else>
              </dgm:choose>
              <dgm:presOf/>
            </dgm:layoutNode>
            <dgm:layoutNode name="chevron4" styleLbl="alignNode1">
              <dgm:alg type="sp"/>
              <dgm:choose name="Name21">
                <dgm:if name="Name22" func="var" arg="dir" op="equ" val="norm">
                  <dgm:shape xmlns:r="http://schemas.openxmlformats.org/officeDocument/2006/relationships" type="chevron" r:blip="">
                    <dgm:adjLst>
                      <dgm:adj idx="1" val="0.7061"/>
                    </dgm:adjLst>
                  </dgm:shape>
                </dgm:if>
                <dgm:else name="Name23">
                  <dgm:shape xmlns:r="http://schemas.openxmlformats.org/officeDocument/2006/relationships" rot="180" type="chevron" r:blip="">
                    <dgm:adjLst>
                      <dgm:adj idx="1" val="0.7061"/>
                    </dgm:adjLst>
                  </dgm:shape>
                </dgm:else>
              </dgm:choose>
              <dgm:presOf/>
            </dgm:layoutNode>
            <dgm:layoutNode name="chevron5" styleLbl="alignNode1">
              <dgm:alg type="sp"/>
              <dgm:choose name="Name24">
                <dgm:if name="Name25" func="var" arg="dir" op="equ" val="norm">
                  <dgm:shape xmlns:r="http://schemas.openxmlformats.org/officeDocument/2006/relationships" type="chevron" r:blip="">
                    <dgm:adjLst>
                      <dgm:adj idx="1" val="0.7061"/>
                    </dgm:adjLst>
                  </dgm:shape>
                </dgm:if>
                <dgm:else name="Name26">
                  <dgm:shape xmlns:r="http://schemas.openxmlformats.org/officeDocument/2006/relationships" rot="180" type="chevron" r:blip="">
                    <dgm:adjLst>
                      <dgm:adj idx="1" val="0.7061"/>
                    </dgm:adjLst>
                  </dgm:shape>
                </dgm:else>
              </dgm:choose>
              <dgm:presOf/>
            </dgm:layoutNode>
            <dgm:layoutNode name="chevron6" styleLbl="alignNode1">
              <dgm:alg type="sp"/>
              <dgm:choose name="Name27">
                <dgm:if name="Name28" func="var" arg="dir" op="equ" val="norm">
                  <dgm:shape xmlns:r="http://schemas.openxmlformats.org/officeDocument/2006/relationships" type="chevron" r:blip="">
                    <dgm:adjLst>
                      <dgm:adj idx="1" val="0.7061"/>
                    </dgm:adjLst>
                  </dgm:shape>
                </dgm:if>
                <dgm:else name="Name29">
                  <dgm:shape xmlns:r="http://schemas.openxmlformats.org/officeDocument/2006/relationships" rot="180" type="chevron" r:blip="">
                    <dgm:adjLst>
                      <dgm:adj idx="1" val="0.7061"/>
                    </dgm:adjLst>
                  </dgm:shape>
                </dgm:else>
              </dgm:choose>
              <dgm:presOf/>
            </dgm:layoutNode>
            <dgm:layoutNode name="chevron7" styleLbl="alignNode1">
              <dgm:alg type="sp"/>
              <dgm:choose name="Name30">
                <dgm:if name="Name31" func="var" arg="dir" op="equ" val="norm">
                  <dgm:shape xmlns:r="http://schemas.openxmlformats.org/officeDocument/2006/relationships" type="chevron" r:blip="">
                    <dgm:adjLst>
                      <dgm:adj idx="1" val="0.7061"/>
                    </dgm:adjLst>
                  </dgm:shape>
                </dgm:if>
                <dgm:else name="Name32">
                  <dgm:shape xmlns:r="http://schemas.openxmlformats.org/officeDocument/2006/relationships" rot="180" type="chevron" r:blip="">
                    <dgm:adjLst>
                      <dgm:adj idx="1" val="0.7061"/>
                    </dgm:adjLst>
                  </dgm:shape>
                </dgm:else>
              </dgm:choose>
              <dgm:presOf/>
            </dgm:layoutNode>
            <dgm:layoutNode name="childtext" styleLbl="solidFgAcc1">
              <dgm:varLst>
                <dgm:chMax/>
                <dgm:chPref val="0"/>
                <dgm:bulletEnabled val="1"/>
              </dgm:varLst>
              <dgm:choose name="Name33">
                <dgm:if name="Name34" func="var" arg="dir" op="equ" val="norm">
                  <dgm:alg type="tx">
                    <dgm:param type="parTxLTRAlign" val="l"/>
                    <dgm:param type="txAnchorVertCh" val="t"/>
                  </dgm:alg>
                </dgm:if>
                <dgm:else name="Name35">
                  <dgm:alg type="tx">
                    <dgm:param type="parTxLTRAlign" val="r"/>
                    <dgm:param type="shpTxLTRAlignCh" val="r"/>
                    <dgm:param type="txAnchorVertCh" val="t"/>
                  </dgm:alg>
                </dgm:else>
              </dgm:choose>
              <dgm:shape xmlns:r="http://schemas.openxmlformats.org/officeDocument/2006/relationships" type="rect" r:blip="">
                <dgm:adjLst/>
              </dgm:shape>
              <dgm:presOf axis="des" ptType="node"/>
              <dgm:constrLst>
                <dgm:constr type="lMarg" refType="primFontSz" fact="0.2"/>
                <dgm:constr type="rMarg" refType="primFontSz" fact="0.2"/>
                <dgm:constr type="tMarg" refType="primFontSz" fact="0.2"/>
                <dgm:constr type="bMarg" refType="primFontSz" fact="0.2"/>
              </dgm:constrLst>
              <dgm:ruleLst>
                <dgm:rule type="primFontSz" val="5" fact="NaN" max="NaN"/>
              </dgm:ruleLst>
            </dgm:layoutNode>
          </dgm:layoutNode>
        </dgm:if>
        <dgm:else name="Name36">
          <dgm:layoutNode name="parallelogramComposite">
            <dgm:alg type="composite">
              <dgm:param type="ar" val="50"/>
            </dgm:alg>
            <dgm:shape xmlns:r="http://schemas.openxmlformats.org/officeDocument/2006/relationships" r:blip="">
              <dgm:adjLst/>
            </dgm:shape>
            <dgm:constrLst>
              <dgm:constr type="l" for="ch" forName="parallelogram1" refType="w" fact="0"/>
              <dgm:constr type="t" for="ch" forName="parallelogram1" refType="h" fact="0"/>
              <dgm:constr type="w" for="ch" forName="parallelogram1" refType="w" fact="0.12"/>
              <dgm:constr type="h" for="ch" forName="parallelogram1" refType="h"/>
              <dgm:constr type="l" for="ch" forName="parallelogram2" refType="w" fact="0.127"/>
              <dgm:constr type="t" for="ch" forName="parallelogram2" refType="h" fact="0"/>
              <dgm:constr type="w" for="ch" forName="parallelogram2" refType="w" fact="0.12"/>
              <dgm:constr type="h" for="ch" forName="parallelogram2" refType="h"/>
              <dgm:constr type="l" for="ch" forName="parallelogram3" refType="w" fact="0.254"/>
              <dgm:constr type="t" for="ch" forName="parallelogram3" refType="h" fact="0"/>
              <dgm:constr type="w" for="ch" forName="parallelogram3" refType="w" fact="0.12"/>
              <dgm:constr type="h" for="ch" forName="parallelogram3" refType="h"/>
              <dgm:constr type="l" for="ch" forName="parallelogram4" refType="w" fact="0.381"/>
              <dgm:constr type="t" for="ch" forName="parallelogram4" refType="h" fact="0"/>
              <dgm:constr type="w" for="ch" forName="parallelogram4" refType="w" fact="0.12"/>
              <dgm:constr type="h" for="ch" forName="parallelogram4" refType="h"/>
              <dgm:constr type="l" for="ch" forName="parallelogram5" refType="w" fact="0.508"/>
              <dgm:constr type="t" for="ch" forName="parallelogram5" refType="h" fact="0"/>
              <dgm:constr type="w" for="ch" forName="parallelogram5" refType="w" fact="0.12"/>
              <dgm:constr type="h" for="ch" forName="parallelogram5" refType="h"/>
              <dgm:constr type="l" for="ch" forName="parallelogram6" refType="w" fact="0.635"/>
              <dgm:constr type="t" for="ch" forName="parallelogram6" refType="h" fact="0"/>
              <dgm:constr type="w" for="ch" forName="parallelogram6" refType="w" fact="0.12"/>
              <dgm:constr type="h" for="ch" forName="parallelogram6" refType="h"/>
              <dgm:constr type="l" for="ch" forName="parallelogram7" refType="w" fact="0.762"/>
              <dgm:constr type="t" for="ch" forName="parallelogram7" refType="h" fact="0"/>
              <dgm:constr type="w" for="ch" forName="parallelogram7" refType="w" fact="0.12"/>
              <dgm:constr type="h" for="ch" forName="parallelogram7" refType="h"/>
            </dgm:constrLst>
            <dgm:ruleLst/>
            <dgm:layoutNode name="parallelogram1" styleLbl="alignNode1">
              <dgm:alg type="sp"/>
              <dgm:shape xmlns:r="http://schemas.openxmlformats.org/officeDocument/2006/relationships" type="parallelogram" r:blip="">
                <dgm:adjLst>
                  <dgm:adj idx="1" val="1.4084"/>
                </dgm:adjLst>
              </dgm:shape>
              <dgm:presOf/>
            </dgm:layoutNode>
            <dgm:layoutNode name="parallelogram2" styleLbl="alignNode1">
              <dgm:alg type="sp"/>
              <dgm:shape xmlns:r="http://schemas.openxmlformats.org/officeDocument/2006/relationships" type="parallelogram" r:blip="">
                <dgm:adjLst>
                  <dgm:adj idx="1" val="1.4084"/>
                </dgm:adjLst>
              </dgm:shape>
              <dgm:presOf/>
            </dgm:layoutNode>
            <dgm:layoutNode name="parallelogram3" styleLbl="alignNode1">
              <dgm:alg type="sp"/>
              <dgm:shape xmlns:r="http://schemas.openxmlformats.org/officeDocument/2006/relationships" type="parallelogram" r:blip="">
                <dgm:adjLst>
                  <dgm:adj idx="1" val="1.4084"/>
                </dgm:adjLst>
              </dgm:shape>
              <dgm:presOf/>
            </dgm:layoutNode>
            <dgm:layoutNode name="parallelogram4" styleLbl="alignNode1">
              <dgm:alg type="sp"/>
              <dgm:shape xmlns:r="http://schemas.openxmlformats.org/officeDocument/2006/relationships" type="parallelogram" r:blip="">
                <dgm:adjLst>
                  <dgm:adj idx="1" val="1.4084"/>
                </dgm:adjLst>
              </dgm:shape>
              <dgm:presOf/>
            </dgm:layoutNode>
            <dgm:layoutNode name="parallelogram5" styleLbl="alignNode1">
              <dgm:alg type="sp"/>
              <dgm:shape xmlns:r="http://schemas.openxmlformats.org/officeDocument/2006/relationships" type="parallelogram" r:blip="">
                <dgm:adjLst>
                  <dgm:adj idx="1" val="1.4084"/>
                </dgm:adjLst>
              </dgm:shape>
              <dgm:presOf/>
            </dgm:layoutNode>
            <dgm:layoutNode name="parallelogram6" styleLbl="alignNode1">
              <dgm:alg type="sp"/>
              <dgm:shape xmlns:r="http://schemas.openxmlformats.org/officeDocument/2006/relationships" type="parallelogram" r:blip="">
                <dgm:adjLst>
                  <dgm:adj idx="1" val="1.4084"/>
                </dgm:adjLst>
              </dgm:shape>
              <dgm:presOf/>
            </dgm:layoutNode>
            <dgm:layoutNode name="parallelogram7" styleLbl="alignNode1">
              <dgm:alg type="sp"/>
              <dgm:shape xmlns:r="http://schemas.openxmlformats.org/officeDocument/2006/relationships" type="parallelogram" r:blip="">
                <dgm:adjLst>
                  <dgm:adj idx="1" val="1.4084"/>
                </dgm:adjLst>
              </dgm:shape>
              <dgm:presOf/>
            </dgm:layoutNode>
          </dgm:layoutNode>
        </dgm:else>
      </dgm:choose>
      <dgm:forEach name="sibTransForEach" axis="followSib" ptType="sibTrans" cnt="1">
        <dgm:layoutNode name="sibTrans">
          <dgm:alg type="sp"/>
          <dgm:shape xmlns:r="http://schemas.openxmlformats.org/officeDocument/2006/relationships" r:blip="">
            <dgm:adjLst/>
          </dgm:shape>
        </dgm:layoutNode>
      </dgm:forEach>
    </dgm:forEach>
  </dgm:layoutNode>
</dgm:layoutDef>
</file>

<file path=ppt/diagrams/layout6.xml><?xml version="1.0" encoding="utf-8"?>
<dgm:layoutDef xmlns:dgm="http://schemas.openxmlformats.org/drawingml/2006/diagram" xmlns:a="http://schemas.openxmlformats.org/drawingml/2006/main" uniqueId="urn:microsoft.com/office/officeart/2005/8/layout/chevron2">
  <dgm:title val=""/>
  <dgm:desc val=""/>
  <dgm:catLst>
    <dgm:cat type="process" pri="12000"/>
    <dgm:cat type="list" pri="16000"/>
    <dgm:cat type="convert" pri="11000"/>
  </dgm:catLst>
  <dgm:sampData>
    <dgm:dataModel>
      <dgm:ptLst>
        <dgm:pt modelId="0" type="doc"/>
        <dgm:pt modelId="1">
          <dgm:prSet phldr="1"/>
        </dgm:pt>
        <dgm:pt modelId="11">
          <dgm:prSet phldr="1"/>
        </dgm:pt>
        <dgm:pt modelId="12">
          <dgm:prSet phldr="1"/>
        </dgm:pt>
        <dgm:pt modelId="2">
          <dgm:prSet phldr="1"/>
        </dgm:pt>
        <dgm:pt modelId="21">
          <dgm:prSet phldr="1"/>
        </dgm:pt>
        <dgm:pt modelId="22">
          <dgm:prSet phldr="1"/>
        </dgm:pt>
        <dgm:pt modelId="3">
          <dgm:prSet phldr="1"/>
        </dgm:pt>
        <dgm:pt modelId="31">
          <dgm:prSet phldr="1"/>
        </dgm:pt>
        <dgm:pt modelId="32">
          <dgm:prSet phldr="1"/>
        </dgm:pt>
      </dgm:ptLst>
      <dgm:cxnLst>
        <dgm:cxn modelId="4" srcId="0" destId="1" srcOrd="0" destOrd="0"/>
        <dgm:cxn modelId="5" srcId="0" destId="2" srcOrd="1" destOrd="0"/>
        <dgm:cxn modelId="6" srcId="0" destId="3" srcOrd="2" destOrd="0"/>
        <dgm:cxn modelId="13" srcId="1" destId="11" srcOrd="0" destOrd="0"/>
        <dgm:cxn modelId="14" srcId="1" destId="12" srcOrd="1" destOrd="0"/>
        <dgm:cxn modelId="23" srcId="2" destId="21" srcOrd="0" destOrd="0"/>
        <dgm:cxn modelId="24" srcId="2" destId="22" srcOrd="1" destOrd="0"/>
        <dgm:cxn modelId="33" srcId="3" destId="31" srcOrd="0" destOrd="0"/>
        <dgm:cxn modelId="34" srcId="3" destId="32" srcOrd="1" destOrd="0"/>
      </dgm:cxnLst>
      <dgm:bg/>
      <dgm:whole/>
    </dgm:dataModel>
  </dgm:sampData>
  <dgm:styleData>
    <dgm:dataModel>
      <dgm:ptLst>
        <dgm:pt modelId="0" type="doc"/>
        <dgm:pt modelId="1"/>
      </dgm:ptLst>
      <dgm:cxnLst>
        <dgm:cxn modelId="4" srcId="0" destId="1" srcOrd="0" destOrd="0"/>
      </dgm:cxnLst>
      <dgm:bg/>
      <dgm:whole/>
    </dgm:dataModel>
  </dgm:styleData>
  <dgm:clrData>
    <dgm:dataModel>
      <dgm:ptLst>
        <dgm:pt modelId="0" type="doc"/>
        <dgm:pt modelId="1"/>
        <dgm:pt modelId="11"/>
        <dgm:pt modelId="2"/>
        <dgm:pt modelId="21"/>
        <dgm:pt modelId="3"/>
        <dgm:pt modelId="31"/>
        <dgm:pt modelId="4"/>
        <dgm:pt modelId="41"/>
      </dgm:ptLst>
      <dgm:cxnLst>
        <dgm:cxn modelId="5" srcId="0" destId="1" srcOrd="0" destOrd="0"/>
        <dgm:cxn modelId="6" srcId="0" destId="2" srcOrd="1" destOrd="0"/>
        <dgm:cxn modelId="7" srcId="0" destId="3" srcOrd="2" destOrd="0"/>
        <dgm:cxn modelId="8" srcId="0" destId="4" srcOrd="3" destOrd="0"/>
        <dgm:cxn modelId="13" srcId="1" destId="11" srcOrd="0" destOrd="0"/>
        <dgm:cxn modelId="23" srcId="2" destId="21" srcOrd="0" destOrd="0"/>
        <dgm:cxn modelId="33" srcId="3" destId="31" srcOrd="0" destOrd="0"/>
        <dgm:cxn modelId="43" srcId="4" destId="41" srcOrd="0" destOrd="0"/>
      </dgm:cxnLst>
      <dgm:bg/>
      <dgm:whole/>
    </dgm:dataModel>
  </dgm:clrData>
  <dgm:layoutNode name="linearFlow">
    <dgm:varLst>
      <dgm:dir/>
      <dgm:animLvl val="lvl"/>
      <dgm:resizeHandles val="exact"/>
    </dgm:varLst>
    <dgm:alg type="lin">
      <dgm:param type="linDir" val="fromT"/>
      <dgm:param type="nodeHorzAlign" val="l"/>
    </dgm:alg>
    <dgm:shape xmlns:r="http://schemas.openxmlformats.org/officeDocument/2006/relationships" r:blip="">
      <dgm:adjLst/>
    </dgm:shape>
    <dgm:presOf/>
    <dgm:constrLst>
      <dgm:constr type="h" for="ch" forName="composite" refType="h"/>
      <dgm:constr type="w" for="ch" forName="composite" refType="w"/>
      <dgm:constr type="h" for="des" forName="parentText" op="equ"/>
      <dgm:constr type="h" for="ch" forName="sp" val="-14.88"/>
      <dgm:constr type="h" for="ch" forName="sp" refType="w" refFor="des" refForName="parentText" op="gte" fact="-0.3"/>
      <dgm:constr type="primFontSz" for="des" forName="parentText" op="equ" val="65"/>
      <dgm:constr type="primFontSz" for="des" forName="descendantText" op="equ" val="65"/>
    </dgm:constrLst>
    <dgm:ruleLst/>
    <dgm:forEach name="Name0" axis="ch" ptType="node">
      <dgm:layoutNode name="composite">
        <dgm:alg type="composite"/>
        <dgm:shape xmlns:r="http://schemas.openxmlformats.org/officeDocument/2006/relationships" r:blip="">
          <dgm:adjLst/>
        </dgm:shape>
        <dgm:presOf/>
        <dgm:choose name="Name1">
          <dgm:if name="Name2" func="var" arg="dir" op="equ" val="norm">
            <dgm:constrLst>
              <dgm:constr type="t" for="ch" forName="parentText"/>
              <dgm:constr type="l" for="ch" forName="parentText"/>
              <dgm:constr type="w" for="ch" forName="parentText" refType="w" fact="0.4"/>
              <dgm:constr type="h" for="ch" forName="parentText" refType="h"/>
              <dgm:constr type="w" for="ch" forName="parentText" refType="w" op="lte" fact="0.5"/>
              <dgm:constr type="w" for="ch" forName="parentText" refType="h" refFor="ch" refForName="parentText" op="lte" fact="0.7"/>
              <dgm:constr type="h" for="ch" forName="parentText" refType="w" refFor="ch" refForName="parentText" op="lte" fact="3"/>
              <dgm:constr type="l" for="ch" forName="descendantText" refType="w" refFor="ch" refForName="parentText"/>
              <dgm:constr type="w" for="ch" forName="descendantText" refType="w"/>
              <dgm:constr type="wOff" for="ch" forName="descendantText" refType="w" refFor="ch" refForName="parentText" fact="-1"/>
              <dgm:constr type="t" for="ch" forName="descendantText"/>
              <dgm:constr type="b" for="ch" forName="descendantText" refType="h" refFor="ch" refForName="parentText"/>
              <dgm:constr type="bOff" for="ch" forName="descendantText" refType="w" refFor="ch" refForName="parentText" fact="-0.5"/>
            </dgm:constrLst>
          </dgm:if>
          <dgm:else name="Name3">
            <dgm:constrLst>
              <dgm:constr type="t" for="ch" forName="parentText"/>
              <dgm:constr type="r" for="ch" forName="parentText" refType="w"/>
              <dgm:constr type="w" for="ch" forName="parentText" refType="w" fact="0.4"/>
              <dgm:constr type="h" for="ch" forName="parentText" refType="h"/>
              <dgm:constr type="w" for="ch" forName="parentText" refType="w" op="lte" fact="0.5"/>
              <dgm:constr type="w" for="ch" forName="parentText" refType="h" refFor="ch" refForName="parentText" op="lte" fact="0.7"/>
              <dgm:constr type="h" for="ch" forName="parentText" refType="w" refFor="ch" refForName="parentText" op="lte" fact="3"/>
              <dgm:constr type="l" for="ch" forName="descendantText"/>
              <dgm:constr type="w" for="ch" forName="descendantText" refType="w"/>
              <dgm:constr type="wOff" for="ch" forName="descendantText" refType="w" refFor="ch" refForName="parentText" fact="-1"/>
              <dgm:constr type="t" for="ch" forName="descendantText"/>
              <dgm:constr type="b" for="ch" forName="descendantText" refType="h" refFor="ch" refForName="parentText"/>
              <dgm:constr type="bOff" for="ch" forName="descendantText" refType="w" refFor="ch" refForName="parentText" fact="-0.5"/>
            </dgm:constrLst>
          </dgm:else>
        </dgm:choose>
        <dgm:ruleLst/>
        <dgm:layoutNode name="parentText" styleLbl="alignNode1">
          <dgm:varLst>
            <dgm:chMax val="1"/>
            <dgm:bulletEnabled val="1"/>
          </dgm:varLst>
          <dgm:alg type="tx"/>
          <dgm:shape xmlns:r="http://schemas.openxmlformats.org/officeDocument/2006/relationships" rot="90" type="chevron" r:blip="">
            <dgm:adjLst/>
          </dgm:shape>
          <dgm:presOf axis="self" ptType="node"/>
          <dgm:constrLst>
            <dgm:constr type="lMarg" refType="primFontSz" fact="0.05"/>
            <dgm:constr type="rMarg" refType="primFontSz" fact="0.05"/>
            <dgm:constr type="tMarg" refType="primFontSz" fact="0.05"/>
            <dgm:constr type="bMarg" refType="primFontSz" fact="0.05"/>
          </dgm:constrLst>
          <dgm:ruleLst>
            <dgm:rule type="h" val="100" fact="NaN" max="NaN"/>
            <dgm:rule type="primFontSz" val="24" fact="NaN" max="NaN"/>
            <dgm:rule type="h" val="110" fact="NaN" max="NaN"/>
            <dgm:rule type="primFontSz" val="18" fact="NaN" max="NaN"/>
            <dgm:rule type="h" val="INF" fact="NaN" max="NaN"/>
            <dgm:rule type="primFontSz" val="5" fact="NaN" max="NaN"/>
          </dgm:ruleLst>
        </dgm:layoutNode>
        <dgm:layoutNode name="descendantText" styleLbl="alignAcc1">
          <dgm:varLst>
            <dgm:bulletEnabled val="1"/>
          </dgm:varLst>
          <dgm:choose name="Name4">
            <dgm:if name="Name5" func="var" arg="dir" op="equ" val="norm">
              <dgm:alg type="tx">
                <dgm:param type="stBulletLvl" val="1"/>
                <dgm:param type="txAnchorVertCh" val="mid"/>
              </dgm:alg>
              <dgm:shape xmlns:r="http://schemas.openxmlformats.org/officeDocument/2006/relationships" rot="90" type="round2SameRect" r:blip="">
                <dgm:adjLst/>
              </dgm:shape>
            </dgm:if>
            <dgm:else name="Name6">
              <dgm:alg type="tx">
                <dgm:param type="stBulletLvl" val="1"/>
                <dgm:param type="txAnchorVertCh" val="mid"/>
              </dgm:alg>
              <dgm:shape xmlns:r="http://schemas.openxmlformats.org/officeDocument/2006/relationships" rot="-90" type="round2SameRect" r:blip="">
                <dgm:adjLst/>
              </dgm:shape>
            </dgm:else>
          </dgm:choose>
          <dgm:presOf axis="des" ptType="node"/>
          <dgm:choose name="Name7">
            <dgm:if name="Name8" func="var" arg="dir" op="equ" val="norm">
              <dgm:constrLst>
                <dgm:constr type="secFontSz" refType="primFontSz"/>
                <dgm:constr type="tMarg" refType="primFontSz" fact="0.05"/>
                <dgm:constr type="bMarg" refType="primFontSz" fact="0.05"/>
                <dgm:constr type="rMarg" refType="primFontSz" fact="0.05"/>
              </dgm:constrLst>
            </dgm:if>
            <dgm:else name="Name9">
              <dgm:constrLst>
                <dgm:constr type="secFontSz" refType="primFontSz"/>
                <dgm:constr type="tMarg" refType="primFontSz" fact="0.05"/>
                <dgm:constr type="bMarg" refType="primFontSz" fact="0.05"/>
                <dgm:constr type="lMarg" refType="primFontSz" fact="0.05"/>
              </dgm:constrLst>
            </dgm:else>
          </dgm:choose>
          <dgm:ruleLst>
            <dgm:rule type="primFontSz" val="5" fact="NaN" max="NaN"/>
          </dgm:ruleLst>
        </dgm:layoutNode>
      </dgm:layoutNode>
      <dgm:forEach name="Name10" axis="followSib" ptType="sibTrans" cnt="1">
        <dgm:layoutNode name="sp">
          <dgm:alg type="sp"/>
          <dgm:shape xmlns:r="http://schemas.openxmlformats.org/officeDocument/2006/relationships" r:blip="">
            <dgm:adjLst/>
          </dgm:shape>
          <dgm:presOf axis="self"/>
          <dgm:constrLst>
            <dgm:constr type="w" val="1"/>
            <dgm:constr type="h" val="37.5"/>
          </dgm:constrLst>
          <dgm:ruleLst/>
        </dgm:layoutNode>
      </dgm:forEach>
    </dgm:forEach>
  </dgm:layoutNode>
</dgm:layoutDef>
</file>

<file path=ppt/diagrams/quickStyle1.xml><?xml version="1.0" encoding="utf-8"?>
<dgm:styleDef xmlns:dgm="http://schemas.openxmlformats.org/drawingml/2006/diagram" xmlns:a="http://schemas.openxmlformats.org/drawingml/2006/main" uniqueId="urn:microsoft.com/office/officeart/2005/8/quickstyle/simple1">
  <dgm:title val=""/>
  <dgm:desc val=""/>
  <dgm:catLst>
    <dgm:cat type="simple" pri="10100"/>
  </dgm:catLst>
  <dgm:scene3d>
    <a:camera prst="orthographicFront"/>
    <a:lightRig rig="threePt" dir="t"/>
  </dgm:scene3d>
  <dgm:styleLbl name="node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l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vennNode1">
    <dgm:scene3d>
      <a:camera prst="orthographicFront"/>
      <a:lightRig rig="threePt" dir="t"/>
    </dgm:scene3d>
    <dgm:sp3d/>
    <dgm:txPr/>
    <dgm:style>
      <a:lnRef idx="2">
        <a:scrgbClr r="0" g="0" b="0"/>
      </a:lnRef>
      <a:fillRef idx="1">
        <a:scrgbClr r="0" g="0" b="0"/>
      </a:fillRef>
      <a:effectRef idx="0">
        <a:scrgbClr r="0" g="0" b="0"/>
      </a:effectRef>
      <a:fontRef idx="minor">
        <a:schemeClr val="tx1"/>
      </a:fontRef>
    </dgm:style>
  </dgm:styleLbl>
  <dgm:styleLbl name="alig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f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f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b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sibTrans1D1">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callout">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sst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1D1">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2">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3">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4">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con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trAlign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0">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2">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3">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4">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dk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tr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fgShp">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revTx">
    <dgm:scene3d>
      <a:camera prst="orthographicFront"/>
      <a:lightRig rig="threePt" dir="t"/>
    </dgm:scene3d>
    <dgm:sp3d/>
    <dgm:txPr/>
    <dgm:style>
      <a:lnRef idx="0">
        <a:scrgbClr r="0" g="0" b="0"/>
      </a:lnRef>
      <a:fillRef idx="0">
        <a:scrgbClr r="0" g="0" b="0"/>
      </a:fillRef>
      <a:effectRef idx="0">
        <a:scrgbClr r="0" g="0" b="0"/>
      </a:effectRef>
      <a:fontRef idx="minor"/>
    </dgm:style>
  </dgm:styleLbl>
</dgm:styleDef>
</file>

<file path=ppt/diagrams/quickStyle2.xml><?xml version="1.0" encoding="utf-8"?>
<dgm:styleDef xmlns:dgm="http://schemas.openxmlformats.org/drawingml/2006/diagram" xmlns:a="http://schemas.openxmlformats.org/drawingml/2006/main" uniqueId="urn:microsoft.com/office/officeart/2005/8/quickstyle/simple1">
  <dgm:title val=""/>
  <dgm:desc val=""/>
  <dgm:catLst>
    <dgm:cat type="simple" pri="10100"/>
  </dgm:catLst>
  <dgm:scene3d>
    <a:camera prst="orthographicFront"/>
    <a:lightRig rig="threePt" dir="t"/>
  </dgm:scene3d>
  <dgm:styleLbl name="node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l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vennNode1">
    <dgm:scene3d>
      <a:camera prst="orthographicFront"/>
      <a:lightRig rig="threePt" dir="t"/>
    </dgm:scene3d>
    <dgm:sp3d/>
    <dgm:txPr/>
    <dgm:style>
      <a:lnRef idx="2">
        <a:scrgbClr r="0" g="0" b="0"/>
      </a:lnRef>
      <a:fillRef idx="1">
        <a:scrgbClr r="0" g="0" b="0"/>
      </a:fillRef>
      <a:effectRef idx="0">
        <a:scrgbClr r="0" g="0" b="0"/>
      </a:effectRef>
      <a:fontRef idx="minor">
        <a:schemeClr val="tx1"/>
      </a:fontRef>
    </dgm:style>
  </dgm:styleLbl>
  <dgm:styleLbl name="alig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f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f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b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sibTrans1D1">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callout">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sst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1D1">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2">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3">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4">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con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trAlign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0">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2">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3">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4">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dk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tr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fgShp">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revTx">
    <dgm:scene3d>
      <a:camera prst="orthographicFront"/>
      <a:lightRig rig="threePt" dir="t"/>
    </dgm:scene3d>
    <dgm:sp3d/>
    <dgm:txPr/>
    <dgm:style>
      <a:lnRef idx="0">
        <a:scrgbClr r="0" g="0" b="0"/>
      </a:lnRef>
      <a:fillRef idx="0">
        <a:scrgbClr r="0" g="0" b="0"/>
      </a:fillRef>
      <a:effectRef idx="0">
        <a:scrgbClr r="0" g="0" b="0"/>
      </a:effectRef>
      <a:fontRef idx="minor"/>
    </dgm:style>
  </dgm:styleLbl>
</dgm:styleDef>
</file>

<file path=ppt/diagrams/quickStyle3.xml><?xml version="1.0" encoding="utf-8"?>
<dgm:styleDef xmlns:dgm="http://schemas.openxmlformats.org/drawingml/2006/diagram" xmlns:a="http://schemas.openxmlformats.org/drawingml/2006/main" uniqueId="urn:microsoft.com/office/officeart/2005/8/quickstyle/simple1">
  <dgm:title val=""/>
  <dgm:desc val=""/>
  <dgm:catLst>
    <dgm:cat type="simple" pri="10100"/>
  </dgm:catLst>
  <dgm:scene3d>
    <a:camera prst="orthographicFront"/>
    <a:lightRig rig="threePt" dir="t"/>
  </dgm:scene3d>
  <dgm:styleLbl name="node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l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vennNode1">
    <dgm:scene3d>
      <a:camera prst="orthographicFront"/>
      <a:lightRig rig="threePt" dir="t"/>
    </dgm:scene3d>
    <dgm:sp3d/>
    <dgm:txPr/>
    <dgm:style>
      <a:lnRef idx="2">
        <a:scrgbClr r="0" g="0" b="0"/>
      </a:lnRef>
      <a:fillRef idx="1">
        <a:scrgbClr r="0" g="0" b="0"/>
      </a:fillRef>
      <a:effectRef idx="0">
        <a:scrgbClr r="0" g="0" b="0"/>
      </a:effectRef>
      <a:fontRef idx="minor">
        <a:schemeClr val="tx1"/>
      </a:fontRef>
    </dgm:style>
  </dgm:styleLbl>
  <dgm:styleLbl name="alig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f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f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b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sibTrans1D1">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callout">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sst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1D1">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2">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3">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4">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con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trAlign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0">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2">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3">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4">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dk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tr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fgShp">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revTx">
    <dgm:scene3d>
      <a:camera prst="orthographicFront"/>
      <a:lightRig rig="threePt" dir="t"/>
    </dgm:scene3d>
    <dgm:sp3d/>
    <dgm:txPr/>
    <dgm:style>
      <a:lnRef idx="0">
        <a:scrgbClr r="0" g="0" b="0"/>
      </a:lnRef>
      <a:fillRef idx="0">
        <a:scrgbClr r="0" g="0" b="0"/>
      </a:fillRef>
      <a:effectRef idx="0">
        <a:scrgbClr r="0" g="0" b="0"/>
      </a:effectRef>
      <a:fontRef idx="minor"/>
    </dgm:style>
  </dgm:styleLbl>
</dgm:styleDef>
</file>

<file path=ppt/diagrams/quickStyle4.xml><?xml version="1.0" encoding="utf-8"?>
<dgm:styleDef xmlns:dgm="http://schemas.openxmlformats.org/drawingml/2006/diagram" xmlns:a="http://schemas.openxmlformats.org/drawingml/2006/main" uniqueId="urn:microsoft.com/office/officeart/2005/8/quickstyle/simple4">
  <dgm:title val=""/>
  <dgm:desc val=""/>
  <dgm:catLst>
    <dgm:cat type="simple" pri="10400"/>
  </dgm:catLst>
  <dgm:scene3d>
    <a:camera prst="orthographicFront"/>
    <a:lightRig rig="threePt" dir="t"/>
  </dgm:scene3d>
  <dgm:styleLbl name="node0">
    <dgm:scene3d>
      <a:camera prst="orthographicFront"/>
      <a:lightRig rig="threePt" dir="t"/>
    </dgm:scene3d>
    <dgm:sp3d/>
    <dgm:txPr/>
    <dgm:style>
      <a:lnRef idx="0">
        <a:scrgbClr r="0" g="0" b="0"/>
      </a:lnRef>
      <a:fillRef idx="3">
        <a:scrgbClr r="0" g="0" b="0"/>
      </a:fillRef>
      <a:effectRef idx="2">
        <a:scrgbClr r="0" g="0" b="0"/>
      </a:effectRef>
      <a:fontRef idx="minor">
        <a:schemeClr val="lt1"/>
      </a:fontRef>
    </dgm:style>
  </dgm:styleLbl>
  <dgm:styleLbl name="lnNode1">
    <dgm:scene3d>
      <a:camera prst="orthographicFront"/>
      <a:lightRig rig="threePt" dir="t"/>
    </dgm:scene3d>
    <dgm:sp3d/>
    <dgm:txPr/>
    <dgm:style>
      <a:lnRef idx="1">
        <a:scrgbClr r="0" g="0" b="0"/>
      </a:lnRef>
      <a:fillRef idx="3">
        <a:scrgbClr r="0" g="0" b="0"/>
      </a:fillRef>
      <a:effectRef idx="2">
        <a:scrgbClr r="0" g="0" b="0"/>
      </a:effectRef>
      <a:fontRef idx="minor">
        <a:schemeClr val="lt1"/>
      </a:fontRef>
    </dgm:style>
  </dgm:styleLbl>
  <dgm:styleLbl name="vennNode1">
    <dgm:scene3d>
      <a:camera prst="orthographicFront"/>
      <a:lightRig rig="threePt" dir="t"/>
    </dgm:scene3d>
    <dgm:sp3d/>
    <dgm:txPr/>
    <dgm:style>
      <a:lnRef idx="0">
        <a:scrgbClr r="0" g="0" b="0"/>
      </a:lnRef>
      <a:fillRef idx="3">
        <a:scrgbClr r="0" g="0" b="0"/>
      </a:fillRef>
      <a:effectRef idx="0">
        <a:scrgbClr r="0" g="0" b="0"/>
      </a:effectRef>
      <a:fontRef idx="minor">
        <a:schemeClr val="tx1"/>
      </a:fontRef>
    </dgm:style>
  </dgm:styleLbl>
  <dgm:styleLbl name="alignNode1">
    <dgm:scene3d>
      <a:camera prst="orthographicFront"/>
      <a:lightRig rig="threePt" dir="t"/>
    </dgm:scene3d>
    <dgm:sp3d/>
    <dgm:txPr/>
    <dgm:style>
      <a:lnRef idx="1">
        <a:scrgbClr r="0" g="0" b="0"/>
      </a:lnRef>
      <a:fillRef idx="3">
        <a:scrgbClr r="0" g="0" b="0"/>
      </a:fillRef>
      <a:effectRef idx="2">
        <a:scrgbClr r="0" g="0" b="0"/>
      </a:effectRef>
      <a:fontRef idx="minor">
        <a:schemeClr val="lt1"/>
      </a:fontRef>
    </dgm:style>
  </dgm:styleLbl>
  <dgm:styleLbl name="node1">
    <dgm:scene3d>
      <a:camera prst="orthographicFront"/>
      <a:lightRig rig="threePt" dir="t"/>
    </dgm:scene3d>
    <dgm:sp3d/>
    <dgm:txPr/>
    <dgm:style>
      <a:lnRef idx="0">
        <a:scrgbClr r="0" g="0" b="0"/>
      </a:lnRef>
      <a:fillRef idx="3">
        <a:scrgbClr r="0" g="0" b="0"/>
      </a:fillRef>
      <a:effectRef idx="2">
        <a:scrgbClr r="0" g="0" b="0"/>
      </a:effectRef>
      <a:fontRef idx="minor">
        <a:schemeClr val="lt1"/>
      </a:fontRef>
    </dgm:style>
  </dgm:styleLbl>
  <dgm:styleLbl name="node2">
    <dgm:scene3d>
      <a:camera prst="orthographicFront"/>
      <a:lightRig rig="threePt" dir="t"/>
    </dgm:scene3d>
    <dgm:sp3d/>
    <dgm:txPr/>
    <dgm:style>
      <a:lnRef idx="0">
        <a:scrgbClr r="0" g="0" b="0"/>
      </a:lnRef>
      <a:fillRef idx="3">
        <a:scrgbClr r="0" g="0" b="0"/>
      </a:fillRef>
      <a:effectRef idx="2">
        <a:scrgbClr r="0" g="0" b="0"/>
      </a:effectRef>
      <a:fontRef idx="minor">
        <a:schemeClr val="lt1"/>
      </a:fontRef>
    </dgm:style>
  </dgm:styleLbl>
  <dgm:styleLbl name="node3">
    <dgm:scene3d>
      <a:camera prst="orthographicFront"/>
      <a:lightRig rig="threePt" dir="t"/>
    </dgm:scene3d>
    <dgm:sp3d/>
    <dgm:txPr/>
    <dgm:style>
      <a:lnRef idx="0">
        <a:scrgbClr r="0" g="0" b="0"/>
      </a:lnRef>
      <a:fillRef idx="3">
        <a:scrgbClr r="0" g="0" b="0"/>
      </a:fillRef>
      <a:effectRef idx="2">
        <a:scrgbClr r="0" g="0" b="0"/>
      </a:effectRef>
      <a:fontRef idx="minor">
        <a:schemeClr val="lt1"/>
      </a:fontRef>
    </dgm:style>
  </dgm:styleLbl>
  <dgm:styleLbl name="node4">
    <dgm:scene3d>
      <a:camera prst="orthographicFront"/>
      <a:lightRig rig="threePt" dir="t"/>
    </dgm:scene3d>
    <dgm:sp3d/>
    <dgm:txPr/>
    <dgm:style>
      <a:lnRef idx="0">
        <a:scrgbClr r="0" g="0" b="0"/>
      </a:lnRef>
      <a:fillRef idx="3">
        <a:scrgbClr r="0" g="0" b="0"/>
      </a:fillRef>
      <a:effectRef idx="2">
        <a:scrgbClr r="0" g="0" b="0"/>
      </a:effectRef>
      <a:fontRef idx="minor">
        <a:schemeClr val="lt1"/>
      </a:fontRef>
    </dgm:style>
  </dgm:styleLbl>
  <dgm:styleLbl name="fgImgPlace1">
    <dgm:scene3d>
      <a:camera prst="orthographicFront"/>
      <a:lightRig rig="threePt" dir="t"/>
    </dgm:scene3d>
    <dgm:sp3d/>
    <dgm:txPr/>
    <dgm:style>
      <a:lnRef idx="0">
        <a:scrgbClr r="0" g="0" b="0"/>
      </a:lnRef>
      <a:fillRef idx="1">
        <a:scrgbClr r="0" g="0" b="0"/>
      </a:fillRef>
      <a:effectRef idx="2">
        <a:scrgbClr r="0" g="0" b="0"/>
      </a:effectRef>
      <a:fontRef idx="minor"/>
    </dgm:style>
  </dgm:styleLbl>
  <dgm:styleLbl name="alignImgPlace1">
    <dgm:scene3d>
      <a:camera prst="orthographicFront"/>
      <a:lightRig rig="threePt" dir="t"/>
    </dgm:scene3d>
    <dgm:sp3d/>
    <dgm:txPr/>
    <dgm:style>
      <a:lnRef idx="0">
        <a:scrgbClr r="0" g="0" b="0"/>
      </a:lnRef>
      <a:fillRef idx="1">
        <a:scrgbClr r="0" g="0" b="0"/>
      </a:fillRef>
      <a:effectRef idx="2">
        <a:scrgbClr r="0" g="0" b="0"/>
      </a:effectRef>
      <a:fontRef idx="minor"/>
    </dgm:style>
  </dgm:styleLbl>
  <dgm:styleLbl name="bgImgPlace1">
    <dgm:scene3d>
      <a:camera prst="orthographicFront"/>
      <a:lightRig rig="threePt" dir="t"/>
    </dgm:scene3d>
    <dgm:sp3d/>
    <dgm:txPr/>
    <dgm:style>
      <a:lnRef idx="0">
        <a:scrgbClr r="0" g="0" b="0"/>
      </a:lnRef>
      <a:fillRef idx="1">
        <a:scrgbClr r="0" g="0" b="0"/>
      </a:fillRef>
      <a:effectRef idx="2">
        <a:scrgbClr r="0" g="0" b="0"/>
      </a:effectRef>
      <a:fontRef idx="minor"/>
    </dgm:style>
  </dgm:styleLbl>
  <dgm:styleLbl name="sibTrans2D1">
    <dgm:scene3d>
      <a:camera prst="orthographicFront"/>
      <a:lightRig rig="threePt" dir="t"/>
    </dgm:scene3d>
    <dgm:sp3d/>
    <dgm:txPr/>
    <dgm:style>
      <a:lnRef idx="0">
        <a:scrgbClr r="0" g="0" b="0"/>
      </a:lnRef>
      <a:fillRef idx="3">
        <a:scrgbClr r="0" g="0" b="0"/>
      </a:fillRef>
      <a:effectRef idx="2">
        <a:scrgbClr r="0" g="0" b="0"/>
      </a:effectRef>
      <a:fontRef idx="minor">
        <a:schemeClr val="lt1"/>
      </a:fontRef>
    </dgm:style>
  </dgm:styleLbl>
  <dgm:styleLbl name="fgSibTrans2D1">
    <dgm:scene3d>
      <a:camera prst="orthographicFront"/>
      <a:lightRig rig="threePt" dir="t"/>
    </dgm:scene3d>
    <dgm:sp3d/>
    <dgm:txPr/>
    <dgm:style>
      <a:lnRef idx="0">
        <a:scrgbClr r="0" g="0" b="0"/>
      </a:lnRef>
      <a:fillRef idx="3">
        <a:scrgbClr r="0" g="0" b="0"/>
      </a:fillRef>
      <a:effectRef idx="2">
        <a:scrgbClr r="0" g="0" b="0"/>
      </a:effectRef>
      <a:fontRef idx="minor">
        <a:schemeClr val="lt1"/>
      </a:fontRef>
    </dgm:style>
  </dgm:styleLbl>
  <dgm:styleLbl name="bgSibTrans2D1">
    <dgm:scene3d>
      <a:camera prst="orthographicFront"/>
      <a:lightRig rig="threePt" dir="t"/>
    </dgm:scene3d>
    <dgm:sp3d/>
    <dgm:txPr/>
    <dgm:style>
      <a:lnRef idx="0">
        <a:scrgbClr r="0" g="0" b="0"/>
      </a:lnRef>
      <a:fillRef idx="3">
        <a:scrgbClr r="0" g="0" b="0"/>
      </a:fillRef>
      <a:effectRef idx="2">
        <a:scrgbClr r="0" g="0" b="0"/>
      </a:effectRef>
      <a:fontRef idx="minor">
        <a:schemeClr val="lt1"/>
      </a:fontRef>
    </dgm:style>
  </dgm:styleLbl>
  <dgm:styleLbl name="sibTrans1D1">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callout">
    <dgm:scene3d>
      <a:camera prst="orthographicFront"/>
      <a:lightRig rig="threePt" dir="t"/>
    </dgm:scene3d>
    <dgm:sp3d/>
    <dgm:txPr/>
    <dgm:style>
      <a:lnRef idx="2">
        <a:scrgbClr r="0" g="0" b="0"/>
      </a:lnRef>
      <a:fillRef idx="1">
        <a:scrgbClr r="0" g="0" b="0"/>
      </a:fillRef>
      <a:effectRef idx="1">
        <a:scrgbClr r="0" g="0" b="0"/>
      </a:effectRef>
      <a:fontRef idx="minor"/>
    </dgm:style>
  </dgm:styleLbl>
  <dgm:styleLbl name="asst0">
    <dgm:scene3d>
      <a:camera prst="orthographicFront"/>
      <a:lightRig rig="threePt" dir="t"/>
    </dgm:scene3d>
    <dgm:sp3d/>
    <dgm:txPr/>
    <dgm:style>
      <a:lnRef idx="0">
        <a:scrgbClr r="0" g="0" b="0"/>
      </a:lnRef>
      <a:fillRef idx="3">
        <a:scrgbClr r="0" g="0" b="0"/>
      </a:fillRef>
      <a:effectRef idx="2">
        <a:scrgbClr r="0" g="0" b="0"/>
      </a:effectRef>
      <a:fontRef idx="minor">
        <a:schemeClr val="lt1"/>
      </a:fontRef>
    </dgm:style>
  </dgm:styleLbl>
  <dgm:styleLbl name="asst1">
    <dgm:scene3d>
      <a:camera prst="orthographicFront"/>
      <a:lightRig rig="threePt" dir="t"/>
    </dgm:scene3d>
    <dgm:sp3d/>
    <dgm:txPr/>
    <dgm:style>
      <a:lnRef idx="0">
        <a:scrgbClr r="0" g="0" b="0"/>
      </a:lnRef>
      <a:fillRef idx="3">
        <a:scrgbClr r="0" g="0" b="0"/>
      </a:fillRef>
      <a:effectRef idx="2">
        <a:scrgbClr r="0" g="0" b="0"/>
      </a:effectRef>
      <a:fontRef idx="minor">
        <a:schemeClr val="lt1"/>
      </a:fontRef>
    </dgm:style>
  </dgm:styleLbl>
  <dgm:styleLbl name="asst2">
    <dgm:scene3d>
      <a:camera prst="orthographicFront"/>
      <a:lightRig rig="threePt" dir="t"/>
    </dgm:scene3d>
    <dgm:sp3d/>
    <dgm:txPr/>
    <dgm:style>
      <a:lnRef idx="0">
        <a:scrgbClr r="0" g="0" b="0"/>
      </a:lnRef>
      <a:fillRef idx="3">
        <a:scrgbClr r="0" g="0" b="0"/>
      </a:fillRef>
      <a:effectRef idx="2">
        <a:scrgbClr r="0" g="0" b="0"/>
      </a:effectRef>
      <a:fontRef idx="minor">
        <a:schemeClr val="lt1"/>
      </a:fontRef>
    </dgm:style>
  </dgm:styleLbl>
  <dgm:styleLbl name="asst3">
    <dgm:scene3d>
      <a:camera prst="orthographicFront"/>
      <a:lightRig rig="threePt" dir="t"/>
    </dgm:scene3d>
    <dgm:sp3d/>
    <dgm:txPr/>
    <dgm:style>
      <a:lnRef idx="0">
        <a:scrgbClr r="0" g="0" b="0"/>
      </a:lnRef>
      <a:fillRef idx="3">
        <a:scrgbClr r="0" g="0" b="0"/>
      </a:fillRef>
      <a:effectRef idx="2">
        <a:scrgbClr r="0" g="0" b="0"/>
      </a:effectRef>
      <a:fontRef idx="minor">
        <a:schemeClr val="lt1"/>
      </a:fontRef>
    </dgm:style>
  </dgm:styleLbl>
  <dgm:styleLbl name="asst4">
    <dgm:scene3d>
      <a:camera prst="orthographicFront"/>
      <a:lightRig rig="threePt" dir="t"/>
    </dgm:scene3d>
    <dgm:sp3d/>
    <dgm:txPr/>
    <dgm:style>
      <a:lnRef idx="0">
        <a:scrgbClr r="0" g="0" b="0"/>
      </a:lnRef>
      <a:fillRef idx="3">
        <a:scrgbClr r="0" g="0" b="0"/>
      </a:fillRef>
      <a:effectRef idx="2">
        <a:scrgbClr r="0" g="0" b="0"/>
      </a:effectRef>
      <a:fontRef idx="minor">
        <a:schemeClr val="lt1"/>
      </a:fontRef>
    </dgm:style>
  </dgm:styleLbl>
  <dgm:styleLbl name="parChTrans2D1">
    <dgm:scene3d>
      <a:camera prst="orthographicFront"/>
      <a:lightRig rig="threePt" dir="t"/>
    </dgm:scene3d>
    <dgm:sp3d/>
    <dgm:txPr/>
    <dgm:style>
      <a:lnRef idx="0">
        <a:scrgbClr r="0" g="0" b="0"/>
      </a:lnRef>
      <a:fillRef idx="3">
        <a:scrgbClr r="0" g="0" b="0"/>
      </a:fillRef>
      <a:effectRef idx="2">
        <a:scrgbClr r="0" g="0" b="0"/>
      </a:effectRef>
      <a:fontRef idx="minor">
        <a:schemeClr val="lt1"/>
      </a:fontRef>
    </dgm:style>
  </dgm:styleLbl>
  <dgm:styleLbl name="parChTrans2D2">
    <dgm:scene3d>
      <a:camera prst="orthographicFront"/>
      <a:lightRig rig="threePt" dir="t"/>
    </dgm:scene3d>
    <dgm:sp3d/>
    <dgm:txPr/>
    <dgm:style>
      <a:lnRef idx="0">
        <a:scrgbClr r="0" g="0" b="0"/>
      </a:lnRef>
      <a:fillRef idx="3">
        <a:scrgbClr r="0" g="0" b="0"/>
      </a:fillRef>
      <a:effectRef idx="2">
        <a:scrgbClr r="0" g="0" b="0"/>
      </a:effectRef>
      <a:fontRef idx="minor">
        <a:schemeClr val="lt1"/>
      </a:fontRef>
    </dgm:style>
  </dgm:styleLbl>
  <dgm:styleLbl name="parChTrans2D3">
    <dgm:scene3d>
      <a:camera prst="orthographicFront"/>
      <a:lightRig rig="threePt" dir="t"/>
    </dgm:scene3d>
    <dgm:sp3d/>
    <dgm:txPr/>
    <dgm:style>
      <a:lnRef idx="1">
        <a:scrgbClr r="0" g="0" b="0"/>
      </a:lnRef>
      <a:fillRef idx="3">
        <a:scrgbClr r="0" g="0" b="0"/>
      </a:fillRef>
      <a:effectRef idx="2">
        <a:scrgbClr r="0" g="0" b="0"/>
      </a:effectRef>
      <a:fontRef idx="minor">
        <a:schemeClr val="lt1"/>
      </a:fontRef>
    </dgm:style>
  </dgm:styleLbl>
  <dgm:styleLbl name="parChTrans2D4">
    <dgm:scene3d>
      <a:camera prst="orthographicFront"/>
      <a:lightRig rig="threePt" dir="t"/>
    </dgm:scene3d>
    <dgm:sp3d/>
    <dgm:txPr/>
    <dgm:style>
      <a:lnRef idx="1">
        <a:scrgbClr r="0" g="0" b="0"/>
      </a:lnRef>
      <a:fillRef idx="3">
        <a:scrgbClr r="0" g="0" b="0"/>
      </a:fillRef>
      <a:effectRef idx="2">
        <a:scrgbClr r="0" g="0" b="0"/>
      </a:effectRef>
      <a:fontRef idx="minor">
        <a:schemeClr val="lt1"/>
      </a:fontRef>
    </dgm:style>
  </dgm:styleLbl>
  <dgm:styleLbl name="parChTrans1D1">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parChTrans1D2">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parChTrans1D3">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parChTrans1D4">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fg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conFg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align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trAlign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bg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solidFg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solidAlign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solidBg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fgAccFollowNode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alignAccFollowNode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bgAccFollowNode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fgAcc0">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fgAcc2">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fgAcc3">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fgAcc4">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bgShp">
    <dgm:scene3d>
      <a:camera prst="orthographicFront"/>
      <a:lightRig rig="threePt" dir="t"/>
    </dgm:scene3d>
    <dgm:sp3d/>
    <dgm:txPr/>
    <dgm:style>
      <a:lnRef idx="0">
        <a:scrgbClr r="0" g="0" b="0"/>
      </a:lnRef>
      <a:fillRef idx="1">
        <a:scrgbClr r="0" g="0" b="0"/>
      </a:fillRef>
      <a:effectRef idx="2">
        <a:scrgbClr r="0" g="0" b="0"/>
      </a:effectRef>
      <a:fontRef idx="minor"/>
    </dgm:style>
  </dgm:styleLbl>
  <dgm:styleLbl name="dkBgShp">
    <dgm:scene3d>
      <a:camera prst="orthographicFront"/>
      <a:lightRig rig="threePt" dir="t"/>
    </dgm:scene3d>
    <dgm:sp3d/>
    <dgm:txPr/>
    <dgm:style>
      <a:lnRef idx="0">
        <a:scrgbClr r="0" g="0" b="0"/>
      </a:lnRef>
      <a:fillRef idx="1">
        <a:scrgbClr r="0" g="0" b="0"/>
      </a:fillRef>
      <a:effectRef idx="2">
        <a:scrgbClr r="0" g="0" b="0"/>
      </a:effectRef>
      <a:fontRef idx="minor"/>
    </dgm:style>
  </dgm:styleLbl>
  <dgm:styleLbl name="tr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fgShp">
    <dgm:scene3d>
      <a:camera prst="orthographicFront"/>
      <a:lightRig rig="threePt" dir="t"/>
    </dgm:scene3d>
    <dgm:sp3d/>
    <dgm:txPr/>
    <dgm:style>
      <a:lnRef idx="0">
        <a:scrgbClr r="0" g="0" b="0"/>
      </a:lnRef>
      <a:fillRef idx="3">
        <a:scrgbClr r="0" g="0" b="0"/>
      </a:fillRef>
      <a:effectRef idx="2">
        <a:scrgbClr r="0" g="0" b="0"/>
      </a:effectRef>
      <a:fontRef idx="minor"/>
    </dgm:style>
  </dgm:styleLbl>
  <dgm:styleLbl name="revTx">
    <dgm:scene3d>
      <a:camera prst="orthographicFront"/>
      <a:lightRig rig="threePt" dir="t"/>
    </dgm:scene3d>
    <dgm:sp3d/>
    <dgm:txPr/>
    <dgm:style>
      <a:lnRef idx="0">
        <a:scrgbClr r="0" g="0" b="0"/>
      </a:lnRef>
      <a:fillRef idx="0">
        <a:scrgbClr r="0" g="0" b="0"/>
      </a:fillRef>
      <a:effectRef idx="0">
        <a:scrgbClr r="0" g="0" b="0"/>
      </a:effectRef>
      <a:fontRef idx="minor"/>
    </dgm:style>
  </dgm:styleLbl>
</dgm:styleDef>
</file>

<file path=ppt/diagrams/quickStyle5.xml><?xml version="1.0" encoding="utf-8"?>
<dgm:styleDef xmlns:dgm="http://schemas.openxmlformats.org/drawingml/2006/diagram" xmlns:a="http://schemas.openxmlformats.org/drawingml/2006/main" uniqueId="urn:microsoft.com/office/officeart/2005/8/quickstyle/simple2">
  <dgm:title val=""/>
  <dgm:desc val=""/>
  <dgm:catLst>
    <dgm:cat type="simple" pri="10200"/>
  </dgm:catLst>
  <dgm:scene3d>
    <a:camera prst="orthographicFront"/>
    <a:lightRig rig="threePt" dir="t"/>
  </dgm:scene3d>
  <dgm:styleLbl name="node0">
    <dgm:scene3d>
      <a:camera prst="orthographicFront"/>
      <a:lightRig rig="threePt" dir="t"/>
    </dgm:scene3d>
    <dgm:sp3d/>
    <dgm:txPr/>
    <dgm:style>
      <a:lnRef idx="3">
        <a:scrgbClr r="0" g="0" b="0"/>
      </a:lnRef>
      <a:fillRef idx="1">
        <a:scrgbClr r="0" g="0" b="0"/>
      </a:fillRef>
      <a:effectRef idx="1">
        <a:scrgbClr r="0" g="0" b="0"/>
      </a:effectRef>
      <a:fontRef idx="minor">
        <a:schemeClr val="lt1"/>
      </a:fontRef>
    </dgm:style>
  </dgm:styleLbl>
  <dgm:styleLbl name="lnNode1">
    <dgm:scene3d>
      <a:camera prst="orthographicFront"/>
      <a:lightRig rig="threePt" dir="t"/>
    </dgm:scene3d>
    <dgm:sp3d/>
    <dgm:txPr/>
    <dgm:style>
      <a:lnRef idx="3">
        <a:scrgbClr r="0" g="0" b="0"/>
      </a:lnRef>
      <a:fillRef idx="1">
        <a:scrgbClr r="0" g="0" b="0"/>
      </a:fillRef>
      <a:effectRef idx="1">
        <a:scrgbClr r="0" g="0" b="0"/>
      </a:effectRef>
      <a:fontRef idx="minor">
        <a:schemeClr val="lt1"/>
      </a:fontRef>
    </dgm:style>
  </dgm:styleLbl>
  <dgm:styleLbl name="vennNode1">
    <dgm:scene3d>
      <a:camera prst="orthographicFront"/>
      <a:lightRig rig="threePt" dir="t"/>
    </dgm:scene3d>
    <dgm:sp3d/>
    <dgm:txPr/>
    <dgm:style>
      <a:lnRef idx="3">
        <a:scrgbClr r="0" g="0" b="0"/>
      </a:lnRef>
      <a:fillRef idx="1">
        <a:scrgbClr r="0" g="0" b="0"/>
      </a:fillRef>
      <a:effectRef idx="0">
        <a:scrgbClr r="0" g="0" b="0"/>
      </a:effectRef>
      <a:fontRef idx="minor">
        <a:schemeClr val="tx1"/>
      </a:fontRef>
    </dgm:style>
  </dgm:styleLbl>
  <dgm:styleLbl name="alignNode1">
    <dgm:scene3d>
      <a:camera prst="orthographicFront"/>
      <a:lightRig rig="threePt" dir="t"/>
    </dgm:scene3d>
    <dgm:sp3d/>
    <dgm:txPr/>
    <dgm:style>
      <a:lnRef idx="2">
        <a:scrgbClr r="0" g="0" b="0"/>
      </a:lnRef>
      <a:fillRef idx="1">
        <a:scrgbClr r="0" g="0" b="0"/>
      </a:fillRef>
      <a:effectRef idx="1">
        <a:scrgbClr r="0" g="0" b="0"/>
      </a:effectRef>
      <a:fontRef idx="minor">
        <a:schemeClr val="lt1"/>
      </a:fontRef>
    </dgm:style>
  </dgm:styleLbl>
  <dgm:styleLbl name="node1">
    <dgm:scene3d>
      <a:camera prst="orthographicFront"/>
      <a:lightRig rig="threePt" dir="t"/>
    </dgm:scene3d>
    <dgm:sp3d/>
    <dgm:txPr/>
    <dgm:style>
      <a:lnRef idx="3">
        <a:scrgbClr r="0" g="0" b="0"/>
      </a:lnRef>
      <a:fillRef idx="1">
        <a:scrgbClr r="0" g="0" b="0"/>
      </a:fillRef>
      <a:effectRef idx="1">
        <a:scrgbClr r="0" g="0" b="0"/>
      </a:effectRef>
      <a:fontRef idx="minor">
        <a:schemeClr val="lt1"/>
      </a:fontRef>
    </dgm:style>
  </dgm:styleLbl>
  <dgm:styleLbl name="node2">
    <dgm:scene3d>
      <a:camera prst="orthographicFront"/>
      <a:lightRig rig="threePt" dir="t"/>
    </dgm:scene3d>
    <dgm:sp3d/>
    <dgm:txPr/>
    <dgm:style>
      <a:lnRef idx="3">
        <a:scrgbClr r="0" g="0" b="0"/>
      </a:lnRef>
      <a:fillRef idx="1">
        <a:scrgbClr r="0" g="0" b="0"/>
      </a:fillRef>
      <a:effectRef idx="1">
        <a:scrgbClr r="0" g="0" b="0"/>
      </a:effectRef>
      <a:fontRef idx="minor">
        <a:schemeClr val="lt1"/>
      </a:fontRef>
    </dgm:style>
  </dgm:styleLbl>
  <dgm:styleLbl name="node3">
    <dgm:scene3d>
      <a:camera prst="orthographicFront"/>
      <a:lightRig rig="threePt" dir="t"/>
    </dgm:scene3d>
    <dgm:sp3d/>
    <dgm:txPr/>
    <dgm:style>
      <a:lnRef idx="3">
        <a:scrgbClr r="0" g="0" b="0"/>
      </a:lnRef>
      <a:fillRef idx="1">
        <a:scrgbClr r="0" g="0" b="0"/>
      </a:fillRef>
      <a:effectRef idx="1">
        <a:scrgbClr r="0" g="0" b="0"/>
      </a:effectRef>
      <a:fontRef idx="minor">
        <a:schemeClr val="lt1"/>
      </a:fontRef>
    </dgm:style>
  </dgm:styleLbl>
  <dgm:styleLbl name="node4">
    <dgm:scene3d>
      <a:camera prst="orthographicFront"/>
      <a:lightRig rig="threePt" dir="t"/>
    </dgm:scene3d>
    <dgm:sp3d/>
    <dgm:txPr/>
    <dgm:style>
      <a:lnRef idx="3">
        <a:scrgbClr r="0" g="0" b="0"/>
      </a:lnRef>
      <a:fillRef idx="1">
        <a:scrgbClr r="0" g="0" b="0"/>
      </a:fillRef>
      <a:effectRef idx="1">
        <a:scrgbClr r="0" g="0" b="0"/>
      </a:effectRef>
      <a:fontRef idx="minor">
        <a:schemeClr val="lt1"/>
      </a:fontRef>
    </dgm:style>
  </dgm:styleLbl>
  <dgm:styleLbl name="fgImgPlace1">
    <dgm:scene3d>
      <a:camera prst="orthographicFront"/>
      <a:lightRig rig="threePt" dir="t"/>
    </dgm:scene3d>
    <dgm:sp3d/>
    <dgm:txPr/>
    <dgm:style>
      <a:lnRef idx="3">
        <a:scrgbClr r="0" g="0" b="0"/>
      </a:lnRef>
      <a:fillRef idx="1">
        <a:scrgbClr r="0" g="0" b="0"/>
      </a:fillRef>
      <a:effectRef idx="1">
        <a:scrgbClr r="0" g="0" b="0"/>
      </a:effectRef>
      <a:fontRef idx="minor"/>
    </dgm:style>
  </dgm:styleLbl>
  <dgm:styleLbl name="alignImgPlace1">
    <dgm:scene3d>
      <a:camera prst="orthographicFront"/>
      <a:lightRig rig="threePt" dir="t"/>
    </dgm:scene3d>
    <dgm:sp3d/>
    <dgm:txPr/>
    <dgm:style>
      <a:lnRef idx="3">
        <a:scrgbClr r="0" g="0" b="0"/>
      </a:lnRef>
      <a:fillRef idx="1">
        <a:scrgbClr r="0" g="0" b="0"/>
      </a:fillRef>
      <a:effectRef idx="1">
        <a:scrgbClr r="0" g="0" b="0"/>
      </a:effectRef>
      <a:fontRef idx="minor"/>
    </dgm:style>
  </dgm:styleLbl>
  <dgm:styleLbl name="bgImgPlace1">
    <dgm:scene3d>
      <a:camera prst="orthographicFront"/>
      <a:lightRig rig="threePt" dir="t"/>
    </dgm:scene3d>
    <dgm:sp3d/>
    <dgm:txPr/>
    <dgm:style>
      <a:lnRef idx="3">
        <a:scrgbClr r="0" g="0" b="0"/>
      </a:lnRef>
      <a:fillRef idx="1">
        <a:scrgbClr r="0" g="0" b="0"/>
      </a:fillRef>
      <a:effectRef idx="1">
        <a:scrgbClr r="0" g="0" b="0"/>
      </a:effectRef>
      <a:fontRef idx="minor"/>
    </dgm:style>
  </dgm:styleLbl>
  <dgm:styleLbl name="sibTrans2D1">
    <dgm:scene3d>
      <a:camera prst="orthographicFront"/>
      <a:lightRig rig="threePt" dir="t"/>
    </dgm:scene3d>
    <dgm:sp3d/>
    <dgm:txPr/>
    <dgm:style>
      <a:lnRef idx="0">
        <a:scrgbClr r="0" g="0" b="0"/>
      </a:lnRef>
      <a:fillRef idx="1">
        <a:scrgbClr r="0" g="0" b="0"/>
      </a:fillRef>
      <a:effectRef idx="1">
        <a:scrgbClr r="0" g="0" b="0"/>
      </a:effectRef>
      <a:fontRef idx="minor">
        <a:schemeClr val="lt1"/>
      </a:fontRef>
    </dgm:style>
  </dgm:styleLbl>
  <dgm:styleLbl name="fgSibTrans2D1">
    <dgm:scene3d>
      <a:camera prst="orthographicFront"/>
      <a:lightRig rig="threePt" dir="t"/>
    </dgm:scene3d>
    <dgm:sp3d/>
    <dgm:txPr/>
    <dgm:style>
      <a:lnRef idx="0">
        <a:scrgbClr r="0" g="0" b="0"/>
      </a:lnRef>
      <a:fillRef idx="1">
        <a:scrgbClr r="0" g="0" b="0"/>
      </a:fillRef>
      <a:effectRef idx="1">
        <a:scrgbClr r="0" g="0" b="0"/>
      </a:effectRef>
      <a:fontRef idx="minor">
        <a:schemeClr val="lt1"/>
      </a:fontRef>
    </dgm:style>
  </dgm:styleLbl>
  <dgm:styleLbl name="bgSibTrans2D1">
    <dgm:scene3d>
      <a:camera prst="orthographicFront"/>
      <a:lightRig rig="threePt" dir="t"/>
    </dgm:scene3d>
    <dgm:sp3d/>
    <dgm:txPr/>
    <dgm:style>
      <a:lnRef idx="0">
        <a:scrgbClr r="0" g="0" b="0"/>
      </a:lnRef>
      <a:fillRef idx="1">
        <a:scrgbClr r="0" g="0" b="0"/>
      </a:fillRef>
      <a:effectRef idx="1">
        <a:scrgbClr r="0" g="0" b="0"/>
      </a:effectRef>
      <a:fontRef idx="minor">
        <a:schemeClr val="lt1"/>
      </a:fontRef>
    </dgm:style>
  </dgm:styleLbl>
  <dgm:styleLbl name="sibTrans1D1">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callout">
    <dgm:scene3d>
      <a:camera prst="orthographicFront"/>
      <a:lightRig rig="threePt" dir="t"/>
    </dgm:scene3d>
    <dgm:sp3d/>
    <dgm:txPr/>
    <dgm:style>
      <a:lnRef idx="2">
        <a:scrgbClr r="0" g="0" b="0"/>
      </a:lnRef>
      <a:fillRef idx="1">
        <a:scrgbClr r="0" g="0" b="0"/>
      </a:fillRef>
      <a:effectRef idx="1">
        <a:scrgbClr r="0" g="0" b="0"/>
      </a:effectRef>
      <a:fontRef idx="minor"/>
    </dgm:style>
  </dgm:styleLbl>
  <dgm:styleLbl name="asst0">
    <dgm:scene3d>
      <a:camera prst="orthographicFront"/>
      <a:lightRig rig="threePt" dir="t"/>
    </dgm:scene3d>
    <dgm:sp3d/>
    <dgm:txPr/>
    <dgm:style>
      <a:lnRef idx="3">
        <a:scrgbClr r="0" g="0" b="0"/>
      </a:lnRef>
      <a:fillRef idx="1">
        <a:scrgbClr r="0" g="0" b="0"/>
      </a:fillRef>
      <a:effectRef idx="1">
        <a:scrgbClr r="0" g="0" b="0"/>
      </a:effectRef>
      <a:fontRef idx="minor">
        <a:schemeClr val="lt1"/>
      </a:fontRef>
    </dgm:style>
  </dgm:styleLbl>
  <dgm:styleLbl name="asst1">
    <dgm:scene3d>
      <a:camera prst="orthographicFront"/>
      <a:lightRig rig="threePt" dir="t"/>
    </dgm:scene3d>
    <dgm:sp3d/>
    <dgm:txPr/>
    <dgm:style>
      <a:lnRef idx="3">
        <a:scrgbClr r="0" g="0" b="0"/>
      </a:lnRef>
      <a:fillRef idx="1">
        <a:scrgbClr r="0" g="0" b="0"/>
      </a:fillRef>
      <a:effectRef idx="1">
        <a:scrgbClr r="0" g="0" b="0"/>
      </a:effectRef>
      <a:fontRef idx="minor">
        <a:schemeClr val="lt1"/>
      </a:fontRef>
    </dgm:style>
  </dgm:styleLbl>
  <dgm:styleLbl name="asst2">
    <dgm:scene3d>
      <a:camera prst="orthographicFront"/>
      <a:lightRig rig="threePt" dir="t"/>
    </dgm:scene3d>
    <dgm:sp3d/>
    <dgm:txPr/>
    <dgm:style>
      <a:lnRef idx="3">
        <a:scrgbClr r="0" g="0" b="0"/>
      </a:lnRef>
      <a:fillRef idx="1">
        <a:scrgbClr r="0" g="0" b="0"/>
      </a:fillRef>
      <a:effectRef idx="1">
        <a:scrgbClr r="0" g="0" b="0"/>
      </a:effectRef>
      <a:fontRef idx="minor">
        <a:schemeClr val="lt1"/>
      </a:fontRef>
    </dgm:style>
  </dgm:styleLbl>
  <dgm:styleLbl name="asst3">
    <dgm:scene3d>
      <a:camera prst="orthographicFront"/>
      <a:lightRig rig="threePt" dir="t"/>
    </dgm:scene3d>
    <dgm:sp3d/>
    <dgm:txPr/>
    <dgm:style>
      <a:lnRef idx="3">
        <a:scrgbClr r="0" g="0" b="0"/>
      </a:lnRef>
      <a:fillRef idx="1">
        <a:scrgbClr r="0" g="0" b="0"/>
      </a:fillRef>
      <a:effectRef idx="1">
        <a:scrgbClr r="0" g="0" b="0"/>
      </a:effectRef>
      <a:fontRef idx="minor">
        <a:schemeClr val="lt1"/>
      </a:fontRef>
    </dgm:style>
  </dgm:styleLbl>
  <dgm:styleLbl name="asst4">
    <dgm:scene3d>
      <a:camera prst="orthographicFront"/>
      <a:lightRig rig="threePt" dir="t"/>
    </dgm:scene3d>
    <dgm:sp3d/>
    <dgm:txPr/>
    <dgm:style>
      <a:lnRef idx="3">
        <a:scrgbClr r="0" g="0" b="0"/>
      </a:lnRef>
      <a:fillRef idx="1">
        <a:scrgbClr r="0" g="0" b="0"/>
      </a:fillRef>
      <a:effectRef idx="1">
        <a:scrgbClr r="0" g="0" b="0"/>
      </a:effectRef>
      <a:fontRef idx="minor">
        <a:schemeClr val="lt1"/>
      </a:fontRef>
    </dgm:style>
  </dgm:styleLbl>
  <dgm:styleLbl name="parChTrans2D1">
    <dgm:scene3d>
      <a:camera prst="orthographicFront"/>
      <a:lightRig rig="threePt" dir="t"/>
    </dgm:scene3d>
    <dgm:sp3d/>
    <dgm:txPr/>
    <dgm:style>
      <a:lnRef idx="3">
        <a:scrgbClr r="0" g="0" b="0"/>
      </a:lnRef>
      <a:fillRef idx="1">
        <a:scrgbClr r="0" g="0" b="0"/>
      </a:fillRef>
      <a:effectRef idx="1">
        <a:scrgbClr r="0" g="0" b="0"/>
      </a:effectRef>
      <a:fontRef idx="minor">
        <a:schemeClr val="lt1"/>
      </a:fontRef>
    </dgm:style>
  </dgm:styleLbl>
  <dgm:styleLbl name="parChTrans2D2">
    <dgm:scene3d>
      <a:camera prst="orthographicFront"/>
      <a:lightRig rig="threePt" dir="t"/>
    </dgm:scene3d>
    <dgm:sp3d/>
    <dgm:txPr/>
    <dgm:style>
      <a:lnRef idx="3">
        <a:scrgbClr r="0" g="0" b="0"/>
      </a:lnRef>
      <a:fillRef idx="1">
        <a:scrgbClr r="0" g="0" b="0"/>
      </a:fillRef>
      <a:effectRef idx="1">
        <a:scrgbClr r="0" g="0" b="0"/>
      </a:effectRef>
      <a:fontRef idx="minor">
        <a:schemeClr val="lt1"/>
      </a:fontRef>
    </dgm:style>
  </dgm:styleLbl>
  <dgm:styleLbl name="parChTrans2D3">
    <dgm:scene3d>
      <a:camera prst="orthographicFront"/>
      <a:lightRig rig="threePt" dir="t"/>
    </dgm:scene3d>
    <dgm:sp3d/>
    <dgm:txPr/>
    <dgm:style>
      <a:lnRef idx="3">
        <a:scrgbClr r="0" g="0" b="0"/>
      </a:lnRef>
      <a:fillRef idx="1">
        <a:scrgbClr r="0" g="0" b="0"/>
      </a:fillRef>
      <a:effectRef idx="1">
        <a:scrgbClr r="0" g="0" b="0"/>
      </a:effectRef>
      <a:fontRef idx="minor">
        <a:schemeClr val="lt1"/>
      </a:fontRef>
    </dgm:style>
  </dgm:styleLbl>
  <dgm:styleLbl name="parChTrans2D4">
    <dgm:scene3d>
      <a:camera prst="orthographicFront"/>
      <a:lightRig rig="threePt" dir="t"/>
    </dgm:scene3d>
    <dgm:sp3d/>
    <dgm:txPr/>
    <dgm:style>
      <a:lnRef idx="3">
        <a:scrgbClr r="0" g="0" b="0"/>
      </a:lnRef>
      <a:fillRef idx="1">
        <a:scrgbClr r="0" g="0" b="0"/>
      </a:fillRef>
      <a:effectRef idx="1">
        <a:scrgbClr r="0" g="0" b="0"/>
      </a:effectRef>
      <a:fontRef idx="minor">
        <a:schemeClr val="lt1"/>
      </a:fontRef>
    </dgm:style>
  </dgm:styleLbl>
  <dgm:styleLbl name="parChTrans1D1">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2">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3">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4">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con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trAlign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0">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2">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3">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4">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dk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tr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fgShp">
    <dgm:scene3d>
      <a:camera prst="orthographicFront"/>
      <a:lightRig rig="threePt" dir="t"/>
    </dgm:scene3d>
    <dgm:sp3d/>
    <dgm:txPr/>
    <dgm:style>
      <a:lnRef idx="3">
        <a:scrgbClr r="0" g="0" b="0"/>
      </a:lnRef>
      <a:fillRef idx="1">
        <a:scrgbClr r="0" g="0" b="0"/>
      </a:fillRef>
      <a:effectRef idx="1">
        <a:scrgbClr r="0" g="0" b="0"/>
      </a:effectRef>
      <a:fontRef idx="minor"/>
    </dgm:style>
  </dgm:styleLbl>
  <dgm:styleLbl name="revTx">
    <dgm:scene3d>
      <a:camera prst="orthographicFront"/>
      <a:lightRig rig="threePt" dir="t"/>
    </dgm:scene3d>
    <dgm:sp3d/>
    <dgm:txPr/>
    <dgm:style>
      <a:lnRef idx="0">
        <a:scrgbClr r="0" g="0" b="0"/>
      </a:lnRef>
      <a:fillRef idx="0">
        <a:scrgbClr r="0" g="0" b="0"/>
      </a:fillRef>
      <a:effectRef idx="0">
        <a:scrgbClr r="0" g="0" b="0"/>
      </a:effectRef>
      <a:fontRef idx="minor"/>
    </dgm:style>
  </dgm:styleLbl>
</dgm:styleDef>
</file>

<file path=ppt/diagrams/quickStyle6.xml><?xml version="1.0" encoding="utf-8"?>
<dgm:styleDef xmlns:dgm="http://schemas.openxmlformats.org/drawingml/2006/diagram" xmlns:a="http://schemas.openxmlformats.org/drawingml/2006/main" uniqueId="urn:microsoft.com/office/officeart/2005/8/quickstyle/simple1">
  <dgm:title val=""/>
  <dgm:desc val=""/>
  <dgm:catLst>
    <dgm:cat type="simple" pri="10100"/>
  </dgm:catLst>
  <dgm:scene3d>
    <a:camera prst="orthographicFront"/>
    <a:lightRig rig="threePt" dir="t"/>
  </dgm:scene3d>
  <dgm:styleLbl name="node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l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vennNode1">
    <dgm:scene3d>
      <a:camera prst="orthographicFront"/>
      <a:lightRig rig="threePt" dir="t"/>
    </dgm:scene3d>
    <dgm:sp3d/>
    <dgm:txPr/>
    <dgm:style>
      <a:lnRef idx="2">
        <a:scrgbClr r="0" g="0" b="0"/>
      </a:lnRef>
      <a:fillRef idx="1">
        <a:scrgbClr r="0" g="0" b="0"/>
      </a:fillRef>
      <a:effectRef idx="0">
        <a:scrgbClr r="0" g="0" b="0"/>
      </a:effectRef>
      <a:fontRef idx="minor">
        <a:schemeClr val="tx1"/>
      </a:fontRef>
    </dgm:style>
  </dgm:styleLbl>
  <dgm:styleLbl name="alig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f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f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b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sibTrans1D1">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callout">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sst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1D1">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2">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3">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4">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con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trAlign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0">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2">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3">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4">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dk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tr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fgShp">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revTx">
    <dgm:scene3d>
      <a:camera prst="orthographicFront"/>
      <a:lightRig rig="threePt" dir="t"/>
    </dgm:scene3d>
    <dgm:sp3d/>
    <dgm:txPr/>
    <dgm:style>
      <a:lnRef idx="0">
        <a:scrgbClr r="0" g="0" b="0"/>
      </a:lnRef>
      <a:fillRef idx="0">
        <a:scrgbClr r="0" g="0" b="0"/>
      </a:fillRef>
      <a:effectRef idx="0">
        <a:scrgbClr r="0" g="0" b="0"/>
      </a:effectRef>
      <a:fontRef idx="minor"/>
    </dgm:style>
  </dgm:styleLbl>
</dgm:styleDef>
</file>

<file path=ppt/handoutMasters/_rels/handoutMaster1.xml.rels><?xml version="1.0" encoding="UTF-8" standalone="yes"?>
<Relationships xmlns="http://schemas.openxmlformats.org/package/2006/relationships"><Relationship Id="rId1" Type="http://schemas.openxmlformats.org/officeDocument/2006/relationships/theme" Target="../theme/theme10.xml"/></Relationships>
</file>

<file path=ppt/handoutMasters/handoutMaster1.xml><?xml version="1.0" encoding="utf-8"?>
<p:handout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Header Placeholder 1">
            <a:extLst>
              <a:ext uri="{FF2B5EF4-FFF2-40B4-BE49-F238E27FC236}">
                <a16:creationId xmlns:a16="http://schemas.microsoft.com/office/drawing/2014/main" id="{838F14E1-E2D8-AB19-48AB-3BF6F8C55513}"/>
              </a:ext>
            </a:extLst>
          </p:cNvPr>
          <p:cNvSpPr>
            <a:spLocks noGrp="1"/>
          </p:cNvSpPr>
          <p:nvPr>
            <p:ph type="hdr" sz="quarter"/>
          </p:nvPr>
        </p:nvSpPr>
        <p:spPr>
          <a:xfrm>
            <a:off x="0" y="0"/>
            <a:ext cx="2971800" cy="458788"/>
          </a:xfrm>
          <a:prstGeom prst="rect">
            <a:avLst/>
          </a:prstGeom>
        </p:spPr>
        <p:txBody>
          <a:bodyPr vert="horz" lIns="91440" tIns="45720" rIns="91440" bIns="45720" rtlCol="0"/>
          <a:lstStyle>
            <a:lvl1pPr algn="l">
              <a:defRPr sz="1200"/>
            </a:lvl1pPr>
          </a:lstStyle>
          <a:p>
            <a:endParaRPr lang="en-GB"/>
          </a:p>
        </p:txBody>
      </p:sp>
      <p:sp>
        <p:nvSpPr>
          <p:cNvPr id="3" name="Date Placeholder 2">
            <a:extLst>
              <a:ext uri="{FF2B5EF4-FFF2-40B4-BE49-F238E27FC236}">
                <a16:creationId xmlns:a16="http://schemas.microsoft.com/office/drawing/2014/main" id="{ACC91DFD-FF1B-C276-1283-3B2A4B1A1292}"/>
              </a:ext>
            </a:extLst>
          </p:cNvPr>
          <p:cNvSpPr>
            <a:spLocks noGrp="1"/>
          </p:cNvSpPr>
          <p:nvPr>
            <p:ph type="dt" sz="quarter" idx="1"/>
          </p:nvPr>
        </p:nvSpPr>
        <p:spPr>
          <a:xfrm>
            <a:off x="3884613" y="0"/>
            <a:ext cx="2971800" cy="458788"/>
          </a:xfrm>
          <a:prstGeom prst="rect">
            <a:avLst/>
          </a:prstGeom>
        </p:spPr>
        <p:txBody>
          <a:bodyPr vert="horz" lIns="91440" tIns="45720" rIns="91440" bIns="45720" rtlCol="0"/>
          <a:lstStyle>
            <a:lvl1pPr algn="r">
              <a:defRPr sz="1200"/>
            </a:lvl1pPr>
          </a:lstStyle>
          <a:p>
            <a:fld id="{98EB37D2-E0B4-402B-A7F6-286F773C2CB9}" type="datetimeFigureOut">
              <a:rPr lang="en-GB" smtClean="0"/>
              <a:t>19/02/2026</a:t>
            </a:fld>
            <a:endParaRPr lang="en-GB"/>
          </a:p>
        </p:txBody>
      </p:sp>
      <p:sp>
        <p:nvSpPr>
          <p:cNvPr id="4" name="Footer Placeholder 3">
            <a:extLst>
              <a:ext uri="{FF2B5EF4-FFF2-40B4-BE49-F238E27FC236}">
                <a16:creationId xmlns:a16="http://schemas.microsoft.com/office/drawing/2014/main" id="{5FDAF906-3368-94F1-680A-CBCA8D39D4E3}"/>
              </a:ext>
            </a:extLst>
          </p:cNvPr>
          <p:cNvSpPr>
            <a:spLocks noGrp="1"/>
          </p:cNvSpPr>
          <p:nvPr>
            <p:ph type="ftr" sz="quarter" idx="2"/>
          </p:nvPr>
        </p:nvSpPr>
        <p:spPr>
          <a:xfrm>
            <a:off x="0" y="8685213"/>
            <a:ext cx="2971800" cy="458787"/>
          </a:xfrm>
          <a:prstGeom prst="rect">
            <a:avLst/>
          </a:prstGeom>
        </p:spPr>
        <p:txBody>
          <a:bodyPr vert="horz" lIns="91440" tIns="45720" rIns="91440" bIns="45720" rtlCol="0" anchor="b"/>
          <a:lstStyle>
            <a:lvl1pPr algn="l">
              <a:defRPr sz="1200"/>
            </a:lvl1pPr>
          </a:lstStyle>
          <a:p>
            <a:endParaRPr lang="en-GB"/>
          </a:p>
        </p:txBody>
      </p:sp>
      <p:sp>
        <p:nvSpPr>
          <p:cNvPr id="5" name="Slide Number Placeholder 4">
            <a:extLst>
              <a:ext uri="{FF2B5EF4-FFF2-40B4-BE49-F238E27FC236}">
                <a16:creationId xmlns:a16="http://schemas.microsoft.com/office/drawing/2014/main" id="{5ECC25D2-135B-D633-5A27-06922156481E}"/>
              </a:ext>
            </a:extLst>
          </p:cNvPr>
          <p:cNvSpPr>
            <a:spLocks noGrp="1"/>
          </p:cNvSpPr>
          <p:nvPr>
            <p:ph type="sldNum" sz="quarter" idx="3"/>
          </p:nvPr>
        </p:nvSpPr>
        <p:spPr>
          <a:xfrm>
            <a:off x="3884613" y="8685213"/>
            <a:ext cx="2971800" cy="458787"/>
          </a:xfrm>
          <a:prstGeom prst="rect">
            <a:avLst/>
          </a:prstGeom>
        </p:spPr>
        <p:txBody>
          <a:bodyPr vert="horz" lIns="91440" tIns="45720" rIns="91440" bIns="45720" rtlCol="0" anchor="b"/>
          <a:lstStyle>
            <a:lvl1pPr algn="r">
              <a:defRPr sz="1200"/>
            </a:lvl1pPr>
          </a:lstStyle>
          <a:p>
            <a:fld id="{4B7E7786-0BAD-4E3E-BE7D-6E9A42EC4355}" type="slidenum">
              <a:rPr lang="en-GB" smtClean="0"/>
              <a:t>‹#›</a:t>
            </a:fld>
            <a:endParaRPr lang="en-GB"/>
          </a:p>
        </p:txBody>
      </p:sp>
    </p:spTree>
    <p:extLst>
      <p:ext uri="{BB962C8B-B14F-4D97-AF65-F5344CB8AC3E}">
        <p14:creationId xmlns:p14="http://schemas.microsoft.com/office/powerpoint/2010/main" val="3153819159"/>
      </p:ext>
    </p:extLst>
  </p:cSld>
  <p:clrMap bg1="lt1" tx1="dk1" bg2="lt2" tx2="dk2" accent1="accent1" accent2="accent2" accent3="accent3" accent4="accent4" accent5="accent5" accent6="accent6" hlink="hlink" folHlink="folHlink"/>
</p:handoutMaster>
</file>

<file path=ppt/notesMasters/_rels/notesMaster1.xml.rels><?xml version="1.0" encoding="UTF-8" standalone="yes"?>
<Relationships xmlns="http://schemas.openxmlformats.org/package/2006/relationships"><Relationship Id="rId1" Type="http://schemas.openxmlformats.org/officeDocument/2006/relationships/theme" Target="../theme/theme9.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0"/>
            <a:ext cx="2971800" cy="458788"/>
          </a:xfrm>
          <a:prstGeom prst="rect">
            <a:avLst/>
          </a:prstGeom>
        </p:spPr>
        <p:txBody>
          <a:bodyPr vert="horz" lIns="91440" tIns="45720" rIns="91440" bIns="45720" rtlCol="0"/>
          <a:lstStyle>
            <a:lvl1pPr algn="l">
              <a:defRPr sz="1200"/>
            </a:lvl1pPr>
          </a:lstStyle>
          <a:p>
            <a:endParaRPr lang="en-GB"/>
          </a:p>
        </p:txBody>
      </p:sp>
      <p:sp>
        <p:nvSpPr>
          <p:cNvPr id="3" name="Date Placeholder 2"/>
          <p:cNvSpPr>
            <a:spLocks noGrp="1"/>
          </p:cNvSpPr>
          <p:nvPr>
            <p:ph type="dt" idx="1"/>
          </p:nvPr>
        </p:nvSpPr>
        <p:spPr>
          <a:xfrm>
            <a:off x="3884613" y="0"/>
            <a:ext cx="2971800" cy="458788"/>
          </a:xfrm>
          <a:prstGeom prst="rect">
            <a:avLst/>
          </a:prstGeom>
        </p:spPr>
        <p:txBody>
          <a:bodyPr vert="horz" lIns="91440" tIns="45720" rIns="91440" bIns="45720" rtlCol="0"/>
          <a:lstStyle>
            <a:lvl1pPr algn="r">
              <a:defRPr sz="1200"/>
            </a:lvl1pPr>
          </a:lstStyle>
          <a:p>
            <a:fld id="{05C75D91-EB4A-445B-87B8-92F4D32D3D47}" type="datetimeFigureOut">
              <a:rPr lang="en-GB" smtClean="0"/>
              <a:t>19/02/2026</a:t>
            </a:fld>
            <a:endParaRPr lang="en-GB"/>
          </a:p>
        </p:txBody>
      </p:sp>
      <p:sp>
        <p:nvSpPr>
          <p:cNvPr id="4" name="Slide Image Placeholder 3"/>
          <p:cNvSpPr>
            <a:spLocks noGrp="1" noRot="1" noChangeAspect="1"/>
          </p:cNvSpPr>
          <p:nvPr>
            <p:ph type="sldImg" idx="2"/>
          </p:nvPr>
        </p:nvSpPr>
        <p:spPr>
          <a:xfrm>
            <a:off x="685800" y="1143000"/>
            <a:ext cx="5486400" cy="3086100"/>
          </a:xfrm>
          <a:prstGeom prst="rect">
            <a:avLst/>
          </a:prstGeom>
          <a:noFill/>
          <a:ln w="12700">
            <a:solidFill>
              <a:prstClr val="black"/>
            </a:solidFill>
          </a:ln>
        </p:spPr>
        <p:txBody>
          <a:bodyPr vert="horz" lIns="91440" tIns="45720" rIns="91440" bIns="45720" rtlCol="0" anchor="ctr"/>
          <a:lstStyle/>
          <a:p>
            <a:endParaRPr lang="en-GB"/>
          </a:p>
        </p:txBody>
      </p:sp>
      <p:sp>
        <p:nvSpPr>
          <p:cNvPr id="5" name="Notes Placeholder 4"/>
          <p:cNvSpPr>
            <a:spLocks noGrp="1"/>
          </p:cNvSpPr>
          <p:nvPr>
            <p:ph type="body" sz="quarter" idx="3"/>
          </p:nvPr>
        </p:nvSpPr>
        <p:spPr>
          <a:xfrm>
            <a:off x="685800" y="4400550"/>
            <a:ext cx="5486400" cy="3600450"/>
          </a:xfrm>
          <a:prstGeom prst="rect">
            <a:avLst/>
          </a:prstGeom>
        </p:spPr>
        <p:txBody>
          <a:bodyPr vert="horz" lIns="91440" tIns="45720" rIns="91440" bIns="45720" rtlCol="0"/>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GB"/>
          </a:p>
        </p:txBody>
      </p:sp>
      <p:sp>
        <p:nvSpPr>
          <p:cNvPr id="6" name="Footer Placeholder 5"/>
          <p:cNvSpPr>
            <a:spLocks noGrp="1"/>
          </p:cNvSpPr>
          <p:nvPr>
            <p:ph type="ftr" sz="quarter" idx="4"/>
          </p:nvPr>
        </p:nvSpPr>
        <p:spPr>
          <a:xfrm>
            <a:off x="0" y="8685213"/>
            <a:ext cx="2971800" cy="458787"/>
          </a:xfrm>
          <a:prstGeom prst="rect">
            <a:avLst/>
          </a:prstGeom>
        </p:spPr>
        <p:txBody>
          <a:bodyPr vert="horz" lIns="91440" tIns="45720" rIns="91440" bIns="45720" rtlCol="0" anchor="b"/>
          <a:lstStyle>
            <a:lvl1pPr algn="l">
              <a:defRPr sz="1200"/>
            </a:lvl1pPr>
          </a:lstStyle>
          <a:p>
            <a:endParaRPr lang="en-GB"/>
          </a:p>
        </p:txBody>
      </p:sp>
      <p:sp>
        <p:nvSpPr>
          <p:cNvPr id="7" name="Slide Number Placeholder 6"/>
          <p:cNvSpPr>
            <a:spLocks noGrp="1"/>
          </p:cNvSpPr>
          <p:nvPr>
            <p:ph type="sldNum" sz="quarter" idx="5"/>
          </p:nvPr>
        </p:nvSpPr>
        <p:spPr>
          <a:xfrm>
            <a:off x="3884613" y="8685213"/>
            <a:ext cx="2971800" cy="458787"/>
          </a:xfrm>
          <a:prstGeom prst="rect">
            <a:avLst/>
          </a:prstGeom>
        </p:spPr>
        <p:txBody>
          <a:bodyPr vert="horz" lIns="91440" tIns="45720" rIns="91440" bIns="45720" rtlCol="0" anchor="b"/>
          <a:lstStyle>
            <a:lvl1pPr algn="r">
              <a:defRPr sz="1200"/>
            </a:lvl1pPr>
          </a:lstStyle>
          <a:p>
            <a:fld id="{EA33067D-C8F5-4247-B26D-356F34207E7F}" type="slidenum">
              <a:rPr lang="en-GB" smtClean="0"/>
              <a:t>‹#›</a:t>
            </a:fld>
            <a:endParaRPr lang="en-GB"/>
          </a:p>
        </p:txBody>
      </p:sp>
    </p:spTree>
    <p:extLst>
      <p:ext uri="{BB962C8B-B14F-4D97-AF65-F5344CB8AC3E}">
        <p14:creationId xmlns:p14="http://schemas.microsoft.com/office/powerpoint/2010/main" val="1622234028"/>
      </p:ext>
    </p:extLst>
  </p:cSld>
  <p:clrMap bg1="lt1" tx1="dk1" bg2="lt2" tx2="dk2" accent1="accent1" accent2="accent2" accent3="accent3" accent4="accent4" accent5="accent5" accent6="accent6" hlink="hlink" folHlink="folHlink"/>
  <p:notesStyle>
    <a:lvl1pPr marL="0" algn="l" defTabSz="914400" rtl="0" eaLnBrk="1" latinLnBrk="0" hangingPunct="1">
      <a:defRPr sz="1200" kern="1200">
        <a:solidFill>
          <a:schemeClr val="tx1"/>
        </a:solidFill>
        <a:latin typeface="+mn-lt"/>
        <a:ea typeface="+mn-ea"/>
        <a:cs typeface="+mn-cs"/>
      </a:defRPr>
    </a:lvl1pPr>
    <a:lvl2pPr marL="457200" algn="l" defTabSz="914400" rtl="0" eaLnBrk="1" latinLnBrk="0" hangingPunct="1">
      <a:defRPr sz="1200" kern="1200">
        <a:solidFill>
          <a:schemeClr val="tx1"/>
        </a:solidFill>
        <a:latin typeface="+mn-lt"/>
        <a:ea typeface="+mn-ea"/>
        <a:cs typeface="+mn-cs"/>
      </a:defRPr>
    </a:lvl2pPr>
    <a:lvl3pPr marL="914400" algn="l" defTabSz="914400" rtl="0" eaLnBrk="1" latinLnBrk="0" hangingPunct="1">
      <a:defRPr sz="1200" kern="1200">
        <a:solidFill>
          <a:schemeClr val="tx1"/>
        </a:solidFill>
        <a:latin typeface="+mn-lt"/>
        <a:ea typeface="+mn-ea"/>
        <a:cs typeface="+mn-cs"/>
      </a:defRPr>
    </a:lvl3pPr>
    <a:lvl4pPr marL="1371600" algn="l" defTabSz="914400" rtl="0" eaLnBrk="1" latinLnBrk="0" hangingPunct="1">
      <a:defRPr sz="1200" kern="1200">
        <a:solidFill>
          <a:schemeClr val="tx1"/>
        </a:solidFill>
        <a:latin typeface="+mn-lt"/>
        <a:ea typeface="+mn-ea"/>
        <a:cs typeface="+mn-cs"/>
      </a:defRPr>
    </a:lvl4pPr>
    <a:lvl5pPr marL="1828800" algn="l" defTabSz="914400" rtl="0" eaLnBrk="1" latinLnBrk="0" hangingPunct="1">
      <a:defRPr sz="1200" kern="1200">
        <a:solidFill>
          <a:schemeClr val="tx1"/>
        </a:solidFill>
        <a:latin typeface="+mn-lt"/>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1.xml"/><Relationship Id="rId1" Type="http://schemas.openxmlformats.org/officeDocument/2006/relationships/notesMaster" Target="../notesMasters/notesMaster1.xml"/></Relationships>
</file>

<file path=ppt/notesSlides/_rels/notesSlide2.xml.rels><?xml version="1.0" encoding="UTF-8" standalone="yes"?>
<Relationships xmlns="http://schemas.openxmlformats.org/package/2006/relationships"><Relationship Id="rId2" Type="http://schemas.openxmlformats.org/officeDocument/2006/relationships/slide" Target="../slides/slide4.xml"/><Relationship Id="rId1" Type="http://schemas.openxmlformats.org/officeDocument/2006/relationships/notesMaster" Target="../notesMasters/notesMaster1.xml"/></Relationships>
</file>

<file path=ppt/notesSlides/_rels/notesSlide3.xml.rels><?xml version="1.0" encoding="UTF-8" standalone="yes"?>
<Relationships xmlns="http://schemas.openxmlformats.org/package/2006/relationships"><Relationship Id="rId2" Type="http://schemas.openxmlformats.org/officeDocument/2006/relationships/slide" Target="../slides/slide6.xml"/><Relationship Id="rId1" Type="http://schemas.openxmlformats.org/officeDocument/2006/relationships/notesMaster" Target="../notesMasters/notesMaster1.xml"/></Relationships>
</file>

<file path=ppt/notesSlides/_rels/notesSlide4.xml.rels><?xml version="1.0" encoding="UTF-8" standalone="yes"?>
<Relationships xmlns="http://schemas.openxmlformats.org/package/2006/relationships"><Relationship Id="rId2" Type="http://schemas.openxmlformats.org/officeDocument/2006/relationships/slide" Target="../slides/slide10.xml"/><Relationship Id="rId1" Type="http://schemas.openxmlformats.org/officeDocument/2006/relationships/notesMaster" Target="../notesMasters/notesMaster1.xml"/></Relationships>
</file>

<file path=ppt/notesSlides/_rels/notesSlide5.xml.rels><?xml version="1.0" encoding="UTF-8" standalone="yes"?>
<Relationships xmlns="http://schemas.openxmlformats.org/package/2006/relationships"><Relationship Id="rId2" Type="http://schemas.openxmlformats.org/officeDocument/2006/relationships/slide" Target="../slides/slide11.xml"/><Relationship Id="rId1" Type="http://schemas.openxmlformats.org/officeDocument/2006/relationships/notesMaster" Target="../notesMasters/notesMaster1.xml"/></Relationships>
</file>

<file path=ppt/notesSlides/_rels/notesSlide6.xml.rels><?xml version="1.0" encoding="UTF-8" standalone="yes"?>
<Relationships xmlns="http://schemas.openxmlformats.org/package/2006/relationships"><Relationship Id="rId2" Type="http://schemas.openxmlformats.org/officeDocument/2006/relationships/slide" Target="../slides/slide15.xml"/><Relationship Id="rId1" Type="http://schemas.openxmlformats.org/officeDocument/2006/relationships/notesMaster" Target="../notesMasters/notesMaster1.xml"/></Relationships>
</file>

<file path=ppt/notesSlides/_rels/notesSlide7.xml.rels><?xml version="1.0" encoding="UTF-8" standalone="yes"?>
<Relationships xmlns="http://schemas.openxmlformats.org/package/2006/relationships"><Relationship Id="rId2" Type="http://schemas.openxmlformats.org/officeDocument/2006/relationships/slide" Target="../slides/slide16.xml"/><Relationship Id="rId1" Type="http://schemas.openxmlformats.org/officeDocument/2006/relationships/notesMaster" Target="../notesMasters/notesMaster1.xml"/></Relationships>
</file>

<file path=ppt/notesSlides/_rels/notesSlide8.xml.rels><?xml version="1.0" encoding="UTF-8" standalone="yes"?>
<Relationships xmlns="http://schemas.openxmlformats.org/package/2006/relationships"><Relationship Id="rId2" Type="http://schemas.openxmlformats.org/officeDocument/2006/relationships/slide" Target="../slides/slide20.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txBody>
          <a:bodyPr/>
          <a:lstStyle/>
          <a:p>
            <a:endParaRPr lang="en-GB"/>
          </a:p>
        </p:txBody>
      </p:sp>
      <p:sp>
        <p:nvSpPr>
          <p:cNvPr id="3" name="Notes Placeholder 2"/>
          <p:cNvSpPr>
            <a:spLocks noGrp="1"/>
          </p:cNvSpPr>
          <p:nvPr>
            <p:ph type="body" idx="1"/>
          </p:nvPr>
        </p:nvSpPr>
        <p:spPr/>
        <p:txBody>
          <a:bodyPr/>
          <a:lstStyle/>
          <a:p>
            <a:endParaRPr lang="en-GB"/>
          </a:p>
        </p:txBody>
      </p:sp>
      <p:sp>
        <p:nvSpPr>
          <p:cNvPr id="4" name="Slide Number Placeholder 3"/>
          <p:cNvSpPr>
            <a:spLocks noGrp="1"/>
          </p:cNvSpPr>
          <p:nvPr>
            <p:ph type="sldNum" sz="quarter" idx="5"/>
          </p:nvPr>
        </p:nvSpPr>
        <p:spPr/>
        <p:txBody>
          <a:bodyPr/>
          <a:lstStyle/>
          <a:p>
            <a:fld id="{EA33067D-C8F5-4247-B26D-356F34207E7F}" type="slidenum">
              <a:rPr lang="en-GB" smtClean="0"/>
              <a:t>1</a:t>
            </a:fld>
            <a:endParaRPr lang="en-GB"/>
          </a:p>
        </p:txBody>
      </p:sp>
    </p:spTree>
    <p:extLst>
      <p:ext uri="{BB962C8B-B14F-4D97-AF65-F5344CB8AC3E}">
        <p14:creationId xmlns:p14="http://schemas.microsoft.com/office/powerpoint/2010/main" val="2681067060"/>
      </p:ext>
    </p:extLst>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txBody>
          <a:bodyPr/>
          <a:lstStyle/>
          <a:p>
            <a:endParaRPr lang="en-GB"/>
          </a:p>
        </p:txBody>
      </p:sp>
      <p:sp>
        <p:nvSpPr>
          <p:cNvPr id="3" name="Notes Placeholder 2"/>
          <p:cNvSpPr>
            <a:spLocks noGrp="1"/>
          </p:cNvSpPr>
          <p:nvPr>
            <p:ph type="body" idx="1"/>
          </p:nvPr>
        </p:nvSpPr>
        <p:spPr/>
        <p:txBody>
          <a:bodyPr/>
          <a:lstStyle/>
          <a:p>
            <a:endParaRPr lang="en-GB"/>
          </a:p>
        </p:txBody>
      </p:sp>
      <p:sp>
        <p:nvSpPr>
          <p:cNvPr id="4" name="Slide Number Placeholder 3"/>
          <p:cNvSpPr>
            <a:spLocks noGrp="1"/>
          </p:cNvSpPr>
          <p:nvPr>
            <p:ph type="sldNum" sz="quarter" idx="5"/>
          </p:nvPr>
        </p:nvSpPr>
        <p:spPr/>
        <p:txBody>
          <a:bodyPr/>
          <a:lstStyle/>
          <a:p>
            <a:fld id="{EA33067D-C8F5-4247-B26D-356F34207E7F}" type="slidenum">
              <a:rPr lang="en-GB" smtClean="0"/>
              <a:t>4</a:t>
            </a:fld>
            <a:endParaRPr lang="en-GB"/>
          </a:p>
        </p:txBody>
      </p:sp>
    </p:spTree>
    <p:extLst>
      <p:ext uri="{BB962C8B-B14F-4D97-AF65-F5344CB8AC3E}">
        <p14:creationId xmlns:p14="http://schemas.microsoft.com/office/powerpoint/2010/main" val="2103702127"/>
      </p:ext>
    </p:extLst>
  </p:cSld>
  <p:clrMapOvr>
    <a:masterClrMapping/>
  </p:clrMapOvr>
</p:notes>
</file>

<file path=ppt/notesSlides/notesSlide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txBody>
          <a:bodyPr/>
          <a:lstStyle/>
          <a:p>
            <a:endParaRPr lang="en-GB"/>
          </a:p>
        </p:txBody>
      </p:sp>
      <p:sp>
        <p:nvSpPr>
          <p:cNvPr id="3" name="Notes Placeholder 2"/>
          <p:cNvSpPr>
            <a:spLocks noGrp="1"/>
          </p:cNvSpPr>
          <p:nvPr>
            <p:ph type="body" idx="1"/>
          </p:nvPr>
        </p:nvSpPr>
        <p:spPr/>
        <p:txBody>
          <a:bodyPr/>
          <a:lstStyle/>
          <a:p>
            <a:endParaRPr lang="en-GB"/>
          </a:p>
        </p:txBody>
      </p:sp>
      <p:sp>
        <p:nvSpPr>
          <p:cNvPr id="4" name="Slide Number Placeholder 3"/>
          <p:cNvSpPr>
            <a:spLocks noGrp="1"/>
          </p:cNvSpPr>
          <p:nvPr>
            <p:ph type="sldNum" sz="quarter" idx="5"/>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9F2F9CE9-D17F-474A-8A2C-2DD36CAF6339}" type="slidenum">
              <a:rPr kumimoji="0" lang="en-GB" sz="1200" b="0" i="0" u="none" strike="noStrike" kern="1200" cap="none" spc="0" normalizeH="0" baseline="0" noProof="0" smtClean="0">
                <a:ln>
                  <a:noFill/>
                </a:ln>
                <a:solidFill>
                  <a:prstClr val="black"/>
                </a:solidFill>
                <a:effectLst/>
                <a:uLnTx/>
                <a:uFillTx/>
                <a:latin typeface="Calibri" panose="020F0502020204030204"/>
                <a:ea typeface="+mn-ea"/>
                <a:cs typeface="+mn-cs"/>
              </a:rPr>
              <a:pPr marL="0" marR="0" lvl="0" indent="0" algn="r" defTabSz="914400" rtl="0" eaLnBrk="1" fontAlgn="auto" latinLnBrk="0" hangingPunct="1">
                <a:lnSpc>
                  <a:spcPct val="100000"/>
                </a:lnSpc>
                <a:spcBef>
                  <a:spcPts val="0"/>
                </a:spcBef>
                <a:spcAft>
                  <a:spcPts val="0"/>
                </a:spcAft>
                <a:buClrTx/>
                <a:buSzTx/>
                <a:buFontTx/>
                <a:buNone/>
                <a:tabLst/>
                <a:defRPr/>
              </a:pPr>
              <a:t>6</a:t>
            </a:fld>
            <a:endParaRPr kumimoji="0" lang="en-GB" sz="1200" b="0" i="0" u="none" strike="noStrike" kern="1200" cap="none" spc="0" normalizeH="0" baseline="0" noProof="0">
              <a:ln>
                <a:noFill/>
              </a:ln>
              <a:solidFill>
                <a:prstClr val="black"/>
              </a:solidFill>
              <a:effectLst/>
              <a:uLnTx/>
              <a:uFillTx/>
              <a:latin typeface="Calibri" panose="020F0502020204030204"/>
              <a:ea typeface="+mn-ea"/>
              <a:cs typeface="+mn-cs"/>
            </a:endParaRPr>
          </a:p>
        </p:txBody>
      </p:sp>
    </p:spTree>
    <p:extLst>
      <p:ext uri="{BB962C8B-B14F-4D97-AF65-F5344CB8AC3E}">
        <p14:creationId xmlns:p14="http://schemas.microsoft.com/office/powerpoint/2010/main" val="3681923432"/>
      </p:ext>
    </p:extLst>
  </p:cSld>
  <p:clrMapOvr>
    <a:masterClrMapping/>
  </p:clrMapOvr>
</p:notes>
</file>

<file path=ppt/notesSlides/notesSlide4.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96A058B9-E5C4-27AE-598D-DBC144AF9FB4}"/>
            </a:ext>
          </a:extLst>
        </p:cNvPr>
        <p:cNvGrpSpPr/>
        <p:nvPr/>
      </p:nvGrpSpPr>
      <p:grpSpPr>
        <a:xfrm>
          <a:off x="0" y="0"/>
          <a:ext cx="0" cy="0"/>
          <a:chOff x="0" y="0"/>
          <a:chExt cx="0" cy="0"/>
        </a:xfrm>
      </p:grpSpPr>
      <p:sp>
        <p:nvSpPr>
          <p:cNvPr id="2" name="Slide Image Placeholder 1">
            <a:extLst>
              <a:ext uri="{FF2B5EF4-FFF2-40B4-BE49-F238E27FC236}">
                <a16:creationId xmlns:a16="http://schemas.microsoft.com/office/drawing/2014/main" id="{C393299A-A965-DC56-E60A-04F57DFE001F}"/>
              </a:ext>
            </a:extLst>
          </p:cNvPr>
          <p:cNvSpPr>
            <a:spLocks noGrp="1" noRot="1" noChangeAspect="1"/>
          </p:cNvSpPr>
          <p:nvPr>
            <p:ph type="sldImg"/>
          </p:nvPr>
        </p:nvSpPr>
        <p:spPr/>
        <p:txBody>
          <a:bodyPr/>
          <a:lstStyle/>
          <a:p>
            <a:endParaRPr lang="en-GB"/>
          </a:p>
        </p:txBody>
      </p:sp>
      <p:sp>
        <p:nvSpPr>
          <p:cNvPr id="3" name="Notes Placeholder 2">
            <a:extLst>
              <a:ext uri="{FF2B5EF4-FFF2-40B4-BE49-F238E27FC236}">
                <a16:creationId xmlns:a16="http://schemas.microsoft.com/office/drawing/2014/main" id="{7E46DA7F-8530-EE2F-B614-93E413DA2DD1}"/>
              </a:ext>
            </a:extLst>
          </p:cNvPr>
          <p:cNvSpPr>
            <a:spLocks noGrp="1"/>
          </p:cNvSpPr>
          <p:nvPr>
            <p:ph type="body" idx="1"/>
          </p:nvPr>
        </p:nvSpPr>
        <p:spPr/>
        <p:txBody>
          <a:bodyPr/>
          <a:lstStyle/>
          <a:p>
            <a:endParaRPr lang="en-GB"/>
          </a:p>
        </p:txBody>
      </p:sp>
      <p:sp>
        <p:nvSpPr>
          <p:cNvPr id="4" name="Slide Number Placeholder 3">
            <a:extLst>
              <a:ext uri="{FF2B5EF4-FFF2-40B4-BE49-F238E27FC236}">
                <a16:creationId xmlns:a16="http://schemas.microsoft.com/office/drawing/2014/main" id="{973DB876-D58F-E2DC-F8D2-C8A1BBFDFB2C}"/>
              </a:ext>
            </a:extLst>
          </p:cNvPr>
          <p:cNvSpPr>
            <a:spLocks noGrp="1"/>
          </p:cNvSpPr>
          <p:nvPr>
            <p:ph type="sldNum" sz="quarter" idx="5"/>
          </p:nvPr>
        </p:nvSpPr>
        <p:spPr/>
        <p:txBody>
          <a:bodyPr/>
          <a:lstStyle/>
          <a:p>
            <a:fld id="{EA33067D-C8F5-4247-B26D-356F34207E7F}" type="slidenum">
              <a:rPr lang="en-GB" smtClean="0"/>
              <a:t>10</a:t>
            </a:fld>
            <a:endParaRPr lang="en-GB"/>
          </a:p>
        </p:txBody>
      </p:sp>
    </p:spTree>
    <p:extLst>
      <p:ext uri="{BB962C8B-B14F-4D97-AF65-F5344CB8AC3E}">
        <p14:creationId xmlns:p14="http://schemas.microsoft.com/office/powerpoint/2010/main" val="3010785280"/>
      </p:ext>
    </p:extLst>
  </p:cSld>
  <p:clrMapOvr>
    <a:masterClrMapping/>
  </p:clrMapOvr>
</p:notes>
</file>

<file path=ppt/notesSlides/notesSlide5.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305874F6-14BA-E558-B2E7-7E8418A79D12}"/>
            </a:ext>
          </a:extLst>
        </p:cNvPr>
        <p:cNvGrpSpPr/>
        <p:nvPr/>
      </p:nvGrpSpPr>
      <p:grpSpPr>
        <a:xfrm>
          <a:off x="0" y="0"/>
          <a:ext cx="0" cy="0"/>
          <a:chOff x="0" y="0"/>
          <a:chExt cx="0" cy="0"/>
        </a:xfrm>
      </p:grpSpPr>
      <p:sp>
        <p:nvSpPr>
          <p:cNvPr id="2" name="Slide Image Placeholder 1">
            <a:extLst>
              <a:ext uri="{FF2B5EF4-FFF2-40B4-BE49-F238E27FC236}">
                <a16:creationId xmlns:a16="http://schemas.microsoft.com/office/drawing/2014/main" id="{F27277E7-7A5E-60F5-AC3B-F1A97CB5BE42}"/>
              </a:ext>
            </a:extLst>
          </p:cNvPr>
          <p:cNvSpPr>
            <a:spLocks noGrp="1" noRot="1" noChangeAspect="1"/>
          </p:cNvSpPr>
          <p:nvPr>
            <p:ph type="sldImg"/>
          </p:nvPr>
        </p:nvSpPr>
        <p:spPr/>
        <p:txBody>
          <a:bodyPr/>
          <a:lstStyle/>
          <a:p>
            <a:endParaRPr lang="en-GB"/>
          </a:p>
        </p:txBody>
      </p:sp>
      <p:sp>
        <p:nvSpPr>
          <p:cNvPr id="3" name="Notes Placeholder 2">
            <a:extLst>
              <a:ext uri="{FF2B5EF4-FFF2-40B4-BE49-F238E27FC236}">
                <a16:creationId xmlns:a16="http://schemas.microsoft.com/office/drawing/2014/main" id="{A17B4029-8379-506D-A4E7-954D4E7DAF4B}"/>
              </a:ext>
            </a:extLst>
          </p:cNvPr>
          <p:cNvSpPr>
            <a:spLocks noGrp="1"/>
          </p:cNvSpPr>
          <p:nvPr>
            <p:ph type="body" idx="1"/>
          </p:nvPr>
        </p:nvSpPr>
        <p:spPr/>
        <p:txBody>
          <a:bodyPr/>
          <a:lstStyle/>
          <a:p>
            <a:endParaRPr lang="en-GB"/>
          </a:p>
        </p:txBody>
      </p:sp>
      <p:sp>
        <p:nvSpPr>
          <p:cNvPr id="4" name="Slide Number Placeholder 3">
            <a:extLst>
              <a:ext uri="{FF2B5EF4-FFF2-40B4-BE49-F238E27FC236}">
                <a16:creationId xmlns:a16="http://schemas.microsoft.com/office/drawing/2014/main" id="{54B2C762-E842-B2CB-E430-5C60479D6D8A}"/>
              </a:ext>
            </a:extLst>
          </p:cNvPr>
          <p:cNvSpPr>
            <a:spLocks noGrp="1"/>
          </p:cNvSpPr>
          <p:nvPr>
            <p:ph type="sldNum" sz="quarter" idx="5"/>
          </p:nvPr>
        </p:nvSpPr>
        <p:spPr/>
        <p:txBody>
          <a:bodyPr/>
          <a:lstStyle/>
          <a:p>
            <a:fld id="{EA33067D-C8F5-4247-B26D-356F34207E7F}" type="slidenum">
              <a:rPr lang="en-GB" smtClean="0"/>
              <a:t>11</a:t>
            </a:fld>
            <a:endParaRPr lang="en-GB"/>
          </a:p>
        </p:txBody>
      </p:sp>
    </p:spTree>
    <p:extLst>
      <p:ext uri="{BB962C8B-B14F-4D97-AF65-F5344CB8AC3E}">
        <p14:creationId xmlns:p14="http://schemas.microsoft.com/office/powerpoint/2010/main" val="722162022"/>
      </p:ext>
    </p:extLst>
  </p:cSld>
  <p:clrMapOvr>
    <a:masterClrMapping/>
  </p:clrMapOvr>
</p:notes>
</file>

<file path=ppt/notesSlides/notesSlide6.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D875B5AB-2144-2447-EA72-B25CCA4F9F9F}"/>
            </a:ext>
          </a:extLst>
        </p:cNvPr>
        <p:cNvGrpSpPr/>
        <p:nvPr/>
      </p:nvGrpSpPr>
      <p:grpSpPr>
        <a:xfrm>
          <a:off x="0" y="0"/>
          <a:ext cx="0" cy="0"/>
          <a:chOff x="0" y="0"/>
          <a:chExt cx="0" cy="0"/>
        </a:xfrm>
      </p:grpSpPr>
      <p:sp>
        <p:nvSpPr>
          <p:cNvPr id="2" name="Slide Image Placeholder 1">
            <a:extLst>
              <a:ext uri="{FF2B5EF4-FFF2-40B4-BE49-F238E27FC236}">
                <a16:creationId xmlns:a16="http://schemas.microsoft.com/office/drawing/2014/main" id="{AF9B3FB3-10A3-1165-4B7D-87C6878175D0}"/>
              </a:ext>
            </a:extLst>
          </p:cNvPr>
          <p:cNvSpPr>
            <a:spLocks noGrp="1" noRot="1" noChangeAspect="1"/>
          </p:cNvSpPr>
          <p:nvPr>
            <p:ph type="sldImg"/>
          </p:nvPr>
        </p:nvSpPr>
        <p:spPr/>
        <p:txBody>
          <a:bodyPr/>
          <a:lstStyle/>
          <a:p>
            <a:endParaRPr lang="en-GB"/>
          </a:p>
        </p:txBody>
      </p:sp>
      <p:sp>
        <p:nvSpPr>
          <p:cNvPr id="3" name="Notes Placeholder 2">
            <a:extLst>
              <a:ext uri="{FF2B5EF4-FFF2-40B4-BE49-F238E27FC236}">
                <a16:creationId xmlns:a16="http://schemas.microsoft.com/office/drawing/2014/main" id="{4B9EA8B0-731C-58B6-5916-DEF0FC0C9177}"/>
              </a:ext>
            </a:extLst>
          </p:cNvPr>
          <p:cNvSpPr>
            <a:spLocks noGrp="1"/>
          </p:cNvSpPr>
          <p:nvPr>
            <p:ph type="body" idx="1"/>
          </p:nvPr>
        </p:nvSpPr>
        <p:spPr/>
        <p:txBody>
          <a:bodyPr/>
          <a:lstStyle/>
          <a:p>
            <a:endParaRPr lang="en-GB"/>
          </a:p>
        </p:txBody>
      </p:sp>
      <p:sp>
        <p:nvSpPr>
          <p:cNvPr id="4" name="Slide Number Placeholder 3">
            <a:extLst>
              <a:ext uri="{FF2B5EF4-FFF2-40B4-BE49-F238E27FC236}">
                <a16:creationId xmlns:a16="http://schemas.microsoft.com/office/drawing/2014/main" id="{87C56234-7175-D0AC-FE21-953F29F5F3F3}"/>
              </a:ext>
            </a:extLst>
          </p:cNvPr>
          <p:cNvSpPr>
            <a:spLocks noGrp="1"/>
          </p:cNvSpPr>
          <p:nvPr>
            <p:ph type="sldNum" sz="quarter" idx="5"/>
          </p:nvPr>
        </p:nvSpPr>
        <p:spPr/>
        <p:txBody>
          <a:bodyPr/>
          <a:lstStyle/>
          <a:p>
            <a:fld id="{EA33067D-C8F5-4247-B26D-356F34207E7F}" type="slidenum">
              <a:rPr lang="en-GB" smtClean="0"/>
              <a:t>15</a:t>
            </a:fld>
            <a:endParaRPr lang="en-GB"/>
          </a:p>
        </p:txBody>
      </p:sp>
    </p:spTree>
    <p:extLst>
      <p:ext uri="{BB962C8B-B14F-4D97-AF65-F5344CB8AC3E}">
        <p14:creationId xmlns:p14="http://schemas.microsoft.com/office/powerpoint/2010/main" val="991198895"/>
      </p:ext>
    </p:extLst>
  </p:cSld>
  <p:clrMapOvr>
    <a:masterClrMapping/>
  </p:clrMapOvr>
</p:notes>
</file>

<file path=ppt/notesSlides/notesSlide7.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BEBE3175-46E3-0ABA-1D7B-48BB4B70E5BE}"/>
            </a:ext>
          </a:extLst>
        </p:cNvPr>
        <p:cNvGrpSpPr/>
        <p:nvPr/>
      </p:nvGrpSpPr>
      <p:grpSpPr>
        <a:xfrm>
          <a:off x="0" y="0"/>
          <a:ext cx="0" cy="0"/>
          <a:chOff x="0" y="0"/>
          <a:chExt cx="0" cy="0"/>
        </a:xfrm>
      </p:grpSpPr>
      <p:sp>
        <p:nvSpPr>
          <p:cNvPr id="2" name="Slide Image Placeholder 1">
            <a:extLst>
              <a:ext uri="{FF2B5EF4-FFF2-40B4-BE49-F238E27FC236}">
                <a16:creationId xmlns:a16="http://schemas.microsoft.com/office/drawing/2014/main" id="{BCE29A6F-E95E-AAFB-E58C-A7EB5302A7C5}"/>
              </a:ext>
            </a:extLst>
          </p:cNvPr>
          <p:cNvSpPr>
            <a:spLocks noGrp="1" noRot="1" noChangeAspect="1"/>
          </p:cNvSpPr>
          <p:nvPr>
            <p:ph type="sldImg"/>
          </p:nvPr>
        </p:nvSpPr>
        <p:spPr/>
        <p:txBody>
          <a:bodyPr/>
          <a:lstStyle/>
          <a:p>
            <a:endParaRPr lang="en-GB"/>
          </a:p>
        </p:txBody>
      </p:sp>
      <p:sp>
        <p:nvSpPr>
          <p:cNvPr id="3" name="Notes Placeholder 2">
            <a:extLst>
              <a:ext uri="{FF2B5EF4-FFF2-40B4-BE49-F238E27FC236}">
                <a16:creationId xmlns:a16="http://schemas.microsoft.com/office/drawing/2014/main" id="{0F871D7E-4487-6BDD-2705-21D0DBD39C77}"/>
              </a:ext>
            </a:extLst>
          </p:cNvPr>
          <p:cNvSpPr>
            <a:spLocks noGrp="1"/>
          </p:cNvSpPr>
          <p:nvPr>
            <p:ph type="body" idx="1"/>
          </p:nvPr>
        </p:nvSpPr>
        <p:spPr/>
        <p:txBody>
          <a:bodyPr/>
          <a:lstStyle/>
          <a:p>
            <a:endParaRPr lang="en-GB"/>
          </a:p>
        </p:txBody>
      </p:sp>
      <p:sp>
        <p:nvSpPr>
          <p:cNvPr id="4" name="Slide Number Placeholder 3">
            <a:extLst>
              <a:ext uri="{FF2B5EF4-FFF2-40B4-BE49-F238E27FC236}">
                <a16:creationId xmlns:a16="http://schemas.microsoft.com/office/drawing/2014/main" id="{752D4981-B31E-CE1C-2836-6EB5CD0EEEA2}"/>
              </a:ext>
            </a:extLst>
          </p:cNvPr>
          <p:cNvSpPr>
            <a:spLocks noGrp="1"/>
          </p:cNvSpPr>
          <p:nvPr>
            <p:ph type="sldNum" sz="quarter" idx="5"/>
          </p:nvPr>
        </p:nvSpPr>
        <p:spPr/>
        <p:txBody>
          <a:bodyPr/>
          <a:lstStyle/>
          <a:p>
            <a:fld id="{EA33067D-C8F5-4247-B26D-356F34207E7F}" type="slidenum">
              <a:rPr lang="en-GB" smtClean="0"/>
              <a:t>16</a:t>
            </a:fld>
            <a:endParaRPr lang="en-GB"/>
          </a:p>
        </p:txBody>
      </p:sp>
    </p:spTree>
    <p:extLst>
      <p:ext uri="{BB962C8B-B14F-4D97-AF65-F5344CB8AC3E}">
        <p14:creationId xmlns:p14="http://schemas.microsoft.com/office/powerpoint/2010/main" val="2303904942"/>
      </p:ext>
    </p:extLst>
  </p:cSld>
  <p:clrMapOvr>
    <a:masterClrMapping/>
  </p:clrMapOvr>
</p:notes>
</file>

<file path=ppt/notesSlides/notesSlide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GB"/>
          </a:p>
        </p:txBody>
      </p:sp>
      <p:sp>
        <p:nvSpPr>
          <p:cNvPr id="4" name="Slide Number Placeholder 3"/>
          <p:cNvSpPr>
            <a:spLocks noGrp="1"/>
          </p:cNvSpPr>
          <p:nvPr>
            <p:ph type="sldNum" sz="quarter" idx="5"/>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423DEBFC-39BD-4A42-A0A8-B275C89BC6F7}" type="slidenum">
              <a:rPr kumimoji="0" lang="en-US" sz="1200" b="0" i="0" u="none" strike="noStrike" kern="1200" cap="none" spc="0" normalizeH="0" baseline="0" noProof="0" smtClean="0">
                <a:ln>
                  <a:noFill/>
                </a:ln>
                <a:solidFill>
                  <a:prstClr val="black"/>
                </a:solidFill>
                <a:effectLst/>
                <a:uLnTx/>
                <a:uFillTx/>
                <a:latin typeface="Calibri" panose="020F0502020204030204"/>
                <a:ea typeface="+mn-ea"/>
                <a:cs typeface="+mn-cs"/>
              </a:rPr>
              <a:pPr marL="0" marR="0" lvl="0" indent="0" algn="r" defTabSz="914400" rtl="0" eaLnBrk="1" fontAlgn="auto" latinLnBrk="0" hangingPunct="1">
                <a:lnSpc>
                  <a:spcPct val="100000"/>
                </a:lnSpc>
                <a:spcBef>
                  <a:spcPts val="0"/>
                </a:spcBef>
                <a:spcAft>
                  <a:spcPts val="0"/>
                </a:spcAft>
                <a:buClrTx/>
                <a:buSzTx/>
                <a:buFontTx/>
                <a:buNone/>
                <a:tabLst/>
                <a:defRPr/>
              </a:pPr>
              <a:t>20</a:t>
            </a:fld>
            <a:endParaRPr kumimoji="0" lang="en-US" sz="1200" b="0" i="0" u="none" strike="noStrike" kern="1200" cap="none" spc="0" normalizeH="0" baseline="0" noProof="0">
              <a:ln>
                <a:noFill/>
              </a:ln>
              <a:solidFill>
                <a:prstClr val="black"/>
              </a:solidFill>
              <a:effectLst/>
              <a:uLnTx/>
              <a:uFillTx/>
              <a:latin typeface="Calibri" panose="020F0502020204030204"/>
              <a:ea typeface="+mn-ea"/>
              <a:cs typeface="+mn-cs"/>
            </a:endParaRPr>
          </a:p>
        </p:txBody>
      </p:sp>
    </p:spTree>
    <p:extLst>
      <p:ext uri="{BB962C8B-B14F-4D97-AF65-F5344CB8AC3E}">
        <p14:creationId xmlns:p14="http://schemas.microsoft.com/office/powerpoint/2010/main" val="3475501440"/>
      </p:ext>
    </p:extLst>
  </p:cSld>
  <p:clrMapOvr>
    <a:masterClrMapping/>
  </p:clrMapOvr>
</p:notes>
</file>

<file path=ppt/slideLayouts/_rels/slideLayout1.xml.rels><?xml version="1.0" encoding="UTF-8" standalone="yes"?>
<Relationships xmlns="http://schemas.openxmlformats.org/package/2006/relationships"><Relationship Id="rId3" Type="http://schemas.openxmlformats.org/officeDocument/2006/relationships/image" Target="../media/image2.png"/><Relationship Id="rId2" Type="http://schemas.openxmlformats.org/officeDocument/2006/relationships/image" Target="../media/image1.png"/><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9.xml.rels><?xml version="1.0" encoding="UTF-8" standalone="yes"?>
<Relationships xmlns="http://schemas.openxmlformats.org/package/2006/relationships"><Relationship Id="rId3" Type="http://schemas.openxmlformats.org/officeDocument/2006/relationships/image" Target="../media/image2.png"/><Relationship Id="rId2" Type="http://schemas.openxmlformats.org/officeDocument/2006/relationships/image" Target="../media/image1.png"/><Relationship Id="rId1" Type="http://schemas.openxmlformats.org/officeDocument/2006/relationships/slideMaster" Target="../slideMasters/slideMaster1.xml"/></Relationships>
</file>

<file path=ppt/slideLayouts/_rels/slideLayout20.xml.rels><?xml version="1.0" encoding="UTF-8" standalone="yes"?>
<Relationships xmlns="http://schemas.openxmlformats.org/package/2006/relationships"><Relationship Id="rId3" Type="http://schemas.openxmlformats.org/officeDocument/2006/relationships/image" Target="../media/image2.png"/><Relationship Id="rId2" Type="http://schemas.openxmlformats.org/officeDocument/2006/relationships/image" Target="../media/image1.png"/><Relationship Id="rId1" Type="http://schemas.openxmlformats.org/officeDocument/2006/relationships/slideMaster" Target="../slideMasters/slideMaster1.xml"/></Relationships>
</file>

<file path=ppt/slideLayouts/_rels/slideLayout2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8.xml.rels><?xml version="1.0" encoding="UTF-8" standalone="yes"?>
<Relationships xmlns="http://schemas.openxmlformats.org/package/2006/relationships"><Relationship Id="rId3" Type="http://schemas.openxmlformats.org/officeDocument/2006/relationships/image" Target="../media/image2.png"/><Relationship Id="rId2" Type="http://schemas.openxmlformats.org/officeDocument/2006/relationships/image" Target="../media/image1.png"/><Relationship Id="rId1" Type="http://schemas.openxmlformats.org/officeDocument/2006/relationships/slideMaster" Target="../slideMasters/slideMaster1.xml"/></Relationships>
</file>

<file path=ppt/slideLayouts/_rels/slideLayout3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4.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45.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46.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47.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48.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49.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50.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51.xml.rels><?xml version="1.0" encoding="UTF-8" standalone="yes"?>
<Relationships xmlns="http://schemas.openxmlformats.org/package/2006/relationships"><Relationship Id="rId1" Type="http://schemas.openxmlformats.org/officeDocument/2006/relationships/slideMaster" Target="../slideMasters/slideMaster4.xml"/></Relationships>
</file>

<file path=ppt/slideLayouts/_rels/slideLayout52.xml.rels><?xml version="1.0" encoding="UTF-8" standalone="yes"?>
<Relationships xmlns="http://schemas.openxmlformats.org/package/2006/relationships"><Relationship Id="rId1" Type="http://schemas.openxmlformats.org/officeDocument/2006/relationships/slideMaster" Target="../slideMasters/slideMaster4.xml"/></Relationships>
</file>

<file path=ppt/slideLayouts/_rels/slideLayout53.xml.rels><?xml version="1.0" encoding="UTF-8" standalone="yes"?>
<Relationships xmlns="http://schemas.openxmlformats.org/package/2006/relationships"><Relationship Id="rId1" Type="http://schemas.openxmlformats.org/officeDocument/2006/relationships/slideMaster" Target="../slideMasters/slideMaster4.xml"/></Relationships>
</file>

<file path=ppt/slideLayouts/_rels/slideLayout54.xml.rels><?xml version="1.0" encoding="UTF-8" standalone="yes"?>
<Relationships xmlns="http://schemas.openxmlformats.org/package/2006/relationships"><Relationship Id="rId1" Type="http://schemas.openxmlformats.org/officeDocument/2006/relationships/slideMaster" Target="../slideMasters/slideMaster4.xml"/></Relationships>
</file>

<file path=ppt/slideLayouts/_rels/slideLayout55.xml.rels><?xml version="1.0" encoding="UTF-8" standalone="yes"?>
<Relationships xmlns="http://schemas.openxmlformats.org/package/2006/relationships"><Relationship Id="rId1" Type="http://schemas.openxmlformats.org/officeDocument/2006/relationships/slideMaster" Target="../slideMasters/slideMaster4.xml"/></Relationships>
</file>

<file path=ppt/slideLayouts/_rels/slideLayout56.xml.rels><?xml version="1.0" encoding="UTF-8" standalone="yes"?>
<Relationships xmlns="http://schemas.openxmlformats.org/package/2006/relationships"><Relationship Id="rId3" Type="http://schemas.openxmlformats.org/officeDocument/2006/relationships/image" Target="../media/image7.emf"/><Relationship Id="rId2" Type="http://schemas.openxmlformats.org/officeDocument/2006/relationships/image" Target="../media/image6.jpeg"/><Relationship Id="rId1" Type="http://schemas.openxmlformats.org/officeDocument/2006/relationships/slideMaster" Target="../slideMasters/slideMaster5.xml"/></Relationships>
</file>

<file path=ppt/slideLayouts/_rels/slideLayout57.xml.rels><?xml version="1.0" encoding="UTF-8" standalone="yes"?>
<Relationships xmlns="http://schemas.openxmlformats.org/package/2006/relationships"><Relationship Id="rId3" Type="http://schemas.openxmlformats.org/officeDocument/2006/relationships/image" Target="../media/image7.emf"/><Relationship Id="rId2" Type="http://schemas.openxmlformats.org/officeDocument/2006/relationships/image" Target="../media/image6.jpeg"/><Relationship Id="rId1" Type="http://schemas.openxmlformats.org/officeDocument/2006/relationships/slideMaster" Target="../slideMasters/slideMaster6.xml"/></Relationships>
</file>

<file path=ppt/slideLayouts/_rels/slideLayout58.xml.rels><?xml version="1.0" encoding="UTF-8" standalone="yes"?>
<Relationships xmlns="http://schemas.openxmlformats.org/package/2006/relationships"><Relationship Id="rId2" Type="http://schemas.openxmlformats.org/officeDocument/2006/relationships/image" Target="../media/image7.emf"/><Relationship Id="rId1" Type="http://schemas.openxmlformats.org/officeDocument/2006/relationships/slideMaster" Target="../slideMasters/slideMaster7.xml"/></Relationships>
</file>

<file path=ppt/slideLayouts/_rels/slideLayout59.xml.rels><?xml version="1.0" encoding="UTF-8" standalone="yes"?>
<Relationships xmlns="http://schemas.openxmlformats.org/package/2006/relationships"><Relationship Id="rId3" Type="http://schemas.openxmlformats.org/officeDocument/2006/relationships/image" Target="../media/image7.emf"/><Relationship Id="rId2" Type="http://schemas.openxmlformats.org/officeDocument/2006/relationships/image" Target="../media/image8.jpeg"/><Relationship Id="rId1" Type="http://schemas.openxmlformats.org/officeDocument/2006/relationships/slideMaster" Target="../slideMasters/slideMaster7.xml"/></Relationships>
</file>

<file path=ppt/slideLayouts/_rels/slideLayout60.xml.rels><?xml version="1.0" encoding="UTF-8" standalone="yes"?>
<Relationships xmlns="http://schemas.openxmlformats.org/package/2006/relationships"><Relationship Id="rId3" Type="http://schemas.openxmlformats.org/officeDocument/2006/relationships/image" Target="../media/image7.emf"/><Relationship Id="rId2" Type="http://schemas.openxmlformats.org/officeDocument/2006/relationships/image" Target="../media/image9.jpeg"/><Relationship Id="rId1" Type="http://schemas.openxmlformats.org/officeDocument/2006/relationships/slideMaster" Target="../slideMasters/slideMaster7.xml"/></Relationships>
</file>

<file path=ppt/slideLayouts/_rels/slideLayout61.xml.rels><?xml version="1.0" encoding="UTF-8" standalone="yes"?>
<Relationships xmlns="http://schemas.openxmlformats.org/package/2006/relationships"><Relationship Id="rId2" Type="http://schemas.openxmlformats.org/officeDocument/2006/relationships/image" Target="../media/image10.png"/><Relationship Id="rId1" Type="http://schemas.openxmlformats.org/officeDocument/2006/relationships/slideMaster" Target="../slideMasters/slideMaster7.xml"/></Relationships>
</file>

<file path=ppt/slideLayouts/_rels/slideLayout62.xml.rels><?xml version="1.0" encoding="UTF-8" standalone="yes"?>
<Relationships xmlns="http://schemas.openxmlformats.org/package/2006/relationships"><Relationship Id="rId2" Type="http://schemas.openxmlformats.org/officeDocument/2006/relationships/image" Target="../media/image10.png"/><Relationship Id="rId1" Type="http://schemas.openxmlformats.org/officeDocument/2006/relationships/slideMaster" Target="../slideMasters/slideMaster7.xml"/></Relationships>
</file>

<file path=ppt/slideLayouts/_rels/slideLayout63.xml.rels><?xml version="1.0" encoding="UTF-8" standalone="yes"?>
<Relationships xmlns="http://schemas.openxmlformats.org/package/2006/relationships"><Relationship Id="rId2" Type="http://schemas.openxmlformats.org/officeDocument/2006/relationships/image" Target="../media/image11.png"/><Relationship Id="rId1" Type="http://schemas.openxmlformats.org/officeDocument/2006/relationships/slideMaster" Target="../slideMasters/slideMaster7.xml"/></Relationships>
</file>

<file path=ppt/slideLayouts/_rels/slideLayout64.xml.rels><?xml version="1.0" encoding="UTF-8" standalone="yes"?>
<Relationships xmlns="http://schemas.openxmlformats.org/package/2006/relationships"><Relationship Id="rId2" Type="http://schemas.openxmlformats.org/officeDocument/2006/relationships/image" Target="../media/image11.png"/><Relationship Id="rId1" Type="http://schemas.openxmlformats.org/officeDocument/2006/relationships/slideMaster" Target="../slideMasters/slideMaster7.xml"/></Relationships>
</file>

<file path=ppt/slideLayouts/_rels/slideLayout65.xml.rels><?xml version="1.0" encoding="UTF-8" standalone="yes"?>
<Relationships xmlns="http://schemas.openxmlformats.org/package/2006/relationships"><Relationship Id="rId2" Type="http://schemas.openxmlformats.org/officeDocument/2006/relationships/image" Target="../media/image11.png"/><Relationship Id="rId1" Type="http://schemas.openxmlformats.org/officeDocument/2006/relationships/slideMaster" Target="../slideMasters/slideMaster7.xml"/></Relationships>
</file>

<file path=ppt/slideLayouts/_rels/slideLayout66.xml.rels><?xml version="1.0" encoding="UTF-8" standalone="yes"?>
<Relationships xmlns="http://schemas.openxmlformats.org/package/2006/relationships"><Relationship Id="rId2" Type="http://schemas.openxmlformats.org/officeDocument/2006/relationships/image" Target="../media/image11.png"/><Relationship Id="rId1" Type="http://schemas.openxmlformats.org/officeDocument/2006/relationships/slideMaster" Target="../slideMasters/slideMaster7.xml"/></Relationships>
</file>

<file path=ppt/slideLayouts/_rels/slideLayout67.xml.rels><?xml version="1.0" encoding="UTF-8" standalone="yes"?>
<Relationships xmlns="http://schemas.openxmlformats.org/package/2006/relationships"><Relationship Id="rId3" Type="http://schemas.openxmlformats.org/officeDocument/2006/relationships/image" Target="../media/image7.emf"/><Relationship Id="rId2" Type="http://schemas.openxmlformats.org/officeDocument/2006/relationships/image" Target="../media/image6.jpeg"/><Relationship Id="rId1" Type="http://schemas.openxmlformats.org/officeDocument/2006/relationships/slideMaster" Target="../slideMasters/slideMaster7.xml"/><Relationship Id="rId4" Type="http://schemas.openxmlformats.org/officeDocument/2006/relationships/image" Target="../media/image12.png"/></Relationships>
</file>

<file path=ppt/slideLayouts/_rels/slideLayout68.xml.rels><?xml version="1.0" encoding="UTF-8" standalone="yes"?>
<Relationships xmlns="http://schemas.openxmlformats.org/package/2006/relationships"><Relationship Id="rId1" Type="http://schemas.openxmlformats.org/officeDocument/2006/relationships/slideMaster" Target="../slideMasters/slideMaster7.xml"/></Relationships>
</file>

<file path=ppt/slideLayouts/_rels/slideLayout69.xml.rels><?xml version="1.0" encoding="UTF-8" standalone="yes"?>
<Relationships xmlns="http://schemas.openxmlformats.org/package/2006/relationships"><Relationship Id="rId3" Type="http://schemas.openxmlformats.org/officeDocument/2006/relationships/image" Target="../media/image7.emf"/><Relationship Id="rId2" Type="http://schemas.openxmlformats.org/officeDocument/2006/relationships/image" Target="../media/image13.jpeg"/><Relationship Id="rId1" Type="http://schemas.openxmlformats.org/officeDocument/2006/relationships/slideMaster" Target="../slideMasters/slideMaster7.xml"/></Relationships>
</file>

<file path=ppt/slideLayouts/_rels/slideLayout70.xml.rels><?xml version="1.0" encoding="UTF-8" standalone="yes"?>
<Relationships xmlns="http://schemas.openxmlformats.org/package/2006/relationships"><Relationship Id="rId2" Type="http://schemas.openxmlformats.org/officeDocument/2006/relationships/image" Target="../media/image7.emf"/><Relationship Id="rId1" Type="http://schemas.openxmlformats.org/officeDocument/2006/relationships/slideMaster" Target="../slideMasters/slideMaster8.xml"/></Relationships>
</file>

<file path=ppt/slideLayouts/_rels/slideLayout71.xml.rels><?xml version="1.0" encoding="UTF-8" standalone="yes"?>
<Relationships xmlns="http://schemas.openxmlformats.org/package/2006/relationships"><Relationship Id="rId3" Type="http://schemas.openxmlformats.org/officeDocument/2006/relationships/image" Target="../media/image7.emf"/><Relationship Id="rId2" Type="http://schemas.openxmlformats.org/officeDocument/2006/relationships/image" Target="../media/image8.jpeg"/><Relationship Id="rId1" Type="http://schemas.openxmlformats.org/officeDocument/2006/relationships/slideMaster" Target="../slideMasters/slideMaster8.xml"/></Relationships>
</file>

<file path=ppt/slideLayouts/_rels/slideLayout72.xml.rels><?xml version="1.0" encoding="UTF-8" standalone="yes"?>
<Relationships xmlns="http://schemas.openxmlformats.org/package/2006/relationships"><Relationship Id="rId3" Type="http://schemas.openxmlformats.org/officeDocument/2006/relationships/image" Target="../media/image7.emf"/><Relationship Id="rId2" Type="http://schemas.openxmlformats.org/officeDocument/2006/relationships/image" Target="../media/image9.jpeg"/><Relationship Id="rId1" Type="http://schemas.openxmlformats.org/officeDocument/2006/relationships/slideMaster" Target="../slideMasters/slideMaster8.xml"/></Relationships>
</file>

<file path=ppt/slideLayouts/_rels/slideLayout73.xml.rels><?xml version="1.0" encoding="UTF-8" standalone="yes"?>
<Relationships xmlns="http://schemas.openxmlformats.org/package/2006/relationships"><Relationship Id="rId2" Type="http://schemas.openxmlformats.org/officeDocument/2006/relationships/image" Target="../media/image10.png"/><Relationship Id="rId1" Type="http://schemas.openxmlformats.org/officeDocument/2006/relationships/slideMaster" Target="../slideMasters/slideMaster8.xml"/></Relationships>
</file>

<file path=ppt/slideLayouts/_rels/slideLayout74.xml.rels><?xml version="1.0" encoding="UTF-8" standalone="yes"?>
<Relationships xmlns="http://schemas.openxmlformats.org/package/2006/relationships"><Relationship Id="rId2" Type="http://schemas.openxmlformats.org/officeDocument/2006/relationships/image" Target="../media/image10.png"/><Relationship Id="rId1" Type="http://schemas.openxmlformats.org/officeDocument/2006/relationships/slideMaster" Target="../slideMasters/slideMaster8.xml"/></Relationships>
</file>

<file path=ppt/slideLayouts/_rels/slideLayout75.xml.rels><?xml version="1.0" encoding="UTF-8" standalone="yes"?>
<Relationships xmlns="http://schemas.openxmlformats.org/package/2006/relationships"><Relationship Id="rId2" Type="http://schemas.openxmlformats.org/officeDocument/2006/relationships/image" Target="../media/image11.png"/><Relationship Id="rId1" Type="http://schemas.openxmlformats.org/officeDocument/2006/relationships/slideMaster" Target="../slideMasters/slideMaster8.xml"/></Relationships>
</file>

<file path=ppt/slideLayouts/_rels/slideLayout76.xml.rels><?xml version="1.0" encoding="UTF-8" standalone="yes"?>
<Relationships xmlns="http://schemas.openxmlformats.org/package/2006/relationships"><Relationship Id="rId2" Type="http://schemas.openxmlformats.org/officeDocument/2006/relationships/image" Target="../media/image11.png"/><Relationship Id="rId1" Type="http://schemas.openxmlformats.org/officeDocument/2006/relationships/slideMaster" Target="../slideMasters/slideMaster8.xml"/></Relationships>
</file>

<file path=ppt/slideLayouts/_rels/slideLayout77.xml.rels><?xml version="1.0" encoding="UTF-8" standalone="yes"?>
<Relationships xmlns="http://schemas.openxmlformats.org/package/2006/relationships"><Relationship Id="rId2" Type="http://schemas.openxmlformats.org/officeDocument/2006/relationships/image" Target="../media/image11.png"/><Relationship Id="rId1" Type="http://schemas.openxmlformats.org/officeDocument/2006/relationships/slideMaster" Target="../slideMasters/slideMaster8.xml"/></Relationships>
</file>

<file path=ppt/slideLayouts/_rels/slideLayout78.xml.rels><?xml version="1.0" encoding="UTF-8" standalone="yes"?>
<Relationships xmlns="http://schemas.openxmlformats.org/package/2006/relationships"><Relationship Id="rId2" Type="http://schemas.openxmlformats.org/officeDocument/2006/relationships/image" Target="../media/image11.png"/><Relationship Id="rId1" Type="http://schemas.openxmlformats.org/officeDocument/2006/relationships/slideMaster" Target="../slideMasters/slideMaster8.xml"/></Relationships>
</file>

<file path=ppt/slideLayouts/_rels/slideLayout79.xml.rels><?xml version="1.0" encoding="UTF-8" standalone="yes"?>
<Relationships xmlns="http://schemas.openxmlformats.org/package/2006/relationships"><Relationship Id="rId3" Type="http://schemas.openxmlformats.org/officeDocument/2006/relationships/image" Target="../media/image7.emf"/><Relationship Id="rId2" Type="http://schemas.openxmlformats.org/officeDocument/2006/relationships/image" Target="../media/image6.jpeg"/><Relationship Id="rId1" Type="http://schemas.openxmlformats.org/officeDocument/2006/relationships/slideMaster" Target="../slideMasters/slideMaster8.xml"/><Relationship Id="rId4" Type="http://schemas.openxmlformats.org/officeDocument/2006/relationships/image" Target="../media/image12.png"/></Relationships>
</file>

<file path=ppt/slideLayouts/_rels/slideLayout80.xml.rels><?xml version="1.0" encoding="UTF-8" standalone="yes"?>
<Relationships xmlns="http://schemas.openxmlformats.org/package/2006/relationships"><Relationship Id="rId1" Type="http://schemas.openxmlformats.org/officeDocument/2006/relationships/slideMaster" Target="../slideMasters/slideMaster8.xml"/></Relationships>
</file>

<file path=ppt/slideLayouts/_rels/slideLayout81.xml.rels><?xml version="1.0" encoding="UTF-8" standalone="yes"?>
<Relationships xmlns="http://schemas.openxmlformats.org/package/2006/relationships"><Relationship Id="rId3" Type="http://schemas.openxmlformats.org/officeDocument/2006/relationships/image" Target="../media/image7.emf"/><Relationship Id="rId2" Type="http://schemas.openxmlformats.org/officeDocument/2006/relationships/image" Target="../media/image13.jpeg"/><Relationship Id="rId1" Type="http://schemas.openxmlformats.org/officeDocument/2006/relationships/slideMaster" Target="../slideMasters/slideMaster8.xml"/></Relationships>
</file>

<file path=ppt/slideLayouts/slideLayout1.xml><?xml version="1.0" encoding="utf-8"?>
<p:sldLayout xmlns:a="http://schemas.openxmlformats.org/drawingml/2006/main" xmlns:r="http://schemas.openxmlformats.org/officeDocument/2006/relationships" xmlns:p="http://schemas.openxmlformats.org/presentationml/2006/main" showMasterSp="0" type="title" preserve="1">
  <p:cSld name="Title Slide">
    <p:bg>
      <p:bgPr>
        <a:solidFill>
          <a:schemeClr val="bg1"/>
        </a:solidFill>
        <a:effectLst/>
      </p:bgPr>
    </p:bg>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3B6E44EF-B460-0F0B-922E-70F59F34191F}"/>
              </a:ext>
            </a:extLst>
          </p:cNvPr>
          <p:cNvSpPr>
            <a:spLocks noGrp="1"/>
          </p:cNvSpPr>
          <p:nvPr>
            <p:ph type="ctrTitle"/>
          </p:nvPr>
        </p:nvSpPr>
        <p:spPr>
          <a:xfrm>
            <a:off x="517228" y="2955632"/>
            <a:ext cx="6059063" cy="1939635"/>
          </a:xfrm>
        </p:spPr>
        <p:txBody>
          <a:bodyPr anchor="b">
            <a:normAutofit/>
          </a:bodyPr>
          <a:lstStyle>
            <a:lvl1pPr algn="l">
              <a:defRPr sz="3200" strike="noStrike" cap="all" baseline="0">
                <a:solidFill>
                  <a:srgbClr val="4D8934"/>
                </a:solidFill>
              </a:defRPr>
            </a:lvl1pPr>
          </a:lstStyle>
          <a:p>
            <a:r>
              <a:rPr lang="en-US"/>
              <a:t>Click to edit Master title style</a:t>
            </a:r>
            <a:endParaRPr lang="en-GB"/>
          </a:p>
        </p:txBody>
      </p:sp>
      <p:sp>
        <p:nvSpPr>
          <p:cNvPr id="3" name="Subtitle 2">
            <a:extLst>
              <a:ext uri="{FF2B5EF4-FFF2-40B4-BE49-F238E27FC236}">
                <a16:creationId xmlns:a16="http://schemas.microsoft.com/office/drawing/2014/main" id="{5FCE09D1-136B-701C-E24A-0B129DEF8411}"/>
              </a:ext>
            </a:extLst>
          </p:cNvPr>
          <p:cNvSpPr>
            <a:spLocks noGrp="1"/>
          </p:cNvSpPr>
          <p:nvPr>
            <p:ph type="subTitle" idx="1"/>
          </p:nvPr>
        </p:nvSpPr>
        <p:spPr>
          <a:xfrm>
            <a:off x="517228" y="4895268"/>
            <a:ext cx="6059063" cy="1009073"/>
          </a:xfrm>
        </p:spPr>
        <p:txBody>
          <a:bodyPr anchor="b">
            <a:normAutofit/>
          </a:bodyPr>
          <a:lstStyle>
            <a:lvl1pPr marL="0" indent="0" algn="l">
              <a:buNone/>
              <a:defRPr sz="2000" cap="all" baseline="0">
                <a:solidFill>
                  <a:srgbClr val="4D8934"/>
                </a:solidFill>
              </a:defRPr>
            </a:lvl1pPr>
            <a:lvl2pPr marL="457200" indent="0" algn="ctr">
              <a:buNone/>
              <a:defRPr sz="2000"/>
            </a:lvl2pPr>
            <a:lvl3pPr marL="914400" indent="0" algn="ctr">
              <a:buNone/>
              <a:defRPr sz="1800"/>
            </a:lvl3pPr>
            <a:lvl4pPr marL="1371600" indent="0" algn="ctr">
              <a:buNone/>
              <a:defRPr sz="1600"/>
            </a:lvl4pPr>
            <a:lvl5pPr marL="1828800" indent="0" algn="ctr">
              <a:buNone/>
              <a:defRPr sz="1600"/>
            </a:lvl5pPr>
            <a:lvl6pPr marL="2286000" indent="0" algn="ctr">
              <a:buNone/>
              <a:defRPr sz="1600"/>
            </a:lvl6pPr>
            <a:lvl7pPr marL="2743200" indent="0" algn="ctr">
              <a:buNone/>
              <a:defRPr sz="1600"/>
            </a:lvl7pPr>
            <a:lvl8pPr marL="3200400" indent="0" algn="ctr">
              <a:buNone/>
              <a:defRPr sz="1600"/>
            </a:lvl8pPr>
            <a:lvl9pPr marL="3657600" indent="0" algn="ctr">
              <a:buNone/>
              <a:defRPr sz="1600"/>
            </a:lvl9pPr>
          </a:lstStyle>
          <a:p>
            <a:r>
              <a:rPr lang="en-US"/>
              <a:t>Click to edit Master subtitle style</a:t>
            </a:r>
            <a:endParaRPr lang="en-GB"/>
          </a:p>
        </p:txBody>
      </p:sp>
      <p:pic>
        <p:nvPicPr>
          <p:cNvPr id="8" name="Picture 7" descr="A picture containing text, outdoor&#10;&#10;Description automatically generated">
            <a:extLst>
              <a:ext uri="{FF2B5EF4-FFF2-40B4-BE49-F238E27FC236}">
                <a16:creationId xmlns:a16="http://schemas.microsoft.com/office/drawing/2014/main" id="{00BF0293-6F82-4BBF-D0BD-611EC9D6BFB4}"/>
              </a:ext>
            </a:extLst>
          </p:cNvPr>
          <p:cNvPicPr>
            <a:picLocks noChangeAspect="1"/>
          </p:cNvPicPr>
          <p:nvPr userDrawn="1"/>
        </p:nvPicPr>
        <p:blipFill>
          <a:blip r:embed="rId2">
            <a:extLst>
              <a:ext uri="{28A0092B-C50C-407E-A947-70E740481C1C}">
                <a14:useLocalDpi xmlns:a14="http://schemas.microsoft.com/office/drawing/2010/main" val="0"/>
              </a:ext>
            </a:extLst>
          </a:blip>
          <a:stretch>
            <a:fillRect/>
          </a:stretch>
        </p:blipFill>
        <p:spPr>
          <a:xfrm>
            <a:off x="7498006" y="339660"/>
            <a:ext cx="3790752" cy="2615972"/>
          </a:xfrm>
          <a:prstGeom prst="rect">
            <a:avLst/>
          </a:prstGeom>
        </p:spPr>
      </p:pic>
      <p:pic>
        <p:nvPicPr>
          <p:cNvPr id="10" name="Picture 9" descr="A green and white logo&#10;&#10;Description automatically generated with low confidence">
            <a:extLst>
              <a:ext uri="{FF2B5EF4-FFF2-40B4-BE49-F238E27FC236}">
                <a16:creationId xmlns:a16="http://schemas.microsoft.com/office/drawing/2014/main" id="{6959662B-FD87-EB75-8134-0BC5FAF51FDE}"/>
              </a:ext>
            </a:extLst>
          </p:cNvPr>
          <p:cNvPicPr>
            <a:picLocks noChangeAspect="1"/>
          </p:cNvPicPr>
          <p:nvPr userDrawn="1"/>
        </p:nvPicPr>
        <p:blipFill rotWithShape="1">
          <a:blip r:embed="rId3">
            <a:extLst>
              <a:ext uri="{28A0092B-C50C-407E-A947-70E740481C1C}">
                <a14:useLocalDpi xmlns:a14="http://schemas.microsoft.com/office/drawing/2010/main" val="0"/>
              </a:ext>
            </a:extLst>
          </a:blip>
          <a:srcRect l="6356" t="12217" r="45066" b="29972"/>
          <a:stretch/>
        </p:blipFill>
        <p:spPr>
          <a:xfrm>
            <a:off x="9393382" y="2893287"/>
            <a:ext cx="2798618" cy="3964713"/>
          </a:xfrm>
          <a:prstGeom prst="rect">
            <a:avLst/>
          </a:prstGeom>
        </p:spPr>
      </p:pic>
    </p:spTree>
    <p:extLst>
      <p:ext uri="{BB962C8B-B14F-4D97-AF65-F5344CB8AC3E}">
        <p14:creationId xmlns:p14="http://schemas.microsoft.com/office/powerpoint/2010/main" val="2554820327"/>
      </p:ext>
    </p:extLst>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preserve="1" userDrawn="1">
  <p:cSld name="Introducing Presenters (2)">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20A575E2-058B-7E11-CD53-2539375E87FD}"/>
              </a:ext>
            </a:extLst>
          </p:cNvPr>
          <p:cNvSpPr>
            <a:spLocks noGrp="1"/>
          </p:cNvSpPr>
          <p:nvPr>
            <p:ph type="title" hasCustomPrompt="1"/>
          </p:nvPr>
        </p:nvSpPr>
        <p:spPr/>
        <p:txBody>
          <a:bodyPr/>
          <a:lstStyle>
            <a:lvl1pPr>
              <a:defRPr/>
            </a:lvl1pPr>
          </a:lstStyle>
          <a:p>
            <a:r>
              <a:rPr lang="en-US"/>
              <a:t>Introducing your presenters</a:t>
            </a:r>
            <a:endParaRPr lang="en-GB"/>
          </a:p>
        </p:txBody>
      </p:sp>
      <p:sp>
        <p:nvSpPr>
          <p:cNvPr id="4" name="Picture Placeholder 3">
            <a:extLst>
              <a:ext uri="{FF2B5EF4-FFF2-40B4-BE49-F238E27FC236}">
                <a16:creationId xmlns:a16="http://schemas.microsoft.com/office/drawing/2014/main" id="{64A48518-35F9-535A-C077-59E61401884B}"/>
              </a:ext>
            </a:extLst>
          </p:cNvPr>
          <p:cNvSpPr>
            <a:spLocks noGrp="1"/>
          </p:cNvSpPr>
          <p:nvPr>
            <p:ph type="pic" sz="quarter" idx="10"/>
          </p:nvPr>
        </p:nvSpPr>
        <p:spPr>
          <a:xfrm>
            <a:off x="838200" y="1606550"/>
            <a:ext cx="3521075" cy="3384550"/>
          </a:xfrm>
          <a:ln>
            <a:solidFill>
              <a:schemeClr val="accent3"/>
            </a:solidFill>
          </a:ln>
        </p:spPr>
        <p:txBody>
          <a:bodyPr/>
          <a:lstStyle>
            <a:lvl1pPr>
              <a:defRPr>
                <a:ln>
                  <a:solidFill>
                    <a:schemeClr val="accent3"/>
                  </a:solidFill>
                </a:ln>
              </a:defRPr>
            </a:lvl1pPr>
          </a:lstStyle>
          <a:p>
            <a:r>
              <a:rPr lang="en-US"/>
              <a:t>Click icon to add picture</a:t>
            </a:r>
            <a:endParaRPr lang="en-GB"/>
          </a:p>
        </p:txBody>
      </p:sp>
      <p:sp>
        <p:nvSpPr>
          <p:cNvPr id="5" name="Picture Placeholder 3">
            <a:extLst>
              <a:ext uri="{FF2B5EF4-FFF2-40B4-BE49-F238E27FC236}">
                <a16:creationId xmlns:a16="http://schemas.microsoft.com/office/drawing/2014/main" id="{ADD18D3C-B836-DFCD-D7DB-1701542FE7B5}"/>
              </a:ext>
            </a:extLst>
          </p:cNvPr>
          <p:cNvSpPr>
            <a:spLocks noGrp="1"/>
          </p:cNvSpPr>
          <p:nvPr>
            <p:ph type="pic" sz="quarter" idx="11"/>
          </p:nvPr>
        </p:nvSpPr>
        <p:spPr>
          <a:xfrm>
            <a:off x="4929410" y="1606550"/>
            <a:ext cx="3521075" cy="3384550"/>
          </a:xfrm>
          <a:ln>
            <a:solidFill>
              <a:schemeClr val="accent3"/>
            </a:solidFill>
          </a:ln>
        </p:spPr>
        <p:txBody>
          <a:bodyPr/>
          <a:lstStyle/>
          <a:p>
            <a:r>
              <a:rPr lang="en-US"/>
              <a:t>Click icon to add picture</a:t>
            </a:r>
            <a:endParaRPr lang="en-GB"/>
          </a:p>
        </p:txBody>
      </p:sp>
      <p:sp>
        <p:nvSpPr>
          <p:cNvPr id="7" name="Text Placeholder 6">
            <a:extLst>
              <a:ext uri="{FF2B5EF4-FFF2-40B4-BE49-F238E27FC236}">
                <a16:creationId xmlns:a16="http://schemas.microsoft.com/office/drawing/2014/main" id="{FFD1FC4F-0D7B-E5CA-BD1E-29065B1B1452}"/>
              </a:ext>
            </a:extLst>
          </p:cNvPr>
          <p:cNvSpPr>
            <a:spLocks noGrp="1"/>
          </p:cNvSpPr>
          <p:nvPr>
            <p:ph type="body" sz="quarter" idx="12" hasCustomPrompt="1"/>
          </p:nvPr>
        </p:nvSpPr>
        <p:spPr>
          <a:xfrm>
            <a:off x="1376363" y="4606925"/>
            <a:ext cx="3552825" cy="1358038"/>
          </a:xfrm>
          <a:ln w="38100"/>
        </p:spPr>
        <p:style>
          <a:lnRef idx="2">
            <a:schemeClr val="accent3"/>
          </a:lnRef>
          <a:fillRef idx="1">
            <a:schemeClr val="lt1"/>
          </a:fillRef>
          <a:effectRef idx="0">
            <a:schemeClr val="accent3"/>
          </a:effectRef>
          <a:fontRef idx="minor">
            <a:schemeClr val="dk1"/>
          </a:fontRef>
        </p:style>
        <p:txBody>
          <a:bodyPr anchor="ctr">
            <a:normAutofit/>
          </a:bodyPr>
          <a:lstStyle>
            <a:lvl1pPr marL="0" indent="0">
              <a:buNone/>
              <a:defRPr sz="1200">
                <a:latin typeface="Roboto" panose="02000000000000000000" pitchFamily="2" charset="0"/>
                <a:ea typeface="Roboto" panose="02000000000000000000" pitchFamily="2" charset="0"/>
              </a:defRPr>
            </a:lvl1pPr>
          </a:lstStyle>
          <a:p>
            <a:pPr lvl="0"/>
            <a:r>
              <a:rPr lang="en-US"/>
              <a:t>Name, Organisation, and Role</a:t>
            </a:r>
            <a:endParaRPr lang="en-GB"/>
          </a:p>
        </p:txBody>
      </p:sp>
      <p:sp>
        <p:nvSpPr>
          <p:cNvPr id="9" name="Text Placeholder 6">
            <a:extLst>
              <a:ext uri="{FF2B5EF4-FFF2-40B4-BE49-F238E27FC236}">
                <a16:creationId xmlns:a16="http://schemas.microsoft.com/office/drawing/2014/main" id="{540BE4E4-02A2-6F97-B571-E7208D0B0958}"/>
              </a:ext>
            </a:extLst>
          </p:cNvPr>
          <p:cNvSpPr>
            <a:spLocks noGrp="1"/>
          </p:cNvSpPr>
          <p:nvPr>
            <p:ph type="body" sz="quarter" idx="14" hasCustomPrompt="1"/>
          </p:nvPr>
        </p:nvSpPr>
        <p:spPr>
          <a:xfrm>
            <a:off x="5467795" y="4607667"/>
            <a:ext cx="3552825" cy="1358039"/>
          </a:xfrm>
          <a:ln w="38100"/>
        </p:spPr>
        <p:style>
          <a:lnRef idx="2">
            <a:schemeClr val="accent3"/>
          </a:lnRef>
          <a:fillRef idx="1">
            <a:schemeClr val="lt1"/>
          </a:fillRef>
          <a:effectRef idx="0">
            <a:schemeClr val="accent3"/>
          </a:effectRef>
          <a:fontRef idx="minor">
            <a:schemeClr val="dk1"/>
          </a:fontRef>
        </p:style>
        <p:txBody>
          <a:bodyPr anchor="ctr">
            <a:normAutofit/>
          </a:bodyPr>
          <a:lstStyle>
            <a:lvl1pPr marL="0" indent="0">
              <a:buNone/>
              <a:defRPr sz="1200">
                <a:latin typeface="Roboto" panose="02000000000000000000" pitchFamily="2" charset="0"/>
                <a:ea typeface="Roboto" panose="02000000000000000000" pitchFamily="2" charset="0"/>
              </a:defRPr>
            </a:lvl1pPr>
          </a:lstStyle>
          <a:p>
            <a:pPr lvl="0"/>
            <a:r>
              <a:rPr lang="en-US"/>
              <a:t>Name, Organisation, and Role</a:t>
            </a:r>
            <a:endParaRPr lang="en-GB"/>
          </a:p>
        </p:txBody>
      </p:sp>
    </p:spTree>
    <p:extLst>
      <p:ext uri="{BB962C8B-B14F-4D97-AF65-F5344CB8AC3E}">
        <p14:creationId xmlns:p14="http://schemas.microsoft.com/office/powerpoint/2010/main" val="2403140452"/>
      </p:ext>
    </p:extLst>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preserve="1" userDrawn="1">
  <p:cSld name="Introducing Presenters (3)">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20A575E2-058B-7E11-CD53-2539375E87FD}"/>
              </a:ext>
            </a:extLst>
          </p:cNvPr>
          <p:cNvSpPr>
            <a:spLocks noGrp="1"/>
          </p:cNvSpPr>
          <p:nvPr>
            <p:ph type="title" hasCustomPrompt="1"/>
          </p:nvPr>
        </p:nvSpPr>
        <p:spPr/>
        <p:txBody>
          <a:bodyPr/>
          <a:lstStyle>
            <a:lvl1pPr>
              <a:defRPr/>
            </a:lvl1pPr>
          </a:lstStyle>
          <a:p>
            <a:r>
              <a:rPr lang="en-US"/>
              <a:t>Introducing your presenters</a:t>
            </a:r>
            <a:endParaRPr lang="en-GB"/>
          </a:p>
        </p:txBody>
      </p:sp>
      <p:sp>
        <p:nvSpPr>
          <p:cNvPr id="4" name="Picture Placeholder 3">
            <a:extLst>
              <a:ext uri="{FF2B5EF4-FFF2-40B4-BE49-F238E27FC236}">
                <a16:creationId xmlns:a16="http://schemas.microsoft.com/office/drawing/2014/main" id="{64A48518-35F9-535A-C077-59E61401884B}"/>
              </a:ext>
            </a:extLst>
          </p:cNvPr>
          <p:cNvSpPr>
            <a:spLocks noGrp="1"/>
          </p:cNvSpPr>
          <p:nvPr>
            <p:ph type="pic" sz="quarter" idx="10"/>
          </p:nvPr>
        </p:nvSpPr>
        <p:spPr>
          <a:xfrm>
            <a:off x="838200" y="1606550"/>
            <a:ext cx="2631393" cy="3153457"/>
          </a:xfrm>
          <a:ln>
            <a:solidFill>
              <a:schemeClr val="accent3"/>
            </a:solidFill>
          </a:ln>
        </p:spPr>
        <p:txBody>
          <a:bodyPr/>
          <a:lstStyle>
            <a:lvl1pPr>
              <a:defRPr>
                <a:ln>
                  <a:solidFill>
                    <a:schemeClr val="accent3"/>
                  </a:solidFill>
                </a:ln>
              </a:defRPr>
            </a:lvl1pPr>
          </a:lstStyle>
          <a:p>
            <a:r>
              <a:rPr lang="en-US"/>
              <a:t>Click icon to add picture</a:t>
            </a:r>
            <a:endParaRPr lang="en-GB"/>
          </a:p>
        </p:txBody>
      </p:sp>
      <p:sp>
        <p:nvSpPr>
          <p:cNvPr id="5" name="Picture Placeholder 3">
            <a:extLst>
              <a:ext uri="{FF2B5EF4-FFF2-40B4-BE49-F238E27FC236}">
                <a16:creationId xmlns:a16="http://schemas.microsoft.com/office/drawing/2014/main" id="{ADD18D3C-B836-DFCD-D7DB-1701542FE7B5}"/>
              </a:ext>
            </a:extLst>
          </p:cNvPr>
          <p:cNvSpPr>
            <a:spLocks noGrp="1"/>
          </p:cNvSpPr>
          <p:nvPr>
            <p:ph type="pic" sz="quarter" idx="11"/>
          </p:nvPr>
        </p:nvSpPr>
        <p:spPr>
          <a:xfrm>
            <a:off x="4117560" y="1606550"/>
            <a:ext cx="2631393" cy="3401286"/>
          </a:xfrm>
          <a:ln>
            <a:solidFill>
              <a:schemeClr val="accent3"/>
            </a:solidFill>
          </a:ln>
        </p:spPr>
        <p:txBody>
          <a:bodyPr/>
          <a:lstStyle/>
          <a:p>
            <a:r>
              <a:rPr lang="en-US"/>
              <a:t>Click icon to add picture</a:t>
            </a:r>
            <a:endParaRPr lang="en-GB"/>
          </a:p>
        </p:txBody>
      </p:sp>
      <p:sp>
        <p:nvSpPr>
          <p:cNvPr id="7" name="Text Placeholder 6">
            <a:extLst>
              <a:ext uri="{FF2B5EF4-FFF2-40B4-BE49-F238E27FC236}">
                <a16:creationId xmlns:a16="http://schemas.microsoft.com/office/drawing/2014/main" id="{FFD1FC4F-0D7B-E5CA-BD1E-29065B1B1452}"/>
              </a:ext>
            </a:extLst>
          </p:cNvPr>
          <p:cNvSpPr>
            <a:spLocks noGrp="1"/>
          </p:cNvSpPr>
          <p:nvPr>
            <p:ph type="body" sz="quarter" idx="12" hasCustomPrompt="1"/>
          </p:nvPr>
        </p:nvSpPr>
        <p:spPr>
          <a:xfrm>
            <a:off x="1134648" y="4427664"/>
            <a:ext cx="2982912" cy="1135849"/>
          </a:xfrm>
          <a:ln w="38100"/>
        </p:spPr>
        <p:style>
          <a:lnRef idx="2">
            <a:schemeClr val="accent3"/>
          </a:lnRef>
          <a:fillRef idx="1">
            <a:schemeClr val="lt1"/>
          </a:fillRef>
          <a:effectRef idx="0">
            <a:schemeClr val="accent3"/>
          </a:effectRef>
          <a:fontRef idx="minor">
            <a:schemeClr val="dk1"/>
          </a:fontRef>
        </p:style>
        <p:txBody>
          <a:bodyPr anchor="ctr">
            <a:normAutofit/>
          </a:bodyPr>
          <a:lstStyle>
            <a:lvl1pPr marL="0" indent="0">
              <a:buNone/>
              <a:defRPr sz="1200">
                <a:latin typeface="Roboto" panose="02000000000000000000" pitchFamily="2" charset="0"/>
                <a:ea typeface="Roboto" panose="02000000000000000000" pitchFamily="2" charset="0"/>
              </a:defRPr>
            </a:lvl1pPr>
          </a:lstStyle>
          <a:p>
            <a:pPr lvl="0"/>
            <a:r>
              <a:rPr lang="en-US"/>
              <a:t>Name, Organisation, and Role</a:t>
            </a:r>
            <a:endParaRPr lang="en-GB"/>
          </a:p>
        </p:txBody>
      </p:sp>
      <p:sp>
        <p:nvSpPr>
          <p:cNvPr id="9" name="Text Placeholder 6">
            <a:extLst>
              <a:ext uri="{FF2B5EF4-FFF2-40B4-BE49-F238E27FC236}">
                <a16:creationId xmlns:a16="http://schemas.microsoft.com/office/drawing/2014/main" id="{540BE4E4-02A2-6F97-B571-E7208D0B0958}"/>
              </a:ext>
            </a:extLst>
          </p:cNvPr>
          <p:cNvSpPr>
            <a:spLocks noGrp="1"/>
          </p:cNvSpPr>
          <p:nvPr>
            <p:ph type="body" sz="quarter" idx="14" hasCustomPrompt="1"/>
          </p:nvPr>
        </p:nvSpPr>
        <p:spPr>
          <a:xfrm>
            <a:off x="4414007" y="4440282"/>
            <a:ext cx="2982913" cy="1135107"/>
          </a:xfrm>
          <a:ln w="38100"/>
        </p:spPr>
        <p:style>
          <a:lnRef idx="2">
            <a:schemeClr val="accent3"/>
          </a:lnRef>
          <a:fillRef idx="1">
            <a:schemeClr val="lt1"/>
          </a:fillRef>
          <a:effectRef idx="0">
            <a:schemeClr val="accent3"/>
          </a:effectRef>
          <a:fontRef idx="minor">
            <a:schemeClr val="dk1"/>
          </a:fontRef>
        </p:style>
        <p:txBody>
          <a:bodyPr anchor="ctr">
            <a:normAutofit/>
          </a:bodyPr>
          <a:lstStyle>
            <a:lvl1pPr marL="0" indent="0">
              <a:buNone/>
              <a:defRPr sz="1200">
                <a:latin typeface="Roboto" panose="02000000000000000000" pitchFamily="2" charset="0"/>
                <a:ea typeface="Roboto" panose="02000000000000000000" pitchFamily="2" charset="0"/>
              </a:defRPr>
            </a:lvl1pPr>
          </a:lstStyle>
          <a:p>
            <a:pPr lvl="0"/>
            <a:r>
              <a:rPr lang="en-US"/>
              <a:t>Name, Organisation, and Role</a:t>
            </a:r>
            <a:endParaRPr lang="en-GB"/>
          </a:p>
        </p:txBody>
      </p:sp>
      <p:sp>
        <p:nvSpPr>
          <p:cNvPr id="8" name="Picture Placeholder 3">
            <a:extLst>
              <a:ext uri="{FF2B5EF4-FFF2-40B4-BE49-F238E27FC236}">
                <a16:creationId xmlns:a16="http://schemas.microsoft.com/office/drawing/2014/main" id="{A98B74B8-0426-0468-EDAA-F71E7C8A76DD}"/>
              </a:ext>
            </a:extLst>
          </p:cNvPr>
          <p:cNvSpPr>
            <a:spLocks noGrp="1"/>
          </p:cNvSpPr>
          <p:nvPr>
            <p:ph type="pic" sz="quarter" idx="15"/>
          </p:nvPr>
        </p:nvSpPr>
        <p:spPr>
          <a:xfrm>
            <a:off x="7491662" y="1606550"/>
            <a:ext cx="2631393" cy="3401286"/>
          </a:xfrm>
          <a:ln>
            <a:solidFill>
              <a:schemeClr val="accent3"/>
            </a:solidFill>
          </a:ln>
        </p:spPr>
        <p:txBody>
          <a:bodyPr/>
          <a:lstStyle/>
          <a:p>
            <a:r>
              <a:rPr lang="en-US"/>
              <a:t>Click icon to add picture</a:t>
            </a:r>
            <a:endParaRPr lang="en-GB"/>
          </a:p>
        </p:txBody>
      </p:sp>
      <p:sp>
        <p:nvSpPr>
          <p:cNvPr id="10" name="Text Placeholder 6">
            <a:extLst>
              <a:ext uri="{FF2B5EF4-FFF2-40B4-BE49-F238E27FC236}">
                <a16:creationId xmlns:a16="http://schemas.microsoft.com/office/drawing/2014/main" id="{17FE27AF-59F4-8B4D-0BC2-3B7AC8A6FD97}"/>
              </a:ext>
            </a:extLst>
          </p:cNvPr>
          <p:cNvSpPr>
            <a:spLocks noGrp="1"/>
          </p:cNvSpPr>
          <p:nvPr>
            <p:ph type="body" sz="quarter" idx="16" hasCustomPrompt="1"/>
          </p:nvPr>
        </p:nvSpPr>
        <p:spPr>
          <a:xfrm>
            <a:off x="7787371" y="4440281"/>
            <a:ext cx="2982913" cy="1135107"/>
          </a:xfrm>
          <a:ln w="38100"/>
        </p:spPr>
        <p:style>
          <a:lnRef idx="2">
            <a:schemeClr val="accent3"/>
          </a:lnRef>
          <a:fillRef idx="1">
            <a:schemeClr val="lt1"/>
          </a:fillRef>
          <a:effectRef idx="0">
            <a:schemeClr val="accent3"/>
          </a:effectRef>
          <a:fontRef idx="minor">
            <a:schemeClr val="dk1"/>
          </a:fontRef>
        </p:style>
        <p:txBody>
          <a:bodyPr anchor="ctr">
            <a:normAutofit/>
          </a:bodyPr>
          <a:lstStyle>
            <a:lvl1pPr marL="0" indent="0">
              <a:buNone/>
              <a:defRPr sz="1200">
                <a:latin typeface="Roboto" panose="02000000000000000000" pitchFamily="2" charset="0"/>
                <a:ea typeface="Roboto" panose="02000000000000000000" pitchFamily="2" charset="0"/>
              </a:defRPr>
            </a:lvl1pPr>
          </a:lstStyle>
          <a:p>
            <a:pPr lvl="0"/>
            <a:r>
              <a:rPr lang="en-US"/>
              <a:t>Name, Organisation, and Role</a:t>
            </a:r>
            <a:endParaRPr lang="en-GB"/>
          </a:p>
        </p:txBody>
      </p:sp>
    </p:spTree>
    <p:extLst>
      <p:ext uri="{BB962C8B-B14F-4D97-AF65-F5344CB8AC3E}">
        <p14:creationId xmlns:p14="http://schemas.microsoft.com/office/powerpoint/2010/main" val="422756570"/>
      </p:ext>
    </p:extLst>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preserve="1" userDrawn="1">
  <p:cSld name="Introducing Presenters (4)">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20A575E2-058B-7E11-CD53-2539375E87FD}"/>
              </a:ext>
            </a:extLst>
          </p:cNvPr>
          <p:cNvSpPr>
            <a:spLocks noGrp="1"/>
          </p:cNvSpPr>
          <p:nvPr>
            <p:ph type="title" hasCustomPrompt="1"/>
          </p:nvPr>
        </p:nvSpPr>
        <p:spPr/>
        <p:txBody>
          <a:bodyPr/>
          <a:lstStyle>
            <a:lvl1pPr>
              <a:defRPr/>
            </a:lvl1pPr>
          </a:lstStyle>
          <a:p>
            <a:r>
              <a:rPr lang="en-US"/>
              <a:t>Introducing your presenters</a:t>
            </a:r>
            <a:endParaRPr lang="en-GB"/>
          </a:p>
        </p:txBody>
      </p:sp>
      <p:sp>
        <p:nvSpPr>
          <p:cNvPr id="4" name="Picture Placeholder 3">
            <a:extLst>
              <a:ext uri="{FF2B5EF4-FFF2-40B4-BE49-F238E27FC236}">
                <a16:creationId xmlns:a16="http://schemas.microsoft.com/office/drawing/2014/main" id="{64A48518-35F9-535A-C077-59E61401884B}"/>
              </a:ext>
            </a:extLst>
          </p:cNvPr>
          <p:cNvSpPr>
            <a:spLocks noGrp="1"/>
          </p:cNvSpPr>
          <p:nvPr>
            <p:ph type="pic" sz="quarter" idx="10"/>
          </p:nvPr>
        </p:nvSpPr>
        <p:spPr>
          <a:xfrm>
            <a:off x="838200" y="1922804"/>
            <a:ext cx="1964821" cy="2324485"/>
          </a:xfrm>
          <a:ln>
            <a:solidFill>
              <a:schemeClr val="accent3"/>
            </a:solidFill>
          </a:ln>
        </p:spPr>
        <p:txBody>
          <a:bodyPr/>
          <a:lstStyle>
            <a:lvl1pPr>
              <a:defRPr>
                <a:ln>
                  <a:solidFill>
                    <a:schemeClr val="accent3"/>
                  </a:solidFill>
                </a:ln>
              </a:defRPr>
            </a:lvl1pPr>
          </a:lstStyle>
          <a:p>
            <a:r>
              <a:rPr lang="en-US"/>
              <a:t>Click icon to add picture</a:t>
            </a:r>
            <a:endParaRPr lang="en-GB"/>
          </a:p>
        </p:txBody>
      </p:sp>
      <p:sp>
        <p:nvSpPr>
          <p:cNvPr id="7" name="Text Placeholder 6">
            <a:extLst>
              <a:ext uri="{FF2B5EF4-FFF2-40B4-BE49-F238E27FC236}">
                <a16:creationId xmlns:a16="http://schemas.microsoft.com/office/drawing/2014/main" id="{FFD1FC4F-0D7B-E5CA-BD1E-29065B1B1452}"/>
              </a:ext>
            </a:extLst>
          </p:cNvPr>
          <p:cNvSpPr>
            <a:spLocks noGrp="1"/>
          </p:cNvSpPr>
          <p:nvPr>
            <p:ph type="body" sz="quarter" idx="12" hasCustomPrompt="1"/>
          </p:nvPr>
        </p:nvSpPr>
        <p:spPr>
          <a:xfrm>
            <a:off x="838200" y="4247289"/>
            <a:ext cx="1964821" cy="1374930"/>
          </a:xfrm>
          <a:ln w="38100"/>
        </p:spPr>
        <p:style>
          <a:lnRef idx="2">
            <a:schemeClr val="accent3"/>
          </a:lnRef>
          <a:fillRef idx="1">
            <a:schemeClr val="lt1"/>
          </a:fillRef>
          <a:effectRef idx="0">
            <a:schemeClr val="accent3"/>
          </a:effectRef>
          <a:fontRef idx="minor">
            <a:schemeClr val="dk1"/>
          </a:fontRef>
        </p:style>
        <p:txBody>
          <a:bodyPr anchor="ctr">
            <a:normAutofit/>
          </a:bodyPr>
          <a:lstStyle>
            <a:lvl1pPr marL="0" indent="0">
              <a:buNone/>
              <a:defRPr sz="1200">
                <a:latin typeface="Roboto" panose="02000000000000000000" pitchFamily="2" charset="0"/>
                <a:ea typeface="Roboto" panose="02000000000000000000" pitchFamily="2" charset="0"/>
              </a:defRPr>
            </a:lvl1pPr>
          </a:lstStyle>
          <a:p>
            <a:pPr lvl="0"/>
            <a:r>
              <a:rPr lang="en-US"/>
              <a:t>Name, Organisation, and Role</a:t>
            </a:r>
            <a:endParaRPr lang="en-GB"/>
          </a:p>
        </p:txBody>
      </p:sp>
      <p:sp>
        <p:nvSpPr>
          <p:cNvPr id="11" name="Picture Placeholder 3">
            <a:extLst>
              <a:ext uri="{FF2B5EF4-FFF2-40B4-BE49-F238E27FC236}">
                <a16:creationId xmlns:a16="http://schemas.microsoft.com/office/drawing/2014/main" id="{2C602C5F-F1E1-2B20-CC7B-72A761E31A10}"/>
              </a:ext>
            </a:extLst>
          </p:cNvPr>
          <p:cNvSpPr>
            <a:spLocks noGrp="1"/>
          </p:cNvSpPr>
          <p:nvPr>
            <p:ph type="pic" sz="quarter" idx="13"/>
          </p:nvPr>
        </p:nvSpPr>
        <p:spPr>
          <a:xfrm>
            <a:off x="3238144" y="1922804"/>
            <a:ext cx="1964821" cy="2324485"/>
          </a:xfrm>
          <a:ln>
            <a:solidFill>
              <a:schemeClr val="accent3"/>
            </a:solidFill>
          </a:ln>
        </p:spPr>
        <p:txBody>
          <a:bodyPr/>
          <a:lstStyle>
            <a:lvl1pPr>
              <a:defRPr>
                <a:ln>
                  <a:solidFill>
                    <a:schemeClr val="accent3"/>
                  </a:solidFill>
                </a:ln>
              </a:defRPr>
            </a:lvl1pPr>
          </a:lstStyle>
          <a:p>
            <a:r>
              <a:rPr lang="en-US"/>
              <a:t>Click icon to add picture</a:t>
            </a:r>
            <a:endParaRPr lang="en-GB"/>
          </a:p>
        </p:txBody>
      </p:sp>
      <p:sp>
        <p:nvSpPr>
          <p:cNvPr id="12" name="Text Placeholder 6">
            <a:extLst>
              <a:ext uri="{FF2B5EF4-FFF2-40B4-BE49-F238E27FC236}">
                <a16:creationId xmlns:a16="http://schemas.microsoft.com/office/drawing/2014/main" id="{16E191BD-962D-F291-3568-61150F6B3421}"/>
              </a:ext>
            </a:extLst>
          </p:cNvPr>
          <p:cNvSpPr>
            <a:spLocks noGrp="1"/>
          </p:cNvSpPr>
          <p:nvPr>
            <p:ph type="body" sz="quarter" idx="14" hasCustomPrompt="1"/>
          </p:nvPr>
        </p:nvSpPr>
        <p:spPr>
          <a:xfrm>
            <a:off x="3238144" y="4247289"/>
            <a:ext cx="1964821" cy="1374930"/>
          </a:xfrm>
          <a:ln w="38100"/>
        </p:spPr>
        <p:style>
          <a:lnRef idx="2">
            <a:schemeClr val="accent3"/>
          </a:lnRef>
          <a:fillRef idx="1">
            <a:schemeClr val="lt1"/>
          </a:fillRef>
          <a:effectRef idx="0">
            <a:schemeClr val="accent3"/>
          </a:effectRef>
          <a:fontRef idx="minor">
            <a:schemeClr val="dk1"/>
          </a:fontRef>
        </p:style>
        <p:txBody>
          <a:bodyPr anchor="ctr">
            <a:normAutofit/>
          </a:bodyPr>
          <a:lstStyle>
            <a:lvl1pPr marL="0" indent="0">
              <a:buNone/>
              <a:defRPr sz="1200">
                <a:latin typeface="Roboto" panose="02000000000000000000" pitchFamily="2" charset="0"/>
                <a:ea typeface="Roboto" panose="02000000000000000000" pitchFamily="2" charset="0"/>
              </a:defRPr>
            </a:lvl1pPr>
          </a:lstStyle>
          <a:p>
            <a:pPr lvl="0"/>
            <a:r>
              <a:rPr lang="en-US"/>
              <a:t>Name, Organisation, and Role</a:t>
            </a:r>
            <a:endParaRPr lang="en-GB"/>
          </a:p>
        </p:txBody>
      </p:sp>
      <p:sp>
        <p:nvSpPr>
          <p:cNvPr id="13" name="Picture Placeholder 3">
            <a:extLst>
              <a:ext uri="{FF2B5EF4-FFF2-40B4-BE49-F238E27FC236}">
                <a16:creationId xmlns:a16="http://schemas.microsoft.com/office/drawing/2014/main" id="{B433CF78-ADFA-AA45-DC89-9873A0EC72E2}"/>
              </a:ext>
            </a:extLst>
          </p:cNvPr>
          <p:cNvSpPr>
            <a:spLocks noGrp="1"/>
          </p:cNvSpPr>
          <p:nvPr>
            <p:ph type="pic" sz="quarter" idx="15"/>
          </p:nvPr>
        </p:nvSpPr>
        <p:spPr>
          <a:xfrm>
            <a:off x="5638088" y="1922804"/>
            <a:ext cx="1964821" cy="2324485"/>
          </a:xfrm>
          <a:ln>
            <a:solidFill>
              <a:schemeClr val="accent3"/>
            </a:solidFill>
          </a:ln>
        </p:spPr>
        <p:txBody>
          <a:bodyPr/>
          <a:lstStyle>
            <a:lvl1pPr>
              <a:defRPr>
                <a:ln>
                  <a:solidFill>
                    <a:schemeClr val="accent3"/>
                  </a:solidFill>
                </a:ln>
              </a:defRPr>
            </a:lvl1pPr>
          </a:lstStyle>
          <a:p>
            <a:r>
              <a:rPr lang="en-US"/>
              <a:t>Click icon to add picture</a:t>
            </a:r>
            <a:endParaRPr lang="en-GB"/>
          </a:p>
        </p:txBody>
      </p:sp>
      <p:sp>
        <p:nvSpPr>
          <p:cNvPr id="14" name="Text Placeholder 6">
            <a:extLst>
              <a:ext uri="{FF2B5EF4-FFF2-40B4-BE49-F238E27FC236}">
                <a16:creationId xmlns:a16="http://schemas.microsoft.com/office/drawing/2014/main" id="{0B502E78-7066-D212-6CF2-493F948DBAFB}"/>
              </a:ext>
            </a:extLst>
          </p:cNvPr>
          <p:cNvSpPr>
            <a:spLocks noGrp="1"/>
          </p:cNvSpPr>
          <p:nvPr>
            <p:ph type="body" sz="quarter" idx="16" hasCustomPrompt="1"/>
          </p:nvPr>
        </p:nvSpPr>
        <p:spPr>
          <a:xfrm>
            <a:off x="5638088" y="4247289"/>
            <a:ext cx="1964821" cy="1374930"/>
          </a:xfrm>
          <a:ln w="38100"/>
        </p:spPr>
        <p:style>
          <a:lnRef idx="2">
            <a:schemeClr val="accent3"/>
          </a:lnRef>
          <a:fillRef idx="1">
            <a:schemeClr val="lt1"/>
          </a:fillRef>
          <a:effectRef idx="0">
            <a:schemeClr val="accent3"/>
          </a:effectRef>
          <a:fontRef idx="minor">
            <a:schemeClr val="dk1"/>
          </a:fontRef>
        </p:style>
        <p:txBody>
          <a:bodyPr anchor="ctr">
            <a:normAutofit/>
          </a:bodyPr>
          <a:lstStyle>
            <a:lvl1pPr marL="0" indent="0">
              <a:buNone/>
              <a:defRPr sz="1200">
                <a:latin typeface="Roboto" panose="02000000000000000000" pitchFamily="2" charset="0"/>
                <a:ea typeface="Roboto" panose="02000000000000000000" pitchFamily="2" charset="0"/>
              </a:defRPr>
            </a:lvl1pPr>
          </a:lstStyle>
          <a:p>
            <a:pPr lvl="0"/>
            <a:r>
              <a:rPr lang="en-US"/>
              <a:t>Name, Organisation, and Role</a:t>
            </a:r>
            <a:endParaRPr lang="en-GB"/>
          </a:p>
        </p:txBody>
      </p:sp>
      <p:sp>
        <p:nvSpPr>
          <p:cNvPr id="15" name="Picture Placeholder 3">
            <a:extLst>
              <a:ext uri="{FF2B5EF4-FFF2-40B4-BE49-F238E27FC236}">
                <a16:creationId xmlns:a16="http://schemas.microsoft.com/office/drawing/2014/main" id="{6B93B762-A71B-FA3C-88AE-C60700E46AE7}"/>
              </a:ext>
            </a:extLst>
          </p:cNvPr>
          <p:cNvSpPr>
            <a:spLocks noGrp="1"/>
          </p:cNvSpPr>
          <p:nvPr>
            <p:ph type="pic" sz="quarter" idx="17"/>
          </p:nvPr>
        </p:nvSpPr>
        <p:spPr>
          <a:xfrm>
            <a:off x="8038032" y="1922804"/>
            <a:ext cx="1964821" cy="2324485"/>
          </a:xfrm>
          <a:ln>
            <a:solidFill>
              <a:schemeClr val="accent3"/>
            </a:solidFill>
          </a:ln>
        </p:spPr>
        <p:txBody>
          <a:bodyPr/>
          <a:lstStyle>
            <a:lvl1pPr>
              <a:defRPr>
                <a:ln>
                  <a:solidFill>
                    <a:schemeClr val="accent3"/>
                  </a:solidFill>
                </a:ln>
              </a:defRPr>
            </a:lvl1pPr>
          </a:lstStyle>
          <a:p>
            <a:r>
              <a:rPr lang="en-US"/>
              <a:t>Click icon to add picture</a:t>
            </a:r>
            <a:endParaRPr lang="en-GB"/>
          </a:p>
        </p:txBody>
      </p:sp>
      <p:sp>
        <p:nvSpPr>
          <p:cNvPr id="16" name="Text Placeholder 6">
            <a:extLst>
              <a:ext uri="{FF2B5EF4-FFF2-40B4-BE49-F238E27FC236}">
                <a16:creationId xmlns:a16="http://schemas.microsoft.com/office/drawing/2014/main" id="{B8392AAC-125B-C445-4ED3-55B95A97C6BE}"/>
              </a:ext>
            </a:extLst>
          </p:cNvPr>
          <p:cNvSpPr>
            <a:spLocks noGrp="1"/>
          </p:cNvSpPr>
          <p:nvPr>
            <p:ph type="body" sz="quarter" idx="18" hasCustomPrompt="1"/>
          </p:nvPr>
        </p:nvSpPr>
        <p:spPr>
          <a:xfrm>
            <a:off x="8038032" y="4247289"/>
            <a:ext cx="1964821" cy="1374930"/>
          </a:xfrm>
          <a:ln w="38100"/>
        </p:spPr>
        <p:style>
          <a:lnRef idx="2">
            <a:schemeClr val="accent3"/>
          </a:lnRef>
          <a:fillRef idx="1">
            <a:schemeClr val="lt1"/>
          </a:fillRef>
          <a:effectRef idx="0">
            <a:schemeClr val="accent3"/>
          </a:effectRef>
          <a:fontRef idx="minor">
            <a:schemeClr val="dk1"/>
          </a:fontRef>
        </p:style>
        <p:txBody>
          <a:bodyPr anchor="ctr">
            <a:normAutofit/>
          </a:bodyPr>
          <a:lstStyle>
            <a:lvl1pPr marL="0" indent="0">
              <a:buNone/>
              <a:defRPr sz="1200">
                <a:latin typeface="Roboto" panose="02000000000000000000" pitchFamily="2" charset="0"/>
                <a:ea typeface="Roboto" panose="02000000000000000000" pitchFamily="2" charset="0"/>
              </a:defRPr>
            </a:lvl1pPr>
          </a:lstStyle>
          <a:p>
            <a:pPr lvl="0"/>
            <a:r>
              <a:rPr lang="en-US"/>
              <a:t>Name, Organisation, and Role</a:t>
            </a:r>
            <a:endParaRPr lang="en-GB"/>
          </a:p>
        </p:txBody>
      </p:sp>
    </p:spTree>
    <p:extLst>
      <p:ext uri="{BB962C8B-B14F-4D97-AF65-F5344CB8AC3E}">
        <p14:creationId xmlns:p14="http://schemas.microsoft.com/office/powerpoint/2010/main" val="3024283504"/>
      </p:ext>
    </p:extLst>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preserve="1" userDrawn="1">
  <p:cSld name="Introducing Presenters (5)">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20A575E2-058B-7E11-CD53-2539375E87FD}"/>
              </a:ext>
            </a:extLst>
          </p:cNvPr>
          <p:cNvSpPr>
            <a:spLocks noGrp="1"/>
          </p:cNvSpPr>
          <p:nvPr>
            <p:ph type="title" hasCustomPrompt="1"/>
          </p:nvPr>
        </p:nvSpPr>
        <p:spPr/>
        <p:txBody>
          <a:bodyPr/>
          <a:lstStyle>
            <a:lvl1pPr>
              <a:defRPr/>
            </a:lvl1pPr>
          </a:lstStyle>
          <a:p>
            <a:r>
              <a:rPr lang="en-US"/>
              <a:t>Introducing your presenters</a:t>
            </a:r>
            <a:endParaRPr lang="en-GB"/>
          </a:p>
        </p:txBody>
      </p:sp>
      <p:sp>
        <p:nvSpPr>
          <p:cNvPr id="4" name="Picture Placeholder 3">
            <a:extLst>
              <a:ext uri="{FF2B5EF4-FFF2-40B4-BE49-F238E27FC236}">
                <a16:creationId xmlns:a16="http://schemas.microsoft.com/office/drawing/2014/main" id="{64A48518-35F9-535A-C077-59E61401884B}"/>
              </a:ext>
            </a:extLst>
          </p:cNvPr>
          <p:cNvSpPr>
            <a:spLocks noGrp="1"/>
          </p:cNvSpPr>
          <p:nvPr>
            <p:ph type="pic" sz="quarter" idx="10"/>
          </p:nvPr>
        </p:nvSpPr>
        <p:spPr>
          <a:xfrm>
            <a:off x="838200" y="1922804"/>
            <a:ext cx="1964821" cy="2324485"/>
          </a:xfrm>
          <a:ln>
            <a:solidFill>
              <a:schemeClr val="accent3"/>
            </a:solidFill>
          </a:ln>
        </p:spPr>
        <p:txBody>
          <a:bodyPr/>
          <a:lstStyle>
            <a:lvl1pPr>
              <a:defRPr>
                <a:ln>
                  <a:solidFill>
                    <a:schemeClr val="accent3"/>
                  </a:solidFill>
                </a:ln>
              </a:defRPr>
            </a:lvl1pPr>
          </a:lstStyle>
          <a:p>
            <a:r>
              <a:rPr lang="en-US"/>
              <a:t>Click icon to add picture</a:t>
            </a:r>
            <a:endParaRPr lang="en-GB"/>
          </a:p>
        </p:txBody>
      </p:sp>
      <p:sp>
        <p:nvSpPr>
          <p:cNvPr id="7" name="Text Placeholder 6">
            <a:extLst>
              <a:ext uri="{FF2B5EF4-FFF2-40B4-BE49-F238E27FC236}">
                <a16:creationId xmlns:a16="http://schemas.microsoft.com/office/drawing/2014/main" id="{FFD1FC4F-0D7B-E5CA-BD1E-29065B1B1452}"/>
              </a:ext>
            </a:extLst>
          </p:cNvPr>
          <p:cNvSpPr>
            <a:spLocks noGrp="1"/>
          </p:cNvSpPr>
          <p:nvPr>
            <p:ph type="body" sz="quarter" idx="12" hasCustomPrompt="1"/>
          </p:nvPr>
        </p:nvSpPr>
        <p:spPr>
          <a:xfrm>
            <a:off x="838200" y="4247289"/>
            <a:ext cx="1964821" cy="1374930"/>
          </a:xfrm>
          <a:ln w="38100"/>
        </p:spPr>
        <p:style>
          <a:lnRef idx="2">
            <a:schemeClr val="accent3"/>
          </a:lnRef>
          <a:fillRef idx="1">
            <a:schemeClr val="lt1"/>
          </a:fillRef>
          <a:effectRef idx="0">
            <a:schemeClr val="accent3"/>
          </a:effectRef>
          <a:fontRef idx="minor">
            <a:schemeClr val="dk1"/>
          </a:fontRef>
        </p:style>
        <p:txBody>
          <a:bodyPr anchor="ctr">
            <a:normAutofit/>
          </a:bodyPr>
          <a:lstStyle>
            <a:lvl1pPr marL="0" indent="0">
              <a:buNone/>
              <a:defRPr sz="1200">
                <a:latin typeface="Roboto" panose="02000000000000000000" pitchFamily="2" charset="0"/>
                <a:ea typeface="Roboto" panose="02000000000000000000" pitchFamily="2" charset="0"/>
              </a:defRPr>
            </a:lvl1pPr>
          </a:lstStyle>
          <a:p>
            <a:pPr lvl="0"/>
            <a:r>
              <a:rPr lang="en-US"/>
              <a:t>Name, Organisation, and Role</a:t>
            </a:r>
            <a:endParaRPr lang="en-GB"/>
          </a:p>
        </p:txBody>
      </p:sp>
      <p:sp>
        <p:nvSpPr>
          <p:cNvPr id="11" name="Picture Placeholder 3">
            <a:extLst>
              <a:ext uri="{FF2B5EF4-FFF2-40B4-BE49-F238E27FC236}">
                <a16:creationId xmlns:a16="http://schemas.microsoft.com/office/drawing/2014/main" id="{2C602C5F-F1E1-2B20-CC7B-72A761E31A10}"/>
              </a:ext>
            </a:extLst>
          </p:cNvPr>
          <p:cNvSpPr>
            <a:spLocks noGrp="1"/>
          </p:cNvSpPr>
          <p:nvPr>
            <p:ph type="pic" sz="quarter" idx="13"/>
          </p:nvPr>
        </p:nvSpPr>
        <p:spPr>
          <a:xfrm>
            <a:off x="3041593" y="1922804"/>
            <a:ext cx="1964821" cy="2324485"/>
          </a:xfrm>
          <a:ln>
            <a:solidFill>
              <a:schemeClr val="accent3"/>
            </a:solidFill>
          </a:ln>
        </p:spPr>
        <p:txBody>
          <a:bodyPr/>
          <a:lstStyle>
            <a:lvl1pPr>
              <a:defRPr>
                <a:ln>
                  <a:solidFill>
                    <a:schemeClr val="accent3"/>
                  </a:solidFill>
                </a:ln>
              </a:defRPr>
            </a:lvl1pPr>
          </a:lstStyle>
          <a:p>
            <a:r>
              <a:rPr lang="en-US"/>
              <a:t>Click icon to add picture</a:t>
            </a:r>
            <a:endParaRPr lang="en-GB"/>
          </a:p>
        </p:txBody>
      </p:sp>
      <p:sp>
        <p:nvSpPr>
          <p:cNvPr id="12" name="Text Placeholder 6">
            <a:extLst>
              <a:ext uri="{FF2B5EF4-FFF2-40B4-BE49-F238E27FC236}">
                <a16:creationId xmlns:a16="http://schemas.microsoft.com/office/drawing/2014/main" id="{16E191BD-962D-F291-3568-61150F6B3421}"/>
              </a:ext>
            </a:extLst>
          </p:cNvPr>
          <p:cNvSpPr>
            <a:spLocks noGrp="1"/>
          </p:cNvSpPr>
          <p:nvPr>
            <p:ph type="body" sz="quarter" idx="14" hasCustomPrompt="1"/>
          </p:nvPr>
        </p:nvSpPr>
        <p:spPr>
          <a:xfrm>
            <a:off x="3041593" y="4247289"/>
            <a:ext cx="1964821" cy="1374930"/>
          </a:xfrm>
          <a:ln w="38100"/>
        </p:spPr>
        <p:style>
          <a:lnRef idx="2">
            <a:schemeClr val="accent3"/>
          </a:lnRef>
          <a:fillRef idx="1">
            <a:schemeClr val="lt1"/>
          </a:fillRef>
          <a:effectRef idx="0">
            <a:schemeClr val="accent3"/>
          </a:effectRef>
          <a:fontRef idx="minor">
            <a:schemeClr val="dk1"/>
          </a:fontRef>
        </p:style>
        <p:txBody>
          <a:bodyPr anchor="ctr">
            <a:normAutofit/>
          </a:bodyPr>
          <a:lstStyle>
            <a:lvl1pPr marL="0" indent="0">
              <a:buNone/>
              <a:defRPr sz="1200">
                <a:latin typeface="Roboto" panose="02000000000000000000" pitchFamily="2" charset="0"/>
                <a:ea typeface="Roboto" panose="02000000000000000000" pitchFamily="2" charset="0"/>
              </a:defRPr>
            </a:lvl1pPr>
          </a:lstStyle>
          <a:p>
            <a:pPr lvl="0"/>
            <a:r>
              <a:rPr lang="en-US"/>
              <a:t>Name, Organisation, and Role</a:t>
            </a:r>
            <a:endParaRPr lang="en-GB"/>
          </a:p>
        </p:txBody>
      </p:sp>
      <p:sp>
        <p:nvSpPr>
          <p:cNvPr id="13" name="Picture Placeholder 3">
            <a:extLst>
              <a:ext uri="{FF2B5EF4-FFF2-40B4-BE49-F238E27FC236}">
                <a16:creationId xmlns:a16="http://schemas.microsoft.com/office/drawing/2014/main" id="{B433CF78-ADFA-AA45-DC89-9873A0EC72E2}"/>
              </a:ext>
            </a:extLst>
          </p:cNvPr>
          <p:cNvSpPr>
            <a:spLocks noGrp="1"/>
          </p:cNvSpPr>
          <p:nvPr>
            <p:ph type="pic" sz="quarter" idx="15"/>
          </p:nvPr>
        </p:nvSpPr>
        <p:spPr>
          <a:xfrm>
            <a:off x="5244986" y="1922804"/>
            <a:ext cx="1964821" cy="2324485"/>
          </a:xfrm>
          <a:ln>
            <a:solidFill>
              <a:schemeClr val="accent3"/>
            </a:solidFill>
          </a:ln>
        </p:spPr>
        <p:txBody>
          <a:bodyPr/>
          <a:lstStyle>
            <a:lvl1pPr>
              <a:defRPr>
                <a:ln>
                  <a:solidFill>
                    <a:schemeClr val="accent3"/>
                  </a:solidFill>
                </a:ln>
              </a:defRPr>
            </a:lvl1pPr>
          </a:lstStyle>
          <a:p>
            <a:r>
              <a:rPr lang="en-US"/>
              <a:t>Click icon to add picture</a:t>
            </a:r>
            <a:endParaRPr lang="en-GB"/>
          </a:p>
        </p:txBody>
      </p:sp>
      <p:sp>
        <p:nvSpPr>
          <p:cNvPr id="14" name="Text Placeholder 6">
            <a:extLst>
              <a:ext uri="{FF2B5EF4-FFF2-40B4-BE49-F238E27FC236}">
                <a16:creationId xmlns:a16="http://schemas.microsoft.com/office/drawing/2014/main" id="{0B502E78-7066-D212-6CF2-493F948DBAFB}"/>
              </a:ext>
            </a:extLst>
          </p:cNvPr>
          <p:cNvSpPr>
            <a:spLocks noGrp="1"/>
          </p:cNvSpPr>
          <p:nvPr>
            <p:ph type="body" sz="quarter" idx="16" hasCustomPrompt="1"/>
          </p:nvPr>
        </p:nvSpPr>
        <p:spPr>
          <a:xfrm>
            <a:off x="5244986" y="4247289"/>
            <a:ext cx="1964821" cy="1374930"/>
          </a:xfrm>
          <a:ln w="38100"/>
        </p:spPr>
        <p:style>
          <a:lnRef idx="2">
            <a:schemeClr val="accent3"/>
          </a:lnRef>
          <a:fillRef idx="1">
            <a:schemeClr val="lt1"/>
          </a:fillRef>
          <a:effectRef idx="0">
            <a:schemeClr val="accent3"/>
          </a:effectRef>
          <a:fontRef idx="minor">
            <a:schemeClr val="dk1"/>
          </a:fontRef>
        </p:style>
        <p:txBody>
          <a:bodyPr anchor="ctr">
            <a:normAutofit/>
          </a:bodyPr>
          <a:lstStyle>
            <a:lvl1pPr marL="0" indent="0">
              <a:buNone/>
              <a:defRPr sz="1200">
                <a:latin typeface="Roboto" panose="02000000000000000000" pitchFamily="2" charset="0"/>
                <a:ea typeface="Roboto" panose="02000000000000000000" pitchFamily="2" charset="0"/>
              </a:defRPr>
            </a:lvl1pPr>
          </a:lstStyle>
          <a:p>
            <a:pPr lvl="0"/>
            <a:r>
              <a:rPr lang="en-US"/>
              <a:t>Name, Organisation, and Role</a:t>
            </a:r>
            <a:endParaRPr lang="en-GB"/>
          </a:p>
        </p:txBody>
      </p:sp>
      <p:sp>
        <p:nvSpPr>
          <p:cNvPr id="15" name="Picture Placeholder 3">
            <a:extLst>
              <a:ext uri="{FF2B5EF4-FFF2-40B4-BE49-F238E27FC236}">
                <a16:creationId xmlns:a16="http://schemas.microsoft.com/office/drawing/2014/main" id="{6B93B762-A71B-FA3C-88AE-C60700E46AE7}"/>
              </a:ext>
            </a:extLst>
          </p:cNvPr>
          <p:cNvSpPr>
            <a:spLocks noGrp="1"/>
          </p:cNvSpPr>
          <p:nvPr>
            <p:ph type="pic" sz="quarter" idx="17"/>
          </p:nvPr>
        </p:nvSpPr>
        <p:spPr>
          <a:xfrm>
            <a:off x="7448379" y="1922804"/>
            <a:ext cx="1964821" cy="2324485"/>
          </a:xfrm>
          <a:ln>
            <a:solidFill>
              <a:schemeClr val="accent3"/>
            </a:solidFill>
          </a:ln>
        </p:spPr>
        <p:txBody>
          <a:bodyPr/>
          <a:lstStyle>
            <a:lvl1pPr>
              <a:defRPr>
                <a:ln>
                  <a:solidFill>
                    <a:schemeClr val="accent3"/>
                  </a:solidFill>
                </a:ln>
              </a:defRPr>
            </a:lvl1pPr>
          </a:lstStyle>
          <a:p>
            <a:r>
              <a:rPr lang="en-US"/>
              <a:t>Click icon to add picture</a:t>
            </a:r>
            <a:endParaRPr lang="en-GB"/>
          </a:p>
        </p:txBody>
      </p:sp>
      <p:sp>
        <p:nvSpPr>
          <p:cNvPr id="16" name="Text Placeholder 6">
            <a:extLst>
              <a:ext uri="{FF2B5EF4-FFF2-40B4-BE49-F238E27FC236}">
                <a16:creationId xmlns:a16="http://schemas.microsoft.com/office/drawing/2014/main" id="{B8392AAC-125B-C445-4ED3-55B95A97C6BE}"/>
              </a:ext>
            </a:extLst>
          </p:cNvPr>
          <p:cNvSpPr>
            <a:spLocks noGrp="1"/>
          </p:cNvSpPr>
          <p:nvPr>
            <p:ph type="body" sz="quarter" idx="18" hasCustomPrompt="1"/>
          </p:nvPr>
        </p:nvSpPr>
        <p:spPr>
          <a:xfrm>
            <a:off x="7448379" y="4247289"/>
            <a:ext cx="1964821" cy="1374930"/>
          </a:xfrm>
          <a:ln w="38100"/>
        </p:spPr>
        <p:style>
          <a:lnRef idx="2">
            <a:schemeClr val="accent3"/>
          </a:lnRef>
          <a:fillRef idx="1">
            <a:schemeClr val="lt1"/>
          </a:fillRef>
          <a:effectRef idx="0">
            <a:schemeClr val="accent3"/>
          </a:effectRef>
          <a:fontRef idx="minor">
            <a:schemeClr val="dk1"/>
          </a:fontRef>
        </p:style>
        <p:txBody>
          <a:bodyPr anchor="ctr">
            <a:normAutofit/>
          </a:bodyPr>
          <a:lstStyle>
            <a:lvl1pPr marL="0" indent="0">
              <a:buNone/>
              <a:defRPr sz="1200">
                <a:latin typeface="Roboto" panose="02000000000000000000" pitchFamily="2" charset="0"/>
                <a:ea typeface="Roboto" panose="02000000000000000000" pitchFamily="2" charset="0"/>
              </a:defRPr>
            </a:lvl1pPr>
          </a:lstStyle>
          <a:p>
            <a:pPr lvl="0"/>
            <a:r>
              <a:rPr lang="en-US"/>
              <a:t>Name, Organisation, and Role</a:t>
            </a:r>
            <a:endParaRPr lang="en-GB"/>
          </a:p>
        </p:txBody>
      </p:sp>
      <p:sp>
        <p:nvSpPr>
          <p:cNvPr id="17" name="Picture Placeholder 3">
            <a:extLst>
              <a:ext uri="{FF2B5EF4-FFF2-40B4-BE49-F238E27FC236}">
                <a16:creationId xmlns:a16="http://schemas.microsoft.com/office/drawing/2014/main" id="{1026378F-2B6D-A76B-2223-03BA02011708}"/>
              </a:ext>
            </a:extLst>
          </p:cNvPr>
          <p:cNvSpPr>
            <a:spLocks noGrp="1"/>
          </p:cNvSpPr>
          <p:nvPr>
            <p:ph type="pic" sz="quarter" idx="19"/>
          </p:nvPr>
        </p:nvSpPr>
        <p:spPr>
          <a:xfrm>
            <a:off x="9651772" y="1922804"/>
            <a:ext cx="1964821" cy="2324485"/>
          </a:xfrm>
          <a:ln>
            <a:solidFill>
              <a:schemeClr val="accent3"/>
            </a:solidFill>
          </a:ln>
        </p:spPr>
        <p:txBody>
          <a:bodyPr/>
          <a:lstStyle>
            <a:lvl1pPr>
              <a:defRPr>
                <a:ln>
                  <a:solidFill>
                    <a:schemeClr val="accent3"/>
                  </a:solidFill>
                </a:ln>
              </a:defRPr>
            </a:lvl1pPr>
          </a:lstStyle>
          <a:p>
            <a:r>
              <a:rPr lang="en-US"/>
              <a:t>Click icon to add picture</a:t>
            </a:r>
            <a:endParaRPr lang="en-GB"/>
          </a:p>
        </p:txBody>
      </p:sp>
      <p:sp>
        <p:nvSpPr>
          <p:cNvPr id="18" name="Text Placeholder 6">
            <a:extLst>
              <a:ext uri="{FF2B5EF4-FFF2-40B4-BE49-F238E27FC236}">
                <a16:creationId xmlns:a16="http://schemas.microsoft.com/office/drawing/2014/main" id="{049C53E0-976D-51D9-76C6-8765075B95CE}"/>
              </a:ext>
            </a:extLst>
          </p:cNvPr>
          <p:cNvSpPr>
            <a:spLocks noGrp="1"/>
          </p:cNvSpPr>
          <p:nvPr>
            <p:ph type="body" sz="quarter" idx="20" hasCustomPrompt="1"/>
          </p:nvPr>
        </p:nvSpPr>
        <p:spPr>
          <a:xfrm>
            <a:off x="9651772" y="4247289"/>
            <a:ext cx="1964821" cy="1374930"/>
          </a:xfrm>
          <a:ln w="38100"/>
        </p:spPr>
        <p:style>
          <a:lnRef idx="2">
            <a:schemeClr val="accent3"/>
          </a:lnRef>
          <a:fillRef idx="1">
            <a:schemeClr val="lt1"/>
          </a:fillRef>
          <a:effectRef idx="0">
            <a:schemeClr val="accent3"/>
          </a:effectRef>
          <a:fontRef idx="minor">
            <a:schemeClr val="dk1"/>
          </a:fontRef>
        </p:style>
        <p:txBody>
          <a:bodyPr anchor="ctr">
            <a:normAutofit/>
          </a:bodyPr>
          <a:lstStyle>
            <a:lvl1pPr marL="0" indent="0">
              <a:buNone/>
              <a:defRPr sz="1200">
                <a:latin typeface="Roboto" panose="02000000000000000000" pitchFamily="2" charset="0"/>
                <a:ea typeface="Roboto" panose="02000000000000000000" pitchFamily="2" charset="0"/>
              </a:defRPr>
            </a:lvl1pPr>
          </a:lstStyle>
          <a:p>
            <a:pPr lvl="0"/>
            <a:r>
              <a:rPr lang="en-US"/>
              <a:t>Name, Organisation, and Role</a:t>
            </a:r>
            <a:endParaRPr lang="en-GB"/>
          </a:p>
        </p:txBody>
      </p:sp>
    </p:spTree>
    <p:extLst>
      <p:ext uri="{BB962C8B-B14F-4D97-AF65-F5344CB8AC3E}">
        <p14:creationId xmlns:p14="http://schemas.microsoft.com/office/powerpoint/2010/main" val="3097473722"/>
      </p:ext>
    </p:extLst>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preserve="1" userDrawn="1">
  <p:cSld name="Introducing Presenters (6)">
    <p:spTree>
      <p:nvGrpSpPr>
        <p:cNvPr id="1" name=""/>
        <p:cNvGrpSpPr/>
        <p:nvPr/>
      </p:nvGrpSpPr>
      <p:grpSpPr>
        <a:xfrm>
          <a:off x="0" y="0"/>
          <a:ext cx="0" cy="0"/>
          <a:chOff x="0" y="0"/>
          <a:chExt cx="0" cy="0"/>
        </a:xfrm>
      </p:grpSpPr>
      <p:sp>
        <p:nvSpPr>
          <p:cNvPr id="4" name="Picture Placeholder 3">
            <a:extLst>
              <a:ext uri="{FF2B5EF4-FFF2-40B4-BE49-F238E27FC236}">
                <a16:creationId xmlns:a16="http://schemas.microsoft.com/office/drawing/2014/main" id="{64A48518-35F9-535A-C077-59E61401884B}"/>
              </a:ext>
            </a:extLst>
          </p:cNvPr>
          <p:cNvSpPr>
            <a:spLocks noGrp="1"/>
          </p:cNvSpPr>
          <p:nvPr>
            <p:ph type="pic" sz="quarter" idx="10"/>
          </p:nvPr>
        </p:nvSpPr>
        <p:spPr>
          <a:xfrm>
            <a:off x="1316765" y="1555104"/>
            <a:ext cx="1212791" cy="1076770"/>
          </a:xfrm>
          <a:ln>
            <a:solidFill>
              <a:schemeClr val="accent3"/>
            </a:solidFill>
          </a:ln>
        </p:spPr>
        <p:txBody>
          <a:bodyPr/>
          <a:lstStyle>
            <a:lvl1pPr>
              <a:defRPr>
                <a:ln>
                  <a:solidFill>
                    <a:schemeClr val="accent3"/>
                  </a:solidFill>
                </a:ln>
              </a:defRPr>
            </a:lvl1pPr>
          </a:lstStyle>
          <a:p>
            <a:r>
              <a:rPr lang="en-US"/>
              <a:t>Click icon to add picture</a:t>
            </a:r>
            <a:endParaRPr lang="en-GB"/>
          </a:p>
        </p:txBody>
      </p:sp>
      <p:sp>
        <p:nvSpPr>
          <p:cNvPr id="7" name="Text Placeholder 6">
            <a:extLst>
              <a:ext uri="{FF2B5EF4-FFF2-40B4-BE49-F238E27FC236}">
                <a16:creationId xmlns:a16="http://schemas.microsoft.com/office/drawing/2014/main" id="{FFD1FC4F-0D7B-E5CA-BD1E-29065B1B1452}"/>
              </a:ext>
            </a:extLst>
          </p:cNvPr>
          <p:cNvSpPr>
            <a:spLocks noGrp="1"/>
          </p:cNvSpPr>
          <p:nvPr>
            <p:ph type="body" sz="quarter" idx="12" hasCustomPrompt="1"/>
          </p:nvPr>
        </p:nvSpPr>
        <p:spPr>
          <a:xfrm>
            <a:off x="2538101" y="1559492"/>
            <a:ext cx="2546646" cy="1076770"/>
          </a:xfrm>
          <a:ln w="38100"/>
        </p:spPr>
        <p:style>
          <a:lnRef idx="2">
            <a:schemeClr val="accent3"/>
          </a:lnRef>
          <a:fillRef idx="1">
            <a:schemeClr val="lt1"/>
          </a:fillRef>
          <a:effectRef idx="0">
            <a:schemeClr val="accent3"/>
          </a:effectRef>
          <a:fontRef idx="minor">
            <a:schemeClr val="dk1"/>
          </a:fontRef>
        </p:style>
        <p:txBody>
          <a:bodyPr anchor="ctr">
            <a:normAutofit/>
          </a:bodyPr>
          <a:lstStyle>
            <a:lvl1pPr marL="0" indent="0">
              <a:buNone/>
              <a:defRPr sz="1200">
                <a:latin typeface="Roboto" panose="02000000000000000000" pitchFamily="2" charset="0"/>
                <a:ea typeface="Roboto" panose="02000000000000000000" pitchFamily="2" charset="0"/>
              </a:defRPr>
            </a:lvl1pPr>
          </a:lstStyle>
          <a:p>
            <a:pPr lvl="0"/>
            <a:r>
              <a:rPr lang="en-US"/>
              <a:t>Name, Organisation, and Role</a:t>
            </a:r>
            <a:endParaRPr lang="en-GB"/>
          </a:p>
        </p:txBody>
      </p:sp>
      <p:sp>
        <p:nvSpPr>
          <p:cNvPr id="3" name="Title 2">
            <a:extLst>
              <a:ext uri="{FF2B5EF4-FFF2-40B4-BE49-F238E27FC236}">
                <a16:creationId xmlns:a16="http://schemas.microsoft.com/office/drawing/2014/main" id="{DABA584D-131C-4FE5-4723-6CCA5DF912C3}"/>
              </a:ext>
            </a:extLst>
          </p:cNvPr>
          <p:cNvSpPr>
            <a:spLocks noGrp="1"/>
          </p:cNvSpPr>
          <p:nvPr>
            <p:ph type="title"/>
          </p:nvPr>
        </p:nvSpPr>
        <p:spPr/>
        <p:txBody>
          <a:bodyPr/>
          <a:lstStyle/>
          <a:p>
            <a:r>
              <a:rPr lang="en-US"/>
              <a:t>Click to edit Master title style</a:t>
            </a:r>
            <a:endParaRPr lang="en-GB"/>
          </a:p>
        </p:txBody>
      </p:sp>
      <p:sp>
        <p:nvSpPr>
          <p:cNvPr id="19" name="Picture Placeholder 3">
            <a:extLst>
              <a:ext uri="{FF2B5EF4-FFF2-40B4-BE49-F238E27FC236}">
                <a16:creationId xmlns:a16="http://schemas.microsoft.com/office/drawing/2014/main" id="{4798FD8A-4C75-DC5D-971A-434AE12023E1}"/>
              </a:ext>
            </a:extLst>
          </p:cNvPr>
          <p:cNvSpPr>
            <a:spLocks noGrp="1"/>
          </p:cNvSpPr>
          <p:nvPr>
            <p:ph type="pic" sz="quarter" idx="13"/>
          </p:nvPr>
        </p:nvSpPr>
        <p:spPr>
          <a:xfrm>
            <a:off x="1308220" y="2886227"/>
            <a:ext cx="1212791" cy="1076770"/>
          </a:xfrm>
          <a:ln>
            <a:solidFill>
              <a:schemeClr val="accent3"/>
            </a:solidFill>
          </a:ln>
        </p:spPr>
        <p:txBody>
          <a:bodyPr/>
          <a:lstStyle>
            <a:lvl1pPr>
              <a:defRPr>
                <a:ln>
                  <a:solidFill>
                    <a:schemeClr val="accent3"/>
                  </a:solidFill>
                </a:ln>
              </a:defRPr>
            </a:lvl1pPr>
          </a:lstStyle>
          <a:p>
            <a:r>
              <a:rPr lang="en-US"/>
              <a:t>Click icon to add picture</a:t>
            </a:r>
            <a:endParaRPr lang="en-GB"/>
          </a:p>
        </p:txBody>
      </p:sp>
      <p:sp>
        <p:nvSpPr>
          <p:cNvPr id="20" name="Text Placeholder 6">
            <a:extLst>
              <a:ext uri="{FF2B5EF4-FFF2-40B4-BE49-F238E27FC236}">
                <a16:creationId xmlns:a16="http://schemas.microsoft.com/office/drawing/2014/main" id="{D0F7DDD9-E56C-0E60-A01D-90DC5DCA8633}"/>
              </a:ext>
            </a:extLst>
          </p:cNvPr>
          <p:cNvSpPr>
            <a:spLocks noGrp="1"/>
          </p:cNvSpPr>
          <p:nvPr>
            <p:ph type="body" sz="quarter" idx="14" hasCustomPrompt="1"/>
          </p:nvPr>
        </p:nvSpPr>
        <p:spPr>
          <a:xfrm>
            <a:off x="2529556" y="2890615"/>
            <a:ext cx="2546646" cy="1076770"/>
          </a:xfrm>
          <a:ln w="38100"/>
        </p:spPr>
        <p:style>
          <a:lnRef idx="2">
            <a:schemeClr val="accent3"/>
          </a:lnRef>
          <a:fillRef idx="1">
            <a:schemeClr val="lt1"/>
          </a:fillRef>
          <a:effectRef idx="0">
            <a:schemeClr val="accent3"/>
          </a:effectRef>
          <a:fontRef idx="minor">
            <a:schemeClr val="dk1"/>
          </a:fontRef>
        </p:style>
        <p:txBody>
          <a:bodyPr anchor="ctr">
            <a:normAutofit/>
          </a:bodyPr>
          <a:lstStyle>
            <a:lvl1pPr marL="0" indent="0">
              <a:buNone/>
              <a:defRPr sz="1200">
                <a:latin typeface="Roboto" panose="02000000000000000000" pitchFamily="2" charset="0"/>
                <a:ea typeface="Roboto" panose="02000000000000000000" pitchFamily="2" charset="0"/>
              </a:defRPr>
            </a:lvl1pPr>
          </a:lstStyle>
          <a:p>
            <a:pPr lvl="0"/>
            <a:r>
              <a:rPr lang="en-US"/>
              <a:t>Name, Organisation, and Role</a:t>
            </a:r>
            <a:endParaRPr lang="en-GB"/>
          </a:p>
        </p:txBody>
      </p:sp>
      <p:sp>
        <p:nvSpPr>
          <p:cNvPr id="21" name="Picture Placeholder 3">
            <a:extLst>
              <a:ext uri="{FF2B5EF4-FFF2-40B4-BE49-F238E27FC236}">
                <a16:creationId xmlns:a16="http://schemas.microsoft.com/office/drawing/2014/main" id="{8B33D693-FDD8-B537-D436-FF835DB1BAA8}"/>
              </a:ext>
            </a:extLst>
          </p:cNvPr>
          <p:cNvSpPr>
            <a:spLocks noGrp="1"/>
          </p:cNvSpPr>
          <p:nvPr>
            <p:ph type="pic" sz="quarter" idx="15"/>
          </p:nvPr>
        </p:nvSpPr>
        <p:spPr>
          <a:xfrm>
            <a:off x="1316765" y="4226126"/>
            <a:ext cx="1212791" cy="1076770"/>
          </a:xfrm>
          <a:ln>
            <a:solidFill>
              <a:schemeClr val="accent3"/>
            </a:solidFill>
          </a:ln>
        </p:spPr>
        <p:txBody>
          <a:bodyPr/>
          <a:lstStyle>
            <a:lvl1pPr>
              <a:defRPr>
                <a:ln>
                  <a:solidFill>
                    <a:schemeClr val="accent3"/>
                  </a:solidFill>
                </a:ln>
              </a:defRPr>
            </a:lvl1pPr>
          </a:lstStyle>
          <a:p>
            <a:r>
              <a:rPr lang="en-US"/>
              <a:t>Click icon to add picture</a:t>
            </a:r>
            <a:endParaRPr lang="en-GB"/>
          </a:p>
        </p:txBody>
      </p:sp>
      <p:sp>
        <p:nvSpPr>
          <p:cNvPr id="22" name="Text Placeholder 6">
            <a:extLst>
              <a:ext uri="{FF2B5EF4-FFF2-40B4-BE49-F238E27FC236}">
                <a16:creationId xmlns:a16="http://schemas.microsoft.com/office/drawing/2014/main" id="{C65ECCA4-0426-B864-2295-86DFF0C594B4}"/>
              </a:ext>
            </a:extLst>
          </p:cNvPr>
          <p:cNvSpPr>
            <a:spLocks noGrp="1"/>
          </p:cNvSpPr>
          <p:nvPr>
            <p:ph type="body" sz="quarter" idx="16" hasCustomPrompt="1"/>
          </p:nvPr>
        </p:nvSpPr>
        <p:spPr>
          <a:xfrm>
            <a:off x="2538101" y="4230514"/>
            <a:ext cx="2546646" cy="1076770"/>
          </a:xfrm>
          <a:ln w="38100"/>
        </p:spPr>
        <p:style>
          <a:lnRef idx="2">
            <a:schemeClr val="accent3"/>
          </a:lnRef>
          <a:fillRef idx="1">
            <a:schemeClr val="lt1"/>
          </a:fillRef>
          <a:effectRef idx="0">
            <a:schemeClr val="accent3"/>
          </a:effectRef>
          <a:fontRef idx="minor">
            <a:schemeClr val="dk1"/>
          </a:fontRef>
        </p:style>
        <p:txBody>
          <a:bodyPr anchor="ctr">
            <a:normAutofit/>
          </a:bodyPr>
          <a:lstStyle>
            <a:lvl1pPr marL="0" indent="0">
              <a:buNone/>
              <a:defRPr sz="1200">
                <a:latin typeface="Roboto" panose="02000000000000000000" pitchFamily="2" charset="0"/>
                <a:ea typeface="Roboto" panose="02000000000000000000" pitchFamily="2" charset="0"/>
              </a:defRPr>
            </a:lvl1pPr>
          </a:lstStyle>
          <a:p>
            <a:pPr lvl="0"/>
            <a:r>
              <a:rPr lang="en-US"/>
              <a:t>Name, Organisation, and Role</a:t>
            </a:r>
            <a:endParaRPr lang="en-GB"/>
          </a:p>
        </p:txBody>
      </p:sp>
      <p:sp>
        <p:nvSpPr>
          <p:cNvPr id="23" name="Picture Placeholder 3">
            <a:extLst>
              <a:ext uri="{FF2B5EF4-FFF2-40B4-BE49-F238E27FC236}">
                <a16:creationId xmlns:a16="http://schemas.microsoft.com/office/drawing/2014/main" id="{DBE615FE-D98B-6957-5528-2D1F6959E1EE}"/>
              </a:ext>
            </a:extLst>
          </p:cNvPr>
          <p:cNvSpPr>
            <a:spLocks noGrp="1"/>
          </p:cNvSpPr>
          <p:nvPr>
            <p:ph type="pic" sz="quarter" idx="17"/>
          </p:nvPr>
        </p:nvSpPr>
        <p:spPr>
          <a:xfrm>
            <a:off x="6096000" y="2082908"/>
            <a:ext cx="1212791" cy="1076770"/>
          </a:xfrm>
          <a:ln>
            <a:solidFill>
              <a:schemeClr val="accent3"/>
            </a:solidFill>
          </a:ln>
        </p:spPr>
        <p:txBody>
          <a:bodyPr/>
          <a:lstStyle>
            <a:lvl1pPr>
              <a:defRPr>
                <a:ln>
                  <a:solidFill>
                    <a:schemeClr val="accent3"/>
                  </a:solidFill>
                </a:ln>
              </a:defRPr>
            </a:lvl1pPr>
          </a:lstStyle>
          <a:p>
            <a:r>
              <a:rPr lang="en-US"/>
              <a:t>Click icon to add picture</a:t>
            </a:r>
            <a:endParaRPr lang="en-GB"/>
          </a:p>
        </p:txBody>
      </p:sp>
      <p:sp>
        <p:nvSpPr>
          <p:cNvPr id="24" name="Text Placeholder 6">
            <a:extLst>
              <a:ext uri="{FF2B5EF4-FFF2-40B4-BE49-F238E27FC236}">
                <a16:creationId xmlns:a16="http://schemas.microsoft.com/office/drawing/2014/main" id="{035740DC-C0F3-A6E3-33D3-212FEBA73897}"/>
              </a:ext>
            </a:extLst>
          </p:cNvPr>
          <p:cNvSpPr>
            <a:spLocks noGrp="1"/>
          </p:cNvSpPr>
          <p:nvPr>
            <p:ph type="body" sz="quarter" idx="18" hasCustomPrompt="1"/>
          </p:nvPr>
        </p:nvSpPr>
        <p:spPr>
          <a:xfrm>
            <a:off x="7317336" y="2087296"/>
            <a:ext cx="2546646" cy="1076770"/>
          </a:xfrm>
          <a:ln w="38100"/>
        </p:spPr>
        <p:style>
          <a:lnRef idx="2">
            <a:schemeClr val="accent3"/>
          </a:lnRef>
          <a:fillRef idx="1">
            <a:schemeClr val="lt1"/>
          </a:fillRef>
          <a:effectRef idx="0">
            <a:schemeClr val="accent3"/>
          </a:effectRef>
          <a:fontRef idx="minor">
            <a:schemeClr val="dk1"/>
          </a:fontRef>
        </p:style>
        <p:txBody>
          <a:bodyPr anchor="ctr">
            <a:normAutofit/>
          </a:bodyPr>
          <a:lstStyle>
            <a:lvl1pPr marL="0" indent="0">
              <a:buNone/>
              <a:defRPr sz="1200">
                <a:latin typeface="Roboto" panose="02000000000000000000" pitchFamily="2" charset="0"/>
                <a:ea typeface="Roboto" panose="02000000000000000000" pitchFamily="2" charset="0"/>
              </a:defRPr>
            </a:lvl1pPr>
          </a:lstStyle>
          <a:p>
            <a:pPr lvl="0"/>
            <a:r>
              <a:rPr lang="en-US"/>
              <a:t>Name, Organisation, and Role</a:t>
            </a:r>
            <a:endParaRPr lang="en-GB"/>
          </a:p>
        </p:txBody>
      </p:sp>
      <p:sp>
        <p:nvSpPr>
          <p:cNvPr id="25" name="Picture Placeholder 3">
            <a:extLst>
              <a:ext uri="{FF2B5EF4-FFF2-40B4-BE49-F238E27FC236}">
                <a16:creationId xmlns:a16="http://schemas.microsoft.com/office/drawing/2014/main" id="{30046BA3-50A6-F220-A1A1-8AD39F38BA91}"/>
              </a:ext>
            </a:extLst>
          </p:cNvPr>
          <p:cNvSpPr>
            <a:spLocks noGrp="1"/>
          </p:cNvSpPr>
          <p:nvPr>
            <p:ph type="pic" sz="quarter" idx="19"/>
          </p:nvPr>
        </p:nvSpPr>
        <p:spPr>
          <a:xfrm>
            <a:off x="6096000" y="3420224"/>
            <a:ext cx="1212791" cy="1076770"/>
          </a:xfrm>
          <a:ln>
            <a:solidFill>
              <a:schemeClr val="accent3"/>
            </a:solidFill>
          </a:ln>
        </p:spPr>
        <p:txBody>
          <a:bodyPr/>
          <a:lstStyle>
            <a:lvl1pPr>
              <a:defRPr>
                <a:ln>
                  <a:solidFill>
                    <a:schemeClr val="accent3"/>
                  </a:solidFill>
                </a:ln>
              </a:defRPr>
            </a:lvl1pPr>
          </a:lstStyle>
          <a:p>
            <a:r>
              <a:rPr lang="en-US"/>
              <a:t>Click icon to add picture</a:t>
            </a:r>
            <a:endParaRPr lang="en-GB"/>
          </a:p>
        </p:txBody>
      </p:sp>
      <p:sp>
        <p:nvSpPr>
          <p:cNvPr id="26" name="Text Placeholder 6">
            <a:extLst>
              <a:ext uri="{FF2B5EF4-FFF2-40B4-BE49-F238E27FC236}">
                <a16:creationId xmlns:a16="http://schemas.microsoft.com/office/drawing/2014/main" id="{26FCB1F9-B6A0-0E5C-2002-88CFF6CC1275}"/>
              </a:ext>
            </a:extLst>
          </p:cNvPr>
          <p:cNvSpPr>
            <a:spLocks noGrp="1"/>
          </p:cNvSpPr>
          <p:nvPr>
            <p:ph type="body" sz="quarter" idx="20" hasCustomPrompt="1"/>
          </p:nvPr>
        </p:nvSpPr>
        <p:spPr>
          <a:xfrm>
            <a:off x="7317336" y="3424612"/>
            <a:ext cx="2546646" cy="1076770"/>
          </a:xfrm>
          <a:ln w="38100"/>
        </p:spPr>
        <p:style>
          <a:lnRef idx="2">
            <a:schemeClr val="accent3"/>
          </a:lnRef>
          <a:fillRef idx="1">
            <a:schemeClr val="lt1"/>
          </a:fillRef>
          <a:effectRef idx="0">
            <a:schemeClr val="accent3"/>
          </a:effectRef>
          <a:fontRef idx="minor">
            <a:schemeClr val="dk1"/>
          </a:fontRef>
        </p:style>
        <p:txBody>
          <a:bodyPr anchor="ctr">
            <a:normAutofit/>
          </a:bodyPr>
          <a:lstStyle>
            <a:lvl1pPr marL="0" indent="0">
              <a:buNone/>
              <a:defRPr sz="1200">
                <a:latin typeface="Roboto" panose="02000000000000000000" pitchFamily="2" charset="0"/>
                <a:ea typeface="Roboto" panose="02000000000000000000" pitchFamily="2" charset="0"/>
              </a:defRPr>
            </a:lvl1pPr>
          </a:lstStyle>
          <a:p>
            <a:pPr lvl="0"/>
            <a:r>
              <a:rPr lang="en-US"/>
              <a:t>Name, Organisation, and Role</a:t>
            </a:r>
            <a:endParaRPr lang="en-GB"/>
          </a:p>
        </p:txBody>
      </p:sp>
      <p:sp>
        <p:nvSpPr>
          <p:cNvPr id="27" name="Picture Placeholder 3">
            <a:extLst>
              <a:ext uri="{FF2B5EF4-FFF2-40B4-BE49-F238E27FC236}">
                <a16:creationId xmlns:a16="http://schemas.microsoft.com/office/drawing/2014/main" id="{43243EF0-87A9-C26C-2F8B-BEFB11EFDFB4}"/>
              </a:ext>
            </a:extLst>
          </p:cNvPr>
          <p:cNvSpPr>
            <a:spLocks noGrp="1"/>
          </p:cNvSpPr>
          <p:nvPr>
            <p:ph type="pic" sz="quarter" idx="21"/>
          </p:nvPr>
        </p:nvSpPr>
        <p:spPr>
          <a:xfrm>
            <a:off x="6096000" y="4760123"/>
            <a:ext cx="1212791" cy="1076770"/>
          </a:xfrm>
          <a:ln>
            <a:solidFill>
              <a:schemeClr val="accent3"/>
            </a:solidFill>
          </a:ln>
        </p:spPr>
        <p:txBody>
          <a:bodyPr/>
          <a:lstStyle>
            <a:lvl1pPr>
              <a:defRPr>
                <a:ln>
                  <a:solidFill>
                    <a:schemeClr val="accent3"/>
                  </a:solidFill>
                </a:ln>
              </a:defRPr>
            </a:lvl1pPr>
          </a:lstStyle>
          <a:p>
            <a:r>
              <a:rPr lang="en-US"/>
              <a:t>Click icon to add picture</a:t>
            </a:r>
            <a:endParaRPr lang="en-GB"/>
          </a:p>
        </p:txBody>
      </p:sp>
      <p:sp>
        <p:nvSpPr>
          <p:cNvPr id="28" name="Text Placeholder 6">
            <a:extLst>
              <a:ext uri="{FF2B5EF4-FFF2-40B4-BE49-F238E27FC236}">
                <a16:creationId xmlns:a16="http://schemas.microsoft.com/office/drawing/2014/main" id="{E74B089C-F527-0CC4-758C-19275ACD01ED}"/>
              </a:ext>
            </a:extLst>
          </p:cNvPr>
          <p:cNvSpPr>
            <a:spLocks noGrp="1"/>
          </p:cNvSpPr>
          <p:nvPr>
            <p:ph type="body" sz="quarter" idx="22" hasCustomPrompt="1"/>
          </p:nvPr>
        </p:nvSpPr>
        <p:spPr>
          <a:xfrm>
            <a:off x="7317336" y="4764511"/>
            <a:ext cx="2546646" cy="1076770"/>
          </a:xfrm>
          <a:ln w="38100"/>
        </p:spPr>
        <p:style>
          <a:lnRef idx="2">
            <a:schemeClr val="accent3"/>
          </a:lnRef>
          <a:fillRef idx="1">
            <a:schemeClr val="lt1"/>
          </a:fillRef>
          <a:effectRef idx="0">
            <a:schemeClr val="accent3"/>
          </a:effectRef>
          <a:fontRef idx="minor">
            <a:schemeClr val="dk1"/>
          </a:fontRef>
        </p:style>
        <p:txBody>
          <a:bodyPr anchor="ctr">
            <a:normAutofit/>
          </a:bodyPr>
          <a:lstStyle>
            <a:lvl1pPr marL="0" indent="0">
              <a:buNone/>
              <a:defRPr sz="1200">
                <a:latin typeface="Roboto" panose="02000000000000000000" pitchFamily="2" charset="0"/>
                <a:ea typeface="Roboto" panose="02000000000000000000" pitchFamily="2" charset="0"/>
              </a:defRPr>
            </a:lvl1pPr>
          </a:lstStyle>
          <a:p>
            <a:pPr lvl="0"/>
            <a:r>
              <a:rPr lang="en-US"/>
              <a:t>Name, Organisation, and Role</a:t>
            </a:r>
            <a:endParaRPr lang="en-GB"/>
          </a:p>
        </p:txBody>
      </p:sp>
    </p:spTree>
    <p:extLst>
      <p:ext uri="{BB962C8B-B14F-4D97-AF65-F5344CB8AC3E}">
        <p14:creationId xmlns:p14="http://schemas.microsoft.com/office/powerpoint/2010/main" val="3804191185"/>
      </p:ext>
    </p:extLst>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preserve="1" userDrawn="1">
  <p:cSld name="Title and 1 Text Box">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4D3CBE58-3C95-88A6-3034-285FB763C634}"/>
              </a:ext>
            </a:extLst>
          </p:cNvPr>
          <p:cNvSpPr>
            <a:spLocks noGrp="1"/>
          </p:cNvSpPr>
          <p:nvPr>
            <p:ph type="title"/>
          </p:nvPr>
        </p:nvSpPr>
        <p:spPr/>
        <p:txBody>
          <a:bodyPr/>
          <a:lstStyle/>
          <a:p>
            <a:r>
              <a:rPr lang="en-US"/>
              <a:t>Click to edit Master title style</a:t>
            </a:r>
            <a:endParaRPr lang="en-GB"/>
          </a:p>
        </p:txBody>
      </p:sp>
      <p:sp>
        <p:nvSpPr>
          <p:cNvPr id="4" name="Content Placeholder 3">
            <a:extLst>
              <a:ext uri="{FF2B5EF4-FFF2-40B4-BE49-F238E27FC236}">
                <a16:creationId xmlns:a16="http://schemas.microsoft.com/office/drawing/2014/main" id="{01454154-D7E6-35FB-BDEF-AC21C9A2E7E4}"/>
              </a:ext>
            </a:extLst>
          </p:cNvPr>
          <p:cNvSpPr>
            <a:spLocks noGrp="1"/>
          </p:cNvSpPr>
          <p:nvPr>
            <p:ph sz="quarter" idx="10"/>
          </p:nvPr>
        </p:nvSpPr>
        <p:spPr>
          <a:xfrm>
            <a:off x="906463" y="1939895"/>
            <a:ext cx="9217025" cy="4178330"/>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GB"/>
          </a:p>
        </p:txBody>
      </p:sp>
    </p:spTree>
    <p:extLst>
      <p:ext uri="{BB962C8B-B14F-4D97-AF65-F5344CB8AC3E}">
        <p14:creationId xmlns:p14="http://schemas.microsoft.com/office/powerpoint/2010/main" val="59557354"/>
      </p:ext>
    </p:extLst>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preserve="1" userDrawn="1">
  <p:cSld name="Title and Table">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4D3CBE58-3C95-88A6-3034-285FB763C634}"/>
              </a:ext>
            </a:extLst>
          </p:cNvPr>
          <p:cNvSpPr>
            <a:spLocks noGrp="1"/>
          </p:cNvSpPr>
          <p:nvPr>
            <p:ph type="title"/>
          </p:nvPr>
        </p:nvSpPr>
        <p:spPr/>
        <p:txBody>
          <a:bodyPr/>
          <a:lstStyle/>
          <a:p>
            <a:r>
              <a:rPr lang="en-US"/>
              <a:t>Click to edit Master title style</a:t>
            </a:r>
            <a:endParaRPr lang="en-GB"/>
          </a:p>
        </p:txBody>
      </p:sp>
      <p:sp>
        <p:nvSpPr>
          <p:cNvPr id="6" name="Table Placeholder 5">
            <a:extLst>
              <a:ext uri="{FF2B5EF4-FFF2-40B4-BE49-F238E27FC236}">
                <a16:creationId xmlns:a16="http://schemas.microsoft.com/office/drawing/2014/main" id="{98F02729-A620-B77C-1AB7-B18A01C3A1EC}"/>
              </a:ext>
            </a:extLst>
          </p:cNvPr>
          <p:cNvSpPr>
            <a:spLocks noGrp="1"/>
          </p:cNvSpPr>
          <p:nvPr>
            <p:ph type="tbl" sz="quarter" idx="10"/>
          </p:nvPr>
        </p:nvSpPr>
        <p:spPr>
          <a:xfrm>
            <a:off x="838200" y="2084388"/>
            <a:ext cx="9285288" cy="3957637"/>
          </a:xfrm>
        </p:spPr>
        <p:txBody>
          <a:bodyPr/>
          <a:lstStyle/>
          <a:p>
            <a:r>
              <a:rPr lang="en-US"/>
              <a:t>Click icon to add table</a:t>
            </a:r>
            <a:endParaRPr lang="en-GB"/>
          </a:p>
        </p:txBody>
      </p:sp>
    </p:spTree>
    <p:extLst>
      <p:ext uri="{BB962C8B-B14F-4D97-AF65-F5344CB8AC3E}">
        <p14:creationId xmlns:p14="http://schemas.microsoft.com/office/powerpoint/2010/main" val="2612568094"/>
      </p:ext>
    </p:extLst>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preserve="1" userDrawn="1">
  <p:cSld name="Textbox then Table">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4D3CBE58-3C95-88A6-3034-285FB763C634}"/>
              </a:ext>
            </a:extLst>
          </p:cNvPr>
          <p:cNvSpPr>
            <a:spLocks noGrp="1"/>
          </p:cNvSpPr>
          <p:nvPr>
            <p:ph type="title"/>
          </p:nvPr>
        </p:nvSpPr>
        <p:spPr/>
        <p:txBody>
          <a:bodyPr/>
          <a:lstStyle/>
          <a:p>
            <a:r>
              <a:rPr lang="en-US"/>
              <a:t>Click to edit Master title style</a:t>
            </a:r>
            <a:endParaRPr lang="en-GB"/>
          </a:p>
        </p:txBody>
      </p:sp>
      <p:sp>
        <p:nvSpPr>
          <p:cNvPr id="4" name="Text Placeholder 3">
            <a:extLst>
              <a:ext uri="{FF2B5EF4-FFF2-40B4-BE49-F238E27FC236}">
                <a16:creationId xmlns:a16="http://schemas.microsoft.com/office/drawing/2014/main" id="{C7735C8A-EFF8-C491-7BCB-99DF2DC73DCB}"/>
              </a:ext>
            </a:extLst>
          </p:cNvPr>
          <p:cNvSpPr>
            <a:spLocks noGrp="1"/>
          </p:cNvSpPr>
          <p:nvPr>
            <p:ph type="body" sz="quarter" idx="10"/>
          </p:nvPr>
        </p:nvSpPr>
        <p:spPr>
          <a:xfrm>
            <a:off x="838200" y="1836738"/>
            <a:ext cx="9285288" cy="931862"/>
          </a:xfrm>
        </p:spPr>
        <p:txBody>
          <a:bodyPr anchor="ctr"/>
          <a:lstStyle>
            <a:lvl1pPr marL="0" indent="0">
              <a:buNone/>
              <a:defRPr/>
            </a:lvl1pPr>
            <a:lvl2pPr marL="457200" indent="0">
              <a:buNone/>
              <a:defRPr/>
            </a:lvl2pPr>
            <a:lvl3pPr marL="914400" indent="0">
              <a:buNone/>
              <a:defRPr/>
            </a:lvl3pPr>
            <a:lvl4pPr marL="1371600" indent="0">
              <a:buNone/>
              <a:defRPr/>
            </a:lvl4pPr>
            <a:lvl5pPr marL="1828800" indent="0">
              <a:buNone/>
              <a:defRPr/>
            </a:lvl5pPr>
          </a:lstStyle>
          <a:p>
            <a:pPr lvl="0"/>
            <a:r>
              <a:rPr lang="en-US"/>
              <a:t>Click to edit Master text styles</a:t>
            </a:r>
          </a:p>
        </p:txBody>
      </p:sp>
      <p:sp>
        <p:nvSpPr>
          <p:cNvPr id="8" name="Table Placeholder 7">
            <a:extLst>
              <a:ext uri="{FF2B5EF4-FFF2-40B4-BE49-F238E27FC236}">
                <a16:creationId xmlns:a16="http://schemas.microsoft.com/office/drawing/2014/main" id="{3B768190-5D5E-27F8-62BC-6611D8501C98}"/>
              </a:ext>
            </a:extLst>
          </p:cNvPr>
          <p:cNvSpPr>
            <a:spLocks noGrp="1"/>
          </p:cNvSpPr>
          <p:nvPr>
            <p:ph type="tbl" sz="quarter" idx="11"/>
          </p:nvPr>
        </p:nvSpPr>
        <p:spPr>
          <a:xfrm>
            <a:off x="838200" y="3230563"/>
            <a:ext cx="9285288" cy="2733675"/>
          </a:xfrm>
        </p:spPr>
        <p:txBody>
          <a:bodyPr/>
          <a:lstStyle/>
          <a:p>
            <a:r>
              <a:rPr lang="en-US"/>
              <a:t>Click icon to add table</a:t>
            </a:r>
            <a:endParaRPr lang="en-GB"/>
          </a:p>
        </p:txBody>
      </p:sp>
    </p:spTree>
    <p:extLst>
      <p:ext uri="{BB962C8B-B14F-4D97-AF65-F5344CB8AC3E}">
        <p14:creationId xmlns:p14="http://schemas.microsoft.com/office/powerpoint/2010/main" val="1036904293"/>
      </p:ext>
    </p:extLst>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preserve="1" userDrawn="1">
  <p:cSld name="Table then Textbox">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4D3CBE58-3C95-88A6-3034-285FB763C634}"/>
              </a:ext>
            </a:extLst>
          </p:cNvPr>
          <p:cNvSpPr>
            <a:spLocks noGrp="1"/>
          </p:cNvSpPr>
          <p:nvPr>
            <p:ph type="title"/>
          </p:nvPr>
        </p:nvSpPr>
        <p:spPr/>
        <p:txBody>
          <a:bodyPr/>
          <a:lstStyle/>
          <a:p>
            <a:r>
              <a:rPr lang="en-US"/>
              <a:t>Click to edit Master title style</a:t>
            </a:r>
            <a:endParaRPr lang="en-GB"/>
          </a:p>
        </p:txBody>
      </p:sp>
      <p:sp>
        <p:nvSpPr>
          <p:cNvPr id="4" name="Text Placeholder 3">
            <a:extLst>
              <a:ext uri="{FF2B5EF4-FFF2-40B4-BE49-F238E27FC236}">
                <a16:creationId xmlns:a16="http://schemas.microsoft.com/office/drawing/2014/main" id="{C7735C8A-EFF8-C491-7BCB-99DF2DC73DCB}"/>
              </a:ext>
            </a:extLst>
          </p:cNvPr>
          <p:cNvSpPr>
            <a:spLocks noGrp="1"/>
          </p:cNvSpPr>
          <p:nvPr>
            <p:ph type="body" sz="quarter" idx="10"/>
          </p:nvPr>
        </p:nvSpPr>
        <p:spPr>
          <a:xfrm>
            <a:off x="838200" y="4915984"/>
            <a:ext cx="9285288" cy="931862"/>
          </a:xfrm>
        </p:spPr>
        <p:txBody>
          <a:bodyPr anchor="ctr">
            <a:normAutofit/>
          </a:bodyPr>
          <a:lstStyle>
            <a:lvl1pPr marL="0" indent="0">
              <a:buNone/>
              <a:defRPr sz="1800"/>
            </a:lvl1pPr>
            <a:lvl2pPr marL="457200" indent="0">
              <a:buNone/>
              <a:defRPr/>
            </a:lvl2pPr>
            <a:lvl3pPr marL="914400" indent="0">
              <a:buNone/>
              <a:defRPr/>
            </a:lvl3pPr>
            <a:lvl4pPr marL="1371600" indent="0">
              <a:buNone/>
              <a:defRPr/>
            </a:lvl4pPr>
            <a:lvl5pPr marL="1828800" indent="0">
              <a:buNone/>
              <a:defRPr/>
            </a:lvl5pPr>
          </a:lstStyle>
          <a:p>
            <a:pPr lvl="0"/>
            <a:r>
              <a:rPr lang="en-US"/>
              <a:t>Click to edit Master text styles</a:t>
            </a:r>
          </a:p>
        </p:txBody>
      </p:sp>
      <p:sp>
        <p:nvSpPr>
          <p:cNvPr id="8" name="Table Placeholder 7">
            <a:extLst>
              <a:ext uri="{FF2B5EF4-FFF2-40B4-BE49-F238E27FC236}">
                <a16:creationId xmlns:a16="http://schemas.microsoft.com/office/drawing/2014/main" id="{3B768190-5D5E-27F8-62BC-6611D8501C98}"/>
              </a:ext>
            </a:extLst>
          </p:cNvPr>
          <p:cNvSpPr>
            <a:spLocks noGrp="1"/>
          </p:cNvSpPr>
          <p:nvPr>
            <p:ph type="tbl" sz="quarter" idx="11"/>
          </p:nvPr>
        </p:nvSpPr>
        <p:spPr>
          <a:xfrm>
            <a:off x="838200" y="1836738"/>
            <a:ext cx="9285288" cy="2733675"/>
          </a:xfrm>
        </p:spPr>
        <p:txBody>
          <a:bodyPr/>
          <a:lstStyle/>
          <a:p>
            <a:r>
              <a:rPr lang="en-US"/>
              <a:t>Click icon to add table</a:t>
            </a:r>
            <a:endParaRPr lang="en-GB"/>
          </a:p>
        </p:txBody>
      </p:sp>
    </p:spTree>
    <p:extLst>
      <p:ext uri="{BB962C8B-B14F-4D97-AF65-F5344CB8AC3E}">
        <p14:creationId xmlns:p14="http://schemas.microsoft.com/office/powerpoint/2010/main" val="1517530876"/>
      </p:ext>
    </p:extLst>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preserve="1" userDrawn="1">
  <p:cSld name="Picture and Text Vertical">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3C0834E3-2A23-025C-BE58-C34BE3D1850B}"/>
              </a:ext>
            </a:extLst>
          </p:cNvPr>
          <p:cNvSpPr>
            <a:spLocks noGrp="1"/>
          </p:cNvSpPr>
          <p:nvPr>
            <p:ph type="title"/>
          </p:nvPr>
        </p:nvSpPr>
        <p:spPr/>
        <p:txBody>
          <a:bodyPr/>
          <a:lstStyle/>
          <a:p>
            <a:r>
              <a:rPr lang="en-US"/>
              <a:t>Click to edit Master title style</a:t>
            </a:r>
            <a:endParaRPr lang="en-GB"/>
          </a:p>
        </p:txBody>
      </p:sp>
      <p:sp>
        <p:nvSpPr>
          <p:cNvPr id="4" name="Picture Placeholder 3">
            <a:extLst>
              <a:ext uri="{FF2B5EF4-FFF2-40B4-BE49-F238E27FC236}">
                <a16:creationId xmlns:a16="http://schemas.microsoft.com/office/drawing/2014/main" id="{B0F23646-2898-FFF1-C69E-0D1439CF24EF}"/>
              </a:ext>
            </a:extLst>
          </p:cNvPr>
          <p:cNvSpPr>
            <a:spLocks noGrp="1"/>
          </p:cNvSpPr>
          <p:nvPr>
            <p:ph type="pic" sz="quarter" idx="10"/>
          </p:nvPr>
        </p:nvSpPr>
        <p:spPr>
          <a:xfrm>
            <a:off x="906463" y="1836738"/>
            <a:ext cx="4152647" cy="4460875"/>
          </a:xfrm>
        </p:spPr>
        <p:txBody>
          <a:bodyPr/>
          <a:lstStyle/>
          <a:p>
            <a:r>
              <a:rPr lang="en-US"/>
              <a:t>Click icon to add picture</a:t>
            </a:r>
            <a:endParaRPr lang="en-GB"/>
          </a:p>
        </p:txBody>
      </p:sp>
      <p:sp>
        <p:nvSpPr>
          <p:cNvPr id="6" name="Text Placeholder 5">
            <a:extLst>
              <a:ext uri="{FF2B5EF4-FFF2-40B4-BE49-F238E27FC236}">
                <a16:creationId xmlns:a16="http://schemas.microsoft.com/office/drawing/2014/main" id="{3457EAAD-596E-9533-B0E4-811AC742F774}"/>
              </a:ext>
            </a:extLst>
          </p:cNvPr>
          <p:cNvSpPr>
            <a:spLocks noGrp="1"/>
          </p:cNvSpPr>
          <p:nvPr>
            <p:ph type="body" sz="quarter" idx="11"/>
          </p:nvPr>
        </p:nvSpPr>
        <p:spPr>
          <a:xfrm>
            <a:off x="5469308" y="1836738"/>
            <a:ext cx="4654180" cy="4460875"/>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GB"/>
          </a:p>
        </p:txBody>
      </p:sp>
    </p:spTree>
    <p:extLst>
      <p:ext uri="{BB962C8B-B14F-4D97-AF65-F5344CB8AC3E}">
        <p14:creationId xmlns:p14="http://schemas.microsoft.com/office/powerpoint/2010/main" val="3934128669"/>
      </p:ext>
    </p:extLst>
  </p:cSld>
  <p:clrMapOvr>
    <a:masterClrMapping/>
  </p:clrMapOvr>
</p:sldLayout>
</file>

<file path=ppt/slideLayouts/slideLayout12.xml><?xml version="1.0" encoding="utf-8"?>
<p:sldLayout xmlns:a="http://schemas.openxmlformats.org/drawingml/2006/main" xmlns:r="http://schemas.openxmlformats.org/officeDocument/2006/relationships" xmlns:p="http://schemas.openxmlformats.org/presentationml/2006/main" preserve="1" userDrawn="1">
  <p:cSld name="Narrow Image Left then Textbox">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3C0834E3-2A23-025C-BE58-C34BE3D1850B}"/>
              </a:ext>
            </a:extLst>
          </p:cNvPr>
          <p:cNvSpPr>
            <a:spLocks noGrp="1"/>
          </p:cNvSpPr>
          <p:nvPr>
            <p:ph type="title"/>
          </p:nvPr>
        </p:nvSpPr>
        <p:spPr/>
        <p:txBody>
          <a:bodyPr/>
          <a:lstStyle/>
          <a:p>
            <a:r>
              <a:rPr lang="en-US"/>
              <a:t>Click to edit Master title style</a:t>
            </a:r>
            <a:endParaRPr lang="en-GB"/>
          </a:p>
        </p:txBody>
      </p:sp>
      <p:sp>
        <p:nvSpPr>
          <p:cNvPr id="4" name="Picture Placeholder 3">
            <a:extLst>
              <a:ext uri="{FF2B5EF4-FFF2-40B4-BE49-F238E27FC236}">
                <a16:creationId xmlns:a16="http://schemas.microsoft.com/office/drawing/2014/main" id="{B0F23646-2898-FFF1-C69E-0D1439CF24EF}"/>
              </a:ext>
            </a:extLst>
          </p:cNvPr>
          <p:cNvSpPr>
            <a:spLocks noGrp="1"/>
          </p:cNvSpPr>
          <p:nvPr>
            <p:ph type="pic" sz="quarter" idx="10"/>
          </p:nvPr>
        </p:nvSpPr>
        <p:spPr>
          <a:xfrm>
            <a:off x="906464" y="1836738"/>
            <a:ext cx="1964924" cy="4460875"/>
          </a:xfrm>
        </p:spPr>
        <p:txBody>
          <a:bodyPr/>
          <a:lstStyle/>
          <a:p>
            <a:r>
              <a:rPr lang="en-US"/>
              <a:t>Click icon to add picture</a:t>
            </a:r>
            <a:endParaRPr lang="en-GB"/>
          </a:p>
        </p:txBody>
      </p:sp>
      <p:sp>
        <p:nvSpPr>
          <p:cNvPr id="6" name="Text Placeholder 5">
            <a:extLst>
              <a:ext uri="{FF2B5EF4-FFF2-40B4-BE49-F238E27FC236}">
                <a16:creationId xmlns:a16="http://schemas.microsoft.com/office/drawing/2014/main" id="{3457EAAD-596E-9533-B0E4-811AC742F774}"/>
              </a:ext>
            </a:extLst>
          </p:cNvPr>
          <p:cNvSpPr>
            <a:spLocks noGrp="1"/>
          </p:cNvSpPr>
          <p:nvPr>
            <p:ph type="body" sz="quarter" idx="11"/>
          </p:nvPr>
        </p:nvSpPr>
        <p:spPr>
          <a:xfrm>
            <a:off x="3358497" y="1836738"/>
            <a:ext cx="6764991" cy="4460875"/>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GB"/>
          </a:p>
        </p:txBody>
      </p:sp>
    </p:spTree>
    <p:extLst>
      <p:ext uri="{BB962C8B-B14F-4D97-AF65-F5344CB8AC3E}">
        <p14:creationId xmlns:p14="http://schemas.microsoft.com/office/powerpoint/2010/main" val="929929796"/>
      </p:ext>
    </p:extLst>
  </p:cSld>
  <p:clrMapOvr>
    <a:masterClrMapping/>
  </p:clrMapOvr>
</p:sldLayout>
</file>

<file path=ppt/slideLayouts/slideLayout13.xml><?xml version="1.0" encoding="utf-8"?>
<p:sldLayout xmlns:a="http://schemas.openxmlformats.org/drawingml/2006/main" xmlns:r="http://schemas.openxmlformats.org/officeDocument/2006/relationships" xmlns:p="http://schemas.openxmlformats.org/presentationml/2006/main" preserve="1" userDrawn="1">
  <p:cSld name="Textbox then Narrow Image Right">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3C0834E3-2A23-025C-BE58-C34BE3D1850B}"/>
              </a:ext>
            </a:extLst>
          </p:cNvPr>
          <p:cNvSpPr>
            <a:spLocks noGrp="1"/>
          </p:cNvSpPr>
          <p:nvPr>
            <p:ph type="title"/>
          </p:nvPr>
        </p:nvSpPr>
        <p:spPr/>
        <p:txBody>
          <a:bodyPr/>
          <a:lstStyle/>
          <a:p>
            <a:r>
              <a:rPr lang="en-US"/>
              <a:t>Click to edit Master title style</a:t>
            </a:r>
            <a:endParaRPr lang="en-GB"/>
          </a:p>
        </p:txBody>
      </p:sp>
      <p:sp>
        <p:nvSpPr>
          <p:cNvPr id="4" name="Picture Placeholder 3">
            <a:extLst>
              <a:ext uri="{FF2B5EF4-FFF2-40B4-BE49-F238E27FC236}">
                <a16:creationId xmlns:a16="http://schemas.microsoft.com/office/drawing/2014/main" id="{B0F23646-2898-FFF1-C69E-0D1439CF24EF}"/>
              </a:ext>
            </a:extLst>
          </p:cNvPr>
          <p:cNvSpPr>
            <a:spLocks noGrp="1"/>
          </p:cNvSpPr>
          <p:nvPr>
            <p:ph type="pic" sz="quarter" idx="10"/>
          </p:nvPr>
        </p:nvSpPr>
        <p:spPr>
          <a:xfrm>
            <a:off x="8158131" y="1836737"/>
            <a:ext cx="1964924" cy="4460875"/>
          </a:xfrm>
        </p:spPr>
        <p:txBody>
          <a:bodyPr/>
          <a:lstStyle/>
          <a:p>
            <a:r>
              <a:rPr lang="en-US"/>
              <a:t>Click icon to add picture</a:t>
            </a:r>
            <a:endParaRPr lang="en-GB"/>
          </a:p>
        </p:txBody>
      </p:sp>
      <p:sp>
        <p:nvSpPr>
          <p:cNvPr id="6" name="Text Placeholder 5">
            <a:extLst>
              <a:ext uri="{FF2B5EF4-FFF2-40B4-BE49-F238E27FC236}">
                <a16:creationId xmlns:a16="http://schemas.microsoft.com/office/drawing/2014/main" id="{3457EAAD-596E-9533-B0E4-811AC742F774}"/>
              </a:ext>
            </a:extLst>
          </p:cNvPr>
          <p:cNvSpPr>
            <a:spLocks noGrp="1"/>
          </p:cNvSpPr>
          <p:nvPr>
            <p:ph type="body" sz="quarter" idx="11"/>
          </p:nvPr>
        </p:nvSpPr>
        <p:spPr>
          <a:xfrm>
            <a:off x="838200" y="1827583"/>
            <a:ext cx="6764991" cy="4460875"/>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GB"/>
          </a:p>
        </p:txBody>
      </p:sp>
    </p:spTree>
    <p:extLst>
      <p:ext uri="{BB962C8B-B14F-4D97-AF65-F5344CB8AC3E}">
        <p14:creationId xmlns:p14="http://schemas.microsoft.com/office/powerpoint/2010/main" val="1978343448"/>
      </p:ext>
    </p:extLst>
  </p:cSld>
  <p:clrMapOvr>
    <a:masterClrMapping/>
  </p:clrMapOvr>
</p:sldLayout>
</file>

<file path=ppt/slideLayouts/slideLayout14.xml><?xml version="1.0" encoding="utf-8"?>
<p:sldLayout xmlns:a="http://schemas.openxmlformats.org/drawingml/2006/main" xmlns:r="http://schemas.openxmlformats.org/officeDocument/2006/relationships" xmlns:p="http://schemas.openxmlformats.org/presentationml/2006/main" preserve="1" userDrawn="1">
  <p:cSld name="Text and Picture Vertical">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3C0834E3-2A23-025C-BE58-C34BE3D1850B}"/>
              </a:ext>
            </a:extLst>
          </p:cNvPr>
          <p:cNvSpPr>
            <a:spLocks noGrp="1"/>
          </p:cNvSpPr>
          <p:nvPr>
            <p:ph type="title"/>
          </p:nvPr>
        </p:nvSpPr>
        <p:spPr/>
        <p:txBody>
          <a:bodyPr/>
          <a:lstStyle/>
          <a:p>
            <a:r>
              <a:rPr lang="en-US"/>
              <a:t>Click to edit Master title style</a:t>
            </a:r>
            <a:endParaRPr lang="en-GB"/>
          </a:p>
        </p:txBody>
      </p:sp>
      <p:sp>
        <p:nvSpPr>
          <p:cNvPr id="4" name="Picture Placeholder 3">
            <a:extLst>
              <a:ext uri="{FF2B5EF4-FFF2-40B4-BE49-F238E27FC236}">
                <a16:creationId xmlns:a16="http://schemas.microsoft.com/office/drawing/2014/main" id="{B0F23646-2898-FFF1-C69E-0D1439CF24EF}"/>
              </a:ext>
            </a:extLst>
          </p:cNvPr>
          <p:cNvSpPr>
            <a:spLocks noGrp="1"/>
          </p:cNvSpPr>
          <p:nvPr>
            <p:ph type="pic" sz="quarter" idx="10"/>
          </p:nvPr>
        </p:nvSpPr>
        <p:spPr>
          <a:xfrm>
            <a:off x="5982160" y="1862376"/>
            <a:ext cx="4152647" cy="4460875"/>
          </a:xfrm>
        </p:spPr>
        <p:txBody>
          <a:bodyPr/>
          <a:lstStyle/>
          <a:p>
            <a:r>
              <a:rPr lang="en-US"/>
              <a:t>Click icon to add picture</a:t>
            </a:r>
            <a:endParaRPr lang="en-GB"/>
          </a:p>
        </p:txBody>
      </p:sp>
      <p:sp>
        <p:nvSpPr>
          <p:cNvPr id="6" name="Text Placeholder 5">
            <a:extLst>
              <a:ext uri="{FF2B5EF4-FFF2-40B4-BE49-F238E27FC236}">
                <a16:creationId xmlns:a16="http://schemas.microsoft.com/office/drawing/2014/main" id="{3457EAAD-596E-9533-B0E4-811AC742F774}"/>
              </a:ext>
            </a:extLst>
          </p:cNvPr>
          <p:cNvSpPr>
            <a:spLocks noGrp="1"/>
          </p:cNvSpPr>
          <p:nvPr>
            <p:ph type="body" sz="quarter" idx="11"/>
          </p:nvPr>
        </p:nvSpPr>
        <p:spPr>
          <a:xfrm>
            <a:off x="838200" y="1862375"/>
            <a:ext cx="4654180" cy="4460875"/>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GB"/>
          </a:p>
        </p:txBody>
      </p:sp>
    </p:spTree>
    <p:extLst>
      <p:ext uri="{BB962C8B-B14F-4D97-AF65-F5344CB8AC3E}">
        <p14:creationId xmlns:p14="http://schemas.microsoft.com/office/powerpoint/2010/main" val="3632557836"/>
      </p:ext>
    </p:extLst>
  </p:cSld>
  <p:clrMapOvr>
    <a:masterClrMapping/>
  </p:clrMapOvr>
</p:sldLayout>
</file>

<file path=ppt/slideLayouts/slideLayout15.xml><?xml version="1.0" encoding="utf-8"?>
<p:sldLayout xmlns:a="http://schemas.openxmlformats.org/drawingml/2006/main" xmlns:r="http://schemas.openxmlformats.org/officeDocument/2006/relationships" xmlns:p="http://schemas.openxmlformats.org/presentationml/2006/main" preserve="1" userDrawn="1">
  <p:cSld name="Embedded video">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76012F3B-1ACA-6872-BEAB-3C3CE74910A0}"/>
              </a:ext>
            </a:extLst>
          </p:cNvPr>
          <p:cNvSpPr>
            <a:spLocks noGrp="1"/>
          </p:cNvSpPr>
          <p:nvPr>
            <p:ph type="title"/>
          </p:nvPr>
        </p:nvSpPr>
        <p:spPr/>
        <p:txBody>
          <a:bodyPr/>
          <a:lstStyle/>
          <a:p>
            <a:r>
              <a:rPr lang="en-US"/>
              <a:t>Click to edit Master title style</a:t>
            </a:r>
            <a:endParaRPr lang="en-GB"/>
          </a:p>
        </p:txBody>
      </p:sp>
      <p:sp>
        <p:nvSpPr>
          <p:cNvPr id="4" name="Media Placeholder 3">
            <a:extLst>
              <a:ext uri="{FF2B5EF4-FFF2-40B4-BE49-F238E27FC236}">
                <a16:creationId xmlns:a16="http://schemas.microsoft.com/office/drawing/2014/main" id="{BB080E31-7E11-DB9B-1F69-83AEE80DDB14}"/>
              </a:ext>
            </a:extLst>
          </p:cNvPr>
          <p:cNvSpPr>
            <a:spLocks noGrp="1"/>
          </p:cNvSpPr>
          <p:nvPr>
            <p:ph type="media" sz="quarter" idx="10"/>
          </p:nvPr>
        </p:nvSpPr>
        <p:spPr>
          <a:xfrm>
            <a:off x="581025" y="1136650"/>
            <a:ext cx="9542463" cy="5486400"/>
          </a:xfrm>
        </p:spPr>
        <p:txBody>
          <a:bodyPr/>
          <a:lstStyle/>
          <a:p>
            <a:r>
              <a:rPr lang="en-US"/>
              <a:t>Click icon to add media</a:t>
            </a:r>
            <a:endParaRPr lang="en-GB"/>
          </a:p>
        </p:txBody>
      </p:sp>
    </p:spTree>
    <p:extLst>
      <p:ext uri="{BB962C8B-B14F-4D97-AF65-F5344CB8AC3E}">
        <p14:creationId xmlns:p14="http://schemas.microsoft.com/office/powerpoint/2010/main" val="592648444"/>
      </p:ext>
    </p:extLst>
  </p:cSld>
  <p:clrMapOvr>
    <a:masterClrMapping/>
  </p:clrMapOvr>
</p:sldLayout>
</file>

<file path=ppt/slideLayouts/slideLayout16.xml><?xml version="1.0" encoding="utf-8"?>
<p:sldLayout xmlns:a="http://schemas.openxmlformats.org/drawingml/2006/main" xmlns:r="http://schemas.openxmlformats.org/officeDocument/2006/relationships" xmlns:p="http://schemas.openxmlformats.org/presentationml/2006/main" preserve="1" userDrawn="1">
  <p:cSld name="Text Two Columns">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175A88E4-50C5-CEB0-D6F6-232CC121C105}"/>
              </a:ext>
            </a:extLst>
          </p:cNvPr>
          <p:cNvSpPr>
            <a:spLocks noGrp="1"/>
          </p:cNvSpPr>
          <p:nvPr>
            <p:ph type="title"/>
          </p:nvPr>
        </p:nvSpPr>
        <p:spPr/>
        <p:txBody>
          <a:bodyPr/>
          <a:lstStyle/>
          <a:p>
            <a:r>
              <a:rPr lang="en-US"/>
              <a:t>Click to edit Master title style</a:t>
            </a:r>
            <a:endParaRPr lang="en-GB"/>
          </a:p>
        </p:txBody>
      </p:sp>
      <p:sp>
        <p:nvSpPr>
          <p:cNvPr id="4" name="Text Placeholder 3">
            <a:extLst>
              <a:ext uri="{FF2B5EF4-FFF2-40B4-BE49-F238E27FC236}">
                <a16:creationId xmlns:a16="http://schemas.microsoft.com/office/drawing/2014/main" id="{CD8E925E-7A20-C599-637B-001B04D0C1A4}"/>
              </a:ext>
            </a:extLst>
          </p:cNvPr>
          <p:cNvSpPr>
            <a:spLocks noGrp="1"/>
          </p:cNvSpPr>
          <p:nvPr>
            <p:ph type="body" sz="quarter" idx="10"/>
          </p:nvPr>
        </p:nvSpPr>
        <p:spPr>
          <a:xfrm>
            <a:off x="922338" y="1905000"/>
            <a:ext cx="9201150" cy="4503738"/>
          </a:xfrm>
        </p:spPr>
        <p:txBody>
          <a:bodyPr numCol="2" spcCol="360000"/>
          <a:lstStyle>
            <a:lvl1pPr marL="0" indent="0">
              <a:buNone/>
              <a:defRPr/>
            </a:lvl1pPr>
            <a:lvl2pPr marL="457200" indent="0">
              <a:buNone/>
              <a:defRPr/>
            </a:lvl2pPr>
            <a:lvl3pPr marL="914400" indent="0">
              <a:buNone/>
              <a:defRPr/>
            </a:lvl3pPr>
            <a:lvl4pPr marL="1371600" indent="0">
              <a:buNone/>
              <a:defRPr/>
            </a:lvl4pPr>
            <a:lvl5pPr marL="1828800" indent="0">
              <a:buNone/>
              <a:defRPr/>
            </a:lvl5pPr>
          </a:lstStyle>
          <a:p>
            <a:pPr marL="0" marR="0" lvl="0" indent="0" algn="l" defTabSz="914400" rtl="0" eaLnBrk="1" fontAlgn="auto" latinLnBrk="0" hangingPunct="1">
              <a:lnSpc>
                <a:spcPct val="90000"/>
              </a:lnSpc>
              <a:spcBef>
                <a:spcPts val="1000"/>
              </a:spcBef>
              <a:spcAft>
                <a:spcPts val="0"/>
              </a:spcAft>
              <a:buClr>
                <a:srgbClr val="70ADA3"/>
              </a:buClr>
              <a:buSzTx/>
              <a:buFont typeface="Arial" panose="020B0604020202020204" pitchFamily="34" charset="0"/>
              <a:buNone/>
              <a:tabLst/>
              <a:defRPr/>
            </a:pPr>
            <a:r>
              <a:rPr lang="en-US"/>
              <a:t>Click to edit Master text styles</a:t>
            </a:r>
          </a:p>
          <a:p>
            <a:pPr marL="0" marR="0" lvl="1" indent="0" algn="l" defTabSz="914400" rtl="0" eaLnBrk="1" fontAlgn="auto" latinLnBrk="0" hangingPunct="1">
              <a:lnSpc>
                <a:spcPct val="90000"/>
              </a:lnSpc>
              <a:spcBef>
                <a:spcPts val="1000"/>
              </a:spcBef>
              <a:spcAft>
                <a:spcPts val="0"/>
              </a:spcAft>
              <a:buClr>
                <a:srgbClr val="70ADA3"/>
              </a:buClr>
              <a:buSzTx/>
              <a:buFont typeface="Arial" panose="020B0604020202020204" pitchFamily="34" charset="0"/>
              <a:buNone/>
              <a:tabLst/>
              <a:defRPr/>
            </a:pPr>
            <a:r>
              <a:rPr lang="en-US"/>
              <a:t>Second level</a:t>
            </a:r>
          </a:p>
        </p:txBody>
      </p:sp>
    </p:spTree>
    <p:extLst>
      <p:ext uri="{BB962C8B-B14F-4D97-AF65-F5344CB8AC3E}">
        <p14:creationId xmlns:p14="http://schemas.microsoft.com/office/powerpoint/2010/main" val="691398515"/>
      </p:ext>
    </p:extLst>
  </p:cSld>
  <p:clrMapOvr>
    <a:masterClrMapping/>
  </p:clrMapOvr>
</p:sldLayout>
</file>

<file path=ppt/slideLayouts/slideLayout17.xml><?xml version="1.0" encoding="utf-8"?>
<p:sldLayout xmlns:a="http://schemas.openxmlformats.org/drawingml/2006/main" xmlns:r="http://schemas.openxmlformats.org/officeDocument/2006/relationships" xmlns:p="http://schemas.openxmlformats.org/presentationml/2006/main" preserve="1" userDrawn="1">
  <p:cSld name="Two Tables">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E184C620-1796-4692-1101-F3FDEA410159}"/>
              </a:ext>
            </a:extLst>
          </p:cNvPr>
          <p:cNvSpPr>
            <a:spLocks noGrp="1"/>
          </p:cNvSpPr>
          <p:nvPr>
            <p:ph type="title"/>
          </p:nvPr>
        </p:nvSpPr>
        <p:spPr/>
        <p:txBody>
          <a:bodyPr/>
          <a:lstStyle/>
          <a:p>
            <a:r>
              <a:rPr lang="en-US"/>
              <a:t>Click to edit Master title style</a:t>
            </a:r>
            <a:endParaRPr lang="en-GB"/>
          </a:p>
        </p:txBody>
      </p:sp>
      <p:sp>
        <p:nvSpPr>
          <p:cNvPr id="4" name="Table Placeholder 3">
            <a:extLst>
              <a:ext uri="{FF2B5EF4-FFF2-40B4-BE49-F238E27FC236}">
                <a16:creationId xmlns:a16="http://schemas.microsoft.com/office/drawing/2014/main" id="{97CDB0B7-62AD-A6A0-D617-52E07A759E44}"/>
              </a:ext>
            </a:extLst>
          </p:cNvPr>
          <p:cNvSpPr>
            <a:spLocks noGrp="1"/>
          </p:cNvSpPr>
          <p:nvPr>
            <p:ph type="tbl" sz="quarter" idx="10"/>
          </p:nvPr>
        </p:nvSpPr>
        <p:spPr>
          <a:xfrm>
            <a:off x="838200" y="2025650"/>
            <a:ext cx="4383088" cy="3802063"/>
          </a:xfrm>
        </p:spPr>
        <p:txBody>
          <a:bodyPr/>
          <a:lstStyle/>
          <a:p>
            <a:r>
              <a:rPr lang="en-US"/>
              <a:t>Click icon to add table</a:t>
            </a:r>
            <a:endParaRPr lang="en-GB"/>
          </a:p>
        </p:txBody>
      </p:sp>
      <p:sp>
        <p:nvSpPr>
          <p:cNvPr id="5" name="Table Placeholder 3">
            <a:extLst>
              <a:ext uri="{FF2B5EF4-FFF2-40B4-BE49-F238E27FC236}">
                <a16:creationId xmlns:a16="http://schemas.microsoft.com/office/drawing/2014/main" id="{E43D73FA-7799-9E42-8030-E8C238EB5EDB}"/>
              </a:ext>
            </a:extLst>
          </p:cNvPr>
          <p:cNvSpPr>
            <a:spLocks noGrp="1"/>
          </p:cNvSpPr>
          <p:nvPr>
            <p:ph type="tbl" sz="quarter" idx="11"/>
          </p:nvPr>
        </p:nvSpPr>
        <p:spPr>
          <a:xfrm>
            <a:off x="5739967" y="2025649"/>
            <a:ext cx="4383088" cy="3802063"/>
          </a:xfrm>
        </p:spPr>
        <p:txBody>
          <a:bodyPr/>
          <a:lstStyle/>
          <a:p>
            <a:r>
              <a:rPr lang="en-US"/>
              <a:t>Click icon to add table</a:t>
            </a:r>
            <a:endParaRPr lang="en-GB"/>
          </a:p>
        </p:txBody>
      </p:sp>
    </p:spTree>
    <p:extLst>
      <p:ext uri="{BB962C8B-B14F-4D97-AF65-F5344CB8AC3E}">
        <p14:creationId xmlns:p14="http://schemas.microsoft.com/office/powerpoint/2010/main" val="275988739"/>
      </p:ext>
    </p:extLst>
  </p:cSld>
  <p:clrMapOvr>
    <a:masterClrMapping/>
  </p:clrMapOvr>
</p:sldLayout>
</file>

<file path=ppt/slideLayouts/slideLayout18.xml><?xml version="1.0" encoding="utf-8"?>
<p:sldLayout xmlns:a="http://schemas.openxmlformats.org/drawingml/2006/main" xmlns:r="http://schemas.openxmlformats.org/officeDocument/2006/relationships" xmlns:p="http://schemas.openxmlformats.org/presentationml/2006/main" preserve="1" userDrawn="1">
  <p:cSld name="Custom Layout">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4454F981-EC4B-FC5D-CB7F-B0A289E7AC30}"/>
              </a:ext>
            </a:extLst>
          </p:cNvPr>
          <p:cNvSpPr>
            <a:spLocks noGrp="1"/>
          </p:cNvSpPr>
          <p:nvPr>
            <p:ph type="title"/>
          </p:nvPr>
        </p:nvSpPr>
        <p:spPr/>
        <p:txBody>
          <a:bodyPr/>
          <a:lstStyle/>
          <a:p>
            <a:r>
              <a:rPr lang="en-US"/>
              <a:t>Click to edit Master title style</a:t>
            </a:r>
            <a:endParaRPr lang="en-GB"/>
          </a:p>
        </p:txBody>
      </p:sp>
      <p:sp>
        <p:nvSpPr>
          <p:cNvPr id="4" name="Picture Placeholder 3">
            <a:extLst>
              <a:ext uri="{FF2B5EF4-FFF2-40B4-BE49-F238E27FC236}">
                <a16:creationId xmlns:a16="http://schemas.microsoft.com/office/drawing/2014/main" id="{5B83A3D9-C306-A50D-2E83-735207441740}"/>
              </a:ext>
            </a:extLst>
          </p:cNvPr>
          <p:cNvSpPr>
            <a:spLocks noGrp="1"/>
          </p:cNvSpPr>
          <p:nvPr>
            <p:ph type="pic" sz="quarter" idx="10"/>
          </p:nvPr>
        </p:nvSpPr>
        <p:spPr>
          <a:xfrm>
            <a:off x="581114" y="1444625"/>
            <a:ext cx="9542374" cy="4451350"/>
          </a:xfrm>
        </p:spPr>
        <p:txBody>
          <a:bodyPr/>
          <a:lstStyle/>
          <a:p>
            <a:r>
              <a:rPr lang="en-US"/>
              <a:t>Click icon to add picture</a:t>
            </a:r>
            <a:endParaRPr lang="en-GB"/>
          </a:p>
        </p:txBody>
      </p:sp>
      <p:sp>
        <p:nvSpPr>
          <p:cNvPr id="6" name="Text Placeholder 5">
            <a:extLst>
              <a:ext uri="{FF2B5EF4-FFF2-40B4-BE49-F238E27FC236}">
                <a16:creationId xmlns:a16="http://schemas.microsoft.com/office/drawing/2014/main" id="{282CDA54-1359-1A3F-9450-4D5C5A366777}"/>
              </a:ext>
            </a:extLst>
          </p:cNvPr>
          <p:cNvSpPr>
            <a:spLocks noGrp="1"/>
          </p:cNvSpPr>
          <p:nvPr>
            <p:ph type="body" sz="quarter" idx="11" hasCustomPrompt="1"/>
          </p:nvPr>
        </p:nvSpPr>
        <p:spPr>
          <a:xfrm>
            <a:off x="581025" y="6110288"/>
            <a:ext cx="9542463" cy="444500"/>
          </a:xfrm>
        </p:spPr>
        <p:txBody>
          <a:bodyPr anchor="ctr">
            <a:noAutofit/>
          </a:bodyPr>
          <a:lstStyle>
            <a:lvl1pPr marL="0" indent="0">
              <a:buNone/>
              <a:defRPr sz="1400"/>
            </a:lvl1pPr>
            <a:lvl2pPr marL="457200" indent="0">
              <a:buNone/>
              <a:defRPr sz="1200"/>
            </a:lvl2pPr>
            <a:lvl3pPr>
              <a:defRPr sz="1100"/>
            </a:lvl3pPr>
            <a:lvl4pPr>
              <a:defRPr sz="1050"/>
            </a:lvl4pPr>
            <a:lvl5pPr>
              <a:defRPr sz="1050"/>
            </a:lvl5pPr>
          </a:lstStyle>
          <a:p>
            <a:pPr lvl="0"/>
            <a:r>
              <a:rPr lang="en-US"/>
              <a:t>Caption</a:t>
            </a:r>
          </a:p>
        </p:txBody>
      </p:sp>
    </p:spTree>
    <p:extLst>
      <p:ext uri="{BB962C8B-B14F-4D97-AF65-F5344CB8AC3E}">
        <p14:creationId xmlns:p14="http://schemas.microsoft.com/office/powerpoint/2010/main" val="3382225300"/>
      </p:ext>
    </p:extLst>
  </p:cSld>
  <p:clrMapOvr>
    <a:masterClrMapping/>
  </p:clrMapOvr>
</p:sldLayout>
</file>

<file path=ppt/slideLayouts/slideLayout19.xml><?xml version="1.0" encoding="utf-8"?>
<p:sldLayout xmlns:a="http://schemas.openxmlformats.org/drawingml/2006/main" xmlns:r="http://schemas.openxmlformats.org/officeDocument/2006/relationships" xmlns:p="http://schemas.openxmlformats.org/presentationml/2006/main" showMasterSp="0" type="title" preserve="1">
  <p:cSld name="End Slide">
    <p:bg>
      <p:bgPr>
        <a:solidFill>
          <a:schemeClr val="bg1"/>
        </a:solidFill>
        <a:effectLst/>
      </p:bgPr>
    </p:bg>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3B6E44EF-B460-0F0B-922E-70F59F34191F}"/>
              </a:ext>
            </a:extLst>
          </p:cNvPr>
          <p:cNvSpPr>
            <a:spLocks noGrp="1"/>
          </p:cNvSpPr>
          <p:nvPr>
            <p:ph type="ctrTitle" hasCustomPrompt="1"/>
          </p:nvPr>
        </p:nvSpPr>
        <p:spPr>
          <a:xfrm>
            <a:off x="5225961" y="2622346"/>
            <a:ext cx="6059063" cy="1939635"/>
          </a:xfrm>
        </p:spPr>
        <p:txBody>
          <a:bodyPr anchor="b">
            <a:normAutofit/>
          </a:bodyPr>
          <a:lstStyle>
            <a:lvl1pPr algn="l">
              <a:defRPr sz="3200" strike="noStrike" cap="all" baseline="0">
                <a:solidFill>
                  <a:srgbClr val="4D8934"/>
                </a:solidFill>
              </a:defRPr>
            </a:lvl1pPr>
          </a:lstStyle>
          <a:p>
            <a:r>
              <a:rPr lang="en-US"/>
              <a:t>Thanks for attending</a:t>
            </a:r>
            <a:endParaRPr lang="en-GB"/>
          </a:p>
        </p:txBody>
      </p:sp>
      <p:sp>
        <p:nvSpPr>
          <p:cNvPr id="3" name="Subtitle 2">
            <a:extLst>
              <a:ext uri="{FF2B5EF4-FFF2-40B4-BE49-F238E27FC236}">
                <a16:creationId xmlns:a16="http://schemas.microsoft.com/office/drawing/2014/main" id="{5FCE09D1-136B-701C-E24A-0B129DEF8411}"/>
              </a:ext>
            </a:extLst>
          </p:cNvPr>
          <p:cNvSpPr>
            <a:spLocks noGrp="1"/>
          </p:cNvSpPr>
          <p:nvPr>
            <p:ph type="subTitle" idx="1" hasCustomPrompt="1"/>
          </p:nvPr>
        </p:nvSpPr>
        <p:spPr>
          <a:xfrm>
            <a:off x="5225961" y="4561982"/>
            <a:ext cx="6059063" cy="1009073"/>
          </a:xfrm>
        </p:spPr>
        <p:txBody>
          <a:bodyPr anchor="b">
            <a:normAutofit/>
          </a:bodyPr>
          <a:lstStyle>
            <a:lvl1pPr marL="0" indent="0" algn="l">
              <a:buNone/>
              <a:defRPr sz="2000" cap="all" baseline="0">
                <a:solidFill>
                  <a:srgbClr val="4D8934"/>
                </a:solidFill>
              </a:defRPr>
            </a:lvl1pPr>
            <a:lvl2pPr marL="457200" indent="0" algn="ctr">
              <a:buNone/>
              <a:defRPr sz="2000"/>
            </a:lvl2pPr>
            <a:lvl3pPr marL="914400" indent="0" algn="ctr">
              <a:buNone/>
              <a:defRPr sz="1800"/>
            </a:lvl3pPr>
            <a:lvl4pPr marL="1371600" indent="0" algn="ctr">
              <a:buNone/>
              <a:defRPr sz="1600"/>
            </a:lvl4pPr>
            <a:lvl5pPr marL="1828800" indent="0" algn="ctr">
              <a:buNone/>
              <a:defRPr sz="1600"/>
            </a:lvl5pPr>
            <a:lvl6pPr marL="2286000" indent="0" algn="ctr">
              <a:buNone/>
              <a:defRPr sz="1600"/>
            </a:lvl6pPr>
            <a:lvl7pPr marL="2743200" indent="0" algn="ctr">
              <a:buNone/>
              <a:defRPr sz="1600"/>
            </a:lvl7pPr>
            <a:lvl8pPr marL="3200400" indent="0" algn="ctr">
              <a:buNone/>
              <a:defRPr sz="1600"/>
            </a:lvl8pPr>
            <a:lvl9pPr marL="3657600" indent="0" algn="ctr">
              <a:buNone/>
              <a:defRPr sz="1600"/>
            </a:lvl9pPr>
          </a:lstStyle>
          <a:p>
            <a:r>
              <a:rPr lang="en-GB"/>
              <a:t>Contact us: Enquiries@recmanager.co.uk</a:t>
            </a:r>
          </a:p>
        </p:txBody>
      </p:sp>
      <p:pic>
        <p:nvPicPr>
          <p:cNvPr id="8" name="Picture 7" descr="A picture containing text, outdoor&#10;&#10;Description automatically generated">
            <a:extLst>
              <a:ext uri="{FF2B5EF4-FFF2-40B4-BE49-F238E27FC236}">
                <a16:creationId xmlns:a16="http://schemas.microsoft.com/office/drawing/2014/main" id="{00BF0293-6F82-4BBF-D0BD-611EC9D6BFB4}"/>
              </a:ext>
            </a:extLst>
          </p:cNvPr>
          <p:cNvPicPr>
            <a:picLocks noChangeAspect="1"/>
          </p:cNvPicPr>
          <p:nvPr userDrawn="1"/>
        </p:nvPicPr>
        <p:blipFill>
          <a:blip r:embed="rId2">
            <a:extLst>
              <a:ext uri="{28A0092B-C50C-407E-A947-70E740481C1C}">
                <a14:useLocalDpi xmlns:a14="http://schemas.microsoft.com/office/drawing/2010/main" val="0"/>
              </a:ext>
            </a:extLst>
          </a:blip>
          <a:stretch>
            <a:fillRect/>
          </a:stretch>
        </p:blipFill>
        <p:spPr>
          <a:xfrm>
            <a:off x="584458" y="339660"/>
            <a:ext cx="3790752" cy="2615972"/>
          </a:xfrm>
          <a:prstGeom prst="rect">
            <a:avLst/>
          </a:prstGeom>
        </p:spPr>
      </p:pic>
      <p:pic>
        <p:nvPicPr>
          <p:cNvPr id="6" name="Picture 5" descr="A green and white logo&#10;&#10;Description automatically generated with low confidence">
            <a:extLst>
              <a:ext uri="{FF2B5EF4-FFF2-40B4-BE49-F238E27FC236}">
                <a16:creationId xmlns:a16="http://schemas.microsoft.com/office/drawing/2014/main" id="{DDE74CEB-C666-A96F-0B98-433A6E43D302}"/>
              </a:ext>
            </a:extLst>
          </p:cNvPr>
          <p:cNvPicPr>
            <a:picLocks noChangeAspect="1"/>
          </p:cNvPicPr>
          <p:nvPr userDrawn="1"/>
        </p:nvPicPr>
        <p:blipFill rotWithShape="1">
          <a:blip r:embed="rId3">
            <a:extLst>
              <a:ext uri="{28A0092B-C50C-407E-A947-70E740481C1C}">
                <a14:useLocalDpi xmlns:a14="http://schemas.microsoft.com/office/drawing/2010/main" val="0"/>
              </a:ext>
            </a:extLst>
          </a:blip>
          <a:srcRect l="6356" t="12217" r="45066" b="29972"/>
          <a:stretch/>
        </p:blipFill>
        <p:spPr>
          <a:xfrm rot="5400000">
            <a:off x="583047" y="3476335"/>
            <a:ext cx="2798618" cy="3964713"/>
          </a:xfrm>
          <a:prstGeom prst="rect">
            <a:avLst/>
          </a:prstGeom>
        </p:spPr>
      </p:pic>
    </p:spTree>
    <p:extLst>
      <p:ext uri="{BB962C8B-B14F-4D97-AF65-F5344CB8AC3E}">
        <p14:creationId xmlns:p14="http://schemas.microsoft.com/office/powerpoint/2010/main" val="627654199"/>
      </p:ext>
    </p:extLst>
  </p:cSld>
  <p:clrMapOvr>
    <a:masterClrMapping/>
  </p:clrMapOvr>
</p:sldLayout>
</file>

<file path=ppt/slideLayouts/slideLayout20.xml><?xml version="1.0" encoding="utf-8"?>
<p:sldLayout xmlns:a="http://schemas.openxmlformats.org/drawingml/2006/main" xmlns:r="http://schemas.openxmlformats.org/officeDocument/2006/relationships" xmlns:p="http://schemas.openxmlformats.org/presentationml/2006/main" showMasterSp="0" type="title" preserve="1">
  <p:cSld name="1_Title Slide">
    <p:bg>
      <p:bgPr>
        <a:solidFill>
          <a:schemeClr val="bg1"/>
        </a:solidFill>
        <a:effectLst/>
      </p:bgPr>
    </p:bg>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3B6E44EF-B460-0F0B-922E-70F59F34191F}"/>
              </a:ext>
            </a:extLst>
          </p:cNvPr>
          <p:cNvSpPr>
            <a:spLocks noGrp="1"/>
          </p:cNvSpPr>
          <p:nvPr>
            <p:ph type="ctrTitle"/>
          </p:nvPr>
        </p:nvSpPr>
        <p:spPr>
          <a:xfrm>
            <a:off x="517228" y="2955632"/>
            <a:ext cx="6059063" cy="1939635"/>
          </a:xfrm>
        </p:spPr>
        <p:txBody>
          <a:bodyPr anchor="b">
            <a:normAutofit/>
          </a:bodyPr>
          <a:lstStyle>
            <a:lvl1pPr algn="l">
              <a:defRPr sz="3200" strike="noStrike" cap="all" baseline="0">
                <a:solidFill>
                  <a:srgbClr val="4D8934"/>
                </a:solidFill>
              </a:defRPr>
            </a:lvl1pPr>
          </a:lstStyle>
          <a:p>
            <a:r>
              <a:rPr lang="en-US"/>
              <a:t>Click to edit Master title style</a:t>
            </a:r>
            <a:endParaRPr lang="en-GB"/>
          </a:p>
        </p:txBody>
      </p:sp>
      <p:sp>
        <p:nvSpPr>
          <p:cNvPr id="3" name="Subtitle 2">
            <a:extLst>
              <a:ext uri="{FF2B5EF4-FFF2-40B4-BE49-F238E27FC236}">
                <a16:creationId xmlns:a16="http://schemas.microsoft.com/office/drawing/2014/main" id="{5FCE09D1-136B-701C-E24A-0B129DEF8411}"/>
              </a:ext>
            </a:extLst>
          </p:cNvPr>
          <p:cNvSpPr>
            <a:spLocks noGrp="1"/>
          </p:cNvSpPr>
          <p:nvPr>
            <p:ph type="subTitle" idx="1"/>
          </p:nvPr>
        </p:nvSpPr>
        <p:spPr>
          <a:xfrm>
            <a:off x="517228" y="4895268"/>
            <a:ext cx="6059063" cy="1009073"/>
          </a:xfrm>
        </p:spPr>
        <p:txBody>
          <a:bodyPr anchor="b">
            <a:normAutofit/>
          </a:bodyPr>
          <a:lstStyle>
            <a:lvl1pPr marL="0" indent="0" algn="l">
              <a:buNone/>
              <a:defRPr sz="2000" cap="all" baseline="0">
                <a:solidFill>
                  <a:srgbClr val="4D8934"/>
                </a:solidFill>
              </a:defRPr>
            </a:lvl1pPr>
            <a:lvl2pPr marL="457200" indent="0" algn="ctr">
              <a:buNone/>
              <a:defRPr sz="2000"/>
            </a:lvl2pPr>
            <a:lvl3pPr marL="914400" indent="0" algn="ctr">
              <a:buNone/>
              <a:defRPr sz="1800"/>
            </a:lvl3pPr>
            <a:lvl4pPr marL="1371600" indent="0" algn="ctr">
              <a:buNone/>
              <a:defRPr sz="1600"/>
            </a:lvl4pPr>
            <a:lvl5pPr marL="1828800" indent="0" algn="ctr">
              <a:buNone/>
              <a:defRPr sz="1600"/>
            </a:lvl5pPr>
            <a:lvl6pPr marL="2286000" indent="0" algn="ctr">
              <a:buNone/>
              <a:defRPr sz="1600"/>
            </a:lvl6pPr>
            <a:lvl7pPr marL="2743200" indent="0" algn="ctr">
              <a:buNone/>
              <a:defRPr sz="1600"/>
            </a:lvl7pPr>
            <a:lvl8pPr marL="3200400" indent="0" algn="ctr">
              <a:buNone/>
              <a:defRPr sz="1600"/>
            </a:lvl8pPr>
            <a:lvl9pPr marL="3657600" indent="0" algn="ctr">
              <a:buNone/>
              <a:defRPr sz="1600"/>
            </a:lvl9pPr>
          </a:lstStyle>
          <a:p>
            <a:r>
              <a:rPr lang="en-US"/>
              <a:t>Click to edit Master subtitle style</a:t>
            </a:r>
            <a:endParaRPr lang="en-GB"/>
          </a:p>
        </p:txBody>
      </p:sp>
      <p:pic>
        <p:nvPicPr>
          <p:cNvPr id="8" name="Picture 7" descr="A picture containing text, outdoor&#10;&#10;Description automatically generated">
            <a:extLst>
              <a:ext uri="{FF2B5EF4-FFF2-40B4-BE49-F238E27FC236}">
                <a16:creationId xmlns:a16="http://schemas.microsoft.com/office/drawing/2014/main" id="{00BF0293-6F82-4BBF-D0BD-611EC9D6BFB4}"/>
              </a:ext>
            </a:extLst>
          </p:cNvPr>
          <p:cNvPicPr>
            <a:picLocks noChangeAspect="1"/>
          </p:cNvPicPr>
          <p:nvPr userDrawn="1"/>
        </p:nvPicPr>
        <p:blipFill>
          <a:blip r:embed="rId2">
            <a:extLst>
              <a:ext uri="{28A0092B-C50C-407E-A947-70E740481C1C}">
                <a14:useLocalDpi xmlns:a14="http://schemas.microsoft.com/office/drawing/2010/main" val="0"/>
              </a:ext>
            </a:extLst>
          </a:blip>
          <a:stretch>
            <a:fillRect/>
          </a:stretch>
        </p:blipFill>
        <p:spPr>
          <a:xfrm>
            <a:off x="7498006" y="339660"/>
            <a:ext cx="3790752" cy="2615972"/>
          </a:xfrm>
          <a:prstGeom prst="rect">
            <a:avLst/>
          </a:prstGeom>
        </p:spPr>
      </p:pic>
      <p:pic>
        <p:nvPicPr>
          <p:cNvPr id="10" name="Picture 9" descr="A green and white logo&#10;&#10;Description automatically generated with low confidence">
            <a:extLst>
              <a:ext uri="{FF2B5EF4-FFF2-40B4-BE49-F238E27FC236}">
                <a16:creationId xmlns:a16="http://schemas.microsoft.com/office/drawing/2014/main" id="{6959662B-FD87-EB75-8134-0BC5FAF51FDE}"/>
              </a:ext>
            </a:extLst>
          </p:cNvPr>
          <p:cNvPicPr>
            <a:picLocks noChangeAspect="1"/>
          </p:cNvPicPr>
          <p:nvPr userDrawn="1"/>
        </p:nvPicPr>
        <p:blipFill rotWithShape="1">
          <a:blip r:embed="rId3">
            <a:extLst>
              <a:ext uri="{28A0092B-C50C-407E-A947-70E740481C1C}">
                <a14:useLocalDpi xmlns:a14="http://schemas.microsoft.com/office/drawing/2010/main" val="0"/>
              </a:ext>
            </a:extLst>
          </a:blip>
          <a:srcRect l="6356" t="12217" r="45066" b="29972"/>
          <a:stretch/>
        </p:blipFill>
        <p:spPr>
          <a:xfrm>
            <a:off x="9393382" y="2893287"/>
            <a:ext cx="2798618" cy="3964713"/>
          </a:xfrm>
          <a:prstGeom prst="rect">
            <a:avLst/>
          </a:prstGeom>
        </p:spPr>
      </p:pic>
    </p:spTree>
    <p:extLst>
      <p:ext uri="{BB962C8B-B14F-4D97-AF65-F5344CB8AC3E}">
        <p14:creationId xmlns:p14="http://schemas.microsoft.com/office/powerpoint/2010/main" val="3665862909"/>
      </p:ext>
    </p:extLst>
  </p:cSld>
  <p:clrMapOvr>
    <a:masterClrMapping/>
  </p:clrMapOvr>
</p:sldLayout>
</file>

<file path=ppt/slideLayouts/slideLayout21.xml><?xml version="1.0" encoding="utf-8"?>
<p:sldLayout xmlns:a="http://schemas.openxmlformats.org/drawingml/2006/main" xmlns:r="http://schemas.openxmlformats.org/officeDocument/2006/relationships" xmlns:p="http://schemas.openxmlformats.org/presentationml/2006/main" preserve="1" userDrawn="1">
  <p:cSld name="1_Introducing Presenters (2)">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20A575E2-058B-7E11-CD53-2539375E87FD}"/>
              </a:ext>
            </a:extLst>
          </p:cNvPr>
          <p:cNvSpPr>
            <a:spLocks noGrp="1"/>
          </p:cNvSpPr>
          <p:nvPr>
            <p:ph type="title" hasCustomPrompt="1"/>
          </p:nvPr>
        </p:nvSpPr>
        <p:spPr/>
        <p:txBody>
          <a:bodyPr/>
          <a:lstStyle>
            <a:lvl1pPr>
              <a:defRPr/>
            </a:lvl1pPr>
          </a:lstStyle>
          <a:p>
            <a:r>
              <a:rPr lang="en-US"/>
              <a:t>Introducing your presenters</a:t>
            </a:r>
            <a:endParaRPr lang="en-GB"/>
          </a:p>
        </p:txBody>
      </p:sp>
      <p:sp>
        <p:nvSpPr>
          <p:cNvPr id="4" name="Picture Placeholder 3">
            <a:extLst>
              <a:ext uri="{FF2B5EF4-FFF2-40B4-BE49-F238E27FC236}">
                <a16:creationId xmlns:a16="http://schemas.microsoft.com/office/drawing/2014/main" id="{64A48518-35F9-535A-C077-59E61401884B}"/>
              </a:ext>
            </a:extLst>
          </p:cNvPr>
          <p:cNvSpPr>
            <a:spLocks noGrp="1"/>
          </p:cNvSpPr>
          <p:nvPr>
            <p:ph type="pic" sz="quarter" idx="10"/>
          </p:nvPr>
        </p:nvSpPr>
        <p:spPr>
          <a:xfrm>
            <a:off x="838200" y="1606550"/>
            <a:ext cx="3521075" cy="3384550"/>
          </a:xfrm>
          <a:ln>
            <a:solidFill>
              <a:schemeClr val="accent3"/>
            </a:solidFill>
          </a:ln>
        </p:spPr>
        <p:txBody>
          <a:bodyPr/>
          <a:lstStyle>
            <a:lvl1pPr>
              <a:defRPr>
                <a:ln>
                  <a:solidFill>
                    <a:schemeClr val="accent3"/>
                  </a:solidFill>
                </a:ln>
              </a:defRPr>
            </a:lvl1pPr>
          </a:lstStyle>
          <a:p>
            <a:r>
              <a:rPr lang="en-US"/>
              <a:t>Click icon to add picture</a:t>
            </a:r>
            <a:endParaRPr lang="en-GB"/>
          </a:p>
        </p:txBody>
      </p:sp>
      <p:sp>
        <p:nvSpPr>
          <p:cNvPr id="5" name="Picture Placeholder 3">
            <a:extLst>
              <a:ext uri="{FF2B5EF4-FFF2-40B4-BE49-F238E27FC236}">
                <a16:creationId xmlns:a16="http://schemas.microsoft.com/office/drawing/2014/main" id="{ADD18D3C-B836-DFCD-D7DB-1701542FE7B5}"/>
              </a:ext>
            </a:extLst>
          </p:cNvPr>
          <p:cNvSpPr>
            <a:spLocks noGrp="1"/>
          </p:cNvSpPr>
          <p:nvPr>
            <p:ph type="pic" sz="quarter" idx="11"/>
          </p:nvPr>
        </p:nvSpPr>
        <p:spPr>
          <a:xfrm>
            <a:off x="4929410" y="1606550"/>
            <a:ext cx="3521075" cy="3384550"/>
          </a:xfrm>
          <a:ln>
            <a:solidFill>
              <a:schemeClr val="accent3"/>
            </a:solidFill>
          </a:ln>
        </p:spPr>
        <p:txBody>
          <a:bodyPr/>
          <a:lstStyle/>
          <a:p>
            <a:r>
              <a:rPr lang="en-US"/>
              <a:t>Click icon to add picture</a:t>
            </a:r>
            <a:endParaRPr lang="en-GB"/>
          </a:p>
        </p:txBody>
      </p:sp>
      <p:sp>
        <p:nvSpPr>
          <p:cNvPr id="7" name="Text Placeholder 6">
            <a:extLst>
              <a:ext uri="{FF2B5EF4-FFF2-40B4-BE49-F238E27FC236}">
                <a16:creationId xmlns:a16="http://schemas.microsoft.com/office/drawing/2014/main" id="{FFD1FC4F-0D7B-E5CA-BD1E-29065B1B1452}"/>
              </a:ext>
            </a:extLst>
          </p:cNvPr>
          <p:cNvSpPr>
            <a:spLocks noGrp="1"/>
          </p:cNvSpPr>
          <p:nvPr>
            <p:ph type="body" sz="quarter" idx="12" hasCustomPrompt="1"/>
          </p:nvPr>
        </p:nvSpPr>
        <p:spPr>
          <a:xfrm>
            <a:off x="1376363" y="4606925"/>
            <a:ext cx="3552825" cy="1358038"/>
          </a:xfrm>
          <a:ln w="38100"/>
        </p:spPr>
        <p:style>
          <a:lnRef idx="2">
            <a:schemeClr val="accent3"/>
          </a:lnRef>
          <a:fillRef idx="1">
            <a:schemeClr val="lt1"/>
          </a:fillRef>
          <a:effectRef idx="0">
            <a:schemeClr val="accent3"/>
          </a:effectRef>
          <a:fontRef idx="minor">
            <a:schemeClr val="dk1"/>
          </a:fontRef>
        </p:style>
        <p:txBody>
          <a:bodyPr anchor="ctr">
            <a:normAutofit/>
          </a:bodyPr>
          <a:lstStyle>
            <a:lvl1pPr marL="0" indent="0">
              <a:buNone/>
              <a:defRPr sz="1200">
                <a:latin typeface="Roboto" panose="02000000000000000000" pitchFamily="2" charset="0"/>
                <a:ea typeface="Roboto" panose="02000000000000000000" pitchFamily="2" charset="0"/>
              </a:defRPr>
            </a:lvl1pPr>
          </a:lstStyle>
          <a:p>
            <a:pPr lvl="0"/>
            <a:r>
              <a:rPr lang="en-US"/>
              <a:t>Name, Organisation, and Role</a:t>
            </a:r>
            <a:endParaRPr lang="en-GB"/>
          </a:p>
        </p:txBody>
      </p:sp>
      <p:sp>
        <p:nvSpPr>
          <p:cNvPr id="9" name="Text Placeholder 6">
            <a:extLst>
              <a:ext uri="{FF2B5EF4-FFF2-40B4-BE49-F238E27FC236}">
                <a16:creationId xmlns:a16="http://schemas.microsoft.com/office/drawing/2014/main" id="{540BE4E4-02A2-6F97-B571-E7208D0B0958}"/>
              </a:ext>
            </a:extLst>
          </p:cNvPr>
          <p:cNvSpPr>
            <a:spLocks noGrp="1"/>
          </p:cNvSpPr>
          <p:nvPr>
            <p:ph type="body" sz="quarter" idx="14" hasCustomPrompt="1"/>
          </p:nvPr>
        </p:nvSpPr>
        <p:spPr>
          <a:xfrm>
            <a:off x="5467795" y="4607667"/>
            <a:ext cx="3552825" cy="1358039"/>
          </a:xfrm>
          <a:ln w="38100"/>
        </p:spPr>
        <p:style>
          <a:lnRef idx="2">
            <a:schemeClr val="accent3"/>
          </a:lnRef>
          <a:fillRef idx="1">
            <a:schemeClr val="lt1"/>
          </a:fillRef>
          <a:effectRef idx="0">
            <a:schemeClr val="accent3"/>
          </a:effectRef>
          <a:fontRef idx="minor">
            <a:schemeClr val="dk1"/>
          </a:fontRef>
        </p:style>
        <p:txBody>
          <a:bodyPr anchor="ctr">
            <a:normAutofit/>
          </a:bodyPr>
          <a:lstStyle>
            <a:lvl1pPr marL="0" indent="0">
              <a:buNone/>
              <a:defRPr sz="1200">
                <a:latin typeface="Roboto" panose="02000000000000000000" pitchFamily="2" charset="0"/>
                <a:ea typeface="Roboto" panose="02000000000000000000" pitchFamily="2" charset="0"/>
              </a:defRPr>
            </a:lvl1pPr>
          </a:lstStyle>
          <a:p>
            <a:pPr lvl="0"/>
            <a:r>
              <a:rPr lang="en-US"/>
              <a:t>Name, Organisation, and Role</a:t>
            </a:r>
            <a:endParaRPr lang="en-GB"/>
          </a:p>
        </p:txBody>
      </p:sp>
    </p:spTree>
    <p:extLst>
      <p:ext uri="{BB962C8B-B14F-4D97-AF65-F5344CB8AC3E}">
        <p14:creationId xmlns:p14="http://schemas.microsoft.com/office/powerpoint/2010/main" val="606715724"/>
      </p:ext>
    </p:extLst>
  </p:cSld>
  <p:clrMapOvr>
    <a:masterClrMapping/>
  </p:clrMapOvr>
</p:sldLayout>
</file>

<file path=ppt/slideLayouts/slideLayout22.xml><?xml version="1.0" encoding="utf-8"?>
<p:sldLayout xmlns:a="http://schemas.openxmlformats.org/drawingml/2006/main" xmlns:r="http://schemas.openxmlformats.org/officeDocument/2006/relationships" xmlns:p="http://schemas.openxmlformats.org/presentationml/2006/main" preserve="1" userDrawn="1">
  <p:cSld name="1_Introducing Presenters (3)">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20A575E2-058B-7E11-CD53-2539375E87FD}"/>
              </a:ext>
            </a:extLst>
          </p:cNvPr>
          <p:cNvSpPr>
            <a:spLocks noGrp="1"/>
          </p:cNvSpPr>
          <p:nvPr>
            <p:ph type="title" hasCustomPrompt="1"/>
          </p:nvPr>
        </p:nvSpPr>
        <p:spPr/>
        <p:txBody>
          <a:bodyPr/>
          <a:lstStyle>
            <a:lvl1pPr>
              <a:defRPr/>
            </a:lvl1pPr>
          </a:lstStyle>
          <a:p>
            <a:r>
              <a:rPr lang="en-US"/>
              <a:t>Introducing your presenters</a:t>
            </a:r>
            <a:endParaRPr lang="en-GB"/>
          </a:p>
        </p:txBody>
      </p:sp>
      <p:sp>
        <p:nvSpPr>
          <p:cNvPr id="4" name="Picture Placeholder 3">
            <a:extLst>
              <a:ext uri="{FF2B5EF4-FFF2-40B4-BE49-F238E27FC236}">
                <a16:creationId xmlns:a16="http://schemas.microsoft.com/office/drawing/2014/main" id="{64A48518-35F9-535A-C077-59E61401884B}"/>
              </a:ext>
            </a:extLst>
          </p:cNvPr>
          <p:cNvSpPr>
            <a:spLocks noGrp="1"/>
          </p:cNvSpPr>
          <p:nvPr>
            <p:ph type="pic" sz="quarter" idx="10"/>
          </p:nvPr>
        </p:nvSpPr>
        <p:spPr>
          <a:xfrm>
            <a:off x="838200" y="1606550"/>
            <a:ext cx="2631393" cy="3153457"/>
          </a:xfrm>
          <a:ln>
            <a:solidFill>
              <a:schemeClr val="accent3"/>
            </a:solidFill>
          </a:ln>
        </p:spPr>
        <p:txBody>
          <a:bodyPr/>
          <a:lstStyle>
            <a:lvl1pPr>
              <a:defRPr>
                <a:ln>
                  <a:solidFill>
                    <a:schemeClr val="accent3"/>
                  </a:solidFill>
                </a:ln>
              </a:defRPr>
            </a:lvl1pPr>
          </a:lstStyle>
          <a:p>
            <a:r>
              <a:rPr lang="en-US"/>
              <a:t>Click icon to add picture</a:t>
            </a:r>
            <a:endParaRPr lang="en-GB"/>
          </a:p>
        </p:txBody>
      </p:sp>
      <p:sp>
        <p:nvSpPr>
          <p:cNvPr id="5" name="Picture Placeholder 3">
            <a:extLst>
              <a:ext uri="{FF2B5EF4-FFF2-40B4-BE49-F238E27FC236}">
                <a16:creationId xmlns:a16="http://schemas.microsoft.com/office/drawing/2014/main" id="{ADD18D3C-B836-DFCD-D7DB-1701542FE7B5}"/>
              </a:ext>
            </a:extLst>
          </p:cNvPr>
          <p:cNvSpPr>
            <a:spLocks noGrp="1"/>
          </p:cNvSpPr>
          <p:nvPr>
            <p:ph type="pic" sz="quarter" idx="11"/>
          </p:nvPr>
        </p:nvSpPr>
        <p:spPr>
          <a:xfrm>
            <a:off x="4117560" y="1606550"/>
            <a:ext cx="2631393" cy="3401286"/>
          </a:xfrm>
          <a:ln>
            <a:solidFill>
              <a:schemeClr val="accent3"/>
            </a:solidFill>
          </a:ln>
        </p:spPr>
        <p:txBody>
          <a:bodyPr/>
          <a:lstStyle/>
          <a:p>
            <a:r>
              <a:rPr lang="en-US"/>
              <a:t>Click icon to add picture</a:t>
            </a:r>
            <a:endParaRPr lang="en-GB"/>
          </a:p>
        </p:txBody>
      </p:sp>
      <p:sp>
        <p:nvSpPr>
          <p:cNvPr id="7" name="Text Placeholder 6">
            <a:extLst>
              <a:ext uri="{FF2B5EF4-FFF2-40B4-BE49-F238E27FC236}">
                <a16:creationId xmlns:a16="http://schemas.microsoft.com/office/drawing/2014/main" id="{FFD1FC4F-0D7B-E5CA-BD1E-29065B1B1452}"/>
              </a:ext>
            </a:extLst>
          </p:cNvPr>
          <p:cNvSpPr>
            <a:spLocks noGrp="1"/>
          </p:cNvSpPr>
          <p:nvPr>
            <p:ph type="body" sz="quarter" idx="12" hasCustomPrompt="1"/>
          </p:nvPr>
        </p:nvSpPr>
        <p:spPr>
          <a:xfrm>
            <a:off x="1134648" y="4427664"/>
            <a:ext cx="2982912" cy="1135849"/>
          </a:xfrm>
          <a:ln w="38100"/>
        </p:spPr>
        <p:style>
          <a:lnRef idx="2">
            <a:schemeClr val="accent3"/>
          </a:lnRef>
          <a:fillRef idx="1">
            <a:schemeClr val="lt1"/>
          </a:fillRef>
          <a:effectRef idx="0">
            <a:schemeClr val="accent3"/>
          </a:effectRef>
          <a:fontRef idx="minor">
            <a:schemeClr val="dk1"/>
          </a:fontRef>
        </p:style>
        <p:txBody>
          <a:bodyPr anchor="ctr">
            <a:normAutofit/>
          </a:bodyPr>
          <a:lstStyle>
            <a:lvl1pPr marL="0" indent="0">
              <a:buNone/>
              <a:defRPr sz="1200">
                <a:latin typeface="Roboto" panose="02000000000000000000" pitchFamily="2" charset="0"/>
                <a:ea typeface="Roboto" panose="02000000000000000000" pitchFamily="2" charset="0"/>
              </a:defRPr>
            </a:lvl1pPr>
          </a:lstStyle>
          <a:p>
            <a:pPr lvl="0"/>
            <a:r>
              <a:rPr lang="en-US"/>
              <a:t>Name, Organisation, and Role</a:t>
            </a:r>
            <a:endParaRPr lang="en-GB"/>
          </a:p>
        </p:txBody>
      </p:sp>
      <p:sp>
        <p:nvSpPr>
          <p:cNvPr id="9" name="Text Placeholder 6">
            <a:extLst>
              <a:ext uri="{FF2B5EF4-FFF2-40B4-BE49-F238E27FC236}">
                <a16:creationId xmlns:a16="http://schemas.microsoft.com/office/drawing/2014/main" id="{540BE4E4-02A2-6F97-B571-E7208D0B0958}"/>
              </a:ext>
            </a:extLst>
          </p:cNvPr>
          <p:cNvSpPr>
            <a:spLocks noGrp="1"/>
          </p:cNvSpPr>
          <p:nvPr>
            <p:ph type="body" sz="quarter" idx="14" hasCustomPrompt="1"/>
          </p:nvPr>
        </p:nvSpPr>
        <p:spPr>
          <a:xfrm>
            <a:off x="4414007" y="4440282"/>
            <a:ext cx="2982913" cy="1135107"/>
          </a:xfrm>
          <a:ln w="38100"/>
        </p:spPr>
        <p:style>
          <a:lnRef idx="2">
            <a:schemeClr val="accent3"/>
          </a:lnRef>
          <a:fillRef idx="1">
            <a:schemeClr val="lt1"/>
          </a:fillRef>
          <a:effectRef idx="0">
            <a:schemeClr val="accent3"/>
          </a:effectRef>
          <a:fontRef idx="minor">
            <a:schemeClr val="dk1"/>
          </a:fontRef>
        </p:style>
        <p:txBody>
          <a:bodyPr anchor="ctr">
            <a:normAutofit/>
          </a:bodyPr>
          <a:lstStyle>
            <a:lvl1pPr marL="0" indent="0">
              <a:buNone/>
              <a:defRPr sz="1200">
                <a:latin typeface="Roboto" panose="02000000000000000000" pitchFamily="2" charset="0"/>
                <a:ea typeface="Roboto" panose="02000000000000000000" pitchFamily="2" charset="0"/>
              </a:defRPr>
            </a:lvl1pPr>
          </a:lstStyle>
          <a:p>
            <a:pPr lvl="0"/>
            <a:r>
              <a:rPr lang="en-US"/>
              <a:t>Name, Organisation, and Role</a:t>
            </a:r>
            <a:endParaRPr lang="en-GB"/>
          </a:p>
        </p:txBody>
      </p:sp>
      <p:sp>
        <p:nvSpPr>
          <p:cNvPr id="8" name="Picture Placeholder 3">
            <a:extLst>
              <a:ext uri="{FF2B5EF4-FFF2-40B4-BE49-F238E27FC236}">
                <a16:creationId xmlns:a16="http://schemas.microsoft.com/office/drawing/2014/main" id="{A98B74B8-0426-0468-EDAA-F71E7C8A76DD}"/>
              </a:ext>
            </a:extLst>
          </p:cNvPr>
          <p:cNvSpPr>
            <a:spLocks noGrp="1"/>
          </p:cNvSpPr>
          <p:nvPr>
            <p:ph type="pic" sz="quarter" idx="15"/>
          </p:nvPr>
        </p:nvSpPr>
        <p:spPr>
          <a:xfrm>
            <a:off x="7491662" y="1606550"/>
            <a:ext cx="2631393" cy="3401286"/>
          </a:xfrm>
          <a:ln>
            <a:solidFill>
              <a:schemeClr val="accent3"/>
            </a:solidFill>
          </a:ln>
        </p:spPr>
        <p:txBody>
          <a:bodyPr/>
          <a:lstStyle/>
          <a:p>
            <a:r>
              <a:rPr lang="en-US"/>
              <a:t>Click icon to add picture</a:t>
            </a:r>
            <a:endParaRPr lang="en-GB"/>
          </a:p>
        </p:txBody>
      </p:sp>
      <p:sp>
        <p:nvSpPr>
          <p:cNvPr id="10" name="Text Placeholder 6">
            <a:extLst>
              <a:ext uri="{FF2B5EF4-FFF2-40B4-BE49-F238E27FC236}">
                <a16:creationId xmlns:a16="http://schemas.microsoft.com/office/drawing/2014/main" id="{17FE27AF-59F4-8B4D-0BC2-3B7AC8A6FD97}"/>
              </a:ext>
            </a:extLst>
          </p:cNvPr>
          <p:cNvSpPr>
            <a:spLocks noGrp="1"/>
          </p:cNvSpPr>
          <p:nvPr>
            <p:ph type="body" sz="quarter" idx="16" hasCustomPrompt="1"/>
          </p:nvPr>
        </p:nvSpPr>
        <p:spPr>
          <a:xfrm>
            <a:off x="7787371" y="4440281"/>
            <a:ext cx="2982913" cy="1135107"/>
          </a:xfrm>
          <a:ln w="38100"/>
        </p:spPr>
        <p:style>
          <a:lnRef idx="2">
            <a:schemeClr val="accent3"/>
          </a:lnRef>
          <a:fillRef idx="1">
            <a:schemeClr val="lt1"/>
          </a:fillRef>
          <a:effectRef idx="0">
            <a:schemeClr val="accent3"/>
          </a:effectRef>
          <a:fontRef idx="minor">
            <a:schemeClr val="dk1"/>
          </a:fontRef>
        </p:style>
        <p:txBody>
          <a:bodyPr anchor="ctr">
            <a:normAutofit/>
          </a:bodyPr>
          <a:lstStyle>
            <a:lvl1pPr marL="0" indent="0">
              <a:buNone/>
              <a:defRPr sz="1200">
                <a:latin typeface="Roboto" panose="02000000000000000000" pitchFamily="2" charset="0"/>
                <a:ea typeface="Roboto" panose="02000000000000000000" pitchFamily="2" charset="0"/>
              </a:defRPr>
            </a:lvl1pPr>
          </a:lstStyle>
          <a:p>
            <a:pPr lvl="0"/>
            <a:r>
              <a:rPr lang="en-US"/>
              <a:t>Name, Organisation, and Role</a:t>
            </a:r>
            <a:endParaRPr lang="en-GB"/>
          </a:p>
        </p:txBody>
      </p:sp>
    </p:spTree>
    <p:extLst>
      <p:ext uri="{BB962C8B-B14F-4D97-AF65-F5344CB8AC3E}">
        <p14:creationId xmlns:p14="http://schemas.microsoft.com/office/powerpoint/2010/main" val="1025420886"/>
      </p:ext>
    </p:extLst>
  </p:cSld>
  <p:clrMapOvr>
    <a:masterClrMapping/>
  </p:clrMapOvr>
</p:sldLayout>
</file>

<file path=ppt/slideLayouts/slideLayout23.xml><?xml version="1.0" encoding="utf-8"?>
<p:sldLayout xmlns:a="http://schemas.openxmlformats.org/drawingml/2006/main" xmlns:r="http://schemas.openxmlformats.org/officeDocument/2006/relationships" xmlns:p="http://schemas.openxmlformats.org/presentationml/2006/main" preserve="1" userDrawn="1">
  <p:cSld name="1_Introducing Presenters (4)">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20A575E2-058B-7E11-CD53-2539375E87FD}"/>
              </a:ext>
            </a:extLst>
          </p:cNvPr>
          <p:cNvSpPr>
            <a:spLocks noGrp="1"/>
          </p:cNvSpPr>
          <p:nvPr>
            <p:ph type="title" hasCustomPrompt="1"/>
          </p:nvPr>
        </p:nvSpPr>
        <p:spPr/>
        <p:txBody>
          <a:bodyPr/>
          <a:lstStyle>
            <a:lvl1pPr>
              <a:defRPr/>
            </a:lvl1pPr>
          </a:lstStyle>
          <a:p>
            <a:r>
              <a:rPr lang="en-US"/>
              <a:t>Introducing your presenters</a:t>
            </a:r>
            <a:endParaRPr lang="en-GB"/>
          </a:p>
        </p:txBody>
      </p:sp>
      <p:sp>
        <p:nvSpPr>
          <p:cNvPr id="4" name="Picture Placeholder 3">
            <a:extLst>
              <a:ext uri="{FF2B5EF4-FFF2-40B4-BE49-F238E27FC236}">
                <a16:creationId xmlns:a16="http://schemas.microsoft.com/office/drawing/2014/main" id="{64A48518-35F9-535A-C077-59E61401884B}"/>
              </a:ext>
            </a:extLst>
          </p:cNvPr>
          <p:cNvSpPr>
            <a:spLocks noGrp="1"/>
          </p:cNvSpPr>
          <p:nvPr>
            <p:ph type="pic" sz="quarter" idx="10"/>
          </p:nvPr>
        </p:nvSpPr>
        <p:spPr>
          <a:xfrm>
            <a:off x="838200" y="1922804"/>
            <a:ext cx="1964821" cy="2324485"/>
          </a:xfrm>
          <a:ln>
            <a:solidFill>
              <a:schemeClr val="accent3"/>
            </a:solidFill>
          </a:ln>
        </p:spPr>
        <p:txBody>
          <a:bodyPr/>
          <a:lstStyle>
            <a:lvl1pPr>
              <a:defRPr>
                <a:ln>
                  <a:solidFill>
                    <a:schemeClr val="accent3"/>
                  </a:solidFill>
                </a:ln>
              </a:defRPr>
            </a:lvl1pPr>
          </a:lstStyle>
          <a:p>
            <a:r>
              <a:rPr lang="en-US"/>
              <a:t>Click icon to add picture</a:t>
            </a:r>
            <a:endParaRPr lang="en-GB"/>
          </a:p>
        </p:txBody>
      </p:sp>
      <p:sp>
        <p:nvSpPr>
          <p:cNvPr id="7" name="Text Placeholder 6">
            <a:extLst>
              <a:ext uri="{FF2B5EF4-FFF2-40B4-BE49-F238E27FC236}">
                <a16:creationId xmlns:a16="http://schemas.microsoft.com/office/drawing/2014/main" id="{FFD1FC4F-0D7B-E5CA-BD1E-29065B1B1452}"/>
              </a:ext>
            </a:extLst>
          </p:cNvPr>
          <p:cNvSpPr>
            <a:spLocks noGrp="1"/>
          </p:cNvSpPr>
          <p:nvPr>
            <p:ph type="body" sz="quarter" idx="12" hasCustomPrompt="1"/>
          </p:nvPr>
        </p:nvSpPr>
        <p:spPr>
          <a:xfrm>
            <a:off x="838200" y="4247289"/>
            <a:ext cx="1964821" cy="1374930"/>
          </a:xfrm>
          <a:ln w="38100"/>
        </p:spPr>
        <p:style>
          <a:lnRef idx="2">
            <a:schemeClr val="accent3"/>
          </a:lnRef>
          <a:fillRef idx="1">
            <a:schemeClr val="lt1"/>
          </a:fillRef>
          <a:effectRef idx="0">
            <a:schemeClr val="accent3"/>
          </a:effectRef>
          <a:fontRef idx="minor">
            <a:schemeClr val="dk1"/>
          </a:fontRef>
        </p:style>
        <p:txBody>
          <a:bodyPr anchor="ctr">
            <a:normAutofit/>
          </a:bodyPr>
          <a:lstStyle>
            <a:lvl1pPr marL="0" indent="0">
              <a:buNone/>
              <a:defRPr sz="1200">
                <a:latin typeface="Roboto" panose="02000000000000000000" pitchFamily="2" charset="0"/>
                <a:ea typeface="Roboto" panose="02000000000000000000" pitchFamily="2" charset="0"/>
              </a:defRPr>
            </a:lvl1pPr>
          </a:lstStyle>
          <a:p>
            <a:pPr lvl="0"/>
            <a:r>
              <a:rPr lang="en-US"/>
              <a:t>Name, Organisation, and Role</a:t>
            </a:r>
            <a:endParaRPr lang="en-GB"/>
          </a:p>
        </p:txBody>
      </p:sp>
      <p:sp>
        <p:nvSpPr>
          <p:cNvPr id="11" name="Picture Placeholder 3">
            <a:extLst>
              <a:ext uri="{FF2B5EF4-FFF2-40B4-BE49-F238E27FC236}">
                <a16:creationId xmlns:a16="http://schemas.microsoft.com/office/drawing/2014/main" id="{2C602C5F-F1E1-2B20-CC7B-72A761E31A10}"/>
              </a:ext>
            </a:extLst>
          </p:cNvPr>
          <p:cNvSpPr>
            <a:spLocks noGrp="1"/>
          </p:cNvSpPr>
          <p:nvPr>
            <p:ph type="pic" sz="quarter" idx="13"/>
          </p:nvPr>
        </p:nvSpPr>
        <p:spPr>
          <a:xfrm>
            <a:off x="3238144" y="1922804"/>
            <a:ext cx="1964821" cy="2324485"/>
          </a:xfrm>
          <a:ln>
            <a:solidFill>
              <a:schemeClr val="accent3"/>
            </a:solidFill>
          </a:ln>
        </p:spPr>
        <p:txBody>
          <a:bodyPr/>
          <a:lstStyle>
            <a:lvl1pPr>
              <a:defRPr>
                <a:ln>
                  <a:solidFill>
                    <a:schemeClr val="accent3"/>
                  </a:solidFill>
                </a:ln>
              </a:defRPr>
            </a:lvl1pPr>
          </a:lstStyle>
          <a:p>
            <a:r>
              <a:rPr lang="en-US"/>
              <a:t>Click icon to add picture</a:t>
            </a:r>
            <a:endParaRPr lang="en-GB"/>
          </a:p>
        </p:txBody>
      </p:sp>
      <p:sp>
        <p:nvSpPr>
          <p:cNvPr id="12" name="Text Placeholder 6">
            <a:extLst>
              <a:ext uri="{FF2B5EF4-FFF2-40B4-BE49-F238E27FC236}">
                <a16:creationId xmlns:a16="http://schemas.microsoft.com/office/drawing/2014/main" id="{16E191BD-962D-F291-3568-61150F6B3421}"/>
              </a:ext>
            </a:extLst>
          </p:cNvPr>
          <p:cNvSpPr>
            <a:spLocks noGrp="1"/>
          </p:cNvSpPr>
          <p:nvPr>
            <p:ph type="body" sz="quarter" idx="14" hasCustomPrompt="1"/>
          </p:nvPr>
        </p:nvSpPr>
        <p:spPr>
          <a:xfrm>
            <a:off x="3238144" y="4247289"/>
            <a:ext cx="1964821" cy="1374930"/>
          </a:xfrm>
          <a:ln w="38100"/>
        </p:spPr>
        <p:style>
          <a:lnRef idx="2">
            <a:schemeClr val="accent3"/>
          </a:lnRef>
          <a:fillRef idx="1">
            <a:schemeClr val="lt1"/>
          </a:fillRef>
          <a:effectRef idx="0">
            <a:schemeClr val="accent3"/>
          </a:effectRef>
          <a:fontRef idx="minor">
            <a:schemeClr val="dk1"/>
          </a:fontRef>
        </p:style>
        <p:txBody>
          <a:bodyPr anchor="ctr">
            <a:normAutofit/>
          </a:bodyPr>
          <a:lstStyle>
            <a:lvl1pPr marL="0" indent="0">
              <a:buNone/>
              <a:defRPr sz="1200">
                <a:latin typeface="Roboto" panose="02000000000000000000" pitchFamily="2" charset="0"/>
                <a:ea typeface="Roboto" panose="02000000000000000000" pitchFamily="2" charset="0"/>
              </a:defRPr>
            </a:lvl1pPr>
          </a:lstStyle>
          <a:p>
            <a:pPr lvl="0"/>
            <a:r>
              <a:rPr lang="en-US"/>
              <a:t>Name, Organisation, and Role</a:t>
            </a:r>
            <a:endParaRPr lang="en-GB"/>
          </a:p>
        </p:txBody>
      </p:sp>
      <p:sp>
        <p:nvSpPr>
          <p:cNvPr id="13" name="Picture Placeholder 3">
            <a:extLst>
              <a:ext uri="{FF2B5EF4-FFF2-40B4-BE49-F238E27FC236}">
                <a16:creationId xmlns:a16="http://schemas.microsoft.com/office/drawing/2014/main" id="{B433CF78-ADFA-AA45-DC89-9873A0EC72E2}"/>
              </a:ext>
            </a:extLst>
          </p:cNvPr>
          <p:cNvSpPr>
            <a:spLocks noGrp="1"/>
          </p:cNvSpPr>
          <p:nvPr>
            <p:ph type="pic" sz="quarter" idx="15"/>
          </p:nvPr>
        </p:nvSpPr>
        <p:spPr>
          <a:xfrm>
            <a:off x="5638088" y="1922804"/>
            <a:ext cx="1964821" cy="2324485"/>
          </a:xfrm>
          <a:ln>
            <a:solidFill>
              <a:schemeClr val="accent3"/>
            </a:solidFill>
          </a:ln>
        </p:spPr>
        <p:txBody>
          <a:bodyPr/>
          <a:lstStyle>
            <a:lvl1pPr>
              <a:defRPr>
                <a:ln>
                  <a:solidFill>
                    <a:schemeClr val="accent3"/>
                  </a:solidFill>
                </a:ln>
              </a:defRPr>
            </a:lvl1pPr>
          </a:lstStyle>
          <a:p>
            <a:r>
              <a:rPr lang="en-US"/>
              <a:t>Click icon to add picture</a:t>
            </a:r>
            <a:endParaRPr lang="en-GB"/>
          </a:p>
        </p:txBody>
      </p:sp>
      <p:sp>
        <p:nvSpPr>
          <p:cNvPr id="14" name="Text Placeholder 6">
            <a:extLst>
              <a:ext uri="{FF2B5EF4-FFF2-40B4-BE49-F238E27FC236}">
                <a16:creationId xmlns:a16="http://schemas.microsoft.com/office/drawing/2014/main" id="{0B502E78-7066-D212-6CF2-493F948DBAFB}"/>
              </a:ext>
            </a:extLst>
          </p:cNvPr>
          <p:cNvSpPr>
            <a:spLocks noGrp="1"/>
          </p:cNvSpPr>
          <p:nvPr>
            <p:ph type="body" sz="quarter" idx="16" hasCustomPrompt="1"/>
          </p:nvPr>
        </p:nvSpPr>
        <p:spPr>
          <a:xfrm>
            <a:off x="5638088" y="4247289"/>
            <a:ext cx="1964821" cy="1374930"/>
          </a:xfrm>
          <a:ln w="38100"/>
        </p:spPr>
        <p:style>
          <a:lnRef idx="2">
            <a:schemeClr val="accent3"/>
          </a:lnRef>
          <a:fillRef idx="1">
            <a:schemeClr val="lt1"/>
          </a:fillRef>
          <a:effectRef idx="0">
            <a:schemeClr val="accent3"/>
          </a:effectRef>
          <a:fontRef idx="minor">
            <a:schemeClr val="dk1"/>
          </a:fontRef>
        </p:style>
        <p:txBody>
          <a:bodyPr anchor="ctr">
            <a:normAutofit/>
          </a:bodyPr>
          <a:lstStyle>
            <a:lvl1pPr marL="0" indent="0">
              <a:buNone/>
              <a:defRPr sz="1200">
                <a:latin typeface="Roboto" panose="02000000000000000000" pitchFamily="2" charset="0"/>
                <a:ea typeface="Roboto" panose="02000000000000000000" pitchFamily="2" charset="0"/>
              </a:defRPr>
            </a:lvl1pPr>
          </a:lstStyle>
          <a:p>
            <a:pPr lvl="0"/>
            <a:r>
              <a:rPr lang="en-US"/>
              <a:t>Name, Organisation, and Role</a:t>
            </a:r>
            <a:endParaRPr lang="en-GB"/>
          </a:p>
        </p:txBody>
      </p:sp>
      <p:sp>
        <p:nvSpPr>
          <p:cNvPr id="15" name="Picture Placeholder 3">
            <a:extLst>
              <a:ext uri="{FF2B5EF4-FFF2-40B4-BE49-F238E27FC236}">
                <a16:creationId xmlns:a16="http://schemas.microsoft.com/office/drawing/2014/main" id="{6B93B762-A71B-FA3C-88AE-C60700E46AE7}"/>
              </a:ext>
            </a:extLst>
          </p:cNvPr>
          <p:cNvSpPr>
            <a:spLocks noGrp="1"/>
          </p:cNvSpPr>
          <p:nvPr>
            <p:ph type="pic" sz="quarter" idx="17"/>
          </p:nvPr>
        </p:nvSpPr>
        <p:spPr>
          <a:xfrm>
            <a:off x="8038032" y="1922804"/>
            <a:ext cx="1964821" cy="2324485"/>
          </a:xfrm>
          <a:ln>
            <a:solidFill>
              <a:schemeClr val="accent3"/>
            </a:solidFill>
          </a:ln>
        </p:spPr>
        <p:txBody>
          <a:bodyPr/>
          <a:lstStyle>
            <a:lvl1pPr>
              <a:defRPr>
                <a:ln>
                  <a:solidFill>
                    <a:schemeClr val="accent3"/>
                  </a:solidFill>
                </a:ln>
              </a:defRPr>
            </a:lvl1pPr>
          </a:lstStyle>
          <a:p>
            <a:r>
              <a:rPr lang="en-US"/>
              <a:t>Click icon to add picture</a:t>
            </a:r>
            <a:endParaRPr lang="en-GB"/>
          </a:p>
        </p:txBody>
      </p:sp>
      <p:sp>
        <p:nvSpPr>
          <p:cNvPr id="16" name="Text Placeholder 6">
            <a:extLst>
              <a:ext uri="{FF2B5EF4-FFF2-40B4-BE49-F238E27FC236}">
                <a16:creationId xmlns:a16="http://schemas.microsoft.com/office/drawing/2014/main" id="{B8392AAC-125B-C445-4ED3-55B95A97C6BE}"/>
              </a:ext>
            </a:extLst>
          </p:cNvPr>
          <p:cNvSpPr>
            <a:spLocks noGrp="1"/>
          </p:cNvSpPr>
          <p:nvPr>
            <p:ph type="body" sz="quarter" idx="18" hasCustomPrompt="1"/>
          </p:nvPr>
        </p:nvSpPr>
        <p:spPr>
          <a:xfrm>
            <a:off x="8038032" y="4247289"/>
            <a:ext cx="1964821" cy="1374930"/>
          </a:xfrm>
          <a:ln w="38100"/>
        </p:spPr>
        <p:style>
          <a:lnRef idx="2">
            <a:schemeClr val="accent3"/>
          </a:lnRef>
          <a:fillRef idx="1">
            <a:schemeClr val="lt1"/>
          </a:fillRef>
          <a:effectRef idx="0">
            <a:schemeClr val="accent3"/>
          </a:effectRef>
          <a:fontRef idx="minor">
            <a:schemeClr val="dk1"/>
          </a:fontRef>
        </p:style>
        <p:txBody>
          <a:bodyPr anchor="ctr">
            <a:normAutofit/>
          </a:bodyPr>
          <a:lstStyle>
            <a:lvl1pPr marL="0" indent="0">
              <a:buNone/>
              <a:defRPr sz="1200">
                <a:latin typeface="Roboto" panose="02000000000000000000" pitchFamily="2" charset="0"/>
                <a:ea typeface="Roboto" panose="02000000000000000000" pitchFamily="2" charset="0"/>
              </a:defRPr>
            </a:lvl1pPr>
          </a:lstStyle>
          <a:p>
            <a:pPr lvl="0"/>
            <a:r>
              <a:rPr lang="en-US"/>
              <a:t>Name, Organisation, and Role</a:t>
            </a:r>
            <a:endParaRPr lang="en-GB"/>
          </a:p>
        </p:txBody>
      </p:sp>
    </p:spTree>
    <p:extLst>
      <p:ext uri="{BB962C8B-B14F-4D97-AF65-F5344CB8AC3E}">
        <p14:creationId xmlns:p14="http://schemas.microsoft.com/office/powerpoint/2010/main" val="546640522"/>
      </p:ext>
    </p:extLst>
  </p:cSld>
  <p:clrMapOvr>
    <a:masterClrMapping/>
  </p:clrMapOvr>
</p:sldLayout>
</file>

<file path=ppt/slideLayouts/slideLayout24.xml><?xml version="1.0" encoding="utf-8"?>
<p:sldLayout xmlns:a="http://schemas.openxmlformats.org/drawingml/2006/main" xmlns:r="http://schemas.openxmlformats.org/officeDocument/2006/relationships" xmlns:p="http://schemas.openxmlformats.org/presentationml/2006/main" preserve="1" userDrawn="1">
  <p:cSld name="1_Introducing Presenters (5)">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20A575E2-058B-7E11-CD53-2539375E87FD}"/>
              </a:ext>
            </a:extLst>
          </p:cNvPr>
          <p:cNvSpPr>
            <a:spLocks noGrp="1"/>
          </p:cNvSpPr>
          <p:nvPr>
            <p:ph type="title" hasCustomPrompt="1"/>
          </p:nvPr>
        </p:nvSpPr>
        <p:spPr/>
        <p:txBody>
          <a:bodyPr/>
          <a:lstStyle>
            <a:lvl1pPr>
              <a:defRPr/>
            </a:lvl1pPr>
          </a:lstStyle>
          <a:p>
            <a:r>
              <a:rPr lang="en-US"/>
              <a:t>Introducing your presenters</a:t>
            </a:r>
            <a:endParaRPr lang="en-GB"/>
          </a:p>
        </p:txBody>
      </p:sp>
      <p:sp>
        <p:nvSpPr>
          <p:cNvPr id="4" name="Picture Placeholder 3">
            <a:extLst>
              <a:ext uri="{FF2B5EF4-FFF2-40B4-BE49-F238E27FC236}">
                <a16:creationId xmlns:a16="http://schemas.microsoft.com/office/drawing/2014/main" id="{64A48518-35F9-535A-C077-59E61401884B}"/>
              </a:ext>
            </a:extLst>
          </p:cNvPr>
          <p:cNvSpPr>
            <a:spLocks noGrp="1"/>
          </p:cNvSpPr>
          <p:nvPr>
            <p:ph type="pic" sz="quarter" idx="10"/>
          </p:nvPr>
        </p:nvSpPr>
        <p:spPr>
          <a:xfrm>
            <a:off x="838200" y="1922804"/>
            <a:ext cx="1964821" cy="2324485"/>
          </a:xfrm>
          <a:ln>
            <a:solidFill>
              <a:schemeClr val="accent3"/>
            </a:solidFill>
          </a:ln>
        </p:spPr>
        <p:txBody>
          <a:bodyPr/>
          <a:lstStyle>
            <a:lvl1pPr>
              <a:defRPr>
                <a:ln>
                  <a:solidFill>
                    <a:schemeClr val="accent3"/>
                  </a:solidFill>
                </a:ln>
              </a:defRPr>
            </a:lvl1pPr>
          </a:lstStyle>
          <a:p>
            <a:r>
              <a:rPr lang="en-US"/>
              <a:t>Click icon to add picture</a:t>
            </a:r>
            <a:endParaRPr lang="en-GB"/>
          </a:p>
        </p:txBody>
      </p:sp>
      <p:sp>
        <p:nvSpPr>
          <p:cNvPr id="7" name="Text Placeholder 6">
            <a:extLst>
              <a:ext uri="{FF2B5EF4-FFF2-40B4-BE49-F238E27FC236}">
                <a16:creationId xmlns:a16="http://schemas.microsoft.com/office/drawing/2014/main" id="{FFD1FC4F-0D7B-E5CA-BD1E-29065B1B1452}"/>
              </a:ext>
            </a:extLst>
          </p:cNvPr>
          <p:cNvSpPr>
            <a:spLocks noGrp="1"/>
          </p:cNvSpPr>
          <p:nvPr>
            <p:ph type="body" sz="quarter" idx="12" hasCustomPrompt="1"/>
          </p:nvPr>
        </p:nvSpPr>
        <p:spPr>
          <a:xfrm>
            <a:off x="838200" y="4247289"/>
            <a:ext cx="1964821" cy="1374930"/>
          </a:xfrm>
          <a:ln w="38100"/>
        </p:spPr>
        <p:style>
          <a:lnRef idx="2">
            <a:schemeClr val="accent3"/>
          </a:lnRef>
          <a:fillRef idx="1">
            <a:schemeClr val="lt1"/>
          </a:fillRef>
          <a:effectRef idx="0">
            <a:schemeClr val="accent3"/>
          </a:effectRef>
          <a:fontRef idx="minor">
            <a:schemeClr val="dk1"/>
          </a:fontRef>
        </p:style>
        <p:txBody>
          <a:bodyPr anchor="ctr">
            <a:normAutofit/>
          </a:bodyPr>
          <a:lstStyle>
            <a:lvl1pPr marL="0" indent="0">
              <a:buNone/>
              <a:defRPr sz="1200">
                <a:latin typeface="Roboto" panose="02000000000000000000" pitchFamily="2" charset="0"/>
                <a:ea typeface="Roboto" panose="02000000000000000000" pitchFamily="2" charset="0"/>
              </a:defRPr>
            </a:lvl1pPr>
          </a:lstStyle>
          <a:p>
            <a:pPr lvl="0"/>
            <a:r>
              <a:rPr lang="en-US"/>
              <a:t>Name, Organisation, and Role</a:t>
            </a:r>
            <a:endParaRPr lang="en-GB"/>
          </a:p>
        </p:txBody>
      </p:sp>
      <p:sp>
        <p:nvSpPr>
          <p:cNvPr id="11" name="Picture Placeholder 3">
            <a:extLst>
              <a:ext uri="{FF2B5EF4-FFF2-40B4-BE49-F238E27FC236}">
                <a16:creationId xmlns:a16="http://schemas.microsoft.com/office/drawing/2014/main" id="{2C602C5F-F1E1-2B20-CC7B-72A761E31A10}"/>
              </a:ext>
            </a:extLst>
          </p:cNvPr>
          <p:cNvSpPr>
            <a:spLocks noGrp="1"/>
          </p:cNvSpPr>
          <p:nvPr>
            <p:ph type="pic" sz="quarter" idx="13"/>
          </p:nvPr>
        </p:nvSpPr>
        <p:spPr>
          <a:xfrm>
            <a:off x="3041593" y="1922804"/>
            <a:ext cx="1964821" cy="2324485"/>
          </a:xfrm>
          <a:ln>
            <a:solidFill>
              <a:schemeClr val="accent3"/>
            </a:solidFill>
          </a:ln>
        </p:spPr>
        <p:txBody>
          <a:bodyPr/>
          <a:lstStyle>
            <a:lvl1pPr>
              <a:defRPr>
                <a:ln>
                  <a:solidFill>
                    <a:schemeClr val="accent3"/>
                  </a:solidFill>
                </a:ln>
              </a:defRPr>
            </a:lvl1pPr>
          </a:lstStyle>
          <a:p>
            <a:r>
              <a:rPr lang="en-US"/>
              <a:t>Click icon to add picture</a:t>
            </a:r>
            <a:endParaRPr lang="en-GB"/>
          </a:p>
        </p:txBody>
      </p:sp>
      <p:sp>
        <p:nvSpPr>
          <p:cNvPr id="12" name="Text Placeholder 6">
            <a:extLst>
              <a:ext uri="{FF2B5EF4-FFF2-40B4-BE49-F238E27FC236}">
                <a16:creationId xmlns:a16="http://schemas.microsoft.com/office/drawing/2014/main" id="{16E191BD-962D-F291-3568-61150F6B3421}"/>
              </a:ext>
            </a:extLst>
          </p:cNvPr>
          <p:cNvSpPr>
            <a:spLocks noGrp="1"/>
          </p:cNvSpPr>
          <p:nvPr>
            <p:ph type="body" sz="quarter" idx="14" hasCustomPrompt="1"/>
          </p:nvPr>
        </p:nvSpPr>
        <p:spPr>
          <a:xfrm>
            <a:off x="3041593" y="4247289"/>
            <a:ext cx="1964821" cy="1374930"/>
          </a:xfrm>
          <a:ln w="38100"/>
        </p:spPr>
        <p:style>
          <a:lnRef idx="2">
            <a:schemeClr val="accent3"/>
          </a:lnRef>
          <a:fillRef idx="1">
            <a:schemeClr val="lt1"/>
          </a:fillRef>
          <a:effectRef idx="0">
            <a:schemeClr val="accent3"/>
          </a:effectRef>
          <a:fontRef idx="minor">
            <a:schemeClr val="dk1"/>
          </a:fontRef>
        </p:style>
        <p:txBody>
          <a:bodyPr anchor="ctr">
            <a:normAutofit/>
          </a:bodyPr>
          <a:lstStyle>
            <a:lvl1pPr marL="0" indent="0">
              <a:buNone/>
              <a:defRPr sz="1200">
                <a:latin typeface="Roboto" panose="02000000000000000000" pitchFamily="2" charset="0"/>
                <a:ea typeface="Roboto" panose="02000000000000000000" pitchFamily="2" charset="0"/>
              </a:defRPr>
            </a:lvl1pPr>
          </a:lstStyle>
          <a:p>
            <a:pPr lvl="0"/>
            <a:r>
              <a:rPr lang="en-US"/>
              <a:t>Name, Organisation, and Role</a:t>
            </a:r>
            <a:endParaRPr lang="en-GB"/>
          </a:p>
        </p:txBody>
      </p:sp>
      <p:sp>
        <p:nvSpPr>
          <p:cNvPr id="13" name="Picture Placeholder 3">
            <a:extLst>
              <a:ext uri="{FF2B5EF4-FFF2-40B4-BE49-F238E27FC236}">
                <a16:creationId xmlns:a16="http://schemas.microsoft.com/office/drawing/2014/main" id="{B433CF78-ADFA-AA45-DC89-9873A0EC72E2}"/>
              </a:ext>
            </a:extLst>
          </p:cNvPr>
          <p:cNvSpPr>
            <a:spLocks noGrp="1"/>
          </p:cNvSpPr>
          <p:nvPr>
            <p:ph type="pic" sz="quarter" idx="15"/>
          </p:nvPr>
        </p:nvSpPr>
        <p:spPr>
          <a:xfrm>
            <a:off x="5244986" y="1922804"/>
            <a:ext cx="1964821" cy="2324485"/>
          </a:xfrm>
          <a:ln>
            <a:solidFill>
              <a:schemeClr val="accent3"/>
            </a:solidFill>
          </a:ln>
        </p:spPr>
        <p:txBody>
          <a:bodyPr/>
          <a:lstStyle>
            <a:lvl1pPr>
              <a:defRPr>
                <a:ln>
                  <a:solidFill>
                    <a:schemeClr val="accent3"/>
                  </a:solidFill>
                </a:ln>
              </a:defRPr>
            </a:lvl1pPr>
          </a:lstStyle>
          <a:p>
            <a:r>
              <a:rPr lang="en-US"/>
              <a:t>Click icon to add picture</a:t>
            </a:r>
            <a:endParaRPr lang="en-GB"/>
          </a:p>
        </p:txBody>
      </p:sp>
      <p:sp>
        <p:nvSpPr>
          <p:cNvPr id="14" name="Text Placeholder 6">
            <a:extLst>
              <a:ext uri="{FF2B5EF4-FFF2-40B4-BE49-F238E27FC236}">
                <a16:creationId xmlns:a16="http://schemas.microsoft.com/office/drawing/2014/main" id="{0B502E78-7066-D212-6CF2-493F948DBAFB}"/>
              </a:ext>
            </a:extLst>
          </p:cNvPr>
          <p:cNvSpPr>
            <a:spLocks noGrp="1"/>
          </p:cNvSpPr>
          <p:nvPr>
            <p:ph type="body" sz="quarter" idx="16" hasCustomPrompt="1"/>
          </p:nvPr>
        </p:nvSpPr>
        <p:spPr>
          <a:xfrm>
            <a:off x="5244986" y="4247289"/>
            <a:ext cx="1964821" cy="1374930"/>
          </a:xfrm>
          <a:ln w="38100"/>
        </p:spPr>
        <p:style>
          <a:lnRef idx="2">
            <a:schemeClr val="accent3"/>
          </a:lnRef>
          <a:fillRef idx="1">
            <a:schemeClr val="lt1"/>
          </a:fillRef>
          <a:effectRef idx="0">
            <a:schemeClr val="accent3"/>
          </a:effectRef>
          <a:fontRef idx="minor">
            <a:schemeClr val="dk1"/>
          </a:fontRef>
        </p:style>
        <p:txBody>
          <a:bodyPr anchor="ctr">
            <a:normAutofit/>
          </a:bodyPr>
          <a:lstStyle>
            <a:lvl1pPr marL="0" indent="0">
              <a:buNone/>
              <a:defRPr sz="1200">
                <a:latin typeface="Roboto" panose="02000000000000000000" pitchFamily="2" charset="0"/>
                <a:ea typeface="Roboto" panose="02000000000000000000" pitchFamily="2" charset="0"/>
              </a:defRPr>
            </a:lvl1pPr>
          </a:lstStyle>
          <a:p>
            <a:pPr lvl="0"/>
            <a:r>
              <a:rPr lang="en-US"/>
              <a:t>Name, Organisation, and Role</a:t>
            </a:r>
            <a:endParaRPr lang="en-GB"/>
          </a:p>
        </p:txBody>
      </p:sp>
      <p:sp>
        <p:nvSpPr>
          <p:cNvPr id="15" name="Picture Placeholder 3">
            <a:extLst>
              <a:ext uri="{FF2B5EF4-FFF2-40B4-BE49-F238E27FC236}">
                <a16:creationId xmlns:a16="http://schemas.microsoft.com/office/drawing/2014/main" id="{6B93B762-A71B-FA3C-88AE-C60700E46AE7}"/>
              </a:ext>
            </a:extLst>
          </p:cNvPr>
          <p:cNvSpPr>
            <a:spLocks noGrp="1"/>
          </p:cNvSpPr>
          <p:nvPr>
            <p:ph type="pic" sz="quarter" idx="17"/>
          </p:nvPr>
        </p:nvSpPr>
        <p:spPr>
          <a:xfrm>
            <a:off x="7448379" y="1922804"/>
            <a:ext cx="1964821" cy="2324485"/>
          </a:xfrm>
          <a:ln>
            <a:solidFill>
              <a:schemeClr val="accent3"/>
            </a:solidFill>
          </a:ln>
        </p:spPr>
        <p:txBody>
          <a:bodyPr/>
          <a:lstStyle>
            <a:lvl1pPr>
              <a:defRPr>
                <a:ln>
                  <a:solidFill>
                    <a:schemeClr val="accent3"/>
                  </a:solidFill>
                </a:ln>
              </a:defRPr>
            </a:lvl1pPr>
          </a:lstStyle>
          <a:p>
            <a:r>
              <a:rPr lang="en-US"/>
              <a:t>Click icon to add picture</a:t>
            </a:r>
            <a:endParaRPr lang="en-GB"/>
          </a:p>
        </p:txBody>
      </p:sp>
      <p:sp>
        <p:nvSpPr>
          <p:cNvPr id="16" name="Text Placeholder 6">
            <a:extLst>
              <a:ext uri="{FF2B5EF4-FFF2-40B4-BE49-F238E27FC236}">
                <a16:creationId xmlns:a16="http://schemas.microsoft.com/office/drawing/2014/main" id="{B8392AAC-125B-C445-4ED3-55B95A97C6BE}"/>
              </a:ext>
            </a:extLst>
          </p:cNvPr>
          <p:cNvSpPr>
            <a:spLocks noGrp="1"/>
          </p:cNvSpPr>
          <p:nvPr>
            <p:ph type="body" sz="quarter" idx="18" hasCustomPrompt="1"/>
          </p:nvPr>
        </p:nvSpPr>
        <p:spPr>
          <a:xfrm>
            <a:off x="7448379" y="4247289"/>
            <a:ext cx="1964821" cy="1374930"/>
          </a:xfrm>
          <a:ln w="38100"/>
        </p:spPr>
        <p:style>
          <a:lnRef idx="2">
            <a:schemeClr val="accent3"/>
          </a:lnRef>
          <a:fillRef idx="1">
            <a:schemeClr val="lt1"/>
          </a:fillRef>
          <a:effectRef idx="0">
            <a:schemeClr val="accent3"/>
          </a:effectRef>
          <a:fontRef idx="minor">
            <a:schemeClr val="dk1"/>
          </a:fontRef>
        </p:style>
        <p:txBody>
          <a:bodyPr anchor="ctr">
            <a:normAutofit/>
          </a:bodyPr>
          <a:lstStyle>
            <a:lvl1pPr marL="0" indent="0">
              <a:buNone/>
              <a:defRPr sz="1200">
                <a:latin typeface="Roboto" panose="02000000000000000000" pitchFamily="2" charset="0"/>
                <a:ea typeface="Roboto" panose="02000000000000000000" pitchFamily="2" charset="0"/>
              </a:defRPr>
            </a:lvl1pPr>
          </a:lstStyle>
          <a:p>
            <a:pPr lvl="0"/>
            <a:r>
              <a:rPr lang="en-US"/>
              <a:t>Name, Organisation, and Role</a:t>
            </a:r>
            <a:endParaRPr lang="en-GB"/>
          </a:p>
        </p:txBody>
      </p:sp>
      <p:sp>
        <p:nvSpPr>
          <p:cNvPr id="17" name="Picture Placeholder 3">
            <a:extLst>
              <a:ext uri="{FF2B5EF4-FFF2-40B4-BE49-F238E27FC236}">
                <a16:creationId xmlns:a16="http://schemas.microsoft.com/office/drawing/2014/main" id="{1026378F-2B6D-A76B-2223-03BA02011708}"/>
              </a:ext>
            </a:extLst>
          </p:cNvPr>
          <p:cNvSpPr>
            <a:spLocks noGrp="1"/>
          </p:cNvSpPr>
          <p:nvPr>
            <p:ph type="pic" sz="quarter" idx="19"/>
          </p:nvPr>
        </p:nvSpPr>
        <p:spPr>
          <a:xfrm>
            <a:off x="9651772" y="1922804"/>
            <a:ext cx="1964821" cy="2324485"/>
          </a:xfrm>
          <a:ln>
            <a:solidFill>
              <a:schemeClr val="accent3"/>
            </a:solidFill>
          </a:ln>
        </p:spPr>
        <p:txBody>
          <a:bodyPr/>
          <a:lstStyle>
            <a:lvl1pPr>
              <a:defRPr>
                <a:ln>
                  <a:solidFill>
                    <a:schemeClr val="accent3"/>
                  </a:solidFill>
                </a:ln>
              </a:defRPr>
            </a:lvl1pPr>
          </a:lstStyle>
          <a:p>
            <a:r>
              <a:rPr lang="en-US"/>
              <a:t>Click icon to add picture</a:t>
            </a:r>
            <a:endParaRPr lang="en-GB"/>
          </a:p>
        </p:txBody>
      </p:sp>
      <p:sp>
        <p:nvSpPr>
          <p:cNvPr id="18" name="Text Placeholder 6">
            <a:extLst>
              <a:ext uri="{FF2B5EF4-FFF2-40B4-BE49-F238E27FC236}">
                <a16:creationId xmlns:a16="http://schemas.microsoft.com/office/drawing/2014/main" id="{049C53E0-976D-51D9-76C6-8765075B95CE}"/>
              </a:ext>
            </a:extLst>
          </p:cNvPr>
          <p:cNvSpPr>
            <a:spLocks noGrp="1"/>
          </p:cNvSpPr>
          <p:nvPr>
            <p:ph type="body" sz="quarter" idx="20" hasCustomPrompt="1"/>
          </p:nvPr>
        </p:nvSpPr>
        <p:spPr>
          <a:xfrm>
            <a:off x="9651772" y="4247289"/>
            <a:ext cx="1964821" cy="1374930"/>
          </a:xfrm>
          <a:ln w="38100"/>
        </p:spPr>
        <p:style>
          <a:lnRef idx="2">
            <a:schemeClr val="accent3"/>
          </a:lnRef>
          <a:fillRef idx="1">
            <a:schemeClr val="lt1"/>
          </a:fillRef>
          <a:effectRef idx="0">
            <a:schemeClr val="accent3"/>
          </a:effectRef>
          <a:fontRef idx="minor">
            <a:schemeClr val="dk1"/>
          </a:fontRef>
        </p:style>
        <p:txBody>
          <a:bodyPr anchor="ctr">
            <a:normAutofit/>
          </a:bodyPr>
          <a:lstStyle>
            <a:lvl1pPr marL="0" indent="0">
              <a:buNone/>
              <a:defRPr sz="1200">
                <a:latin typeface="Roboto" panose="02000000000000000000" pitchFamily="2" charset="0"/>
                <a:ea typeface="Roboto" panose="02000000000000000000" pitchFamily="2" charset="0"/>
              </a:defRPr>
            </a:lvl1pPr>
          </a:lstStyle>
          <a:p>
            <a:pPr lvl="0"/>
            <a:r>
              <a:rPr lang="en-US"/>
              <a:t>Name, Organisation, and Role</a:t>
            </a:r>
            <a:endParaRPr lang="en-GB"/>
          </a:p>
        </p:txBody>
      </p:sp>
    </p:spTree>
    <p:extLst>
      <p:ext uri="{BB962C8B-B14F-4D97-AF65-F5344CB8AC3E}">
        <p14:creationId xmlns:p14="http://schemas.microsoft.com/office/powerpoint/2010/main" val="1046258543"/>
      </p:ext>
    </p:extLst>
  </p:cSld>
  <p:clrMapOvr>
    <a:masterClrMapping/>
  </p:clrMapOvr>
</p:sldLayout>
</file>

<file path=ppt/slideLayouts/slideLayout25.xml><?xml version="1.0" encoding="utf-8"?>
<p:sldLayout xmlns:a="http://schemas.openxmlformats.org/drawingml/2006/main" xmlns:r="http://schemas.openxmlformats.org/officeDocument/2006/relationships" xmlns:p="http://schemas.openxmlformats.org/presentationml/2006/main" preserve="1" userDrawn="1">
  <p:cSld name="1_Introducing Presenters (6)">
    <p:spTree>
      <p:nvGrpSpPr>
        <p:cNvPr id="1" name=""/>
        <p:cNvGrpSpPr/>
        <p:nvPr/>
      </p:nvGrpSpPr>
      <p:grpSpPr>
        <a:xfrm>
          <a:off x="0" y="0"/>
          <a:ext cx="0" cy="0"/>
          <a:chOff x="0" y="0"/>
          <a:chExt cx="0" cy="0"/>
        </a:xfrm>
      </p:grpSpPr>
      <p:sp>
        <p:nvSpPr>
          <p:cNvPr id="4" name="Picture Placeholder 3">
            <a:extLst>
              <a:ext uri="{FF2B5EF4-FFF2-40B4-BE49-F238E27FC236}">
                <a16:creationId xmlns:a16="http://schemas.microsoft.com/office/drawing/2014/main" id="{64A48518-35F9-535A-C077-59E61401884B}"/>
              </a:ext>
            </a:extLst>
          </p:cNvPr>
          <p:cNvSpPr>
            <a:spLocks noGrp="1"/>
          </p:cNvSpPr>
          <p:nvPr>
            <p:ph type="pic" sz="quarter" idx="10"/>
          </p:nvPr>
        </p:nvSpPr>
        <p:spPr>
          <a:xfrm>
            <a:off x="1316765" y="1555104"/>
            <a:ext cx="1212791" cy="1076770"/>
          </a:xfrm>
          <a:ln>
            <a:solidFill>
              <a:schemeClr val="accent3"/>
            </a:solidFill>
          </a:ln>
        </p:spPr>
        <p:txBody>
          <a:bodyPr/>
          <a:lstStyle>
            <a:lvl1pPr>
              <a:defRPr>
                <a:ln>
                  <a:solidFill>
                    <a:schemeClr val="accent3"/>
                  </a:solidFill>
                </a:ln>
              </a:defRPr>
            </a:lvl1pPr>
          </a:lstStyle>
          <a:p>
            <a:r>
              <a:rPr lang="en-US"/>
              <a:t>Click icon to add picture</a:t>
            </a:r>
            <a:endParaRPr lang="en-GB"/>
          </a:p>
        </p:txBody>
      </p:sp>
      <p:sp>
        <p:nvSpPr>
          <p:cNvPr id="7" name="Text Placeholder 6">
            <a:extLst>
              <a:ext uri="{FF2B5EF4-FFF2-40B4-BE49-F238E27FC236}">
                <a16:creationId xmlns:a16="http://schemas.microsoft.com/office/drawing/2014/main" id="{FFD1FC4F-0D7B-E5CA-BD1E-29065B1B1452}"/>
              </a:ext>
            </a:extLst>
          </p:cNvPr>
          <p:cNvSpPr>
            <a:spLocks noGrp="1"/>
          </p:cNvSpPr>
          <p:nvPr>
            <p:ph type="body" sz="quarter" idx="12" hasCustomPrompt="1"/>
          </p:nvPr>
        </p:nvSpPr>
        <p:spPr>
          <a:xfrm>
            <a:off x="2538101" y="1559492"/>
            <a:ext cx="2546646" cy="1076770"/>
          </a:xfrm>
          <a:ln w="38100"/>
        </p:spPr>
        <p:style>
          <a:lnRef idx="2">
            <a:schemeClr val="accent3"/>
          </a:lnRef>
          <a:fillRef idx="1">
            <a:schemeClr val="lt1"/>
          </a:fillRef>
          <a:effectRef idx="0">
            <a:schemeClr val="accent3"/>
          </a:effectRef>
          <a:fontRef idx="minor">
            <a:schemeClr val="dk1"/>
          </a:fontRef>
        </p:style>
        <p:txBody>
          <a:bodyPr anchor="ctr">
            <a:normAutofit/>
          </a:bodyPr>
          <a:lstStyle>
            <a:lvl1pPr marL="0" indent="0">
              <a:buNone/>
              <a:defRPr sz="1200">
                <a:latin typeface="Roboto" panose="02000000000000000000" pitchFamily="2" charset="0"/>
                <a:ea typeface="Roboto" panose="02000000000000000000" pitchFamily="2" charset="0"/>
              </a:defRPr>
            </a:lvl1pPr>
          </a:lstStyle>
          <a:p>
            <a:pPr lvl="0"/>
            <a:r>
              <a:rPr lang="en-US"/>
              <a:t>Name, Organisation, and Role</a:t>
            </a:r>
            <a:endParaRPr lang="en-GB"/>
          </a:p>
        </p:txBody>
      </p:sp>
      <p:sp>
        <p:nvSpPr>
          <p:cNvPr id="3" name="Title 2">
            <a:extLst>
              <a:ext uri="{FF2B5EF4-FFF2-40B4-BE49-F238E27FC236}">
                <a16:creationId xmlns:a16="http://schemas.microsoft.com/office/drawing/2014/main" id="{DABA584D-131C-4FE5-4723-6CCA5DF912C3}"/>
              </a:ext>
            </a:extLst>
          </p:cNvPr>
          <p:cNvSpPr>
            <a:spLocks noGrp="1"/>
          </p:cNvSpPr>
          <p:nvPr>
            <p:ph type="title"/>
          </p:nvPr>
        </p:nvSpPr>
        <p:spPr/>
        <p:txBody>
          <a:bodyPr/>
          <a:lstStyle/>
          <a:p>
            <a:r>
              <a:rPr lang="en-US"/>
              <a:t>Click to edit Master title style</a:t>
            </a:r>
            <a:endParaRPr lang="en-GB"/>
          </a:p>
        </p:txBody>
      </p:sp>
      <p:sp>
        <p:nvSpPr>
          <p:cNvPr id="19" name="Picture Placeholder 3">
            <a:extLst>
              <a:ext uri="{FF2B5EF4-FFF2-40B4-BE49-F238E27FC236}">
                <a16:creationId xmlns:a16="http://schemas.microsoft.com/office/drawing/2014/main" id="{4798FD8A-4C75-DC5D-971A-434AE12023E1}"/>
              </a:ext>
            </a:extLst>
          </p:cNvPr>
          <p:cNvSpPr>
            <a:spLocks noGrp="1"/>
          </p:cNvSpPr>
          <p:nvPr>
            <p:ph type="pic" sz="quarter" idx="13"/>
          </p:nvPr>
        </p:nvSpPr>
        <p:spPr>
          <a:xfrm>
            <a:off x="1308220" y="2886227"/>
            <a:ext cx="1212791" cy="1076770"/>
          </a:xfrm>
          <a:ln>
            <a:solidFill>
              <a:schemeClr val="accent3"/>
            </a:solidFill>
          </a:ln>
        </p:spPr>
        <p:txBody>
          <a:bodyPr/>
          <a:lstStyle>
            <a:lvl1pPr>
              <a:defRPr>
                <a:ln>
                  <a:solidFill>
                    <a:schemeClr val="accent3"/>
                  </a:solidFill>
                </a:ln>
              </a:defRPr>
            </a:lvl1pPr>
          </a:lstStyle>
          <a:p>
            <a:r>
              <a:rPr lang="en-US"/>
              <a:t>Click icon to add picture</a:t>
            </a:r>
            <a:endParaRPr lang="en-GB"/>
          </a:p>
        </p:txBody>
      </p:sp>
      <p:sp>
        <p:nvSpPr>
          <p:cNvPr id="20" name="Text Placeholder 6">
            <a:extLst>
              <a:ext uri="{FF2B5EF4-FFF2-40B4-BE49-F238E27FC236}">
                <a16:creationId xmlns:a16="http://schemas.microsoft.com/office/drawing/2014/main" id="{D0F7DDD9-E56C-0E60-A01D-90DC5DCA8633}"/>
              </a:ext>
            </a:extLst>
          </p:cNvPr>
          <p:cNvSpPr>
            <a:spLocks noGrp="1"/>
          </p:cNvSpPr>
          <p:nvPr>
            <p:ph type="body" sz="quarter" idx="14" hasCustomPrompt="1"/>
          </p:nvPr>
        </p:nvSpPr>
        <p:spPr>
          <a:xfrm>
            <a:off x="2529556" y="2890615"/>
            <a:ext cx="2546646" cy="1076770"/>
          </a:xfrm>
          <a:ln w="38100"/>
        </p:spPr>
        <p:style>
          <a:lnRef idx="2">
            <a:schemeClr val="accent3"/>
          </a:lnRef>
          <a:fillRef idx="1">
            <a:schemeClr val="lt1"/>
          </a:fillRef>
          <a:effectRef idx="0">
            <a:schemeClr val="accent3"/>
          </a:effectRef>
          <a:fontRef idx="minor">
            <a:schemeClr val="dk1"/>
          </a:fontRef>
        </p:style>
        <p:txBody>
          <a:bodyPr anchor="ctr">
            <a:normAutofit/>
          </a:bodyPr>
          <a:lstStyle>
            <a:lvl1pPr marL="0" indent="0">
              <a:buNone/>
              <a:defRPr sz="1200">
                <a:latin typeface="Roboto" panose="02000000000000000000" pitchFamily="2" charset="0"/>
                <a:ea typeface="Roboto" panose="02000000000000000000" pitchFamily="2" charset="0"/>
              </a:defRPr>
            </a:lvl1pPr>
          </a:lstStyle>
          <a:p>
            <a:pPr lvl="0"/>
            <a:r>
              <a:rPr lang="en-US"/>
              <a:t>Name, Organisation, and Role</a:t>
            </a:r>
            <a:endParaRPr lang="en-GB"/>
          </a:p>
        </p:txBody>
      </p:sp>
      <p:sp>
        <p:nvSpPr>
          <p:cNvPr id="21" name="Picture Placeholder 3">
            <a:extLst>
              <a:ext uri="{FF2B5EF4-FFF2-40B4-BE49-F238E27FC236}">
                <a16:creationId xmlns:a16="http://schemas.microsoft.com/office/drawing/2014/main" id="{8B33D693-FDD8-B537-D436-FF835DB1BAA8}"/>
              </a:ext>
            </a:extLst>
          </p:cNvPr>
          <p:cNvSpPr>
            <a:spLocks noGrp="1"/>
          </p:cNvSpPr>
          <p:nvPr>
            <p:ph type="pic" sz="quarter" idx="15"/>
          </p:nvPr>
        </p:nvSpPr>
        <p:spPr>
          <a:xfrm>
            <a:off x="1316765" y="4226126"/>
            <a:ext cx="1212791" cy="1076770"/>
          </a:xfrm>
          <a:ln>
            <a:solidFill>
              <a:schemeClr val="accent3"/>
            </a:solidFill>
          </a:ln>
        </p:spPr>
        <p:txBody>
          <a:bodyPr/>
          <a:lstStyle>
            <a:lvl1pPr>
              <a:defRPr>
                <a:ln>
                  <a:solidFill>
                    <a:schemeClr val="accent3"/>
                  </a:solidFill>
                </a:ln>
              </a:defRPr>
            </a:lvl1pPr>
          </a:lstStyle>
          <a:p>
            <a:r>
              <a:rPr lang="en-US"/>
              <a:t>Click icon to add picture</a:t>
            </a:r>
            <a:endParaRPr lang="en-GB"/>
          </a:p>
        </p:txBody>
      </p:sp>
      <p:sp>
        <p:nvSpPr>
          <p:cNvPr id="22" name="Text Placeholder 6">
            <a:extLst>
              <a:ext uri="{FF2B5EF4-FFF2-40B4-BE49-F238E27FC236}">
                <a16:creationId xmlns:a16="http://schemas.microsoft.com/office/drawing/2014/main" id="{C65ECCA4-0426-B864-2295-86DFF0C594B4}"/>
              </a:ext>
            </a:extLst>
          </p:cNvPr>
          <p:cNvSpPr>
            <a:spLocks noGrp="1"/>
          </p:cNvSpPr>
          <p:nvPr>
            <p:ph type="body" sz="quarter" idx="16" hasCustomPrompt="1"/>
          </p:nvPr>
        </p:nvSpPr>
        <p:spPr>
          <a:xfrm>
            <a:off x="2538101" y="4230514"/>
            <a:ext cx="2546646" cy="1076770"/>
          </a:xfrm>
          <a:ln w="38100"/>
        </p:spPr>
        <p:style>
          <a:lnRef idx="2">
            <a:schemeClr val="accent3"/>
          </a:lnRef>
          <a:fillRef idx="1">
            <a:schemeClr val="lt1"/>
          </a:fillRef>
          <a:effectRef idx="0">
            <a:schemeClr val="accent3"/>
          </a:effectRef>
          <a:fontRef idx="minor">
            <a:schemeClr val="dk1"/>
          </a:fontRef>
        </p:style>
        <p:txBody>
          <a:bodyPr anchor="ctr">
            <a:normAutofit/>
          </a:bodyPr>
          <a:lstStyle>
            <a:lvl1pPr marL="0" indent="0">
              <a:buNone/>
              <a:defRPr sz="1200">
                <a:latin typeface="Roboto" panose="02000000000000000000" pitchFamily="2" charset="0"/>
                <a:ea typeface="Roboto" panose="02000000000000000000" pitchFamily="2" charset="0"/>
              </a:defRPr>
            </a:lvl1pPr>
          </a:lstStyle>
          <a:p>
            <a:pPr lvl="0"/>
            <a:r>
              <a:rPr lang="en-US"/>
              <a:t>Name, Organisation, and Role</a:t>
            </a:r>
            <a:endParaRPr lang="en-GB"/>
          </a:p>
        </p:txBody>
      </p:sp>
      <p:sp>
        <p:nvSpPr>
          <p:cNvPr id="23" name="Picture Placeholder 3">
            <a:extLst>
              <a:ext uri="{FF2B5EF4-FFF2-40B4-BE49-F238E27FC236}">
                <a16:creationId xmlns:a16="http://schemas.microsoft.com/office/drawing/2014/main" id="{DBE615FE-D98B-6957-5528-2D1F6959E1EE}"/>
              </a:ext>
            </a:extLst>
          </p:cNvPr>
          <p:cNvSpPr>
            <a:spLocks noGrp="1"/>
          </p:cNvSpPr>
          <p:nvPr>
            <p:ph type="pic" sz="quarter" idx="17"/>
          </p:nvPr>
        </p:nvSpPr>
        <p:spPr>
          <a:xfrm>
            <a:off x="6096000" y="2082908"/>
            <a:ext cx="1212791" cy="1076770"/>
          </a:xfrm>
          <a:ln>
            <a:solidFill>
              <a:schemeClr val="accent3"/>
            </a:solidFill>
          </a:ln>
        </p:spPr>
        <p:txBody>
          <a:bodyPr/>
          <a:lstStyle>
            <a:lvl1pPr>
              <a:defRPr>
                <a:ln>
                  <a:solidFill>
                    <a:schemeClr val="accent3"/>
                  </a:solidFill>
                </a:ln>
              </a:defRPr>
            </a:lvl1pPr>
          </a:lstStyle>
          <a:p>
            <a:r>
              <a:rPr lang="en-US"/>
              <a:t>Click icon to add picture</a:t>
            </a:r>
            <a:endParaRPr lang="en-GB"/>
          </a:p>
        </p:txBody>
      </p:sp>
      <p:sp>
        <p:nvSpPr>
          <p:cNvPr id="24" name="Text Placeholder 6">
            <a:extLst>
              <a:ext uri="{FF2B5EF4-FFF2-40B4-BE49-F238E27FC236}">
                <a16:creationId xmlns:a16="http://schemas.microsoft.com/office/drawing/2014/main" id="{035740DC-C0F3-A6E3-33D3-212FEBA73897}"/>
              </a:ext>
            </a:extLst>
          </p:cNvPr>
          <p:cNvSpPr>
            <a:spLocks noGrp="1"/>
          </p:cNvSpPr>
          <p:nvPr>
            <p:ph type="body" sz="quarter" idx="18" hasCustomPrompt="1"/>
          </p:nvPr>
        </p:nvSpPr>
        <p:spPr>
          <a:xfrm>
            <a:off x="7317336" y="2087296"/>
            <a:ext cx="2546646" cy="1076770"/>
          </a:xfrm>
          <a:ln w="38100"/>
        </p:spPr>
        <p:style>
          <a:lnRef idx="2">
            <a:schemeClr val="accent3"/>
          </a:lnRef>
          <a:fillRef idx="1">
            <a:schemeClr val="lt1"/>
          </a:fillRef>
          <a:effectRef idx="0">
            <a:schemeClr val="accent3"/>
          </a:effectRef>
          <a:fontRef idx="minor">
            <a:schemeClr val="dk1"/>
          </a:fontRef>
        </p:style>
        <p:txBody>
          <a:bodyPr anchor="ctr">
            <a:normAutofit/>
          </a:bodyPr>
          <a:lstStyle>
            <a:lvl1pPr marL="0" indent="0">
              <a:buNone/>
              <a:defRPr sz="1200">
                <a:latin typeface="Roboto" panose="02000000000000000000" pitchFamily="2" charset="0"/>
                <a:ea typeface="Roboto" panose="02000000000000000000" pitchFamily="2" charset="0"/>
              </a:defRPr>
            </a:lvl1pPr>
          </a:lstStyle>
          <a:p>
            <a:pPr lvl="0"/>
            <a:r>
              <a:rPr lang="en-US"/>
              <a:t>Name, Organisation, and Role</a:t>
            </a:r>
            <a:endParaRPr lang="en-GB"/>
          </a:p>
        </p:txBody>
      </p:sp>
      <p:sp>
        <p:nvSpPr>
          <p:cNvPr id="25" name="Picture Placeholder 3">
            <a:extLst>
              <a:ext uri="{FF2B5EF4-FFF2-40B4-BE49-F238E27FC236}">
                <a16:creationId xmlns:a16="http://schemas.microsoft.com/office/drawing/2014/main" id="{30046BA3-50A6-F220-A1A1-8AD39F38BA91}"/>
              </a:ext>
            </a:extLst>
          </p:cNvPr>
          <p:cNvSpPr>
            <a:spLocks noGrp="1"/>
          </p:cNvSpPr>
          <p:nvPr>
            <p:ph type="pic" sz="quarter" idx="19"/>
          </p:nvPr>
        </p:nvSpPr>
        <p:spPr>
          <a:xfrm>
            <a:off x="6096000" y="3420224"/>
            <a:ext cx="1212791" cy="1076770"/>
          </a:xfrm>
          <a:ln>
            <a:solidFill>
              <a:schemeClr val="accent3"/>
            </a:solidFill>
          </a:ln>
        </p:spPr>
        <p:txBody>
          <a:bodyPr/>
          <a:lstStyle>
            <a:lvl1pPr>
              <a:defRPr>
                <a:ln>
                  <a:solidFill>
                    <a:schemeClr val="accent3"/>
                  </a:solidFill>
                </a:ln>
              </a:defRPr>
            </a:lvl1pPr>
          </a:lstStyle>
          <a:p>
            <a:r>
              <a:rPr lang="en-US"/>
              <a:t>Click icon to add picture</a:t>
            </a:r>
            <a:endParaRPr lang="en-GB"/>
          </a:p>
        </p:txBody>
      </p:sp>
      <p:sp>
        <p:nvSpPr>
          <p:cNvPr id="26" name="Text Placeholder 6">
            <a:extLst>
              <a:ext uri="{FF2B5EF4-FFF2-40B4-BE49-F238E27FC236}">
                <a16:creationId xmlns:a16="http://schemas.microsoft.com/office/drawing/2014/main" id="{26FCB1F9-B6A0-0E5C-2002-88CFF6CC1275}"/>
              </a:ext>
            </a:extLst>
          </p:cNvPr>
          <p:cNvSpPr>
            <a:spLocks noGrp="1"/>
          </p:cNvSpPr>
          <p:nvPr>
            <p:ph type="body" sz="quarter" idx="20" hasCustomPrompt="1"/>
          </p:nvPr>
        </p:nvSpPr>
        <p:spPr>
          <a:xfrm>
            <a:off x="7317336" y="3424612"/>
            <a:ext cx="2546646" cy="1076770"/>
          </a:xfrm>
          <a:ln w="38100"/>
        </p:spPr>
        <p:style>
          <a:lnRef idx="2">
            <a:schemeClr val="accent3"/>
          </a:lnRef>
          <a:fillRef idx="1">
            <a:schemeClr val="lt1"/>
          </a:fillRef>
          <a:effectRef idx="0">
            <a:schemeClr val="accent3"/>
          </a:effectRef>
          <a:fontRef idx="minor">
            <a:schemeClr val="dk1"/>
          </a:fontRef>
        </p:style>
        <p:txBody>
          <a:bodyPr anchor="ctr">
            <a:normAutofit/>
          </a:bodyPr>
          <a:lstStyle>
            <a:lvl1pPr marL="0" indent="0">
              <a:buNone/>
              <a:defRPr sz="1200">
                <a:latin typeface="Roboto" panose="02000000000000000000" pitchFamily="2" charset="0"/>
                <a:ea typeface="Roboto" panose="02000000000000000000" pitchFamily="2" charset="0"/>
              </a:defRPr>
            </a:lvl1pPr>
          </a:lstStyle>
          <a:p>
            <a:pPr lvl="0"/>
            <a:r>
              <a:rPr lang="en-US"/>
              <a:t>Name, Organisation, and Role</a:t>
            </a:r>
            <a:endParaRPr lang="en-GB"/>
          </a:p>
        </p:txBody>
      </p:sp>
      <p:sp>
        <p:nvSpPr>
          <p:cNvPr id="27" name="Picture Placeholder 3">
            <a:extLst>
              <a:ext uri="{FF2B5EF4-FFF2-40B4-BE49-F238E27FC236}">
                <a16:creationId xmlns:a16="http://schemas.microsoft.com/office/drawing/2014/main" id="{43243EF0-87A9-C26C-2F8B-BEFB11EFDFB4}"/>
              </a:ext>
            </a:extLst>
          </p:cNvPr>
          <p:cNvSpPr>
            <a:spLocks noGrp="1"/>
          </p:cNvSpPr>
          <p:nvPr>
            <p:ph type="pic" sz="quarter" idx="21"/>
          </p:nvPr>
        </p:nvSpPr>
        <p:spPr>
          <a:xfrm>
            <a:off x="6096000" y="4760123"/>
            <a:ext cx="1212791" cy="1076770"/>
          </a:xfrm>
          <a:ln>
            <a:solidFill>
              <a:schemeClr val="accent3"/>
            </a:solidFill>
          </a:ln>
        </p:spPr>
        <p:txBody>
          <a:bodyPr/>
          <a:lstStyle>
            <a:lvl1pPr>
              <a:defRPr>
                <a:ln>
                  <a:solidFill>
                    <a:schemeClr val="accent3"/>
                  </a:solidFill>
                </a:ln>
              </a:defRPr>
            </a:lvl1pPr>
          </a:lstStyle>
          <a:p>
            <a:r>
              <a:rPr lang="en-US"/>
              <a:t>Click icon to add picture</a:t>
            </a:r>
            <a:endParaRPr lang="en-GB"/>
          </a:p>
        </p:txBody>
      </p:sp>
      <p:sp>
        <p:nvSpPr>
          <p:cNvPr id="28" name="Text Placeholder 6">
            <a:extLst>
              <a:ext uri="{FF2B5EF4-FFF2-40B4-BE49-F238E27FC236}">
                <a16:creationId xmlns:a16="http://schemas.microsoft.com/office/drawing/2014/main" id="{E74B089C-F527-0CC4-758C-19275ACD01ED}"/>
              </a:ext>
            </a:extLst>
          </p:cNvPr>
          <p:cNvSpPr>
            <a:spLocks noGrp="1"/>
          </p:cNvSpPr>
          <p:nvPr>
            <p:ph type="body" sz="quarter" idx="22" hasCustomPrompt="1"/>
          </p:nvPr>
        </p:nvSpPr>
        <p:spPr>
          <a:xfrm>
            <a:off x="7317336" y="4764511"/>
            <a:ext cx="2546646" cy="1076770"/>
          </a:xfrm>
          <a:ln w="38100"/>
        </p:spPr>
        <p:style>
          <a:lnRef idx="2">
            <a:schemeClr val="accent3"/>
          </a:lnRef>
          <a:fillRef idx="1">
            <a:schemeClr val="lt1"/>
          </a:fillRef>
          <a:effectRef idx="0">
            <a:schemeClr val="accent3"/>
          </a:effectRef>
          <a:fontRef idx="minor">
            <a:schemeClr val="dk1"/>
          </a:fontRef>
        </p:style>
        <p:txBody>
          <a:bodyPr anchor="ctr">
            <a:normAutofit/>
          </a:bodyPr>
          <a:lstStyle>
            <a:lvl1pPr marL="0" indent="0">
              <a:buNone/>
              <a:defRPr sz="1200">
                <a:latin typeface="Roboto" panose="02000000000000000000" pitchFamily="2" charset="0"/>
                <a:ea typeface="Roboto" panose="02000000000000000000" pitchFamily="2" charset="0"/>
              </a:defRPr>
            </a:lvl1pPr>
          </a:lstStyle>
          <a:p>
            <a:pPr lvl="0"/>
            <a:r>
              <a:rPr lang="en-US"/>
              <a:t>Name, Organisation, and Role</a:t>
            </a:r>
            <a:endParaRPr lang="en-GB"/>
          </a:p>
        </p:txBody>
      </p:sp>
    </p:spTree>
    <p:extLst>
      <p:ext uri="{BB962C8B-B14F-4D97-AF65-F5344CB8AC3E}">
        <p14:creationId xmlns:p14="http://schemas.microsoft.com/office/powerpoint/2010/main" val="493930974"/>
      </p:ext>
    </p:extLst>
  </p:cSld>
  <p:clrMapOvr>
    <a:masterClrMapping/>
  </p:clrMapOvr>
</p:sldLayout>
</file>

<file path=ppt/slideLayouts/slideLayout26.xml><?xml version="1.0" encoding="utf-8"?>
<p:sldLayout xmlns:a="http://schemas.openxmlformats.org/drawingml/2006/main" xmlns:r="http://schemas.openxmlformats.org/officeDocument/2006/relationships" xmlns:p="http://schemas.openxmlformats.org/presentationml/2006/main" preserve="1" userDrawn="1">
  <p:cSld name="1_Title and 1 Text Box">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4D3CBE58-3C95-88A6-3034-285FB763C634}"/>
              </a:ext>
            </a:extLst>
          </p:cNvPr>
          <p:cNvSpPr>
            <a:spLocks noGrp="1"/>
          </p:cNvSpPr>
          <p:nvPr>
            <p:ph type="title"/>
          </p:nvPr>
        </p:nvSpPr>
        <p:spPr/>
        <p:txBody>
          <a:bodyPr/>
          <a:lstStyle/>
          <a:p>
            <a:r>
              <a:rPr lang="en-US"/>
              <a:t>Click to edit Master title style</a:t>
            </a:r>
            <a:endParaRPr lang="en-GB"/>
          </a:p>
        </p:txBody>
      </p:sp>
      <p:sp>
        <p:nvSpPr>
          <p:cNvPr id="4" name="Content Placeholder 3">
            <a:extLst>
              <a:ext uri="{FF2B5EF4-FFF2-40B4-BE49-F238E27FC236}">
                <a16:creationId xmlns:a16="http://schemas.microsoft.com/office/drawing/2014/main" id="{01454154-D7E6-35FB-BDEF-AC21C9A2E7E4}"/>
              </a:ext>
            </a:extLst>
          </p:cNvPr>
          <p:cNvSpPr>
            <a:spLocks noGrp="1"/>
          </p:cNvSpPr>
          <p:nvPr>
            <p:ph sz="quarter" idx="10"/>
          </p:nvPr>
        </p:nvSpPr>
        <p:spPr>
          <a:xfrm>
            <a:off x="906463" y="1939895"/>
            <a:ext cx="9217025" cy="4178330"/>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GB"/>
          </a:p>
        </p:txBody>
      </p:sp>
    </p:spTree>
    <p:extLst>
      <p:ext uri="{BB962C8B-B14F-4D97-AF65-F5344CB8AC3E}">
        <p14:creationId xmlns:p14="http://schemas.microsoft.com/office/powerpoint/2010/main" val="3420565749"/>
      </p:ext>
    </p:extLst>
  </p:cSld>
  <p:clrMapOvr>
    <a:masterClrMapping/>
  </p:clrMapOvr>
</p:sldLayout>
</file>

<file path=ppt/slideLayouts/slideLayout27.xml><?xml version="1.0" encoding="utf-8"?>
<p:sldLayout xmlns:a="http://schemas.openxmlformats.org/drawingml/2006/main" xmlns:r="http://schemas.openxmlformats.org/officeDocument/2006/relationships" xmlns:p="http://schemas.openxmlformats.org/presentationml/2006/main" preserve="1" userDrawn="1">
  <p:cSld name="1_Title and Table">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4D3CBE58-3C95-88A6-3034-285FB763C634}"/>
              </a:ext>
            </a:extLst>
          </p:cNvPr>
          <p:cNvSpPr>
            <a:spLocks noGrp="1"/>
          </p:cNvSpPr>
          <p:nvPr>
            <p:ph type="title"/>
          </p:nvPr>
        </p:nvSpPr>
        <p:spPr/>
        <p:txBody>
          <a:bodyPr/>
          <a:lstStyle/>
          <a:p>
            <a:r>
              <a:rPr lang="en-US"/>
              <a:t>Click to edit Master title style</a:t>
            </a:r>
            <a:endParaRPr lang="en-GB"/>
          </a:p>
        </p:txBody>
      </p:sp>
      <p:sp>
        <p:nvSpPr>
          <p:cNvPr id="6" name="Table Placeholder 5">
            <a:extLst>
              <a:ext uri="{FF2B5EF4-FFF2-40B4-BE49-F238E27FC236}">
                <a16:creationId xmlns:a16="http://schemas.microsoft.com/office/drawing/2014/main" id="{98F02729-A620-B77C-1AB7-B18A01C3A1EC}"/>
              </a:ext>
            </a:extLst>
          </p:cNvPr>
          <p:cNvSpPr>
            <a:spLocks noGrp="1"/>
          </p:cNvSpPr>
          <p:nvPr>
            <p:ph type="tbl" sz="quarter" idx="10"/>
          </p:nvPr>
        </p:nvSpPr>
        <p:spPr>
          <a:xfrm>
            <a:off x="838200" y="2084388"/>
            <a:ext cx="9285288" cy="3957637"/>
          </a:xfrm>
        </p:spPr>
        <p:txBody>
          <a:bodyPr/>
          <a:lstStyle/>
          <a:p>
            <a:r>
              <a:rPr lang="en-US"/>
              <a:t>Click icon to add table</a:t>
            </a:r>
            <a:endParaRPr lang="en-GB"/>
          </a:p>
        </p:txBody>
      </p:sp>
    </p:spTree>
    <p:extLst>
      <p:ext uri="{BB962C8B-B14F-4D97-AF65-F5344CB8AC3E}">
        <p14:creationId xmlns:p14="http://schemas.microsoft.com/office/powerpoint/2010/main" val="3625606217"/>
      </p:ext>
    </p:extLst>
  </p:cSld>
  <p:clrMapOvr>
    <a:masterClrMapping/>
  </p:clrMapOvr>
</p:sldLayout>
</file>

<file path=ppt/slideLayouts/slideLayout28.xml><?xml version="1.0" encoding="utf-8"?>
<p:sldLayout xmlns:a="http://schemas.openxmlformats.org/drawingml/2006/main" xmlns:r="http://schemas.openxmlformats.org/officeDocument/2006/relationships" xmlns:p="http://schemas.openxmlformats.org/presentationml/2006/main" preserve="1" userDrawn="1">
  <p:cSld name="1_Textbox then Table">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4D3CBE58-3C95-88A6-3034-285FB763C634}"/>
              </a:ext>
            </a:extLst>
          </p:cNvPr>
          <p:cNvSpPr>
            <a:spLocks noGrp="1"/>
          </p:cNvSpPr>
          <p:nvPr>
            <p:ph type="title"/>
          </p:nvPr>
        </p:nvSpPr>
        <p:spPr/>
        <p:txBody>
          <a:bodyPr/>
          <a:lstStyle/>
          <a:p>
            <a:r>
              <a:rPr lang="en-US"/>
              <a:t>Click to edit Master title style</a:t>
            </a:r>
            <a:endParaRPr lang="en-GB"/>
          </a:p>
        </p:txBody>
      </p:sp>
      <p:sp>
        <p:nvSpPr>
          <p:cNvPr id="4" name="Text Placeholder 3">
            <a:extLst>
              <a:ext uri="{FF2B5EF4-FFF2-40B4-BE49-F238E27FC236}">
                <a16:creationId xmlns:a16="http://schemas.microsoft.com/office/drawing/2014/main" id="{C7735C8A-EFF8-C491-7BCB-99DF2DC73DCB}"/>
              </a:ext>
            </a:extLst>
          </p:cNvPr>
          <p:cNvSpPr>
            <a:spLocks noGrp="1"/>
          </p:cNvSpPr>
          <p:nvPr>
            <p:ph type="body" sz="quarter" idx="10"/>
          </p:nvPr>
        </p:nvSpPr>
        <p:spPr>
          <a:xfrm>
            <a:off x="838200" y="1836738"/>
            <a:ext cx="9285288" cy="931862"/>
          </a:xfrm>
        </p:spPr>
        <p:txBody>
          <a:bodyPr anchor="ctr"/>
          <a:lstStyle>
            <a:lvl1pPr marL="0" indent="0">
              <a:buNone/>
              <a:defRPr/>
            </a:lvl1pPr>
            <a:lvl2pPr marL="457200" indent="0">
              <a:buNone/>
              <a:defRPr/>
            </a:lvl2pPr>
            <a:lvl3pPr marL="914400" indent="0">
              <a:buNone/>
              <a:defRPr/>
            </a:lvl3pPr>
            <a:lvl4pPr marL="1371600" indent="0">
              <a:buNone/>
              <a:defRPr/>
            </a:lvl4pPr>
            <a:lvl5pPr marL="1828800" indent="0">
              <a:buNone/>
              <a:defRPr/>
            </a:lvl5pPr>
          </a:lstStyle>
          <a:p>
            <a:pPr lvl="0"/>
            <a:r>
              <a:rPr lang="en-US"/>
              <a:t>Click to edit Master text styles</a:t>
            </a:r>
          </a:p>
        </p:txBody>
      </p:sp>
      <p:sp>
        <p:nvSpPr>
          <p:cNvPr id="8" name="Table Placeholder 7">
            <a:extLst>
              <a:ext uri="{FF2B5EF4-FFF2-40B4-BE49-F238E27FC236}">
                <a16:creationId xmlns:a16="http://schemas.microsoft.com/office/drawing/2014/main" id="{3B768190-5D5E-27F8-62BC-6611D8501C98}"/>
              </a:ext>
            </a:extLst>
          </p:cNvPr>
          <p:cNvSpPr>
            <a:spLocks noGrp="1"/>
          </p:cNvSpPr>
          <p:nvPr>
            <p:ph type="tbl" sz="quarter" idx="11"/>
          </p:nvPr>
        </p:nvSpPr>
        <p:spPr>
          <a:xfrm>
            <a:off x="838200" y="3230563"/>
            <a:ext cx="9285288" cy="2733675"/>
          </a:xfrm>
        </p:spPr>
        <p:txBody>
          <a:bodyPr/>
          <a:lstStyle/>
          <a:p>
            <a:r>
              <a:rPr lang="en-US"/>
              <a:t>Click icon to add table</a:t>
            </a:r>
            <a:endParaRPr lang="en-GB"/>
          </a:p>
        </p:txBody>
      </p:sp>
    </p:spTree>
    <p:extLst>
      <p:ext uri="{BB962C8B-B14F-4D97-AF65-F5344CB8AC3E}">
        <p14:creationId xmlns:p14="http://schemas.microsoft.com/office/powerpoint/2010/main" val="1959245000"/>
      </p:ext>
    </p:extLst>
  </p:cSld>
  <p:clrMapOvr>
    <a:masterClrMapping/>
  </p:clrMapOvr>
</p:sldLayout>
</file>

<file path=ppt/slideLayouts/slideLayout29.xml><?xml version="1.0" encoding="utf-8"?>
<p:sldLayout xmlns:a="http://schemas.openxmlformats.org/drawingml/2006/main" xmlns:r="http://schemas.openxmlformats.org/officeDocument/2006/relationships" xmlns:p="http://schemas.openxmlformats.org/presentationml/2006/main" preserve="1" userDrawn="1">
  <p:cSld name="1_Table then Textbox">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4D3CBE58-3C95-88A6-3034-285FB763C634}"/>
              </a:ext>
            </a:extLst>
          </p:cNvPr>
          <p:cNvSpPr>
            <a:spLocks noGrp="1"/>
          </p:cNvSpPr>
          <p:nvPr>
            <p:ph type="title"/>
          </p:nvPr>
        </p:nvSpPr>
        <p:spPr/>
        <p:txBody>
          <a:bodyPr/>
          <a:lstStyle/>
          <a:p>
            <a:r>
              <a:rPr lang="en-US"/>
              <a:t>Click to edit Master title style</a:t>
            </a:r>
            <a:endParaRPr lang="en-GB"/>
          </a:p>
        </p:txBody>
      </p:sp>
      <p:sp>
        <p:nvSpPr>
          <p:cNvPr id="4" name="Text Placeholder 3">
            <a:extLst>
              <a:ext uri="{FF2B5EF4-FFF2-40B4-BE49-F238E27FC236}">
                <a16:creationId xmlns:a16="http://schemas.microsoft.com/office/drawing/2014/main" id="{C7735C8A-EFF8-C491-7BCB-99DF2DC73DCB}"/>
              </a:ext>
            </a:extLst>
          </p:cNvPr>
          <p:cNvSpPr>
            <a:spLocks noGrp="1"/>
          </p:cNvSpPr>
          <p:nvPr>
            <p:ph type="body" sz="quarter" idx="10"/>
          </p:nvPr>
        </p:nvSpPr>
        <p:spPr>
          <a:xfrm>
            <a:off x="838200" y="4915984"/>
            <a:ext cx="9285288" cy="931862"/>
          </a:xfrm>
        </p:spPr>
        <p:txBody>
          <a:bodyPr anchor="ctr">
            <a:normAutofit/>
          </a:bodyPr>
          <a:lstStyle>
            <a:lvl1pPr marL="0" indent="0">
              <a:buNone/>
              <a:defRPr sz="1800"/>
            </a:lvl1pPr>
            <a:lvl2pPr marL="457200" indent="0">
              <a:buNone/>
              <a:defRPr/>
            </a:lvl2pPr>
            <a:lvl3pPr marL="914400" indent="0">
              <a:buNone/>
              <a:defRPr/>
            </a:lvl3pPr>
            <a:lvl4pPr marL="1371600" indent="0">
              <a:buNone/>
              <a:defRPr/>
            </a:lvl4pPr>
            <a:lvl5pPr marL="1828800" indent="0">
              <a:buNone/>
              <a:defRPr/>
            </a:lvl5pPr>
          </a:lstStyle>
          <a:p>
            <a:pPr lvl="0"/>
            <a:r>
              <a:rPr lang="en-US"/>
              <a:t>Click to edit Master text styles</a:t>
            </a:r>
          </a:p>
        </p:txBody>
      </p:sp>
      <p:sp>
        <p:nvSpPr>
          <p:cNvPr id="8" name="Table Placeholder 7">
            <a:extLst>
              <a:ext uri="{FF2B5EF4-FFF2-40B4-BE49-F238E27FC236}">
                <a16:creationId xmlns:a16="http://schemas.microsoft.com/office/drawing/2014/main" id="{3B768190-5D5E-27F8-62BC-6611D8501C98}"/>
              </a:ext>
            </a:extLst>
          </p:cNvPr>
          <p:cNvSpPr>
            <a:spLocks noGrp="1"/>
          </p:cNvSpPr>
          <p:nvPr>
            <p:ph type="tbl" sz="quarter" idx="11"/>
          </p:nvPr>
        </p:nvSpPr>
        <p:spPr>
          <a:xfrm>
            <a:off x="838200" y="1836738"/>
            <a:ext cx="9285288" cy="2733675"/>
          </a:xfrm>
        </p:spPr>
        <p:txBody>
          <a:bodyPr/>
          <a:lstStyle/>
          <a:p>
            <a:r>
              <a:rPr lang="en-US"/>
              <a:t>Click icon to add table</a:t>
            </a:r>
            <a:endParaRPr lang="en-GB"/>
          </a:p>
        </p:txBody>
      </p:sp>
    </p:spTree>
    <p:extLst>
      <p:ext uri="{BB962C8B-B14F-4D97-AF65-F5344CB8AC3E}">
        <p14:creationId xmlns:p14="http://schemas.microsoft.com/office/powerpoint/2010/main" val="408269508"/>
      </p:ext>
    </p:extLst>
  </p:cSld>
  <p:clrMapOvr>
    <a:masterClrMapping/>
  </p:clrMapOvr>
</p:sldLayout>
</file>

<file path=ppt/slideLayouts/slideLayout30.xml><?xml version="1.0" encoding="utf-8"?>
<p:sldLayout xmlns:a="http://schemas.openxmlformats.org/drawingml/2006/main" xmlns:r="http://schemas.openxmlformats.org/officeDocument/2006/relationships" xmlns:p="http://schemas.openxmlformats.org/presentationml/2006/main" preserve="1" userDrawn="1">
  <p:cSld name="1_Picture and Text Vertical">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3C0834E3-2A23-025C-BE58-C34BE3D1850B}"/>
              </a:ext>
            </a:extLst>
          </p:cNvPr>
          <p:cNvSpPr>
            <a:spLocks noGrp="1"/>
          </p:cNvSpPr>
          <p:nvPr>
            <p:ph type="title"/>
          </p:nvPr>
        </p:nvSpPr>
        <p:spPr/>
        <p:txBody>
          <a:bodyPr/>
          <a:lstStyle/>
          <a:p>
            <a:r>
              <a:rPr lang="en-US"/>
              <a:t>Click to edit Master title style</a:t>
            </a:r>
            <a:endParaRPr lang="en-GB"/>
          </a:p>
        </p:txBody>
      </p:sp>
      <p:sp>
        <p:nvSpPr>
          <p:cNvPr id="4" name="Picture Placeholder 3">
            <a:extLst>
              <a:ext uri="{FF2B5EF4-FFF2-40B4-BE49-F238E27FC236}">
                <a16:creationId xmlns:a16="http://schemas.microsoft.com/office/drawing/2014/main" id="{B0F23646-2898-FFF1-C69E-0D1439CF24EF}"/>
              </a:ext>
            </a:extLst>
          </p:cNvPr>
          <p:cNvSpPr>
            <a:spLocks noGrp="1"/>
          </p:cNvSpPr>
          <p:nvPr>
            <p:ph type="pic" sz="quarter" idx="10"/>
          </p:nvPr>
        </p:nvSpPr>
        <p:spPr>
          <a:xfrm>
            <a:off x="906463" y="1836738"/>
            <a:ext cx="4152647" cy="4460875"/>
          </a:xfrm>
        </p:spPr>
        <p:txBody>
          <a:bodyPr/>
          <a:lstStyle/>
          <a:p>
            <a:r>
              <a:rPr lang="en-US"/>
              <a:t>Click icon to add picture</a:t>
            </a:r>
            <a:endParaRPr lang="en-GB"/>
          </a:p>
        </p:txBody>
      </p:sp>
      <p:sp>
        <p:nvSpPr>
          <p:cNvPr id="6" name="Text Placeholder 5">
            <a:extLst>
              <a:ext uri="{FF2B5EF4-FFF2-40B4-BE49-F238E27FC236}">
                <a16:creationId xmlns:a16="http://schemas.microsoft.com/office/drawing/2014/main" id="{3457EAAD-596E-9533-B0E4-811AC742F774}"/>
              </a:ext>
            </a:extLst>
          </p:cNvPr>
          <p:cNvSpPr>
            <a:spLocks noGrp="1"/>
          </p:cNvSpPr>
          <p:nvPr>
            <p:ph type="body" sz="quarter" idx="11"/>
          </p:nvPr>
        </p:nvSpPr>
        <p:spPr>
          <a:xfrm>
            <a:off x="5469308" y="1836738"/>
            <a:ext cx="4654180" cy="4460875"/>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GB"/>
          </a:p>
        </p:txBody>
      </p:sp>
    </p:spTree>
    <p:extLst>
      <p:ext uri="{BB962C8B-B14F-4D97-AF65-F5344CB8AC3E}">
        <p14:creationId xmlns:p14="http://schemas.microsoft.com/office/powerpoint/2010/main" val="3022207484"/>
      </p:ext>
    </p:extLst>
  </p:cSld>
  <p:clrMapOvr>
    <a:masterClrMapping/>
  </p:clrMapOvr>
</p:sldLayout>
</file>

<file path=ppt/slideLayouts/slideLayout31.xml><?xml version="1.0" encoding="utf-8"?>
<p:sldLayout xmlns:a="http://schemas.openxmlformats.org/drawingml/2006/main" xmlns:r="http://schemas.openxmlformats.org/officeDocument/2006/relationships" xmlns:p="http://schemas.openxmlformats.org/presentationml/2006/main" preserve="1" userDrawn="1">
  <p:cSld name="1_Narrow Image Left then Textbox">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3C0834E3-2A23-025C-BE58-C34BE3D1850B}"/>
              </a:ext>
            </a:extLst>
          </p:cNvPr>
          <p:cNvSpPr>
            <a:spLocks noGrp="1"/>
          </p:cNvSpPr>
          <p:nvPr>
            <p:ph type="title"/>
          </p:nvPr>
        </p:nvSpPr>
        <p:spPr/>
        <p:txBody>
          <a:bodyPr/>
          <a:lstStyle/>
          <a:p>
            <a:r>
              <a:rPr lang="en-US"/>
              <a:t>Click to edit Master title style</a:t>
            </a:r>
            <a:endParaRPr lang="en-GB"/>
          </a:p>
        </p:txBody>
      </p:sp>
      <p:sp>
        <p:nvSpPr>
          <p:cNvPr id="4" name="Picture Placeholder 3">
            <a:extLst>
              <a:ext uri="{FF2B5EF4-FFF2-40B4-BE49-F238E27FC236}">
                <a16:creationId xmlns:a16="http://schemas.microsoft.com/office/drawing/2014/main" id="{B0F23646-2898-FFF1-C69E-0D1439CF24EF}"/>
              </a:ext>
            </a:extLst>
          </p:cNvPr>
          <p:cNvSpPr>
            <a:spLocks noGrp="1"/>
          </p:cNvSpPr>
          <p:nvPr>
            <p:ph type="pic" sz="quarter" idx="10"/>
          </p:nvPr>
        </p:nvSpPr>
        <p:spPr>
          <a:xfrm>
            <a:off x="906464" y="1836738"/>
            <a:ext cx="1964924" cy="4460875"/>
          </a:xfrm>
        </p:spPr>
        <p:txBody>
          <a:bodyPr/>
          <a:lstStyle/>
          <a:p>
            <a:r>
              <a:rPr lang="en-US"/>
              <a:t>Click icon to add picture</a:t>
            </a:r>
            <a:endParaRPr lang="en-GB"/>
          </a:p>
        </p:txBody>
      </p:sp>
      <p:sp>
        <p:nvSpPr>
          <p:cNvPr id="6" name="Text Placeholder 5">
            <a:extLst>
              <a:ext uri="{FF2B5EF4-FFF2-40B4-BE49-F238E27FC236}">
                <a16:creationId xmlns:a16="http://schemas.microsoft.com/office/drawing/2014/main" id="{3457EAAD-596E-9533-B0E4-811AC742F774}"/>
              </a:ext>
            </a:extLst>
          </p:cNvPr>
          <p:cNvSpPr>
            <a:spLocks noGrp="1"/>
          </p:cNvSpPr>
          <p:nvPr>
            <p:ph type="body" sz="quarter" idx="11"/>
          </p:nvPr>
        </p:nvSpPr>
        <p:spPr>
          <a:xfrm>
            <a:off x="3358497" y="1836738"/>
            <a:ext cx="6764991" cy="4460875"/>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GB"/>
          </a:p>
        </p:txBody>
      </p:sp>
    </p:spTree>
    <p:extLst>
      <p:ext uri="{BB962C8B-B14F-4D97-AF65-F5344CB8AC3E}">
        <p14:creationId xmlns:p14="http://schemas.microsoft.com/office/powerpoint/2010/main" val="1062568692"/>
      </p:ext>
    </p:extLst>
  </p:cSld>
  <p:clrMapOvr>
    <a:masterClrMapping/>
  </p:clrMapOvr>
</p:sldLayout>
</file>

<file path=ppt/slideLayouts/slideLayout32.xml><?xml version="1.0" encoding="utf-8"?>
<p:sldLayout xmlns:a="http://schemas.openxmlformats.org/drawingml/2006/main" xmlns:r="http://schemas.openxmlformats.org/officeDocument/2006/relationships" xmlns:p="http://schemas.openxmlformats.org/presentationml/2006/main" preserve="1" userDrawn="1">
  <p:cSld name="1_Textbox then Narrow Image Right">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3C0834E3-2A23-025C-BE58-C34BE3D1850B}"/>
              </a:ext>
            </a:extLst>
          </p:cNvPr>
          <p:cNvSpPr>
            <a:spLocks noGrp="1"/>
          </p:cNvSpPr>
          <p:nvPr>
            <p:ph type="title"/>
          </p:nvPr>
        </p:nvSpPr>
        <p:spPr/>
        <p:txBody>
          <a:bodyPr/>
          <a:lstStyle/>
          <a:p>
            <a:r>
              <a:rPr lang="en-US"/>
              <a:t>Click to edit Master title style</a:t>
            </a:r>
            <a:endParaRPr lang="en-GB"/>
          </a:p>
        </p:txBody>
      </p:sp>
      <p:sp>
        <p:nvSpPr>
          <p:cNvPr id="4" name="Picture Placeholder 3">
            <a:extLst>
              <a:ext uri="{FF2B5EF4-FFF2-40B4-BE49-F238E27FC236}">
                <a16:creationId xmlns:a16="http://schemas.microsoft.com/office/drawing/2014/main" id="{B0F23646-2898-FFF1-C69E-0D1439CF24EF}"/>
              </a:ext>
            </a:extLst>
          </p:cNvPr>
          <p:cNvSpPr>
            <a:spLocks noGrp="1"/>
          </p:cNvSpPr>
          <p:nvPr>
            <p:ph type="pic" sz="quarter" idx="10"/>
          </p:nvPr>
        </p:nvSpPr>
        <p:spPr>
          <a:xfrm>
            <a:off x="8158131" y="1836737"/>
            <a:ext cx="1964924" cy="4460875"/>
          </a:xfrm>
        </p:spPr>
        <p:txBody>
          <a:bodyPr/>
          <a:lstStyle/>
          <a:p>
            <a:r>
              <a:rPr lang="en-US"/>
              <a:t>Click icon to add picture</a:t>
            </a:r>
            <a:endParaRPr lang="en-GB"/>
          </a:p>
        </p:txBody>
      </p:sp>
      <p:sp>
        <p:nvSpPr>
          <p:cNvPr id="6" name="Text Placeholder 5">
            <a:extLst>
              <a:ext uri="{FF2B5EF4-FFF2-40B4-BE49-F238E27FC236}">
                <a16:creationId xmlns:a16="http://schemas.microsoft.com/office/drawing/2014/main" id="{3457EAAD-596E-9533-B0E4-811AC742F774}"/>
              </a:ext>
            </a:extLst>
          </p:cNvPr>
          <p:cNvSpPr>
            <a:spLocks noGrp="1"/>
          </p:cNvSpPr>
          <p:nvPr>
            <p:ph type="body" sz="quarter" idx="11"/>
          </p:nvPr>
        </p:nvSpPr>
        <p:spPr>
          <a:xfrm>
            <a:off x="838200" y="1827583"/>
            <a:ext cx="6764991" cy="4460875"/>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GB"/>
          </a:p>
        </p:txBody>
      </p:sp>
    </p:spTree>
    <p:extLst>
      <p:ext uri="{BB962C8B-B14F-4D97-AF65-F5344CB8AC3E}">
        <p14:creationId xmlns:p14="http://schemas.microsoft.com/office/powerpoint/2010/main" val="1812886573"/>
      </p:ext>
    </p:extLst>
  </p:cSld>
  <p:clrMapOvr>
    <a:masterClrMapping/>
  </p:clrMapOvr>
</p:sldLayout>
</file>

<file path=ppt/slideLayouts/slideLayout33.xml><?xml version="1.0" encoding="utf-8"?>
<p:sldLayout xmlns:a="http://schemas.openxmlformats.org/drawingml/2006/main" xmlns:r="http://schemas.openxmlformats.org/officeDocument/2006/relationships" xmlns:p="http://schemas.openxmlformats.org/presentationml/2006/main" preserve="1" userDrawn="1">
  <p:cSld name="1_Text and Picture Vertical">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3C0834E3-2A23-025C-BE58-C34BE3D1850B}"/>
              </a:ext>
            </a:extLst>
          </p:cNvPr>
          <p:cNvSpPr>
            <a:spLocks noGrp="1"/>
          </p:cNvSpPr>
          <p:nvPr>
            <p:ph type="title"/>
          </p:nvPr>
        </p:nvSpPr>
        <p:spPr/>
        <p:txBody>
          <a:bodyPr/>
          <a:lstStyle/>
          <a:p>
            <a:r>
              <a:rPr lang="en-US"/>
              <a:t>Click to edit Master title style</a:t>
            </a:r>
            <a:endParaRPr lang="en-GB"/>
          </a:p>
        </p:txBody>
      </p:sp>
      <p:sp>
        <p:nvSpPr>
          <p:cNvPr id="4" name="Picture Placeholder 3">
            <a:extLst>
              <a:ext uri="{FF2B5EF4-FFF2-40B4-BE49-F238E27FC236}">
                <a16:creationId xmlns:a16="http://schemas.microsoft.com/office/drawing/2014/main" id="{B0F23646-2898-FFF1-C69E-0D1439CF24EF}"/>
              </a:ext>
            </a:extLst>
          </p:cNvPr>
          <p:cNvSpPr>
            <a:spLocks noGrp="1"/>
          </p:cNvSpPr>
          <p:nvPr>
            <p:ph type="pic" sz="quarter" idx="10"/>
          </p:nvPr>
        </p:nvSpPr>
        <p:spPr>
          <a:xfrm>
            <a:off x="5982160" y="1862376"/>
            <a:ext cx="4152647" cy="4460875"/>
          </a:xfrm>
        </p:spPr>
        <p:txBody>
          <a:bodyPr/>
          <a:lstStyle/>
          <a:p>
            <a:r>
              <a:rPr lang="en-US"/>
              <a:t>Click icon to add picture</a:t>
            </a:r>
            <a:endParaRPr lang="en-GB"/>
          </a:p>
        </p:txBody>
      </p:sp>
      <p:sp>
        <p:nvSpPr>
          <p:cNvPr id="6" name="Text Placeholder 5">
            <a:extLst>
              <a:ext uri="{FF2B5EF4-FFF2-40B4-BE49-F238E27FC236}">
                <a16:creationId xmlns:a16="http://schemas.microsoft.com/office/drawing/2014/main" id="{3457EAAD-596E-9533-B0E4-811AC742F774}"/>
              </a:ext>
            </a:extLst>
          </p:cNvPr>
          <p:cNvSpPr>
            <a:spLocks noGrp="1"/>
          </p:cNvSpPr>
          <p:nvPr>
            <p:ph type="body" sz="quarter" idx="11"/>
          </p:nvPr>
        </p:nvSpPr>
        <p:spPr>
          <a:xfrm>
            <a:off x="838200" y="1862375"/>
            <a:ext cx="4654180" cy="4460875"/>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GB"/>
          </a:p>
        </p:txBody>
      </p:sp>
    </p:spTree>
    <p:extLst>
      <p:ext uri="{BB962C8B-B14F-4D97-AF65-F5344CB8AC3E}">
        <p14:creationId xmlns:p14="http://schemas.microsoft.com/office/powerpoint/2010/main" val="3191355979"/>
      </p:ext>
    </p:extLst>
  </p:cSld>
  <p:clrMapOvr>
    <a:masterClrMapping/>
  </p:clrMapOvr>
</p:sldLayout>
</file>

<file path=ppt/slideLayouts/slideLayout34.xml><?xml version="1.0" encoding="utf-8"?>
<p:sldLayout xmlns:a="http://schemas.openxmlformats.org/drawingml/2006/main" xmlns:r="http://schemas.openxmlformats.org/officeDocument/2006/relationships" xmlns:p="http://schemas.openxmlformats.org/presentationml/2006/main" preserve="1" userDrawn="1">
  <p:cSld name="1_Embedded video">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76012F3B-1ACA-6872-BEAB-3C3CE74910A0}"/>
              </a:ext>
            </a:extLst>
          </p:cNvPr>
          <p:cNvSpPr>
            <a:spLocks noGrp="1"/>
          </p:cNvSpPr>
          <p:nvPr>
            <p:ph type="title"/>
          </p:nvPr>
        </p:nvSpPr>
        <p:spPr/>
        <p:txBody>
          <a:bodyPr/>
          <a:lstStyle/>
          <a:p>
            <a:r>
              <a:rPr lang="en-US"/>
              <a:t>Click to edit Master title style</a:t>
            </a:r>
            <a:endParaRPr lang="en-GB"/>
          </a:p>
        </p:txBody>
      </p:sp>
      <p:sp>
        <p:nvSpPr>
          <p:cNvPr id="4" name="Media Placeholder 3">
            <a:extLst>
              <a:ext uri="{FF2B5EF4-FFF2-40B4-BE49-F238E27FC236}">
                <a16:creationId xmlns:a16="http://schemas.microsoft.com/office/drawing/2014/main" id="{BB080E31-7E11-DB9B-1F69-83AEE80DDB14}"/>
              </a:ext>
            </a:extLst>
          </p:cNvPr>
          <p:cNvSpPr>
            <a:spLocks noGrp="1"/>
          </p:cNvSpPr>
          <p:nvPr>
            <p:ph type="media" sz="quarter" idx="10"/>
          </p:nvPr>
        </p:nvSpPr>
        <p:spPr>
          <a:xfrm>
            <a:off x="581025" y="1136650"/>
            <a:ext cx="9542463" cy="5486400"/>
          </a:xfrm>
        </p:spPr>
        <p:txBody>
          <a:bodyPr/>
          <a:lstStyle/>
          <a:p>
            <a:r>
              <a:rPr lang="en-US"/>
              <a:t>Click icon to add media</a:t>
            </a:r>
            <a:endParaRPr lang="en-GB"/>
          </a:p>
        </p:txBody>
      </p:sp>
    </p:spTree>
    <p:extLst>
      <p:ext uri="{BB962C8B-B14F-4D97-AF65-F5344CB8AC3E}">
        <p14:creationId xmlns:p14="http://schemas.microsoft.com/office/powerpoint/2010/main" val="1703443314"/>
      </p:ext>
    </p:extLst>
  </p:cSld>
  <p:clrMapOvr>
    <a:masterClrMapping/>
  </p:clrMapOvr>
</p:sldLayout>
</file>

<file path=ppt/slideLayouts/slideLayout35.xml><?xml version="1.0" encoding="utf-8"?>
<p:sldLayout xmlns:a="http://schemas.openxmlformats.org/drawingml/2006/main" xmlns:r="http://schemas.openxmlformats.org/officeDocument/2006/relationships" xmlns:p="http://schemas.openxmlformats.org/presentationml/2006/main" preserve="1" userDrawn="1">
  <p:cSld name="1_Text Two Columns">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175A88E4-50C5-CEB0-D6F6-232CC121C105}"/>
              </a:ext>
            </a:extLst>
          </p:cNvPr>
          <p:cNvSpPr>
            <a:spLocks noGrp="1"/>
          </p:cNvSpPr>
          <p:nvPr>
            <p:ph type="title"/>
          </p:nvPr>
        </p:nvSpPr>
        <p:spPr/>
        <p:txBody>
          <a:bodyPr/>
          <a:lstStyle/>
          <a:p>
            <a:r>
              <a:rPr lang="en-US"/>
              <a:t>Click to edit Master title style</a:t>
            </a:r>
            <a:endParaRPr lang="en-GB"/>
          </a:p>
        </p:txBody>
      </p:sp>
      <p:sp>
        <p:nvSpPr>
          <p:cNvPr id="4" name="Text Placeholder 3">
            <a:extLst>
              <a:ext uri="{FF2B5EF4-FFF2-40B4-BE49-F238E27FC236}">
                <a16:creationId xmlns:a16="http://schemas.microsoft.com/office/drawing/2014/main" id="{CD8E925E-7A20-C599-637B-001B04D0C1A4}"/>
              </a:ext>
            </a:extLst>
          </p:cNvPr>
          <p:cNvSpPr>
            <a:spLocks noGrp="1"/>
          </p:cNvSpPr>
          <p:nvPr>
            <p:ph type="body" sz="quarter" idx="10"/>
          </p:nvPr>
        </p:nvSpPr>
        <p:spPr>
          <a:xfrm>
            <a:off x="922338" y="1905000"/>
            <a:ext cx="9201150" cy="4503738"/>
          </a:xfrm>
        </p:spPr>
        <p:txBody>
          <a:bodyPr numCol="2" spcCol="360000"/>
          <a:lstStyle>
            <a:lvl1pPr marL="0" indent="0">
              <a:buNone/>
              <a:defRPr/>
            </a:lvl1pPr>
            <a:lvl2pPr marL="457200" indent="0">
              <a:buNone/>
              <a:defRPr/>
            </a:lvl2pPr>
            <a:lvl3pPr marL="914400" indent="0">
              <a:buNone/>
              <a:defRPr/>
            </a:lvl3pPr>
            <a:lvl4pPr marL="1371600" indent="0">
              <a:buNone/>
              <a:defRPr/>
            </a:lvl4pPr>
            <a:lvl5pPr marL="1828800" indent="0">
              <a:buNone/>
              <a:defRPr/>
            </a:lvl5pPr>
          </a:lstStyle>
          <a:p>
            <a:pPr marL="0" marR="0" lvl="0" indent="0" algn="l" defTabSz="914400" rtl="0" eaLnBrk="1" fontAlgn="auto" latinLnBrk="0" hangingPunct="1">
              <a:lnSpc>
                <a:spcPct val="90000"/>
              </a:lnSpc>
              <a:spcBef>
                <a:spcPts val="1000"/>
              </a:spcBef>
              <a:spcAft>
                <a:spcPts val="0"/>
              </a:spcAft>
              <a:buClr>
                <a:srgbClr val="70ADA3"/>
              </a:buClr>
              <a:buSzTx/>
              <a:buFont typeface="Arial" panose="020B0604020202020204" pitchFamily="34" charset="0"/>
              <a:buNone/>
              <a:tabLst/>
              <a:defRPr/>
            </a:pPr>
            <a:r>
              <a:rPr lang="en-US"/>
              <a:t>Click to edit Master text styles</a:t>
            </a:r>
          </a:p>
          <a:p>
            <a:pPr marL="0" marR="0" lvl="1" indent="0" algn="l" defTabSz="914400" rtl="0" eaLnBrk="1" fontAlgn="auto" latinLnBrk="0" hangingPunct="1">
              <a:lnSpc>
                <a:spcPct val="90000"/>
              </a:lnSpc>
              <a:spcBef>
                <a:spcPts val="1000"/>
              </a:spcBef>
              <a:spcAft>
                <a:spcPts val="0"/>
              </a:spcAft>
              <a:buClr>
                <a:srgbClr val="70ADA3"/>
              </a:buClr>
              <a:buSzTx/>
              <a:buFont typeface="Arial" panose="020B0604020202020204" pitchFamily="34" charset="0"/>
              <a:buNone/>
              <a:tabLst/>
              <a:defRPr/>
            </a:pPr>
            <a:r>
              <a:rPr lang="en-US"/>
              <a:t>Second level</a:t>
            </a:r>
          </a:p>
        </p:txBody>
      </p:sp>
    </p:spTree>
    <p:extLst>
      <p:ext uri="{BB962C8B-B14F-4D97-AF65-F5344CB8AC3E}">
        <p14:creationId xmlns:p14="http://schemas.microsoft.com/office/powerpoint/2010/main" val="1035040459"/>
      </p:ext>
    </p:extLst>
  </p:cSld>
  <p:clrMapOvr>
    <a:masterClrMapping/>
  </p:clrMapOvr>
</p:sldLayout>
</file>

<file path=ppt/slideLayouts/slideLayout36.xml><?xml version="1.0" encoding="utf-8"?>
<p:sldLayout xmlns:a="http://schemas.openxmlformats.org/drawingml/2006/main" xmlns:r="http://schemas.openxmlformats.org/officeDocument/2006/relationships" xmlns:p="http://schemas.openxmlformats.org/presentationml/2006/main" preserve="1" userDrawn="1">
  <p:cSld name="1_Two Tables">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E184C620-1796-4692-1101-F3FDEA410159}"/>
              </a:ext>
            </a:extLst>
          </p:cNvPr>
          <p:cNvSpPr>
            <a:spLocks noGrp="1"/>
          </p:cNvSpPr>
          <p:nvPr>
            <p:ph type="title"/>
          </p:nvPr>
        </p:nvSpPr>
        <p:spPr/>
        <p:txBody>
          <a:bodyPr/>
          <a:lstStyle/>
          <a:p>
            <a:r>
              <a:rPr lang="en-US"/>
              <a:t>Click to edit Master title style</a:t>
            </a:r>
            <a:endParaRPr lang="en-GB"/>
          </a:p>
        </p:txBody>
      </p:sp>
      <p:sp>
        <p:nvSpPr>
          <p:cNvPr id="4" name="Table Placeholder 3">
            <a:extLst>
              <a:ext uri="{FF2B5EF4-FFF2-40B4-BE49-F238E27FC236}">
                <a16:creationId xmlns:a16="http://schemas.microsoft.com/office/drawing/2014/main" id="{97CDB0B7-62AD-A6A0-D617-52E07A759E44}"/>
              </a:ext>
            </a:extLst>
          </p:cNvPr>
          <p:cNvSpPr>
            <a:spLocks noGrp="1"/>
          </p:cNvSpPr>
          <p:nvPr>
            <p:ph type="tbl" sz="quarter" idx="10"/>
          </p:nvPr>
        </p:nvSpPr>
        <p:spPr>
          <a:xfrm>
            <a:off x="838200" y="2025650"/>
            <a:ext cx="4383088" cy="3802063"/>
          </a:xfrm>
        </p:spPr>
        <p:txBody>
          <a:bodyPr/>
          <a:lstStyle/>
          <a:p>
            <a:r>
              <a:rPr lang="en-US"/>
              <a:t>Click icon to add table</a:t>
            </a:r>
            <a:endParaRPr lang="en-GB"/>
          </a:p>
        </p:txBody>
      </p:sp>
      <p:sp>
        <p:nvSpPr>
          <p:cNvPr id="5" name="Table Placeholder 3">
            <a:extLst>
              <a:ext uri="{FF2B5EF4-FFF2-40B4-BE49-F238E27FC236}">
                <a16:creationId xmlns:a16="http://schemas.microsoft.com/office/drawing/2014/main" id="{E43D73FA-7799-9E42-8030-E8C238EB5EDB}"/>
              </a:ext>
            </a:extLst>
          </p:cNvPr>
          <p:cNvSpPr>
            <a:spLocks noGrp="1"/>
          </p:cNvSpPr>
          <p:nvPr>
            <p:ph type="tbl" sz="quarter" idx="11"/>
          </p:nvPr>
        </p:nvSpPr>
        <p:spPr>
          <a:xfrm>
            <a:off x="5739967" y="2025649"/>
            <a:ext cx="4383088" cy="3802063"/>
          </a:xfrm>
        </p:spPr>
        <p:txBody>
          <a:bodyPr/>
          <a:lstStyle/>
          <a:p>
            <a:r>
              <a:rPr lang="en-US"/>
              <a:t>Click icon to add table</a:t>
            </a:r>
            <a:endParaRPr lang="en-GB"/>
          </a:p>
        </p:txBody>
      </p:sp>
    </p:spTree>
    <p:extLst>
      <p:ext uri="{BB962C8B-B14F-4D97-AF65-F5344CB8AC3E}">
        <p14:creationId xmlns:p14="http://schemas.microsoft.com/office/powerpoint/2010/main" val="806628511"/>
      </p:ext>
    </p:extLst>
  </p:cSld>
  <p:clrMapOvr>
    <a:masterClrMapping/>
  </p:clrMapOvr>
</p:sldLayout>
</file>

<file path=ppt/slideLayouts/slideLayout37.xml><?xml version="1.0" encoding="utf-8"?>
<p:sldLayout xmlns:a="http://schemas.openxmlformats.org/drawingml/2006/main" xmlns:r="http://schemas.openxmlformats.org/officeDocument/2006/relationships" xmlns:p="http://schemas.openxmlformats.org/presentationml/2006/main" preserve="1" userDrawn="1">
  <p:cSld name="1_Custom Layout">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4454F981-EC4B-FC5D-CB7F-B0A289E7AC30}"/>
              </a:ext>
            </a:extLst>
          </p:cNvPr>
          <p:cNvSpPr>
            <a:spLocks noGrp="1"/>
          </p:cNvSpPr>
          <p:nvPr>
            <p:ph type="title"/>
          </p:nvPr>
        </p:nvSpPr>
        <p:spPr/>
        <p:txBody>
          <a:bodyPr/>
          <a:lstStyle/>
          <a:p>
            <a:r>
              <a:rPr lang="en-US"/>
              <a:t>Click to edit Master title style</a:t>
            </a:r>
            <a:endParaRPr lang="en-GB"/>
          </a:p>
        </p:txBody>
      </p:sp>
      <p:sp>
        <p:nvSpPr>
          <p:cNvPr id="4" name="Picture Placeholder 3">
            <a:extLst>
              <a:ext uri="{FF2B5EF4-FFF2-40B4-BE49-F238E27FC236}">
                <a16:creationId xmlns:a16="http://schemas.microsoft.com/office/drawing/2014/main" id="{5B83A3D9-C306-A50D-2E83-735207441740}"/>
              </a:ext>
            </a:extLst>
          </p:cNvPr>
          <p:cNvSpPr>
            <a:spLocks noGrp="1"/>
          </p:cNvSpPr>
          <p:nvPr>
            <p:ph type="pic" sz="quarter" idx="10"/>
          </p:nvPr>
        </p:nvSpPr>
        <p:spPr>
          <a:xfrm>
            <a:off x="581114" y="1444625"/>
            <a:ext cx="9542374" cy="4451350"/>
          </a:xfrm>
        </p:spPr>
        <p:txBody>
          <a:bodyPr/>
          <a:lstStyle/>
          <a:p>
            <a:r>
              <a:rPr lang="en-US"/>
              <a:t>Click icon to add picture</a:t>
            </a:r>
            <a:endParaRPr lang="en-GB"/>
          </a:p>
        </p:txBody>
      </p:sp>
      <p:sp>
        <p:nvSpPr>
          <p:cNvPr id="6" name="Text Placeholder 5">
            <a:extLst>
              <a:ext uri="{FF2B5EF4-FFF2-40B4-BE49-F238E27FC236}">
                <a16:creationId xmlns:a16="http://schemas.microsoft.com/office/drawing/2014/main" id="{282CDA54-1359-1A3F-9450-4D5C5A366777}"/>
              </a:ext>
            </a:extLst>
          </p:cNvPr>
          <p:cNvSpPr>
            <a:spLocks noGrp="1"/>
          </p:cNvSpPr>
          <p:nvPr>
            <p:ph type="body" sz="quarter" idx="11" hasCustomPrompt="1"/>
          </p:nvPr>
        </p:nvSpPr>
        <p:spPr>
          <a:xfrm>
            <a:off x="581025" y="6110288"/>
            <a:ext cx="9542463" cy="444500"/>
          </a:xfrm>
        </p:spPr>
        <p:txBody>
          <a:bodyPr anchor="ctr">
            <a:noAutofit/>
          </a:bodyPr>
          <a:lstStyle>
            <a:lvl1pPr marL="0" indent="0">
              <a:buNone/>
              <a:defRPr sz="1400"/>
            </a:lvl1pPr>
            <a:lvl2pPr marL="457200" indent="0">
              <a:buNone/>
              <a:defRPr sz="1200"/>
            </a:lvl2pPr>
            <a:lvl3pPr>
              <a:defRPr sz="1100"/>
            </a:lvl3pPr>
            <a:lvl4pPr>
              <a:defRPr sz="1050"/>
            </a:lvl4pPr>
            <a:lvl5pPr>
              <a:defRPr sz="1050"/>
            </a:lvl5pPr>
          </a:lstStyle>
          <a:p>
            <a:pPr lvl="0"/>
            <a:r>
              <a:rPr lang="en-US"/>
              <a:t>Caption</a:t>
            </a:r>
          </a:p>
        </p:txBody>
      </p:sp>
    </p:spTree>
    <p:extLst>
      <p:ext uri="{BB962C8B-B14F-4D97-AF65-F5344CB8AC3E}">
        <p14:creationId xmlns:p14="http://schemas.microsoft.com/office/powerpoint/2010/main" val="2140767974"/>
      </p:ext>
    </p:extLst>
  </p:cSld>
  <p:clrMapOvr>
    <a:masterClrMapping/>
  </p:clrMapOvr>
</p:sldLayout>
</file>

<file path=ppt/slideLayouts/slideLayout38.xml><?xml version="1.0" encoding="utf-8"?>
<p:sldLayout xmlns:a="http://schemas.openxmlformats.org/drawingml/2006/main" xmlns:r="http://schemas.openxmlformats.org/officeDocument/2006/relationships" xmlns:p="http://schemas.openxmlformats.org/presentationml/2006/main" showMasterSp="0" type="title" preserve="1">
  <p:cSld name="1_End Slide">
    <p:bg>
      <p:bgPr>
        <a:solidFill>
          <a:schemeClr val="bg1"/>
        </a:solidFill>
        <a:effectLst/>
      </p:bgPr>
    </p:bg>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3B6E44EF-B460-0F0B-922E-70F59F34191F}"/>
              </a:ext>
            </a:extLst>
          </p:cNvPr>
          <p:cNvSpPr>
            <a:spLocks noGrp="1"/>
          </p:cNvSpPr>
          <p:nvPr>
            <p:ph type="ctrTitle" hasCustomPrompt="1"/>
          </p:nvPr>
        </p:nvSpPr>
        <p:spPr>
          <a:xfrm>
            <a:off x="5225961" y="2622346"/>
            <a:ext cx="6059063" cy="1939635"/>
          </a:xfrm>
        </p:spPr>
        <p:txBody>
          <a:bodyPr anchor="b">
            <a:normAutofit/>
          </a:bodyPr>
          <a:lstStyle>
            <a:lvl1pPr algn="l">
              <a:defRPr sz="3200" strike="noStrike" cap="all" baseline="0">
                <a:solidFill>
                  <a:srgbClr val="4D8934"/>
                </a:solidFill>
              </a:defRPr>
            </a:lvl1pPr>
          </a:lstStyle>
          <a:p>
            <a:r>
              <a:rPr lang="en-US"/>
              <a:t>Thanks for attending</a:t>
            </a:r>
            <a:endParaRPr lang="en-GB"/>
          </a:p>
        </p:txBody>
      </p:sp>
      <p:sp>
        <p:nvSpPr>
          <p:cNvPr id="3" name="Subtitle 2">
            <a:extLst>
              <a:ext uri="{FF2B5EF4-FFF2-40B4-BE49-F238E27FC236}">
                <a16:creationId xmlns:a16="http://schemas.microsoft.com/office/drawing/2014/main" id="{5FCE09D1-136B-701C-E24A-0B129DEF8411}"/>
              </a:ext>
            </a:extLst>
          </p:cNvPr>
          <p:cNvSpPr>
            <a:spLocks noGrp="1"/>
          </p:cNvSpPr>
          <p:nvPr>
            <p:ph type="subTitle" idx="1" hasCustomPrompt="1"/>
          </p:nvPr>
        </p:nvSpPr>
        <p:spPr>
          <a:xfrm>
            <a:off x="5225961" y="4561982"/>
            <a:ext cx="6059063" cy="1009073"/>
          </a:xfrm>
        </p:spPr>
        <p:txBody>
          <a:bodyPr anchor="b">
            <a:normAutofit/>
          </a:bodyPr>
          <a:lstStyle>
            <a:lvl1pPr marL="0" indent="0" algn="l">
              <a:buNone/>
              <a:defRPr sz="2000" cap="all" baseline="0">
                <a:solidFill>
                  <a:srgbClr val="4D8934"/>
                </a:solidFill>
              </a:defRPr>
            </a:lvl1pPr>
            <a:lvl2pPr marL="457200" indent="0" algn="ctr">
              <a:buNone/>
              <a:defRPr sz="2000"/>
            </a:lvl2pPr>
            <a:lvl3pPr marL="914400" indent="0" algn="ctr">
              <a:buNone/>
              <a:defRPr sz="1800"/>
            </a:lvl3pPr>
            <a:lvl4pPr marL="1371600" indent="0" algn="ctr">
              <a:buNone/>
              <a:defRPr sz="1600"/>
            </a:lvl4pPr>
            <a:lvl5pPr marL="1828800" indent="0" algn="ctr">
              <a:buNone/>
              <a:defRPr sz="1600"/>
            </a:lvl5pPr>
            <a:lvl6pPr marL="2286000" indent="0" algn="ctr">
              <a:buNone/>
              <a:defRPr sz="1600"/>
            </a:lvl6pPr>
            <a:lvl7pPr marL="2743200" indent="0" algn="ctr">
              <a:buNone/>
              <a:defRPr sz="1600"/>
            </a:lvl7pPr>
            <a:lvl8pPr marL="3200400" indent="0" algn="ctr">
              <a:buNone/>
              <a:defRPr sz="1600"/>
            </a:lvl8pPr>
            <a:lvl9pPr marL="3657600" indent="0" algn="ctr">
              <a:buNone/>
              <a:defRPr sz="1600"/>
            </a:lvl9pPr>
          </a:lstStyle>
          <a:p>
            <a:r>
              <a:rPr lang="en-GB"/>
              <a:t>Contact us: Enquiries@recmanager.co.uk</a:t>
            </a:r>
          </a:p>
        </p:txBody>
      </p:sp>
      <p:pic>
        <p:nvPicPr>
          <p:cNvPr id="8" name="Picture 7" descr="A picture containing text, outdoor&#10;&#10;Description automatically generated">
            <a:extLst>
              <a:ext uri="{FF2B5EF4-FFF2-40B4-BE49-F238E27FC236}">
                <a16:creationId xmlns:a16="http://schemas.microsoft.com/office/drawing/2014/main" id="{00BF0293-6F82-4BBF-D0BD-611EC9D6BFB4}"/>
              </a:ext>
            </a:extLst>
          </p:cNvPr>
          <p:cNvPicPr>
            <a:picLocks noChangeAspect="1"/>
          </p:cNvPicPr>
          <p:nvPr userDrawn="1"/>
        </p:nvPicPr>
        <p:blipFill>
          <a:blip r:embed="rId2">
            <a:extLst>
              <a:ext uri="{28A0092B-C50C-407E-A947-70E740481C1C}">
                <a14:useLocalDpi xmlns:a14="http://schemas.microsoft.com/office/drawing/2010/main" val="0"/>
              </a:ext>
            </a:extLst>
          </a:blip>
          <a:stretch>
            <a:fillRect/>
          </a:stretch>
        </p:blipFill>
        <p:spPr>
          <a:xfrm>
            <a:off x="584458" y="339660"/>
            <a:ext cx="3790752" cy="2615972"/>
          </a:xfrm>
          <a:prstGeom prst="rect">
            <a:avLst/>
          </a:prstGeom>
        </p:spPr>
      </p:pic>
      <p:pic>
        <p:nvPicPr>
          <p:cNvPr id="6" name="Picture 5" descr="A green and white logo&#10;&#10;Description automatically generated with low confidence">
            <a:extLst>
              <a:ext uri="{FF2B5EF4-FFF2-40B4-BE49-F238E27FC236}">
                <a16:creationId xmlns:a16="http://schemas.microsoft.com/office/drawing/2014/main" id="{DDE74CEB-C666-A96F-0B98-433A6E43D302}"/>
              </a:ext>
            </a:extLst>
          </p:cNvPr>
          <p:cNvPicPr>
            <a:picLocks noChangeAspect="1"/>
          </p:cNvPicPr>
          <p:nvPr userDrawn="1"/>
        </p:nvPicPr>
        <p:blipFill rotWithShape="1">
          <a:blip r:embed="rId3">
            <a:extLst>
              <a:ext uri="{28A0092B-C50C-407E-A947-70E740481C1C}">
                <a14:useLocalDpi xmlns:a14="http://schemas.microsoft.com/office/drawing/2010/main" val="0"/>
              </a:ext>
            </a:extLst>
          </a:blip>
          <a:srcRect l="6356" t="12217" r="45066" b="29972"/>
          <a:stretch/>
        </p:blipFill>
        <p:spPr>
          <a:xfrm rot="5400000">
            <a:off x="583047" y="3476335"/>
            <a:ext cx="2798618" cy="3964713"/>
          </a:xfrm>
          <a:prstGeom prst="rect">
            <a:avLst/>
          </a:prstGeom>
        </p:spPr>
      </p:pic>
    </p:spTree>
    <p:extLst>
      <p:ext uri="{BB962C8B-B14F-4D97-AF65-F5344CB8AC3E}">
        <p14:creationId xmlns:p14="http://schemas.microsoft.com/office/powerpoint/2010/main" val="1310907488"/>
      </p:ext>
    </p:extLst>
  </p:cSld>
  <p:clrMapOvr>
    <a:masterClrMapping/>
  </p:clrMapOvr>
</p:sldLayout>
</file>

<file path=ppt/slideLayouts/slideLayout39.xml><?xml version="1.0" encoding="utf-8"?>
<p:sldLayout xmlns:a="http://schemas.openxmlformats.org/drawingml/2006/main" xmlns:r="http://schemas.openxmlformats.org/officeDocument/2006/relationships" xmlns:p="http://schemas.openxmlformats.org/presentationml/2006/main" userDrawn="1">
  <p:cSld name="1_Section Break">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261AB785-8985-A80E-806D-943192AADD1B}"/>
              </a:ext>
            </a:extLst>
          </p:cNvPr>
          <p:cNvSpPr>
            <a:spLocks noGrp="1"/>
          </p:cNvSpPr>
          <p:nvPr>
            <p:ph type="title" hasCustomPrompt="1"/>
          </p:nvPr>
        </p:nvSpPr>
        <p:spPr>
          <a:xfrm>
            <a:off x="4031672" y="2766219"/>
            <a:ext cx="6966527" cy="1325563"/>
          </a:xfrm>
        </p:spPr>
        <p:txBody>
          <a:bodyPr anchor="b">
            <a:normAutofit/>
          </a:bodyPr>
          <a:lstStyle>
            <a:lvl1pPr>
              <a:defRPr sz="2800"/>
            </a:lvl1pPr>
          </a:lstStyle>
          <a:p>
            <a:r>
              <a:rPr lang="en-US"/>
              <a:t>Section title</a:t>
            </a:r>
            <a:endParaRPr lang="en-GB"/>
          </a:p>
        </p:txBody>
      </p:sp>
      <p:sp>
        <p:nvSpPr>
          <p:cNvPr id="6" name="Text Placeholder 5">
            <a:extLst>
              <a:ext uri="{FF2B5EF4-FFF2-40B4-BE49-F238E27FC236}">
                <a16:creationId xmlns:a16="http://schemas.microsoft.com/office/drawing/2014/main" id="{71F3A676-D461-4214-79CA-6A1166138414}"/>
              </a:ext>
            </a:extLst>
          </p:cNvPr>
          <p:cNvSpPr>
            <a:spLocks noGrp="1"/>
          </p:cNvSpPr>
          <p:nvPr>
            <p:ph type="body" sz="quarter" idx="10" hasCustomPrompt="1"/>
          </p:nvPr>
        </p:nvSpPr>
        <p:spPr>
          <a:xfrm>
            <a:off x="4032250" y="4316413"/>
            <a:ext cx="6965950" cy="1084262"/>
          </a:xfrm>
        </p:spPr>
        <p:txBody>
          <a:bodyPr anchor="ctr"/>
          <a:lstStyle>
            <a:lvl1pPr marL="0" indent="0">
              <a:buNone/>
              <a:defRPr cap="all" spc="300" baseline="0"/>
            </a:lvl1pPr>
          </a:lstStyle>
          <a:p>
            <a:pPr lvl="0"/>
            <a:r>
              <a:rPr lang="en-US"/>
              <a:t>Presenter Name</a:t>
            </a:r>
            <a:endParaRPr lang="en-GB"/>
          </a:p>
        </p:txBody>
      </p:sp>
    </p:spTree>
    <p:extLst>
      <p:ext uri="{BB962C8B-B14F-4D97-AF65-F5344CB8AC3E}">
        <p14:creationId xmlns:p14="http://schemas.microsoft.com/office/powerpoint/2010/main" val="3626182120"/>
      </p:ext>
    </p:extLst>
  </p:cSld>
  <p:clrMapOvr>
    <a:masterClrMapping/>
  </p:clrMapOvr>
</p:sldLayout>
</file>

<file path=ppt/slideLayouts/slideLayout40.xml><?xml version="1.0" encoding="utf-8"?>
<p:sldLayout xmlns:a="http://schemas.openxmlformats.org/drawingml/2006/main" xmlns:r="http://schemas.openxmlformats.org/officeDocument/2006/relationships" xmlns:p="http://schemas.openxmlformats.org/presentationml/2006/main" userDrawn="1">
  <p:cSld name="CONTENT HEADERS &amp; 1 COL TEXT">
    <p:spTree>
      <p:nvGrpSpPr>
        <p:cNvPr id="1" name=""/>
        <p:cNvGrpSpPr/>
        <p:nvPr/>
      </p:nvGrpSpPr>
      <p:grpSpPr>
        <a:xfrm>
          <a:off x="0" y="0"/>
          <a:ext cx="0" cy="0"/>
          <a:chOff x="0" y="0"/>
          <a:chExt cx="0" cy="0"/>
        </a:xfrm>
      </p:grpSpPr>
      <p:sp>
        <p:nvSpPr>
          <p:cNvPr id="8" name="Title 1">
            <a:extLst>
              <a:ext uri="{FF2B5EF4-FFF2-40B4-BE49-F238E27FC236}">
                <a16:creationId xmlns:a16="http://schemas.microsoft.com/office/drawing/2014/main" id="{F6E9CF64-1AA4-6841-B4E1-6D2EC96C902D}"/>
              </a:ext>
            </a:extLst>
          </p:cNvPr>
          <p:cNvSpPr>
            <a:spLocks noGrp="1"/>
          </p:cNvSpPr>
          <p:nvPr>
            <p:ph type="ctrTitle"/>
          </p:nvPr>
        </p:nvSpPr>
        <p:spPr>
          <a:xfrm>
            <a:off x="2345094" y="1682200"/>
            <a:ext cx="7554686" cy="678445"/>
          </a:xfrm>
          <a:prstGeom prst="rect">
            <a:avLst/>
          </a:prstGeom>
        </p:spPr>
        <p:txBody>
          <a:bodyPr anchor="t">
            <a:normAutofit/>
          </a:bodyPr>
          <a:lstStyle>
            <a:lvl1pPr algn="l">
              <a:defRPr sz="2000"/>
            </a:lvl1pPr>
          </a:lstStyle>
          <a:p>
            <a:r>
              <a:rPr lang="en-GB"/>
              <a:t>Click to edit Master title style</a:t>
            </a:r>
            <a:endParaRPr lang="en-US"/>
          </a:p>
        </p:txBody>
      </p:sp>
      <p:sp>
        <p:nvSpPr>
          <p:cNvPr id="9" name="Subtitle 2">
            <a:extLst>
              <a:ext uri="{FF2B5EF4-FFF2-40B4-BE49-F238E27FC236}">
                <a16:creationId xmlns:a16="http://schemas.microsoft.com/office/drawing/2014/main" id="{7E624306-26B4-1743-8FFF-3183267B65AB}"/>
              </a:ext>
            </a:extLst>
          </p:cNvPr>
          <p:cNvSpPr>
            <a:spLocks noGrp="1"/>
          </p:cNvSpPr>
          <p:nvPr>
            <p:ph type="subTitle" idx="1" hasCustomPrompt="1"/>
          </p:nvPr>
        </p:nvSpPr>
        <p:spPr>
          <a:xfrm>
            <a:off x="2345094" y="2668976"/>
            <a:ext cx="7554686" cy="2761440"/>
          </a:xfrm>
        </p:spPr>
        <p:txBody>
          <a:bodyPr>
            <a:normAutofit/>
          </a:bodyPr>
          <a:lstStyle>
            <a:lvl1pPr marL="0" indent="0" algn="l">
              <a:lnSpc>
                <a:spcPct val="150000"/>
              </a:lnSpc>
              <a:buNone/>
              <a:defRPr sz="1000" baseline="0"/>
            </a:lvl1pPr>
            <a:lvl2pPr marL="457200" indent="0" algn="ctr">
              <a:buNone/>
              <a:defRPr sz="2000"/>
            </a:lvl2pPr>
            <a:lvl3pPr marL="914400" indent="0" algn="ctr">
              <a:buNone/>
              <a:defRPr sz="1800"/>
            </a:lvl3pPr>
            <a:lvl4pPr marL="1371600" indent="0" algn="ctr">
              <a:buNone/>
              <a:defRPr sz="1600"/>
            </a:lvl4pPr>
            <a:lvl5pPr marL="1828800" indent="0" algn="ctr">
              <a:buNone/>
              <a:defRPr sz="1600"/>
            </a:lvl5pPr>
            <a:lvl6pPr marL="2286000" indent="0" algn="ctr">
              <a:buNone/>
              <a:defRPr sz="1600"/>
            </a:lvl6pPr>
            <a:lvl7pPr marL="2743200" indent="0" algn="ctr">
              <a:buNone/>
              <a:defRPr sz="1600"/>
            </a:lvl7pPr>
            <a:lvl8pPr marL="3200400" indent="0" algn="ctr">
              <a:buNone/>
              <a:defRPr sz="1600"/>
            </a:lvl8pPr>
            <a:lvl9pPr marL="3657600" indent="0" algn="ctr">
              <a:buNone/>
              <a:defRPr sz="1600"/>
            </a:lvl9pPr>
          </a:lstStyle>
          <a:p>
            <a:r>
              <a:rPr lang="en-US"/>
              <a:t>Lorem ipsum dolor sit </a:t>
            </a:r>
            <a:r>
              <a:rPr lang="en-US" err="1"/>
              <a:t>amet</a:t>
            </a:r>
            <a:r>
              <a:rPr lang="en-US"/>
              <a:t>, </a:t>
            </a:r>
            <a:r>
              <a:rPr lang="en-US" err="1"/>
              <a:t>eos</a:t>
            </a:r>
            <a:r>
              <a:rPr lang="en-US"/>
              <a:t> </a:t>
            </a:r>
            <a:r>
              <a:rPr lang="en-US" err="1"/>
              <a:t>inani</a:t>
            </a:r>
            <a:r>
              <a:rPr lang="en-US"/>
              <a:t> facete option id, </a:t>
            </a:r>
            <a:r>
              <a:rPr lang="en-US" err="1"/>
              <a:t>vix</a:t>
            </a:r>
            <a:r>
              <a:rPr lang="en-US"/>
              <a:t> an </a:t>
            </a:r>
            <a:r>
              <a:rPr lang="en-US" err="1"/>
              <a:t>laudem</a:t>
            </a:r>
            <a:r>
              <a:rPr lang="en-US"/>
              <a:t> nostrum </a:t>
            </a:r>
            <a:r>
              <a:rPr lang="en-US" err="1"/>
              <a:t>reprehendunt</a:t>
            </a:r>
            <a:r>
              <a:rPr lang="en-US"/>
              <a:t>. </a:t>
            </a:r>
            <a:r>
              <a:rPr lang="en-US" err="1"/>
              <a:t>Aperiam</a:t>
            </a:r>
            <a:r>
              <a:rPr lang="en-US"/>
              <a:t> </a:t>
            </a:r>
            <a:r>
              <a:rPr lang="en-US" err="1"/>
              <a:t>propriae</a:t>
            </a:r>
            <a:r>
              <a:rPr lang="en-US"/>
              <a:t> </a:t>
            </a:r>
            <a:r>
              <a:rPr lang="en-US" err="1"/>
              <a:t>ei</a:t>
            </a:r>
            <a:r>
              <a:rPr lang="en-US"/>
              <a:t> </a:t>
            </a:r>
            <a:r>
              <a:rPr lang="en-US" err="1"/>
              <a:t>eum</a:t>
            </a:r>
            <a:r>
              <a:rPr lang="en-US"/>
              <a:t>, vim facilis </a:t>
            </a:r>
            <a:r>
              <a:rPr lang="en-US" err="1"/>
              <a:t>recusabo</a:t>
            </a:r>
            <a:r>
              <a:rPr lang="en-US"/>
              <a:t> at. Vel at </a:t>
            </a:r>
            <a:r>
              <a:rPr lang="en-US" err="1"/>
              <a:t>vivendum</a:t>
            </a:r>
            <a:r>
              <a:rPr lang="en-US"/>
              <a:t> </a:t>
            </a:r>
            <a:r>
              <a:rPr lang="en-US" err="1"/>
              <a:t>electram</a:t>
            </a:r>
            <a:r>
              <a:rPr lang="en-US"/>
              <a:t>, </a:t>
            </a:r>
            <a:r>
              <a:rPr lang="en-US" err="1"/>
              <a:t>ius</a:t>
            </a:r>
            <a:r>
              <a:rPr lang="en-US"/>
              <a:t> nihil </a:t>
            </a:r>
            <a:r>
              <a:rPr lang="en-US" err="1"/>
              <a:t>labores</a:t>
            </a:r>
            <a:r>
              <a:rPr lang="en-US"/>
              <a:t> ea. Ut </a:t>
            </a:r>
            <a:r>
              <a:rPr lang="en-US" err="1"/>
              <a:t>falli</a:t>
            </a:r>
            <a:r>
              <a:rPr lang="en-US"/>
              <a:t> </a:t>
            </a:r>
            <a:r>
              <a:rPr lang="en-US" err="1"/>
              <a:t>prodesset</a:t>
            </a:r>
            <a:r>
              <a:rPr lang="en-US"/>
              <a:t> </a:t>
            </a:r>
            <a:r>
              <a:rPr lang="en-US" err="1"/>
              <a:t>eum</a:t>
            </a:r>
            <a:r>
              <a:rPr lang="en-US"/>
              <a:t>. At duo </a:t>
            </a:r>
            <a:r>
              <a:rPr lang="en-US" err="1"/>
              <a:t>rebum</a:t>
            </a:r>
            <a:r>
              <a:rPr lang="en-US"/>
              <a:t> </a:t>
            </a:r>
            <a:r>
              <a:rPr lang="en-US" err="1"/>
              <a:t>epicurei</a:t>
            </a:r>
            <a:r>
              <a:rPr lang="en-US"/>
              <a:t> </a:t>
            </a:r>
            <a:r>
              <a:rPr lang="en-US" err="1"/>
              <a:t>aliquando</a:t>
            </a:r>
            <a:r>
              <a:rPr lang="en-US"/>
              <a:t>.</a:t>
            </a:r>
          </a:p>
          <a:p>
            <a:r>
              <a:rPr lang="en-US"/>
              <a:t>An per </a:t>
            </a:r>
            <a:r>
              <a:rPr lang="en-US" err="1"/>
              <a:t>vero</a:t>
            </a:r>
            <a:r>
              <a:rPr lang="en-US"/>
              <a:t> </a:t>
            </a:r>
            <a:r>
              <a:rPr lang="en-US" err="1"/>
              <a:t>tempor</a:t>
            </a:r>
            <a:r>
              <a:rPr lang="en-US"/>
              <a:t>, </a:t>
            </a:r>
            <a:r>
              <a:rPr lang="en-US" err="1"/>
              <a:t>ornatus</a:t>
            </a:r>
            <a:r>
              <a:rPr lang="en-US"/>
              <a:t> </a:t>
            </a:r>
            <a:r>
              <a:rPr lang="en-US" err="1"/>
              <a:t>epicurei</a:t>
            </a:r>
            <a:r>
              <a:rPr lang="en-US"/>
              <a:t> </a:t>
            </a:r>
            <a:r>
              <a:rPr lang="en-US" err="1"/>
              <a:t>intellegam</a:t>
            </a:r>
            <a:r>
              <a:rPr lang="en-US"/>
              <a:t> </a:t>
            </a:r>
            <a:r>
              <a:rPr lang="en-US" err="1"/>
              <a:t>te</a:t>
            </a:r>
            <a:r>
              <a:rPr lang="en-US"/>
              <a:t> usu. Eu </a:t>
            </a:r>
            <a:r>
              <a:rPr lang="en-US" err="1"/>
              <a:t>eos</a:t>
            </a:r>
            <a:r>
              <a:rPr lang="en-US"/>
              <a:t> populo </a:t>
            </a:r>
            <a:r>
              <a:rPr lang="en-US" err="1"/>
              <a:t>moderatius</a:t>
            </a:r>
            <a:r>
              <a:rPr lang="en-US"/>
              <a:t> </a:t>
            </a:r>
            <a:r>
              <a:rPr lang="en-US" err="1"/>
              <a:t>reprimique</a:t>
            </a:r>
            <a:r>
              <a:rPr lang="en-US"/>
              <a:t>, id sit </a:t>
            </a:r>
            <a:r>
              <a:rPr lang="en-US" err="1"/>
              <a:t>officiis</a:t>
            </a:r>
            <a:r>
              <a:rPr lang="en-US"/>
              <a:t> </a:t>
            </a:r>
            <a:r>
              <a:rPr lang="en-US" err="1"/>
              <a:t>gubergren</a:t>
            </a:r>
            <a:r>
              <a:rPr lang="en-US"/>
              <a:t>, qui </a:t>
            </a:r>
            <a:r>
              <a:rPr lang="en-US" err="1"/>
              <a:t>singulis</a:t>
            </a:r>
            <a:r>
              <a:rPr lang="en-US"/>
              <a:t> </a:t>
            </a:r>
            <a:r>
              <a:rPr lang="en-US" err="1"/>
              <a:t>recteque</a:t>
            </a:r>
            <a:r>
              <a:rPr lang="en-US"/>
              <a:t> </a:t>
            </a:r>
            <a:r>
              <a:rPr lang="en-US" err="1"/>
              <a:t>concludaturque</a:t>
            </a:r>
            <a:r>
              <a:rPr lang="en-US"/>
              <a:t> ad. Doming </a:t>
            </a:r>
            <a:r>
              <a:rPr lang="en-US" err="1"/>
              <a:t>reprimique</a:t>
            </a:r>
            <a:r>
              <a:rPr lang="en-US"/>
              <a:t> </a:t>
            </a:r>
            <a:r>
              <a:rPr lang="en-US" err="1"/>
              <a:t>ei</a:t>
            </a:r>
            <a:r>
              <a:rPr lang="en-US"/>
              <a:t> vis. </a:t>
            </a:r>
            <a:r>
              <a:rPr lang="en-US" err="1"/>
              <a:t>Enim</a:t>
            </a:r>
            <a:r>
              <a:rPr lang="en-US"/>
              <a:t> </a:t>
            </a:r>
            <a:r>
              <a:rPr lang="en-US" err="1"/>
              <a:t>tation</a:t>
            </a:r>
            <a:r>
              <a:rPr lang="en-US"/>
              <a:t> </a:t>
            </a:r>
            <a:r>
              <a:rPr lang="en-US" err="1"/>
              <a:t>ridens</a:t>
            </a:r>
            <a:r>
              <a:rPr lang="en-US"/>
              <a:t> </a:t>
            </a:r>
            <a:r>
              <a:rPr lang="en-US" err="1"/>
              <a:t>ius</a:t>
            </a:r>
            <a:r>
              <a:rPr lang="en-US"/>
              <a:t> an, id lorem </a:t>
            </a:r>
            <a:r>
              <a:rPr lang="en-US" err="1"/>
              <a:t>ullum</a:t>
            </a:r>
            <a:r>
              <a:rPr lang="en-US"/>
              <a:t> </a:t>
            </a:r>
            <a:r>
              <a:rPr lang="en-US" err="1"/>
              <a:t>iusto</a:t>
            </a:r>
            <a:r>
              <a:rPr lang="en-US"/>
              <a:t> sed, </a:t>
            </a:r>
            <a:r>
              <a:rPr lang="en-US" err="1"/>
              <a:t>ei</a:t>
            </a:r>
            <a:r>
              <a:rPr lang="en-US"/>
              <a:t> per </a:t>
            </a:r>
            <a:r>
              <a:rPr lang="en-US" err="1"/>
              <a:t>natum</a:t>
            </a:r>
            <a:r>
              <a:rPr lang="en-US"/>
              <a:t> </a:t>
            </a:r>
            <a:r>
              <a:rPr lang="en-US" err="1"/>
              <a:t>senserit</a:t>
            </a:r>
            <a:r>
              <a:rPr lang="en-US"/>
              <a:t>. No </a:t>
            </a:r>
            <a:r>
              <a:rPr lang="en-US" err="1"/>
              <a:t>est</a:t>
            </a:r>
            <a:r>
              <a:rPr lang="en-US"/>
              <a:t> </a:t>
            </a:r>
            <a:r>
              <a:rPr lang="en-US" err="1"/>
              <a:t>zril</a:t>
            </a:r>
            <a:r>
              <a:rPr lang="en-US"/>
              <a:t> </a:t>
            </a:r>
            <a:r>
              <a:rPr lang="en-US" err="1"/>
              <a:t>expetenda</a:t>
            </a:r>
            <a:r>
              <a:rPr lang="en-US"/>
              <a:t> </a:t>
            </a:r>
            <a:r>
              <a:rPr lang="en-US" err="1"/>
              <a:t>delicatissimi</a:t>
            </a:r>
            <a:r>
              <a:rPr lang="en-US"/>
              <a:t>, cu </a:t>
            </a:r>
            <a:r>
              <a:rPr lang="en-US" err="1"/>
              <a:t>eligendi</a:t>
            </a:r>
            <a:r>
              <a:rPr lang="en-US"/>
              <a:t> </a:t>
            </a:r>
            <a:r>
              <a:rPr lang="en-US" err="1"/>
              <a:t>tacimates</a:t>
            </a:r>
            <a:r>
              <a:rPr lang="en-US"/>
              <a:t> </a:t>
            </a:r>
            <a:r>
              <a:rPr lang="en-US" err="1"/>
              <a:t>theophrastus</a:t>
            </a:r>
            <a:r>
              <a:rPr lang="en-US"/>
              <a:t> </a:t>
            </a:r>
            <a:r>
              <a:rPr lang="en-US" err="1"/>
              <a:t>vix</a:t>
            </a:r>
            <a:r>
              <a:rPr lang="en-US"/>
              <a:t>.</a:t>
            </a:r>
          </a:p>
        </p:txBody>
      </p:sp>
    </p:spTree>
    <p:extLst>
      <p:ext uri="{BB962C8B-B14F-4D97-AF65-F5344CB8AC3E}">
        <p14:creationId xmlns:p14="http://schemas.microsoft.com/office/powerpoint/2010/main" val="3338940734"/>
      </p:ext>
    </p:extLst>
  </p:cSld>
  <p:clrMapOvr>
    <a:masterClrMapping/>
  </p:clrMapOvr>
</p:sldLayout>
</file>

<file path=ppt/slideLayouts/slideLayout41.xml><?xml version="1.0" encoding="utf-8"?>
<p:sldLayout xmlns:a="http://schemas.openxmlformats.org/drawingml/2006/main" xmlns:r="http://schemas.openxmlformats.org/officeDocument/2006/relationships" xmlns:p="http://schemas.openxmlformats.org/presentationml/2006/main" userDrawn="1">
  <p:cSld name="Blank 01">
    <p:spTree>
      <p:nvGrpSpPr>
        <p:cNvPr id="1" name=""/>
        <p:cNvGrpSpPr/>
        <p:nvPr/>
      </p:nvGrpSpPr>
      <p:grpSpPr>
        <a:xfrm>
          <a:off x="0" y="0"/>
          <a:ext cx="0" cy="0"/>
          <a:chOff x="0" y="0"/>
          <a:chExt cx="0" cy="0"/>
        </a:xfrm>
      </p:grpSpPr>
      <p:sp>
        <p:nvSpPr>
          <p:cNvPr id="4" name="Date Placeholder 3">
            <a:extLst>
              <a:ext uri="{FF2B5EF4-FFF2-40B4-BE49-F238E27FC236}">
                <a16:creationId xmlns:a16="http://schemas.microsoft.com/office/drawing/2014/main" id="{16E11AFC-AEAF-527F-34B1-62D6ED9443CF}"/>
              </a:ext>
            </a:extLst>
          </p:cNvPr>
          <p:cNvSpPr>
            <a:spLocks noGrp="1"/>
          </p:cNvSpPr>
          <p:nvPr>
            <p:ph type="dt" sz="half" idx="10"/>
          </p:nvPr>
        </p:nvSpPr>
        <p:spPr>
          <a:xfrm>
            <a:off x="515938" y="6352786"/>
            <a:ext cx="2743200" cy="365125"/>
          </a:xfrm>
        </p:spPr>
        <p:txBody>
          <a:bodyPr/>
          <a:lstStyle/>
          <a:p>
            <a:fld id="{AD5181A6-5084-4A9C-AC20-1628A17DBD10}" type="datetimeFigureOut">
              <a:rPr lang="en-GB" smtClean="0"/>
              <a:t>19/02/2026</a:t>
            </a:fld>
            <a:endParaRPr lang="en-GB"/>
          </a:p>
        </p:txBody>
      </p:sp>
      <p:sp>
        <p:nvSpPr>
          <p:cNvPr id="5" name="Footer Placeholder 4">
            <a:extLst>
              <a:ext uri="{FF2B5EF4-FFF2-40B4-BE49-F238E27FC236}">
                <a16:creationId xmlns:a16="http://schemas.microsoft.com/office/drawing/2014/main" id="{35A2AF8C-639A-6A7D-60CD-E4BFD725378C}"/>
              </a:ext>
            </a:extLst>
          </p:cNvPr>
          <p:cNvSpPr>
            <a:spLocks noGrp="1"/>
          </p:cNvSpPr>
          <p:nvPr>
            <p:ph type="ftr" sz="quarter" idx="11"/>
          </p:nvPr>
        </p:nvSpPr>
        <p:spPr>
          <a:xfrm>
            <a:off x="4038600" y="6352786"/>
            <a:ext cx="4114800" cy="365125"/>
          </a:xfrm>
        </p:spPr>
        <p:txBody>
          <a:bodyPr/>
          <a:lstStyle/>
          <a:p>
            <a:endParaRPr lang="en-GB"/>
          </a:p>
        </p:txBody>
      </p:sp>
      <p:sp>
        <p:nvSpPr>
          <p:cNvPr id="6" name="Slide Number Placeholder 5">
            <a:extLst>
              <a:ext uri="{FF2B5EF4-FFF2-40B4-BE49-F238E27FC236}">
                <a16:creationId xmlns:a16="http://schemas.microsoft.com/office/drawing/2014/main" id="{8CA1F90F-022F-6061-A7D5-7D9EFBAF31D0}"/>
              </a:ext>
            </a:extLst>
          </p:cNvPr>
          <p:cNvSpPr>
            <a:spLocks noGrp="1"/>
          </p:cNvSpPr>
          <p:nvPr>
            <p:ph type="sldNum" sz="quarter" idx="12"/>
          </p:nvPr>
        </p:nvSpPr>
        <p:spPr>
          <a:xfrm>
            <a:off x="8932862" y="6352786"/>
            <a:ext cx="2743200" cy="365125"/>
          </a:xfrm>
        </p:spPr>
        <p:txBody>
          <a:bodyPr/>
          <a:lstStyle/>
          <a:p>
            <a:fld id="{DF507B51-E1E2-4A5B-BB17-C4EA9026352C}" type="slidenum">
              <a:rPr lang="en-GB" smtClean="0"/>
              <a:t>‹#›</a:t>
            </a:fld>
            <a:endParaRPr lang="en-GB"/>
          </a:p>
        </p:txBody>
      </p:sp>
    </p:spTree>
    <p:extLst>
      <p:ext uri="{BB962C8B-B14F-4D97-AF65-F5344CB8AC3E}">
        <p14:creationId xmlns:p14="http://schemas.microsoft.com/office/powerpoint/2010/main" val="3831885168"/>
      </p:ext>
    </p:extLst>
  </p:cSld>
  <p:clrMapOvr>
    <a:masterClrMapping/>
  </p:clrMapOvr>
  <p:extLst>
    <p:ext uri="{DCECCB84-F9BA-43D5-87BE-67443E8EF086}">
      <p15:sldGuideLst xmlns:p15="http://schemas.microsoft.com/office/powerpoint/2012/main">
        <p15:guide id="1" orient="horz" pos="2160">
          <p15:clr>
            <a:srgbClr val="FBAE40"/>
          </p15:clr>
        </p15:guide>
        <p15:guide id="2" pos="3840">
          <p15:clr>
            <a:srgbClr val="FBAE40"/>
          </p15:clr>
        </p15:guide>
        <p15:guide id="3" pos="325">
          <p15:clr>
            <a:srgbClr val="FBAE40"/>
          </p15:clr>
        </p15:guide>
        <p15:guide id="5" orient="horz" pos="3997">
          <p15:clr>
            <a:srgbClr val="FBAE40"/>
          </p15:clr>
        </p15:guide>
        <p15:guide id="6" pos="7355">
          <p15:clr>
            <a:srgbClr val="FBAE40"/>
          </p15:clr>
        </p15:guide>
        <p15:guide id="7" orient="horz" pos="300">
          <p15:clr>
            <a:srgbClr val="FBAE40"/>
          </p15:clr>
        </p15:guide>
      </p15:sldGuideLst>
    </p:ext>
  </p:extLst>
</p:sldLayout>
</file>

<file path=ppt/slideLayouts/slideLayout42.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Tree>
    <p:extLst>
      <p:ext uri="{BB962C8B-B14F-4D97-AF65-F5344CB8AC3E}">
        <p14:creationId xmlns:p14="http://schemas.microsoft.com/office/powerpoint/2010/main" val="4047830894"/>
      </p:ext>
    </p:extLst>
  </p:cSld>
  <p:clrMapOvr>
    <a:masterClrMapping/>
  </p:clrMapOvr>
</p:sldLayout>
</file>

<file path=ppt/slideLayouts/slideLayout43.xml><?xml version="1.0" encoding="utf-8"?>
<p:sldLayout xmlns:a="http://schemas.openxmlformats.org/drawingml/2006/main" xmlns:r="http://schemas.openxmlformats.org/officeDocument/2006/relationships" xmlns:p="http://schemas.openxmlformats.org/presentationml/2006/main" userDrawn="1">
  <p:cSld name="HEADING &amp; BULLET POINTS">
    <p:spTree>
      <p:nvGrpSpPr>
        <p:cNvPr id="1" name=""/>
        <p:cNvGrpSpPr/>
        <p:nvPr/>
      </p:nvGrpSpPr>
      <p:grpSpPr>
        <a:xfrm>
          <a:off x="0" y="0"/>
          <a:ext cx="0" cy="0"/>
          <a:chOff x="0" y="0"/>
          <a:chExt cx="0" cy="0"/>
        </a:xfrm>
      </p:grpSpPr>
      <p:sp>
        <p:nvSpPr>
          <p:cNvPr id="6" name="Title 1">
            <a:extLst>
              <a:ext uri="{FF2B5EF4-FFF2-40B4-BE49-F238E27FC236}">
                <a16:creationId xmlns:a16="http://schemas.microsoft.com/office/drawing/2014/main" id="{883D74B6-D092-E248-8E9C-592BE1363E49}"/>
              </a:ext>
            </a:extLst>
          </p:cNvPr>
          <p:cNvSpPr>
            <a:spLocks noGrp="1"/>
          </p:cNvSpPr>
          <p:nvPr>
            <p:ph type="ctrTitle"/>
          </p:nvPr>
        </p:nvSpPr>
        <p:spPr>
          <a:xfrm>
            <a:off x="2345094" y="1708833"/>
            <a:ext cx="9144000" cy="678445"/>
          </a:xfrm>
          <a:prstGeom prst="rect">
            <a:avLst/>
          </a:prstGeom>
        </p:spPr>
        <p:txBody>
          <a:bodyPr anchor="t">
            <a:normAutofit/>
          </a:bodyPr>
          <a:lstStyle>
            <a:lvl1pPr algn="l">
              <a:defRPr sz="2000"/>
            </a:lvl1pPr>
          </a:lstStyle>
          <a:p>
            <a:r>
              <a:rPr lang="en-GB"/>
              <a:t>Click to edit Master title style</a:t>
            </a:r>
            <a:endParaRPr lang="en-US"/>
          </a:p>
        </p:txBody>
      </p:sp>
      <p:sp>
        <p:nvSpPr>
          <p:cNvPr id="7" name="Subtitle 2">
            <a:extLst>
              <a:ext uri="{FF2B5EF4-FFF2-40B4-BE49-F238E27FC236}">
                <a16:creationId xmlns:a16="http://schemas.microsoft.com/office/drawing/2014/main" id="{D68285FD-C013-B048-94D1-C1D188E712BC}"/>
              </a:ext>
            </a:extLst>
          </p:cNvPr>
          <p:cNvSpPr>
            <a:spLocks noGrp="1"/>
          </p:cNvSpPr>
          <p:nvPr>
            <p:ph type="subTitle" idx="1" hasCustomPrompt="1"/>
          </p:nvPr>
        </p:nvSpPr>
        <p:spPr>
          <a:xfrm>
            <a:off x="2345094" y="2668976"/>
            <a:ext cx="9144000" cy="2638520"/>
          </a:xfrm>
        </p:spPr>
        <p:txBody>
          <a:bodyPr>
            <a:normAutofit/>
          </a:bodyPr>
          <a:lstStyle>
            <a:lvl1pPr marL="285750" indent="-285750" algn="l">
              <a:buFont typeface="Wingdings" pitchFamily="2" charset="2"/>
              <a:buChar char="§"/>
              <a:defRPr sz="1600">
                <a:latin typeface="Arial" panose="020B0604020202020204" pitchFamily="34" charset="0"/>
                <a:cs typeface="Arial" panose="020B0604020202020204" pitchFamily="34" charset="0"/>
              </a:defRPr>
            </a:lvl1pPr>
            <a:lvl2pPr marL="457200" indent="0" algn="ctr">
              <a:buNone/>
              <a:defRPr sz="2000"/>
            </a:lvl2pPr>
            <a:lvl3pPr marL="914400" indent="0" algn="ctr">
              <a:buNone/>
              <a:defRPr sz="1800"/>
            </a:lvl3pPr>
            <a:lvl4pPr marL="1371600" indent="0" algn="ctr">
              <a:buNone/>
              <a:defRPr sz="1600"/>
            </a:lvl4pPr>
            <a:lvl5pPr marL="1828800" indent="0" algn="ctr">
              <a:buNone/>
              <a:defRPr sz="1600"/>
            </a:lvl5pPr>
            <a:lvl6pPr marL="2286000" indent="0" algn="ctr">
              <a:buNone/>
              <a:defRPr sz="1600"/>
            </a:lvl6pPr>
            <a:lvl7pPr marL="2743200" indent="0" algn="ctr">
              <a:buNone/>
              <a:defRPr sz="1600"/>
            </a:lvl7pPr>
            <a:lvl8pPr marL="3200400" indent="0" algn="ctr">
              <a:buNone/>
              <a:defRPr sz="1600"/>
            </a:lvl8pPr>
            <a:lvl9pPr marL="3657600" indent="0" algn="ctr">
              <a:buNone/>
              <a:defRPr sz="1600"/>
            </a:lvl9pPr>
          </a:lstStyle>
          <a:p>
            <a:r>
              <a:rPr lang="en-GB"/>
              <a:t>Click to edit Bullet Points…</a:t>
            </a:r>
          </a:p>
          <a:p>
            <a:r>
              <a:rPr lang="en-GB"/>
              <a:t>Click to edit Bullet Points</a:t>
            </a:r>
            <a:endParaRPr lang="en-US"/>
          </a:p>
        </p:txBody>
      </p:sp>
    </p:spTree>
    <p:extLst>
      <p:ext uri="{BB962C8B-B14F-4D97-AF65-F5344CB8AC3E}">
        <p14:creationId xmlns:p14="http://schemas.microsoft.com/office/powerpoint/2010/main" val="45728947"/>
      </p:ext>
    </p:extLst>
  </p:cSld>
  <p:clrMapOvr>
    <a:masterClrMapping/>
  </p:clrMapOvr>
</p:sldLayout>
</file>

<file path=ppt/slideLayouts/slideLayout44.xml><?xml version="1.0" encoding="utf-8"?>
<p:sldLayout xmlns:a="http://schemas.openxmlformats.org/drawingml/2006/main" xmlns:r="http://schemas.openxmlformats.org/officeDocument/2006/relationships" xmlns:p="http://schemas.openxmlformats.org/presentationml/2006/main" preserve="1" userDrawn="1">
  <p:cSld name="Section Break">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261AB785-8985-A80E-806D-943192AADD1B}"/>
              </a:ext>
            </a:extLst>
          </p:cNvPr>
          <p:cNvSpPr>
            <a:spLocks noGrp="1"/>
          </p:cNvSpPr>
          <p:nvPr>
            <p:ph type="title" hasCustomPrompt="1"/>
          </p:nvPr>
        </p:nvSpPr>
        <p:spPr>
          <a:xfrm>
            <a:off x="4031672" y="2766219"/>
            <a:ext cx="6966527" cy="1325563"/>
          </a:xfrm>
        </p:spPr>
        <p:txBody>
          <a:bodyPr anchor="b">
            <a:normAutofit/>
          </a:bodyPr>
          <a:lstStyle>
            <a:lvl1pPr>
              <a:defRPr sz="2800"/>
            </a:lvl1pPr>
          </a:lstStyle>
          <a:p>
            <a:r>
              <a:rPr lang="en-US"/>
              <a:t>Section title</a:t>
            </a:r>
            <a:endParaRPr lang="en-GB"/>
          </a:p>
        </p:txBody>
      </p:sp>
      <p:sp>
        <p:nvSpPr>
          <p:cNvPr id="6" name="Text Placeholder 5">
            <a:extLst>
              <a:ext uri="{FF2B5EF4-FFF2-40B4-BE49-F238E27FC236}">
                <a16:creationId xmlns:a16="http://schemas.microsoft.com/office/drawing/2014/main" id="{71F3A676-D461-4214-79CA-6A1166138414}"/>
              </a:ext>
            </a:extLst>
          </p:cNvPr>
          <p:cNvSpPr>
            <a:spLocks noGrp="1"/>
          </p:cNvSpPr>
          <p:nvPr>
            <p:ph type="body" sz="quarter" idx="10" hasCustomPrompt="1"/>
          </p:nvPr>
        </p:nvSpPr>
        <p:spPr>
          <a:xfrm>
            <a:off x="4032250" y="4316413"/>
            <a:ext cx="6965950" cy="1084262"/>
          </a:xfrm>
        </p:spPr>
        <p:txBody>
          <a:bodyPr anchor="ctr"/>
          <a:lstStyle>
            <a:lvl1pPr marL="0" indent="0">
              <a:buNone/>
              <a:defRPr cap="all" spc="300" baseline="0"/>
            </a:lvl1pPr>
          </a:lstStyle>
          <a:p>
            <a:pPr lvl="0"/>
            <a:r>
              <a:rPr lang="en-US"/>
              <a:t>Presenter Name</a:t>
            </a:r>
            <a:endParaRPr lang="en-GB"/>
          </a:p>
        </p:txBody>
      </p:sp>
    </p:spTree>
    <p:extLst>
      <p:ext uri="{BB962C8B-B14F-4D97-AF65-F5344CB8AC3E}">
        <p14:creationId xmlns:p14="http://schemas.microsoft.com/office/powerpoint/2010/main" val="4115831630"/>
      </p:ext>
    </p:extLst>
  </p:cSld>
  <p:clrMapOvr>
    <a:masterClrMapping/>
  </p:clrMapOvr>
</p:sldLayout>
</file>

<file path=ppt/slideLayouts/slideLayout45.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Tree>
    <p:extLst>
      <p:ext uri="{BB962C8B-B14F-4D97-AF65-F5344CB8AC3E}">
        <p14:creationId xmlns:p14="http://schemas.microsoft.com/office/powerpoint/2010/main" val="3966276379"/>
      </p:ext>
    </p:extLst>
  </p:cSld>
  <p:clrMapOvr>
    <a:masterClrMapping/>
  </p:clrMapOvr>
</p:sldLayout>
</file>

<file path=ppt/slideLayouts/slideLayout46.xml><?xml version="1.0" encoding="utf-8"?>
<p:sldLayout xmlns:a="http://schemas.openxmlformats.org/drawingml/2006/main" xmlns:r="http://schemas.openxmlformats.org/officeDocument/2006/relationships" xmlns:p="http://schemas.openxmlformats.org/presentationml/2006/main" type="title" preserve="1">
  <p:cSld name="CONTENT SLIDE HEAD &amp; SUB HEA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1F6AEC17-3017-2746-AC9B-13844B8144CE}"/>
              </a:ext>
            </a:extLst>
          </p:cNvPr>
          <p:cNvSpPr>
            <a:spLocks noGrp="1"/>
          </p:cNvSpPr>
          <p:nvPr>
            <p:ph type="ctrTitle"/>
          </p:nvPr>
        </p:nvSpPr>
        <p:spPr>
          <a:xfrm>
            <a:off x="2345094" y="1682200"/>
            <a:ext cx="9144000" cy="678445"/>
          </a:xfrm>
          <a:prstGeom prst="rect">
            <a:avLst/>
          </a:prstGeom>
        </p:spPr>
        <p:txBody>
          <a:bodyPr anchor="t">
            <a:normAutofit/>
          </a:bodyPr>
          <a:lstStyle>
            <a:lvl1pPr algn="l">
              <a:defRPr sz="2000"/>
            </a:lvl1pPr>
          </a:lstStyle>
          <a:p>
            <a:r>
              <a:rPr lang="en-GB"/>
              <a:t>Click to edit Master title style</a:t>
            </a:r>
            <a:endParaRPr lang="en-US"/>
          </a:p>
        </p:txBody>
      </p:sp>
      <p:sp>
        <p:nvSpPr>
          <p:cNvPr id="3" name="Subtitle 2">
            <a:extLst>
              <a:ext uri="{FF2B5EF4-FFF2-40B4-BE49-F238E27FC236}">
                <a16:creationId xmlns:a16="http://schemas.microsoft.com/office/drawing/2014/main" id="{820AF813-1A5A-5845-9C1D-263E7BA96894}"/>
              </a:ext>
            </a:extLst>
          </p:cNvPr>
          <p:cNvSpPr>
            <a:spLocks noGrp="1"/>
          </p:cNvSpPr>
          <p:nvPr>
            <p:ph type="subTitle" idx="1"/>
          </p:nvPr>
        </p:nvSpPr>
        <p:spPr>
          <a:xfrm>
            <a:off x="2345094" y="2668976"/>
            <a:ext cx="9144000" cy="678445"/>
          </a:xfrm>
        </p:spPr>
        <p:txBody>
          <a:bodyPr>
            <a:normAutofit/>
          </a:bodyPr>
          <a:lstStyle>
            <a:lvl1pPr marL="0" indent="0" algn="l">
              <a:buNone/>
              <a:defRPr sz="1600">
                <a:latin typeface="Arial" panose="020B0604020202020204" pitchFamily="34" charset="0"/>
                <a:cs typeface="Arial" panose="020B0604020202020204" pitchFamily="34" charset="0"/>
              </a:defRPr>
            </a:lvl1pPr>
            <a:lvl2pPr marL="457200" indent="0" algn="ctr">
              <a:buNone/>
              <a:defRPr sz="2000"/>
            </a:lvl2pPr>
            <a:lvl3pPr marL="914400" indent="0" algn="ctr">
              <a:buNone/>
              <a:defRPr sz="1800"/>
            </a:lvl3pPr>
            <a:lvl4pPr marL="1371600" indent="0" algn="ctr">
              <a:buNone/>
              <a:defRPr sz="1600"/>
            </a:lvl4pPr>
            <a:lvl5pPr marL="1828800" indent="0" algn="ctr">
              <a:buNone/>
              <a:defRPr sz="1600"/>
            </a:lvl5pPr>
            <a:lvl6pPr marL="2286000" indent="0" algn="ctr">
              <a:buNone/>
              <a:defRPr sz="1600"/>
            </a:lvl6pPr>
            <a:lvl7pPr marL="2743200" indent="0" algn="ctr">
              <a:buNone/>
              <a:defRPr sz="1600"/>
            </a:lvl7pPr>
            <a:lvl8pPr marL="3200400" indent="0" algn="ctr">
              <a:buNone/>
              <a:defRPr sz="1600"/>
            </a:lvl8pPr>
            <a:lvl9pPr marL="3657600" indent="0" algn="ctr">
              <a:buNone/>
              <a:defRPr sz="1600"/>
            </a:lvl9pPr>
          </a:lstStyle>
          <a:p>
            <a:r>
              <a:rPr lang="en-GB"/>
              <a:t>Click to edit Master subtitle style</a:t>
            </a:r>
            <a:endParaRPr lang="en-US"/>
          </a:p>
        </p:txBody>
      </p:sp>
    </p:spTree>
    <p:extLst>
      <p:ext uri="{BB962C8B-B14F-4D97-AF65-F5344CB8AC3E}">
        <p14:creationId xmlns:p14="http://schemas.microsoft.com/office/powerpoint/2010/main" val="3913488118"/>
      </p:ext>
    </p:extLst>
  </p:cSld>
  <p:clrMapOvr>
    <a:masterClrMapping/>
  </p:clrMapOvr>
</p:sldLayout>
</file>

<file path=ppt/slideLayouts/slideLayout47.xml><?xml version="1.0" encoding="utf-8"?>
<p:sldLayout xmlns:a="http://schemas.openxmlformats.org/drawingml/2006/main" xmlns:r="http://schemas.openxmlformats.org/officeDocument/2006/relationships" xmlns:p="http://schemas.openxmlformats.org/presentationml/2006/main" preserve="1" userDrawn="1">
  <p:cSld name="CONTENT HEADERS &amp; 1 COL TEXT">
    <p:spTree>
      <p:nvGrpSpPr>
        <p:cNvPr id="1" name=""/>
        <p:cNvGrpSpPr/>
        <p:nvPr/>
      </p:nvGrpSpPr>
      <p:grpSpPr>
        <a:xfrm>
          <a:off x="0" y="0"/>
          <a:ext cx="0" cy="0"/>
          <a:chOff x="0" y="0"/>
          <a:chExt cx="0" cy="0"/>
        </a:xfrm>
      </p:grpSpPr>
      <p:sp>
        <p:nvSpPr>
          <p:cNvPr id="8" name="Title 1">
            <a:extLst>
              <a:ext uri="{FF2B5EF4-FFF2-40B4-BE49-F238E27FC236}">
                <a16:creationId xmlns:a16="http://schemas.microsoft.com/office/drawing/2014/main" id="{F6E9CF64-1AA4-6841-B4E1-6D2EC96C902D}"/>
              </a:ext>
            </a:extLst>
          </p:cNvPr>
          <p:cNvSpPr>
            <a:spLocks noGrp="1"/>
          </p:cNvSpPr>
          <p:nvPr>
            <p:ph type="ctrTitle"/>
          </p:nvPr>
        </p:nvSpPr>
        <p:spPr>
          <a:xfrm>
            <a:off x="2345094" y="1682200"/>
            <a:ext cx="7554686" cy="678445"/>
          </a:xfrm>
          <a:prstGeom prst="rect">
            <a:avLst/>
          </a:prstGeom>
        </p:spPr>
        <p:txBody>
          <a:bodyPr anchor="t">
            <a:normAutofit/>
          </a:bodyPr>
          <a:lstStyle>
            <a:lvl1pPr algn="l">
              <a:defRPr sz="2000"/>
            </a:lvl1pPr>
          </a:lstStyle>
          <a:p>
            <a:r>
              <a:rPr lang="en-GB"/>
              <a:t>Click to edit Master title style</a:t>
            </a:r>
            <a:endParaRPr lang="en-US"/>
          </a:p>
        </p:txBody>
      </p:sp>
      <p:sp>
        <p:nvSpPr>
          <p:cNvPr id="9" name="Subtitle 2">
            <a:extLst>
              <a:ext uri="{FF2B5EF4-FFF2-40B4-BE49-F238E27FC236}">
                <a16:creationId xmlns:a16="http://schemas.microsoft.com/office/drawing/2014/main" id="{7E624306-26B4-1743-8FFF-3183267B65AB}"/>
              </a:ext>
            </a:extLst>
          </p:cNvPr>
          <p:cNvSpPr>
            <a:spLocks noGrp="1"/>
          </p:cNvSpPr>
          <p:nvPr>
            <p:ph type="subTitle" idx="1" hasCustomPrompt="1"/>
          </p:nvPr>
        </p:nvSpPr>
        <p:spPr>
          <a:xfrm>
            <a:off x="2345094" y="2668976"/>
            <a:ext cx="7554686" cy="2761440"/>
          </a:xfrm>
        </p:spPr>
        <p:txBody>
          <a:bodyPr>
            <a:normAutofit/>
          </a:bodyPr>
          <a:lstStyle>
            <a:lvl1pPr marL="0" indent="0" algn="l">
              <a:lnSpc>
                <a:spcPct val="150000"/>
              </a:lnSpc>
              <a:buNone/>
              <a:defRPr sz="1000" baseline="0">
                <a:latin typeface="Arial" panose="020B0604020202020204" pitchFamily="34" charset="0"/>
                <a:cs typeface="Arial" panose="020B0604020202020204" pitchFamily="34" charset="0"/>
              </a:defRPr>
            </a:lvl1pPr>
            <a:lvl2pPr marL="457200" indent="0" algn="ctr">
              <a:buNone/>
              <a:defRPr sz="2000"/>
            </a:lvl2pPr>
            <a:lvl3pPr marL="914400" indent="0" algn="ctr">
              <a:buNone/>
              <a:defRPr sz="1800"/>
            </a:lvl3pPr>
            <a:lvl4pPr marL="1371600" indent="0" algn="ctr">
              <a:buNone/>
              <a:defRPr sz="1600"/>
            </a:lvl4pPr>
            <a:lvl5pPr marL="1828800" indent="0" algn="ctr">
              <a:buNone/>
              <a:defRPr sz="1600"/>
            </a:lvl5pPr>
            <a:lvl6pPr marL="2286000" indent="0" algn="ctr">
              <a:buNone/>
              <a:defRPr sz="1600"/>
            </a:lvl6pPr>
            <a:lvl7pPr marL="2743200" indent="0" algn="ctr">
              <a:buNone/>
              <a:defRPr sz="1600"/>
            </a:lvl7pPr>
            <a:lvl8pPr marL="3200400" indent="0" algn="ctr">
              <a:buNone/>
              <a:defRPr sz="1600"/>
            </a:lvl8pPr>
            <a:lvl9pPr marL="3657600" indent="0" algn="ctr">
              <a:buNone/>
              <a:defRPr sz="1600"/>
            </a:lvl9pPr>
          </a:lstStyle>
          <a:p>
            <a:r>
              <a:rPr lang="en-US"/>
              <a:t>Lorem ipsum dolor sit </a:t>
            </a:r>
            <a:r>
              <a:rPr lang="en-US" err="1"/>
              <a:t>amet</a:t>
            </a:r>
            <a:r>
              <a:rPr lang="en-US"/>
              <a:t>, </a:t>
            </a:r>
            <a:r>
              <a:rPr lang="en-US" err="1"/>
              <a:t>eos</a:t>
            </a:r>
            <a:r>
              <a:rPr lang="en-US"/>
              <a:t> </a:t>
            </a:r>
            <a:r>
              <a:rPr lang="en-US" err="1"/>
              <a:t>inani</a:t>
            </a:r>
            <a:r>
              <a:rPr lang="en-US"/>
              <a:t> facete option id, </a:t>
            </a:r>
            <a:r>
              <a:rPr lang="en-US" err="1"/>
              <a:t>vix</a:t>
            </a:r>
            <a:r>
              <a:rPr lang="en-US"/>
              <a:t> an </a:t>
            </a:r>
            <a:r>
              <a:rPr lang="en-US" err="1"/>
              <a:t>laudem</a:t>
            </a:r>
            <a:r>
              <a:rPr lang="en-US"/>
              <a:t> nostrum </a:t>
            </a:r>
            <a:r>
              <a:rPr lang="en-US" err="1"/>
              <a:t>reprehendunt</a:t>
            </a:r>
            <a:r>
              <a:rPr lang="en-US"/>
              <a:t>. </a:t>
            </a:r>
            <a:r>
              <a:rPr lang="en-US" err="1"/>
              <a:t>Aperiam</a:t>
            </a:r>
            <a:r>
              <a:rPr lang="en-US"/>
              <a:t> </a:t>
            </a:r>
            <a:r>
              <a:rPr lang="en-US" err="1"/>
              <a:t>propriae</a:t>
            </a:r>
            <a:r>
              <a:rPr lang="en-US"/>
              <a:t> </a:t>
            </a:r>
            <a:r>
              <a:rPr lang="en-US" err="1"/>
              <a:t>ei</a:t>
            </a:r>
            <a:r>
              <a:rPr lang="en-US"/>
              <a:t> </a:t>
            </a:r>
            <a:r>
              <a:rPr lang="en-US" err="1"/>
              <a:t>eum</a:t>
            </a:r>
            <a:r>
              <a:rPr lang="en-US"/>
              <a:t>, vim facilis </a:t>
            </a:r>
            <a:r>
              <a:rPr lang="en-US" err="1"/>
              <a:t>recusabo</a:t>
            </a:r>
            <a:r>
              <a:rPr lang="en-US"/>
              <a:t> at. Vel at </a:t>
            </a:r>
            <a:r>
              <a:rPr lang="en-US" err="1"/>
              <a:t>vivendum</a:t>
            </a:r>
            <a:r>
              <a:rPr lang="en-US"/>
              <a:t> </a:t>
            </a:r>
            <a:r>
              <a:rPr lang="en-US" err="1"/>
              <a:t>electram</a:t>
            </a:r>
            <a:r>
              <a:rPr lang="en-US"/>
              <a:t>, </a:t>
            </a:r>
            <a:r>
              <a:rPr lang="en-US" err="1"/>
              <a:t>ius</a:t>
            </a:r>
            <a:r>
              <a:rPr lang="en-US"/>
              <a:t> nihil </a:t>
            </a:r>
            <a:r>
              <a:rPr lang="en-US" err="1"/>
              <a:t>labores</a:t>
            </a:r>
            <a:r>
              <a:rPr lang="en-US"/>
              <a:t> ea. Ut </a:t>
            </a:r>
            <a:r>
              <a:rPr lang="en-US" err="1"/>
              <a:t>falli</a:t>
            </a:r>
            <a:r>
              <a:rPr lang="en-US"/>
              <a:t> </a:t>
            </a:r>
            <a:r>
              <a:rPr lang="en-US" err="1"/>
              <a:t>prodesset</a:t>
            </a:r>
            <a:r>
              <a:rPr lang="en-US"/>
              <a:t> </a:t>
            </a:r>
            <a:r>
              <a:rPr lang="en-US" err="1"/>
              <a:t>eum</a:t>
            </a:r>
            <a:r>
              <a:rPr lang="en-US"/>
              <a:t>. At duo </a:t>
            </a:r>
            <a:r>
              <a:rPr lang="en-US" err="1"/>
              <a:t>rebum</a:t>
            </a:r>
            <a:r>
              <a:rPr lang="en-US"/>
              <a:t> </a:t>
            </a:r>
            <a:r>
              <a:rPr lang="en-US" err="1"/>
              <a:t>epicurei</a:t>
            </a:r>
            <a:r>
              <a:rPr lang="en-US"/>
              <a:t> </a:t>
            </a:r>
            <a:r>
              <a:rPr lang="en-US" err="1"/>
              <a:t>aliquando</a:t>
            </a:r>
            <a:r>
              <a:rPr lang="en-US"/>
              <a:t>.</a:t>
            </a:r>
          </a:p>
          <a:p>
            <a:r>
              <a:rPr lang="en-US"/>
              <a:t>An per </a:t>
            </a:r>
            <a:r>
              <a:rPr lang="en-US" err="1"/>
              <a:t>vero</a:t>
            </a:r>
            <a:r>
              <a:rPr lang="en-US"/>
              <a:t> </a:t>
            </a:r>
            <a:r>
              <a:rPr lang="en-US" err="1"/>
              <a:t>tempor</a:t>
            </a:r>
            <a:r>
              <a:rPr lang="en-US"/>
              <a:t>, </a:t>
            </a:r>
            <a:r>
              <a:rPr lang="en-US" err="1"/>
              <a:t>ornatus</a:t>
            </a:r>
            <a:r>
              <a:rPr lang="en-US"/>
              <a:t> </a:t>
            </a:r>
            <a:r>
              <a:rPr lang="en-US" err="1"/>
              <a:t>epicurei</a:t>
            </a:r>
            <a:r>
              <a:rPr lang="en-US"/>
              <a:t> </a:t>
            </a:r>
            <a:r>
              <a:rPr lang="en-US" err="1"/>
              <a:t>intellegam</a:t>
            </a:r>
            <a:r>
              <a:rPr lang="en-US"/>
              <a:t> </a:t>
            </a:r>
            <a:r>
              <a:rPr lang="en-US" err="1"/>
              <a:t>te</a:t>
            </a:r>
            <a:r>
              <a:rPr lang="en-US"/>
              <a:t> usu. Eu </a:t>
            </a:r>
            <a:r>
              <a:rPr lang="en-US" err="1"/>
              <a:t>eos</a:t>
            </a:r>
            <a:r>
              <a:rPr lang="en-US"/>
              <a:t> populo </a:t>
            </a:r>
            <a:r>
              <a:rPr lang="en-US" err="1"/>
              <a:t>moderatius</a:t>
            </a:r>
            <a:r>
              <a:rPr lang="en-US"/>
              <a:t> </a:t>
            </a:r>
            <a:r>
              <a:rPr lang="en-US" err="1"/>
              <a:t>reprimique</a:t>
            </a:r>
            <a:r>
              <a:rPr lang="en-US"/>
              <a:t>, id sit </a:t>
            </a:r>
            <a:r>
              <a:rPr lang="en-US" err="1"/>
              <a:t>officiis</a:t>
            </a:r>
            <a:r>
              <a:rPr lang="en-US"/>
              <a:t> </a:t>
            </a:r>
            <a:r>
              <a:rPr lang="en-US" err="1"/>
              <a:t>gubergren</a:t>
            </a:r>
            <a:r>
              <a:rPr lang="en-US"/>
              <a:t>, qui </a:t>
            </a:r>
            <a:r>
              <a:rPr lang="en-US" err="1"/>
              <a:t>singulis</a:t>
            </a:r>
            <a:r>
              <a:rPr lang="en-US"/>
              <a:t> </a:t>
            </a:r>
            <a:r>
              <a:rPr lang="en-US" err="1"/>
              <a:t>recteque</a:t>
            </a:r>
            <a:r>
              <a:rPr lang="en-US"/>
              <a:t> </a:t>
            </a:r>
            <a:r>
              <a:rPr lang="en-US" err="1"/>
              <a:t>concludaturque</a:t>
            </a:r>
            <a:r>
              <a:rPr lang="en-US"/>
              <a:t> ad. Doming </a:t>
            </a:r>
            <a:r>
              <a:rPr lang="en-US" err="1"/>
              <a:t>reprimique</a:t>
            </a:r>
            <a:r>
              <a:rPr lang="en-US"/>
              <a:t> </a:t>
            </a:r>
            <a:r>
              <a:rPr lang="en-US" err="1"/>
              <a:t>ei</a:t>
            </a:r>
            <a:r>
              <a:rPr lang="en-US"/>
              <a:t> vis. </a:t>
            </a:r>
            <a:r>
              <a:rPr lang="en-US" err="1"/>
              <a:t>Enim</a:t>
            </a:r>
            <a:r>
              <a:rPr lang="en-US"/>
              <a:t> </a:t>
            </a:r>
            <a:r>
              <a:rPr lang="en-US" err="1"/>
              <a:t>tation</a:t>
            </a:r>
            <a:r>
              <a:rPr lang="en-US"/>
              <a:t> </a:t>
            </a:r>
            <a:r>
              <a:rPr lang="en-US" err="1"/>
              <a:t>ridens</a:t>
            </a:r>
            <a:r>
              <a:rPr lang="en-US"/>
              <a:t> </a:t>
            </a:r>
            <a:r>
              <a:rPr lang="en-US" err="1"/>
              <a:t>ius</a:t>
            </a:r>
            <a:r>
              <a:rPr lang="en-US"/>
              <a:t> an, id lorem </a:t>
            </a:r>
            <a:r>
              <a:rPr lang="en-US" err="1"/>
              <a:t>ullum</a:t>
            </a:r>
            <a:r>
              <a:rPr lang="en-US"/>
              <a:t> </a:t>
            </a:r>
            <a:r>
              <a:rPr lang="en-US" err="1"/>
              <a:t>iusto</a:t>
            </a:r>
            <a:r>
              <a:rPr lang="en-US"/>
              <a:t> sed, </a:t>
            </a:r>
            <a:r>
              <a:rPr lang="en-US" err="1"/>
              <a:t>ei</a:t>
            </a:r>
            <a:r>
              <a:rPr lang="en-US"/>
              <a:t> per </a:t>
            </a:r>
            <a:r>
              <a:rPr lang="en-US" err="1"/>
              <a:t>natum</a:t>
            </a:r>
            <a:r>
              <a:rPr lang="en-US"/>
              <a:t> </a:t>
            </a:r>
            <a:r>
              <a:rPr lang="en-US" err="1"/>
              <a:t>senserit</a:t>
            </a:r>
            <a:r>
              <a:rPr lang="en-US"/>
              <a:t>. No </a:t>
            </a:r>
            <a:r>
              <a:rPr lang="en-US" err="1"/>
              <a:t>est</a:t>
            </a:r>
            <a:r>
              <a:rPr lang="en-US"/>
              <a:t> </a:t>
            </a:r>
            <a:r>
              <a:rPr lang="en-US" err="1"/>
              <a:t>zril</a:t>
            </a:r>
            <a:r>
              <a:rPr lang="en-US"/>
              <a:t> </a:t>
            </a:r>
            <a:r>
              <a:rPr lang="en-US" err="1"/>
              <a:t>expetenda</a:t>
            </a:r>
            <a:r>
              <a:rPr lang="en-US"/>
              <a:t> </a:t>
            </a:r>
            <a:r>
              <a:rPr lang="en-US" err="1"/>
              <a:t>delicatissimi</a:t>
            </a:r>
            <a:r>
              <a:rPr lang="en-US"/>
              <a:t>, cu </a:t>
            </a:r>
            <a:r>
              <a:rPr lang="en-US" err="1"/>
              <a:t>eligendi</a:t>
            </a:r>
            <a:r>
              <a:rPr lang="en-US"/>
              <a:t> </a:t>
            </a:r>
            <a:r>
              <a:rPr lang="en-US" err="1"/>
              <a:t>tacimates</a:t>
            </a:r>
            <a:r>
              <a:rPr lang="en-US"/>
              <a:t> </a:t>
            </a:r>
            <a:r>
              <a:rPr lang="en-US" err="1"/>
              <a:t>theophrastus</a:t>
            </a:r>
            <a:r>
              <a:rPr lang="en-US"/>
              <a:t> </a:t>
            </a:r>
            <a:r>
              <a:rPr lang="en-US" err="1"/>
              <a:t>vix</a:t>
            </a:r>
            <a:r>
              <a:rPr lang="en-US"/>
              <a:t>.</a:t>
            </a:r>
          </a:p>
        </p:txBody>
      </p:sp>
    </p:spTree>
    <p:extLst>
      <p:ext uri="{BB962C8B-B14F-4D97-AF65-F5344CB8AC3E}">
        <p14:creationId xmlns:p14="http://schemas.microsoft.com/office/powerpoint/2010/main" val="1164175641"/>
      </p:ext>
    </p:extLst>
  </p:cSld>
  <p:clrMapOvr>
    <a:masterClrMapping/>
  </p:clrMapOvr>
</p:sldLayout>
</file>

<file path=ppt/slideLayouts/slideLayout48.xml><?xml version="1.0" encoding="utf-8"?>
<p:sldLayout xmlns:a="http://schemas.openxmlformats.org/drawingml/2006/main" xmlns:r="http://schemas.openxmlformats.org/officeDocument/2006/relationships" xmlns:p="http://schemas.openxmlformats.org/presentationml/2006/main" preserve="1" userDrawn="1">
  <p:cSld name="CONTENT HEADERS &amp; 2 COL TEXT">
    <p:spTree>
      <p:nvGrpSpPr>
        <p:cNvPr id="1" name=""/>
        <p:cNvGrpSpPr/>
        <p:nvPr/>
      </p:nvGrpSpPr>
      <p:grpSpPr>
        <a:xfrm>
          <a:off x="0" y="0"/>
          <a:ext cx="0" cy="0"/>
          <a:chOff x="0" y="0"/>
          <a:chExt cx="0" cy="0"/>
        </a:xfrm>
      </p:grpSpPr>
      <p:sp>
        <p:nvSpPr>
          <p:cNvPr id="10" name="Title 1">
            <a:extLst>
              <a:ext uri="{FF2B5EF4-FFF2-40B4-BE49-F238E27FC236}">
                <a16:creationId xmlns:a16="http://schemas.microsoft.com/office/drawing/2014/main" id="{292C5A97-97FB-CA48-AE5F-EA59A19E8458}"/>
              </a:ext>
            </a:extLst>
          </p:cNvPr>
          <p:cNvSpPr>
            <a:spLocks noGrp="1"/>
          </p:cNvSpPr>
          <p:nvPr>
            <p:ph type="ctrTitle"/>
          </p:nvPr>
        </p:nvSpPr>
        <p:spPr>
          <a:xfrm>
            <a:off x="2345094" y="1682200"/>
            <a:ext cx="7703975" cy="678445"/>
          </a:xfrm>
          <a:prstGeom prst="rect">
            <a:avLst/>
          </a:prstGeom>
        </p:spPr>
        <p:txBody>
          <a:bodyPr anchor="t">
            <a:normAutofit/>
          </a:bodyPr>
          <a:lstStyle>
            <a:lvl1pPr algn="l">
              <a:defRPr sz="2000"/>
            </a:lvl1pPr>
          </a:lstStyle>
          <a:p>
            <a:r>
              <a:rPr lang="en-GB"/>
              <a:t>Click to edit Master title style</a:t>
            </a:r>
            <a:endParaRPr lang="en-US"/>
          </a:p>
        </p:txBody>
      </p:sp>
      <p:sp>
        <p:nvSpPr>
          <p:cNvPr id="11" name="Subtitle 2">
            <a:extLst>
              <a:ext uri="{FF2B5EF4-FFF2-40B4-BE49-F238E27FC236}">
                <a16:creationId xmlns:a16="http://schemas.microsoft.com/office/drawing/2014/main" id="{47AD1D97-6651-0246-873E-1A82AD6FC95E}"/>
              </a:ext>
            </a:extLst>
          </p:cNvPr>
          <p:cNvSpPr>
            <a:spLocks noGrp="1"/>
          </p:cNvSpPr>
          <p:nvPr>
            <p:ph type="subTitle" idx="1" hasCustomPrompt="1"/>
          </p:nvPr>
        </p:nvSpPr>
        <p:spPr>
          <a:xfrm>
            <a:off x="2345094" y="2668976"/>
            <a:ext cx="7703975" cy="2005661"/>
          </a:xfrm>
        </p:spPr>
        <p:txBody>
          <a:bodyPr numCol="2" spcCol="360000">
            <a:normAutofit/>
          </a:bodyPr>
          <a:lstStyle>
            <a:lvl1pPr marL="0" indent="0" algn="l">
              <a:lnSpc>
                <a:spcPct val="150000"/>
              </a:lnSpc>
              <a:buNone/>
              <a:defRPr sz="1000" baseline="0">
                <a:latin typeface="Arial" panose="020B0604020202020204" pitchFamily="34" charset="0"/>
                <a:cs typeface="Arial" panose="020B0604020202020204" pitchFamily="34" charset="0"/>
              </a:defRPr>
            </a:lvl1pPr>
            <a:lvl2pPr marL="457200" indent="0" algn="ctr">
              <a:buNone/>
              <a:defRPr sz="2000"/>
            </a:lvl2pPr>
            <a:lvl3pPr marL="914400" indent="0" algn="ctr">
              <a:buNone/>
              <a:defRPr sz="1800"/>
            </a:lvl3pPr>
            <a:lvl4pPr marL="1371600" indent="0" algn="ctr">
              <a:buNone/>
              <a:defRPr sz="1600"/>
            </a:lvl4pPr>
            <a:lvl5pPr marL="1828800" indent="0" algn="ctr">
              <a:buNone/>
              <a:defRPr sz="1600"/>
            </a:lvl5pPr>
            <a:lvl6pPr marL="2286000" indent="0" algn="ctr">
              <a:buNone/>
              <a:defRPr sz="1600"/>
            </a:lvl6pPr>
            <a:lvl7pPr marL="2743200" indent="0" algn="ctr">
              <a:buNone/>
              <a:defRPr sz="1600"/>
            </a:lvl7pPr>
            <a:lvl8pPr marL="3200400" indent="0" algn="ctr">
              <a:buNone/>
              <a:defRPr sz="1600"/>
            </a:lvl8pPr>
            <a:lvl9pPr marL="3657600" indent="0" algn="ctr">
              <a:buNone/>
              <a:defRPr sz="1600"/>
            </a:lvl9pPr>
          </a:lstStyle>
          <a:p>
            <a:r>
              <a:rPr lang="en-US"/>
              <a:t>Lorem ipsum dolor sit </a:t>
            </a:r>
            <a:r>
              <a:rPr lang="en-US" err="1"/>
              <a:t>amet</a:t>
            </a:r>
            <a:r>
              <a:rPr lang="en-US"/>
              <a:t>, </a:t>
            </a:r>
            <a:r>
              <a:rPr lang="en-US" err="1"/>
              <a:t>eos</a:t>
            </a:r>
            <a:r>
              <a:rPr lang="en-US"/>
              <a:t> </a:t>
            </a:r>
            <a:r>
              <a:rPr lang="en-US" err="1"/>
              <a:t>inani</a:t>
            </a:r>
            <a:r>
              <a:rPr lang="en-US"/>
              <a:t> facete option id, </a:t>
            </a:r>
            <a:r>
              <a:rPr lang="en-US" err="1"/>
              <a:t>vix</a:t>
            </a:r>
            <a:r>
              <a:rPr lang="en-US"/>
              <a:t> an </a:t>
            </a:r>
            <a:r>
              <a:rPr lang="en-US" err="1"/>
              <a:t>laudem</a:t>
            </a:r>
            <a:r>
              <a:rPr lang="en-US"/>
              <a:t> nostrum </a:t>
            </a:r>
            <a:r>
              <a:rPr lang="en-US" err="1"/>
              <a:t>reprehendunt</a:t>
            </a:r>
            <a:r>
              <a:rPr lang="en-US"/>
              <a:t>. </a:t>
            </a:r>
            <a:r>
              <a:rPr lang="en-US" err="1"/>
              <a:t>Aperiam</a:t>
            </a:r>
            <a:r>
              <a:rPr lang="en-US"/>
              <a:t> </a:t>
            </a:r>
            <a:r>
              <a:rPr lang="en-US" err="1"/>
              <a:t>propriae</a:t>
            </a:r>
            <a:r>
              <a:rPr lang="en-US"/>
              <a:t> </a:t>
            </a:r>
            <a:r>
              <a:rPr lang="en-US" err="1"/>
              <a:t>ei</a:t>
            </a:r>
            <a:r>
              <a:rPr lang="en-US"/>
              <a:t> </a:t>
            </a:r>
            <a:r>
              <a:rPr lang="en-US" err="1"/>
              <a:t>eum</a:t>
            </a:r>
            <a:r>
              <a:rPr lang="en-US"/>
              <a:t>, vim facilis </a:t>
            </a:r>
            <a:r>
              <a:rPr lang="en-US" err="1"/>
              <a:t>recusabo</a:t>
            </a:r>
            <a:r>
              <a:rPr lang="en-US"/>
              <a:t> at. Vel at </a:t>
            </a:r>
            <a:r>
              <a:rPr lang="en-US" err="1"/>
              <a:t>vivendum</a:t>
            </a:r>
            <a:r>
              <a:rPr lang="en-US"/>
              <a:t> </a:t>
            </a:r>
            <a:r>
              <a:rPr lang="en-US" err="1"/>
              <a:t>electram</a:t>
            </a:r>
            <a:r>
              <a:rPr lang="en-US"/>
              <a:t>, </a:t>
            </a:r>
            <a:r>
              <a:rPr lang="en-US" err="1"/>
              <a:t>ius</a:t>
            </a:r>
            <a:r>
              <a:rPr lang="en-US"/>
              <a:t> nihil </a:t>
            </a:r>
            <a:r>
              <a:rPr lang="en-US" err="1"/>
              <a:t>labores</a:t>
            </a:r>
            <a:r>
              <a:rPr lang="en-US"/>
              <a:t> ea. Ut </a:t>
            </a:r>
            <a:r>
              <a:rPr lang="en-US" err="1"/>
              <a:t>falli</a:t>
            </a:r>
            <a:r>
              <a:rPr lang="en-US"/>
              <a:t> </a:t>
            </a:r>
            <a:r>
              <a:rPr lang="en-US" err="1"/>
              <a:t>prodesset</a:t>
            </a:r>
            <a:r>
              <a:rPr lang="en-US"/>
              <a:t> </a:t>
            </a:r>
            <a:r>
              <a:rPr lang="en-US" err="1"/>
              <a:t>eum</a:t>
            </a:r>
            <a:r>
              <a:rPr lang="en-US"/>
              <a:t>. At duo </a:t>
            </a:r>
            <a:r>
              <a:rPr lang="en-US" err="1"/>
              <a:t>rebum</a:t>
            </a:r>
            <a:r>
              <a:rPr lang="en-US"/>
              <a:t> </a:t>
            </a:r>
            <a:r>
              <a:rPr lang="en-US" err="1"/>
              <a:t>epicurei</a:t>
            </a:r>
            <a:r>
              <a:rPr lang="en-US"/>
              <a:t> </a:t>
            </a:r>
            <a:r>
              <a:rPr lang="en-US" err="1"/>
              <a:t>aliquando</a:t>
            </a:r>
            <a:r>
              <a:rPr lang="en-US"/>
              <a:t>.</a:t>
            </a:r>
          </a:p>
          <a:p>
            <a:r>
              <a:rPr lang="en-US"/>
              <a:t>An per </a:t>
            </a:r>
            <a:r>
              <a:rPr lang="en-US" err="1"/>
              <a:t>vero</a:t>
            </a:r>
            <a:r>
              <a:rPr lang="en-US"/>
              <a:t> </a:t>
            </a:r>
            <a:r>
              <a:rPr lang="en-US" err="1"/>
              <a:t>tempor</a:t>
            </a:r>
            <a:r>
              <a:rPr lang="en-US"/>
              <a:t>, </a:t>
            </a:r>
            <a:r>
              <a:rPr lang="en-US" err="1"/>
              <a:t>ornatus</a:t>
            </a:r>
            <a:r>
              <a:rPr lang="en-US"/>
              <a:t> </a:t>
            </a:r>
            <a:r>
              <a:rPr lang="en-US" err="1"/>
              <a:t>epicurei</a:t>
            </a:r>
            <a:r>
              <a:rPr lang="en-US"/>
              <a:t> </a:t>
            </a:r>
            <a:r>
              <a:rPr lang="en-US" err="1"/>
              <a:t>intellegam</a:t>
            </a:r>
            <a:r>
              <a:rPr lang="en-US"/>
              <a:t> </a:t>
            </a:r>
            <a:r>
              <a:rPr lang="en-US" err="1"/>
              <a:t>te</a:t>
            </a:r>
            <a:r>
              <a:rPr lang="en-US"/>
              <a:t> usu. Eu </a:t>
            </a:r>
            <a:r>
              <a:rPr lang="en-US" err="1"/>
              <a:t>eos</a:t>
            </a:r>
            <a:r>
              <a:rPr lang="en-US"/>
              <a:t> populo </a:t>
            </a:r>
            <a:r>
              <a:rPr lang="en-US" err="1"/>
              <a:t>moderatius</a:t>
            </a:r>
            <a:r>
              <a:rPr lang="en-US"/>
              <a:t> </a:t>
            </a:r>
            <a:r>
              <a:rPr lang="en-US" err="1"/>
              <a:t>reprimique</a:t>
            </a:r>
            <a:r>
              <a:rPr lang="en-US"/>
              <a:t>, id sit </a:t>
            </a:r>
            <a:r>
              <a:rPr lang="en-US" err="1"/>
              <a:t>officiis</a:t>
            </a:r>
            <a:r>
              <a:rPr lang="en-US"/>
              <a:t> </a:t>
            </a:r>
            <a:r>
              <a:rPr lang="en-US" err="1"/>
              <a:t>gubergren</a:t>
            </a:r>
            <a:r>
              <a:rPr lang="en-US"/>
              <a:t>, qui </a:t>
            </a:r>
            <a:r>
              <a:rPr lang="en-US" err="1"/>
              <a:t>singulis</a:t>
            </a:r>
            <a:r>
              <a:rPr lang="en-US"/>
              <a:t> </a:t>
            </a:r>
            <a:r>
              <a:rPr lang="en-US" err="1"/>
              <a:t>recteque</a:t>
            </a:r>
            <a:r>
              <a:rPr lang="en-US"/>
              <a:t> </a:t>
            </a:r>
            <a:r>
              <a:rPr lang="en-US" err="1"/>
              <a:t>concludaturque</a:t>
            </a:r>
            <a:r>
              <a:rPr lang="en-US"/>
              <a:t> ad. Doming </a:t>
            </a:r>
            <a:r>
              <a:rPr lang="en-US" err="1"/>
              <a:t>reprimique</a:t>
            </a:r>
            <a:r>
              <a:rPr lang="en-US"/>
              <a:t> </a:t>
            </a:r>
            <a:r>
              <a:rPr lang="en-US" err="1"/>
              <a:t>ei</a:t>
            </a:r>
            <a:r>
              <a:rPr lang="en-US"/>
              <a:t> vis. </a:t>
            </a:r>
            <a:r>
              <a:rPr lang="en-US" err="1"/>
              <a:t>Enim</a:t>
            </a:r>
            <a:r>
              <a:rPr lang="en-US"/>
              <a:t> </a:t>
            </a:r>
            <a:r>
              <a:rPr lang="en-US" err="1"/>
              <a:t>tation</a:t>
            </a:r>
            <a:r>
              <a:rPr lang="en-US"/>
              <a:t> </a:t>
            </a:r>
            <a:r>
              <a:rPr lang="en-US" err="1"/>
              <a:t>ridens</a:t>
            </a:r>
            <a:r>
              <a:rPr lang="en-US"/>
              <a:t> </a:t>
            </a:r>
            <a:r>
              <a:rPr lang="en-US" err="1"/>
              <a:t>ius</a:t>
            </a:r>
            <a:r>
              <a:rPr lang="en-US"/>
              <a:t> an, id lorem </a:t>
            </a:r>
            <a:r>
              <a:rPr lang="en-US" err="1"/>
              <a:t>ullum</a:t>
            </a:r>
            <a:r>
              <a:rPr lang="en-US"/>
              <a:t> </a:t>
            </a:r>
            <a:r>
              <a:rPr lang="en-US" err="1"/>
              <a:t>iusto</a:t>
            </a:r>
            <a:r>
              <a:rPr lang="en-US"/>
              <a:t> sed, </a:t>
            </a:r>
            <a:r>
              <a:rPr lang="en-US" err="1"/>
              <a:t>ei</a:t>
            </a:r>
            <a:r>
              <a:rPr lang="en-US"/>
              <a:t> per </a:t>
            </a:r>
            <a:r>
              <a:rPr lang="en-US" err="1"/>
              <a:t>natum</a:t>
            </a:r>
            <a:r>
              <a:rPr lang="en-US"/>
              <a:t> </a:t>
            </a:r>
            <a:r>
              <a:rPr lang="en-US" err="1"/>
              <a:t>senserit</a:t>
            </a:r>
            <a:r>
              <a:rPr lang="en-US"/>
              <a:t>. No </a:t>
            </a:r>
            <a:r>
              <a:rPr lang="en-US" err="1"/>
              <a:t>est</a:t>
            </a:r>
            <a:r>
              <a:rPr lang="en-US"/>
              <a:t> </a:t>
            </a:r>
            <a:r>
              <a:rPr lang="en-US" err="1"/>
              <a:t>zril</a:t>
            </a:r>
            <a:r>
              <a:rPr lang="en-US"/>
              <a:t> </a:t>
            </a:r>
            <a:r>
              <a:rPr lang="en-US" err="1"/>
              <a:t>expetenda</a:t>
            </a:r>
            <a:r>
              <a:rPr lang="en-US"/>
              <a:t> </a:t>
            </a:r>
            <a:r>
              <a:rPr lang="en-US" err="1"/>
              <a:t>delicatissimi</a:t>
            </a:r>
            <a:r>
              <a:rPr lang="en-US"/>
              <a:t>, cu </a:t>
            </a:r>
            <a:r>
              <a:rPr lang="en-US" err="1"/>
              <a:t>eligendi</a:t>
            </a:r>
            <a:r>
              <a:rPr lang="en-US"/>
              <a:t> </a:t>
            </a:r>
            <a:r>
              <a:rPr lang="en-US" err="1"/>
              <a:t>tacimates</a:t>
            </a:r>
            <a:r>
              <a:rPr lang="en-US"/>
              <a:t> </a:t>
            </a:r>
            <a:r>
              <a:rPr lang="en-US" err="1"/>
              <a:t>theophrastus</a:t>
            </a:r>
            <a:r>
              <a:rPr lang="en-US"/>
              <a:t> </a:t>
            </a:r>
            <a:r>
              <a:rPr lang="en-US" err="1"/>
              <a:t>vix</a:t>
            </a:r>
            <a:r>
              <a:rPr lang="en-US"/>
              <a:t>.</a:t>
            </a:r>
          </a:p>
        </p:txBody>
      </p:sp>
    </p:spTree>
    <p:extLst>
      <p:ext uri="{BB962C8B-B14F-4D97-AF65-F5344CB8AC3E}">
        <p14:creationId xmlns:p14="http://schemas.microsoft.com/office/powerpoint/2010/main" val="1404838900"/>
      </p:ext>
    </p:extLst>
  </p:cSld>
  <p:clrMapOvr>
    <a:masterClrMapping/>
  </p:clrMapOvr>
</p:sldLayout>
</file>

<file path=ppt/slideLayouts/slideLayout49.xml><?xml version="1.0" encoding="utf-8"?>
<p:sldLayout xmlns:a="http://schemas.openxmlformats.org/drawingml/2006/main" xmlns:r="http://schemas.openxmlformats.org/officeDocument/2006/relationships" xmlns:p="http://schemas.openxmlformats.org/presentationml/2006/main" preserve="1" userDrawn="1">
  <p:cSld name="GRAPHS &amp; TEXT">
    <p:spTree>
      <p:nvGrpSpPr>
        <p:cNvPr id="1" name=""/>
        <p:cNvGrpSpPr/>
        <p:nvPr/>
      </p:nvGrpSpPr>
      <p:grpSpPr>
        <a:xfrm>
          <a:off x="0" y="0"/>
          <a:ext cx="0" cy="0"/>
          <a:chOff x="0" y="0"/>
          <a:chExt cx="0" cy="0"/>
        </a:xfrm>
      </p:grpSpPr>
      <p:sp>
        <p:nvSpPr>
          <p:cNvPr id="6" name="Title 1">
            <a:extLst>
              <a:ext uri="{FF2B5EF4-FFF2-40B4-BE49-F238E27FC236}">
                <a16:creationId xmlns:a16="http://schemas.microsoft.com/office/drawing/2014/main" id="{B5BDEC08-1444-3A43-A0FF-535A9B70C8C1}"/>
              </a:ext>
            </a:extLst>
          </p:cNvPr>
          <p:cNvSpPr>
            <a:spLocks noGrp="1"/>
          </p:cNvSpPr>
          <p:nvPr>
            <p:ph type="ctrTitle"/>
          </p:nvPr>
        </p:nvSpPr>
        <p:spPr>
          <a:xfrm>
            <a:off x="2345094" y="1682200"/>
            <a:ext cx="7703975" cy="678445"/>
          </a:xfrm>
          <a:prstGeom prst="rect">
            <a:avLst/>
          </a:prstGeom>
        </p:spPr>
        <p:txBody>
          <a:bodyPr anchor="t">
            <a:normAutofit/>
          </a:bodyPr>
          <a:lstStyle>
            <a:lvl1pPr algn="l">
              <a:defRPr sz="2000"/>
            </a:lvl1pPr>
          </a:lstStyle>
          <a:p>
            <a:r>
              <a:rPr lang="en-GB"/>
              <a:t>Click to edit Master title style</a:t>
            </a:r>
            <a:endParaRPr lang="en-US"/>
          </a:p>
        </p:txBody>
      </p:sp>
      <p:sp>
        <p:nvSpPr>
          <p:cNvPr id="7" name="Subtitle 2">
            <a:extLst>
              <a:ext uri="{FF2B5EF4-FFF2-40B4-BE49-F238E27FC236}">
                <a16:creationId xmlns:a16="http://schemas.microsoft.com/office/drawing/2014/main" id="{9D6A0081-2D05-E345-BB53-D498662170A2}"/>
              </a:ext>
            </a:extLst>
          </p:cNvPr>
          <p:cNvSpPr>
            <a:spLocks noGrp="1"/>
          </p:cNvSpPr>
          <p:nvPr>
            <p:ph type="subTitle" idx="1" hasCustomPrompt="1"/>
          </p:nvPr>
        </p:nvSpPr>
        <p:spPr>
          <a:xfrm>
            <a:off x="7461504" y="3336488"/>
            <a:ext cx="2614997" cy="2506824"/>
          </a:xfrm>
        </p:spPr>
        <p:txBody>
          <a:bodyPr numCol="1" spcCol="360000">
            <a:normAutofit/>
          </a:bodyPr>
          <a:lstStyle>
            <a:lvl1pPr marL="0" indent="0" algn="l">
              <a:lnSpc>
                <a:spcPct val="150000"/>
              </a:lnSpc>
              <a:buNone/>
              <a:defRPr sz="900" baseline="0"/>
            </a:lvl1pPr>
            <a:lvl2pPr marL="457200" indent="0" algn="ctr">
              <a:buNone/>
              <a:defRPr sz="2000"/>
            </a:lvl2pPr>
            <a:lvl3pPr marL="914400" indent="0" algn="ctr">
              <a:buNone/>
              <a:defRPr sz="1800"/>
            </a:lvl3pPr>
            <a:lvl4pPr marL="1371600" indent="0" algn="ctr">
              <a:buNone/>
              <a:defRPr sz="1600"/>
            </a:lvl4pPr>
            <a:lvl5pPr marL="1828800" indent="0" algn="ctr">
              <a:buNone/>
              <a:defRPr sz="1600"/>
            </a:lvl5pPr>
            <a:lvl6pPr marL="2286000" indent="0" algn="ctr">
              <a:buNone/>
              <a:defRPr sz="1600"/>
            </a:lvl6pPr>
            <a:lvl7pPr marL="2743200" indent="0" algn="ctr">
              <a:buNone/>
              <a:defRPr sz="1600"/>
            </a:lvl7pPr>
            <a:lvl8pPr marL="3200400" indent="0" algn="ctr">
              <a:buNone/>
              <a:defRPr sz="1600"/>
            </a:lvl8pPr>
            <a:lvl9pPr marL="3657600" indent="0" algn="ctr">
              <a:buNone/>
              <a:defRPr sz="1600"/>
            </a:lvl9pPr>
          </a:lstStyle>
          <a:p>
            <a:r>
              <a:rPr lang="en-US"/>
              <a:t>An per </a:t>
            </a:r>
            <a:r>
              <a:rPr lang="en-US" err="1"/>
              <a:t>vero</a:t>
            </a:r>
            <a:r>
              <a:rPr lang="en-US"/>
              <a:t> </a:t>
            </a:r>
            <a:r>
              <a:rPr lang="en-US" err="1"/>
              <a:t>tempor</a:t>
            </a:r>
            <a:r>
              <a:rPr lang="en-US"/>
              <a:t>, </a:t>
            </a:r>
            <a:r>
              <a:rPr lang="en-US" err="1"/>
              <a:t>ornatus</a:t>
            </a:r>
            <a:r>
              <a:rPr lang="en-US"/>
              <a:t> </a:t>
            </a:r>
            <a:r>
              <a:rPr lang="en-US" err="1"/>
              <a:t>epicurei</a:t>
            </a:r>
            <a:r>
              <a:rPr lang="en-US"/>
              <a:t> </a:t>
            </a:r>
            <a:r>
              <a:rPr lang="en-US" err="1"/>
              <a:t>intellegam</a:t>
            </a:r>
            <a:r>
              <a:rPr lang="en-US"/>
              <a:t> </a:t>
            </a:r>
            <a:r>
              <a:rPr lang="en-US" err="1"/>
              <a:t>te</a:t>
            </a:r>
            <a:r>
              <a:rPr lang="en-US"/>
              <a:t> usu. Eu </a:t>
            </a:r>
            <a:r>
              <a:rPr lang="en-US" err="1"/>
              <a:t>eos</a:t>
            </a:r>
            <a:r>
              <a:rPr lang="en-US"/>
              <a:t> populo </a:t>
            </a:r>
            <a:r>
              <a:rPr lang="en-US" err="1"/>
              <a:t>moderatius</a:t>
            </a:r>
            <a:r>
              <a:rPr lang="en-US"/>
              <a:t> </a:t>
            </a:r>
            <a:r>
              <a:rPr lang="en-US" err="1"/>
              <a:t>reprimique</a:t>
            </a:r>
            <a:r>
              <a:rPr lang="en-US"/>
              <a:t>, id sit </a:t>
            </a:r>
            <a:r>
              <a:rPr lang="en-US" err="1"/>
              <a:t>officiis</a:t>
            </a:r>
            <a:r>
              <a:rPr lang="en-US"/>
              <a:t> </a:t>
            </a:r>
            <a:r>
              <a:rPr lang="en-US" err="1"/>
              <a:t>gubergren</a:t>
            </a:r>
            <a:r>
              <a:rPr lang="en-US"/>
              <a:t>, qui </a:t>
            </a:r>
            <a:r>
              <a:rPr lang="en-US" err="1"/>
              <a:t>singulis</a:t>
            </a:r>
            <a:r>
              <a:rPr lang="en-US"/>
              <a:t> </a:t>
            </a:r>
            <a:r>
              <a:rPr lang="en-US" err="1"/>
              <a:t>recteque</a:t>
            </a:r>
            <a:r>
              <a:rPr lang="en-US"/>
              <a:t> </a:t>
            </a:r>
            <a:r>
              <a:rPr lang="en-US" err="1"/>
              <a:t>concludaturque</a:t>
            </a:r>
            <a:r>
              <a:rPr lang="en-US"/>
              <a:t> ad. Doming </a:t>
            </a:r>
            <a:r>
              <a:rPr lang="en-US" err="1"/>
              <a:t>reprimique</a:t>
            </a:r>
            <a:r>
              <a:rPr lang="en-US"/>
              <a:t> </a:t>
            </a:r>
            <a:r>
              <a:rPr lang="en-US" err="1"/>
              <a:t>ei</a:t>
            </a:r>
            <a:r>
              <a:rPr lang="en-US"/>
              <a:t> vis. </a:t>
            </a:r>
            <a:r>
              <a:rPr lang="en-US" err="1"/>
              <a:t>Enim</a:t>
            </a:r>
            <a:r>
              <a:rPr lang="en-US"/>
              <a:t> </a:t>
            </a:r>
            <a:r>
              <a:rPr lang="en-US" err="1"/>
              <a:t>tation</a:t>
            </a:r>
            <a:r>
              <a:rPr lang="en-US"/>
              <a:t> </a:t>
            </a:r>
            <a:r>
              <a:rPr lang="en-US" err="1"/>
              <a:t>ridens</a:t>
            </a:r>
            <a:r>
              <a:rPr lang="en-US"/>
              <a:t> </a:t>
            </a:r>
            <a:r>
              <a:rPr lang="en-US" err="1"/>
              <a:t>ius</a:t>
            </a:r>
            <a:r>
              <a:rPr lang="en-US"/>
              <a:t> an, id lorem </a:t>
            </a:r>
            <a:r>
              <a:rPr lang="en-US" err="1"/>
              <a:t>ullum</a:t>
            </a:r>
            <a:r>
              <a:rPr lang="en-US"/>
              <a:t> </a:t>
            </a:r>
            <a:r>
              <a:rPr lang="en-US" err="1"/>
              <a:t>iusto</a:t>
            </a:r>
            <a:r>
              <a:rPr lang="en-US"/>
              <a:t> sed, </a:t>
            </a:r>
            <a:r>
              <a:rPr lang="en-US" err="1"/>
              <a:t>ei</a:t>
            </a:r>
            <a:r>
              <a:rPr lang="en-US"/>
              <a:t> per </a:t>
            </a:r>
            <a:r>
              <a:rPr lang="en-US" err="1"/>
              <a:t>natum</a:t>
            </a:r>
            <a:r>
              <a:rPr lang="en-US"/>
              <a:t> </a:t>
            </a:r>
            <a:r>
              <a:rPr lang="en-US" err="1"/>
              <a:t>senserit</a:t>
            </a:r>
            <a:r>
              <a:rPr lang="en-US"/>
              <a:t>. No </a:t>
            </a:r>
            <a:r>
              <a:rPr lang="en-US" err="1"/>
              <a:t>est</a:t>
            </a:r>
            <a:r>
              <a:rPr lang="en-US"/>
              <a:t> </a:t>
            </a:r>
            <a:r>
              <a:rPr lang="en-US" err="1"/>
              <a:t>zril</a:t>
            </a:r>
            <a:r>
              <a:rPr lang="en-US"/>
              <a:t> </a:t>
            </a:r>
            <a:r>
              <a:rPr lang="en-US" err="1"/>
              <a:t>expetenda</a:t>
            </a:r>
            <a:r>
              <a:rPr lang="en-US"/>
              <a:t> </a:t>
            </a:r>
            <a:r>
              <a:rPr lang="en-US" err="1"/>
              <a:t>delicatissimi</a:t>
            </a:r>
            <a:r>
              <a:rPr lang="en-US"/>
              <a:t>, cu </a:t>
            </a:r>
            <a:r>
              <a:rPr lang="en-US" err="1"/>
              <a:t>eligendi</a:t>
            </a:r>
            <a:r>
              <a:rPr lang="en-US"/>
              <a:t> </a:t>
            </a:r>
            <a:r>
              <a:rPr lang="en-US" err="1"/>
              <a:t>tacimates</a:t>
            </a:r>
            <a:r>
              <a:rPr lang="en-US"/>
              <a:t> </a:t>
            </a:r>
            <a:r>
              <a:rPr lang="en-US" err="1"/>
              <a:t>theophrastus</a:t>
            </a:r>
            <a:r>
              <a:rPr lang="en-US"/>
              <a:t> </a:t>
            </a:r>
            <a:r>
              <a:rPr lang="en-US" err="1"/>
              <a:t>vix</a:t>
            </a:r>
            <a:r>
              <a:rPr lang="en-US"/>
              <a:t>.</a:t>
            </a:r>
          </a:p>
        </p:txBody>
      </p:sp>
      <p:sp>
        <p:nvSpPr>
          <p:cNvPr id="10" name="Picture Placeholder 2">
            <a:extLst>
              <a:ext uri="{FF2B5EF4-FFF2-40B4-BE49-F238E27FC236}">
                <a16:creationId xmlns:a16="http://schemas.microsoft.com/office/drawing/2014/main" id="{A033FBF4-7937-5A4F-8CBB-C6E849165BEB}"/>
              </a:ext>
            </a:extLst>
          </p:cNvPr>
          <p:cNvSpPr>
            <a:spLocks noGrp="1"/>
          </p:cNvSpPr>
          <p:nvPr>
            <p:ph type="pic" idx="10"/>
          </p:nvPr>
        </p:nvSpPr>
        <p:spPr>
          <a:xfrm>
            <a:off x="2345094" y="2468880"/>
            <a:ext cx="4887810" cy="3885946"/>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endParaRPr lang="en-US"/>
          </a:p>
        </p:txBody>
      </p:sp>
    </p:spTree>
    <p:extLst>
      <p:ext uri="{BB962C8B-B14F-4D97-AF65-F5344CB8AC3E}">
        <p14:creationId xmlns:p14="http://schemas.microsoft.com/office/powerpoint/2010/main" val="664072837"/>
      </p:ext>
    </p:extLst>
  </p:cSld>
  <p:clrMapOvr>
    <a:masterClrMapping/>
  </p:clrMapOvr>
</p:sldLayout>
</file>

<file path=ppt/slideLayouts/slideLayout50.xml><?xml version="1.0" encoding="utf-8"?>
<p:sldLayout xmlns:a="http://schemas.openxmlformats.org/drawingml/2006/main" xmlns:r="http://schemas.openxmlformats.org/officeDocument/2006/relationships" xmlns:p="http://schemas.openxmlformats.org/presentationml/2006/main" preserve="1" userDrawn="1">
  <p:cSld name="HEADING &amp; BULLET POINTS">
    <p:spTree>
      <p:nvGrpSpPr>
        <p:cNvPr id="1" name=""/>
        <p:cNvGrpSpPr/>
        <p:nvPr/>
      </p:nvGrpSpPr>
      <p:grpSpPr>
        <a:xfrm>
          <a:off x="0" y="0"/>
          <a:ext cx="0" cy="0"/>
          <a:chOff x="0" y="0"/>
          <a:chExt cx="0" cy="0"/>
        </a:xfrm>
      </p:grpSpPr>
      <p:sp>
        <p:nvSpPr>
          <p:cNvPr id="6" name="Title 1">
            <a:extLst>
              <a:ext uri="{FF2B5EF4-FFF2-40B4-BE49-F238E27FC236}">
                <a16:creationId xmlns:a16="http://schemas.microsoft.com/office/drawing/2014/main" id="{883D74B6-D092-E248-8E9C-592BE1363E49}"/>
              </a:ext>
            </a:extLst>
          </p:cNvPr>
          <p:cNvSpPr>
            <a:spLocks noGrp="1"/>
          </p:cNvSpPr>
          <p:nvPr>
            <p:ph type="ctrTitle"/>
          </p:nvPr>
        </p:nvSpPr>
        <p:spPr>
          <a:xfrm>
            <a:off x="2345094" y="1708833"/>
            <a:ext cx="9144000" cy="678445"/>
          </a:xfrm>
          <a:prstGeom prst="rect">
            <a:avLst/>
          </a:prstGeom>
        </p:spPr>
        <p:txBody>
          <a:bodyPr anchor="t">
            <a:normAutofit/>
          </a:bodyPr>
          <a:lstStyle>
            <a:lvl1pPr algn="l">
              <a:defRPr sz="2000"/>
            </a:lvl1pPr>
          </a:lstStyle>
          <a:p>
            <a:r>
              <a:rPr lang="en-GB"/>
              <a:t>Click to edit Master title style</a:t>
            </a:r>
            <a:endParaRPr lang="en-US"/>
          </a:p>
        </p:txBody>
      </p:sp>
      <p:sp>
        <p:nvSpPr>
          <p:cNvPr id="7" name="Subtitle 2">
            <a:extLst>
              <a:ext uri="{FF2B5EF4-FFF2-40B4-BE49-F238E27FC236}">
                <a16:creationId xmlns:a16="http://schemas.microsoft.com/office/drawing/2014/main" id="{D68285FD-C013-B048-94D1-C1D188E712BC}"/>
              </a:ext>
            </a:extLst>
          </p:cNvPr>
          <p:cNvSpPr>
            <a:spLocks noGrp="1"/>
          </p:cNvSpPr>
          <p:nvPr>
            <p:ph type="subTitle" idx="1" hasCustomPrompt="1"/>
          </p:nvPr>
        </p:nvSpPr>
        <p:spPr>
          <a:xfrm>
            <a:off x="2345094" y="2668976"/>
            <a:ext cx="9144000" cy="2638520"/>
          </a:xfrm>
        </p:spPr>
        <p:txBody>
          <a:bodyPr>
            <a:normAutofit/>
          </a:bodyPr>
          <a:lstStyle>
            <a:lvl1pPr marL="285750" indent="-285750" algn="l">
              <a:buFont typeface="Wingdings" pitchFamily="2" charset="2"/>
              <a:buChar char="§"/>
              <a:defRPr sz="1600">
                <a:latin typeface="Arial" panose="020B0604020202020204" pitchFamily="34" charset="0"/>
                <a:cs typeface="Arial" panose="020B0604020202020204" pitchFamily="34" charset="0"/>
              </a:defRPr>
            </a:lvl1pPr>
            <a:lvl2pPr marL="457200" indent="0" algn="ctr">
              <a:buNone/>
              <a:defRPr sz="2000"/>
            </a:lvl2pPr>
            <a:lvl3pPr marL="914400" indent="0" algn="ctr">
              <a:buNone/>
              <a:defRPr sz="1800"/>
            </a:lvl3pPr>
            <a:lvl4pPr marL="1371600" indent="0" algn="ctr">
              <a:buNone/>
              <a:defRPr sz="1600"/>
            </a:lvl4pPr>
            <a:lvl5pPr marL="1828800" indent="0" algn="ctr">
              <a:buNone/>
              <a:defRPr sz="1600"/>
            </a:lvl5pPr>
            <a:lvl6pPr marL="2286000" indent="0" algn="ctr">
              <a:buNone/>
              <a:defRPr sz="1600"/>
            </a:lvl6pPr>
            <a:lvl7pPr marL="2743200" indent="0" algn="ctr">
              <a:buNone/>
              <a:defRPr sz="1600"/>
            </a:lvl7pPr>
            <a:lvl8pPr marL="3200400" indent="0" algn="ctr">
              <a:buNone/>
              <a:defRPr sz="1600"/>
            </a:lvl8pPr>
            <a:lvl9pPr marL="3657600" indent="0" algn="ctr">
              <a:buNone/>
              <a:defRPr sz="1600"/>
            </a:lvl9pPr>
          </a:lstStyle>
          <a:p>
            <a:r>
              <a:rPr lang="en-GB"/>
              <a:t>Click to edit Bullet Points…</a:t>
            </a:r>
          </a:p>
          <a:p>
            <a:r>
              <a:rPr lang="en-GB"/>
              <a:t>Click to edit Bullet Points</a:t>
            </a:r>
            <a:endParaRPr lang="en-US"/>
          </a:p>
        </p:txBody>
      </p:sp>
    </p:spTree>
    <p:extLst>
      <p:ext uri="{BB962C8B-B14F-4D97-AF65-F5344CB8AC3E}">
        <p14:creationId xmlns:p14="http://schemas.microsoft.com/office/powerpoint/2010/main" val="1691194409"/>
      </p:ext>
    </p:extLst>
  </p:cSld>
  <p:clrMapOvr>
    <a:masterClrMapping/>
  </p:clrMapOvr>
</p:sldLayout>
</file>

<file path=ppt/slideLayouts/slideLayout51.xml><?xml version="1.0" encoding="utf-8"?>
<p:sldLayout xmlns:a="http://schemas.openxmlformats.org/drawingml/2006/main" xmlns:r="http://schemas.openxmlformats.org/officeDocument/2006/relationships" xmlns:p="http://schemas.openxmlformats.org/presentationml/2006/main" preserve="1" userDrawn="1">
  <p:cSld name="Section Break">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261AB785-8985-A80E-806D-943192AADD1B}"/>
              </a:ext>
            </a:extLst>
          </p:cNvPr>
          <p:cNvSpPr>
            <a:spLocks noGrp="1"/>
          </p:cNvSpPr>
          <p:nvPr>
            <p:ph type="title" hasCustomPrompt="1"/>
          </p:nvPr>
        </p:nvSpPr>
        <p:spPr>
          <a:xfrm>
            <a:off x="4031672" y="2766219"/>
            <a:ext cx="6966527" cy="1325563"/>
          </a:xfrm>
        </p:spPr>
        <p:txBody>
          <a:bodyPr anchor="b">
            <a:normAutofit/>
          </a:bodyPr>
          <a:lstStyle>
            <a:lvl1pPr>
              <a:defRPr sz="2800"/>
            </a:lvl1pPr>
          </a:lstStyle>
          <a:p>
            <a:r>
              <a:rPr lang="en-US"/>
              <a:t>Section title</a:t>
            </a:r>
            <a:endParaRPr lang="en-GB"/>
          </a:p>
        </p:txBody>
      </p:sp>
      <p:sp>
        <p:nvSpPr>
          <p:cNvPr id="6" name="Text Placeholder 5">
            <a:extLst>
              <a:ext uri="{FF2B5EF4-FFF2-40B4-BE49-F238E27FC236}">
                <a16:creationId xmlns:a16="http://schemas.microsoft.com/office/drawing/2014/main" id="{71F3A676-D461-4214-79CA-6A1166138414}"/>
              </a:ext>
            </a:extLst>
          </p:cNvPr>
          <p:cNvSpPr>
            <a:spLocks noGrp="1"/>
          </p:cNvSpPr>
          <p:nvPr>
            <p:ph type="body" sz="quarter" idx="10" hasCustomPrompt="1"/>
          </p:nvPr>
        </p:nvSpPr>
        <p:spPr>
          <a:xfrm>
            <a:off x="4032250" y="4316413"/>
            <a:ext cx="6965950" cy="1084262"/>
          </a:xfrm>
        </p:spPr>
        <p:txBody>
          <a:bodyPr anchor="ctr"/>
          <a:lstStyle>
            <a:lvl1pPr marL="0" indent="0">
              <a:buNone/>
              <a:defRPr cap="all" spc="300" baseline="0"/>
            </a:lvl1pPr>
          </a:lstStyle>
          <a:p>
            <a:pPr lvl="0"/>
            <a:r>
              <a:rPr lang="en-US"/>
              <a:t>Presenter Name</a:t>
            </a:r>
            <a:endParaRPr lang="en-GB"/>
          </a:p>
        </p:txBody>
      </p:sp>
    </p:spTree>
    <p:extLst>
      <p:ext uri="{BB962C8B-B14F-4D97-AF65-F5344CB8AC3E}">
        <p14:creationId xmlns:p14="http://schemas.microsoft.com/office/powerpoint/2010/main" val="3896294631"/>
      </p:ext>
    </p:extLst>
  </p:cSld>
  <p:clrMapOvr>
    <a:masterClrMapping/>
  </p:clrMapOvr>
</p:sldLayout>
</file>

<file path=ppt/slideLayouts/slideLayout52.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Tree>
    <p:extLst>
      <p:ext uri="{BB962C8B-B14F-4D97-AF65-F5344CB8AC3E}">
        <p14:creationId xmlns:p14="http://schemas.microsoft.com/office/powerpoint/2010/main" val="3457706809"/>
      </p:ext>
    </p:extLst>
  </p:cSld>
  <p:clrMapOvr>
    <a:masterClrMapping/>
  </p:clrMapOvr>
</p:sldLayout>
</file>

<file path=ppt/slideLayouts/slideLayout53.xml><?xml version="1.0" encoding="utf-8"?>
<p:sldLayout xmlns:a="http://schemas.openxmlformats.org/drawingml/2006/main" xmlns:r="http://schemas.openxmlformats.org/officeDocument/2006/relationships" xmlns:p="http://schemas.openxmlformats.org/presentationml/2006/main" userDrawn="1">
  <p:cSld name="Title and 1 Text Box">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4D3CBE58-3C95-88A6-3034-285FB763C634}"/>
              </a:ext>
            </a:extLst>
          </p:cNvPr>
          <p:cNvSpPr>
            <a:spLocks noGrp="1"/>
          </p:cNvSpPr>
          <p:nvPr>
            <p:ph type="title"/>
          </p:nvPr>
        </p:nvSpPr>
        <p:spPr/>
        <p:txBody>
          <a:bodyPr/>
          <a:lstStyle/>
          <a:p>
            <a:r>
              <a:rPr lang="en-US"/>
              <a:t>Click to edit Master title style</a:t>
            </a:r>
            <a:endParaRPr lang="en-GB"/>
          </a:p>
        </p:txBody>
      </p:sp>
      <p:sp>
        <p:nvSpPr>
          <p:cNvPr id="4" name="Content Placeholder 3">
            <a:extLst>
              <a:ext uri="{FF2B5EF4-FFF2-40B4-BE49-F238E27FC236}">
                <a16:creationId xmlns:a16="http://schemas.microsoft.com/office/drawing/2014/main" id="{01454154-D7E6-35FB-BDEF-AC21C9A2E7E4}"/>
              </a:ext>
            </a:extLst>
          </p:cNvPr>
          <p:cNvSpPr>
            <a:spLocks noGrp="1"/>
          </p:cNvSpPr>
          <p:nvPr>
            <p:ph sz="quarter" idx="10"/>
          </p:nvPr>
        </p:nvSpPr>
        <p:spPr>
          <a:xfrm>
            <a:off x="906463" y="1939895"/>
            <a:ext cx="9217025" cy="4178330"/>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GB"/>
          </a:p>
        </p:txBody>
      </p:sp>
    </p:spTree>
    <p:extLst>
      <p:ext uri="{BB962C8B-B14F-4D97-AF65-F5344CB8AC3E}">
        <p14:creationId xmlns:p14="http://schemas.microsoft.com/office/powerpoint/2010/main" val="3946086302"/>
      </p:ext>
    </p:extLst>
  </p:cSld>
  <p:clrMapOvr>
    <a:masterClrMapping/>
  </p:clrMapOvr>
</p:sldLayout>
</file>

<file path=ppt/slideLayouts/slideLayout54.xml><?xml version="1.0" encoding="utf-8"?>
<p:sldLayout xmlns:a="http://schemas.openxmlformats.org/drawingml/2006/main" xmlns:r="http://schemas.openxmlformats.org/officeDocument/2006/relationships" xmlns:p="http://schemas.openxmlformats.org/presentationml/2006/main" userDrawn="1">
  <p:cSld name="Title and Table">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4D3CBE58-3C95-88A6-3034-285FB763C634}"/>
              </a:ext>
            </a:extLst>
          </p:cNvPr>
          <p:cNvSpPr>
            <a:spLocks noGrp="1"/>
          </p:cNvSpPr>
          <p:nvPr>
            <p:ph type="title"/>
          </p:nvPr>
        </p:nvSpPr>
        <p:spPr/>
        <p:txBody>
          <a:bodyPr/>
          <a:lstStyle/>
          <a:p>
            <a:r>
              <a:rPr lang="en-US"/>
              <a:t>Click to edit Master title style</a:t>
            </a:r>
            <a:endParaRPr lang="en-GB"/>
          </a:p>
        </p:txBody>
      </p:sp>
      <p:sp>
        <p:nvSpPr>
          <p:cNvPr id="6" name="Table Placeholder 5">
            <a:extLst>
              <a:ext uri="{FF2B5EF4-FFF2-40B4-BE49-F238E27FC236}">
                <a16:creationId xmlns:a16="http://schemas.microsoft.com/office/drawing/2014/main" id="{98F02729-A620-B77C-1AB7-B18A01C3A1EC}"/>
              </a:ext>
            </a:extLst>
          </p:cNvPr>
          <p:cNvSpPr>
            <a:spLocks noGrp="1"/>
          </p:cNvSpPr>
          <p:nvPr>
            <p:ph type="tbl" sz="quarter" idx="10"/>
          </p:nvPr>
        </p:nvSpPr>
        <p:spPr>
          <a:xfrm>
            <a:off x="838200" y="2084388"/>
            <a:ext cx="9285288" cy="3957637"/>
          </a:xfrm>
        </p:spPr>
        <p:txBody>
          <a:bodyPr/>
          <a:lstStyle/>
          <a:p>
            <a:r>
              <a:rPr lang="en-US"/>
              <a:t>Click icon to add table</a:t>
            </a:r>
            <a:endParaRPr lang="en-GB"/>
          </a:p>
        </p:txBody>
      </p:sp>
    </p:spTree>
    <p:extLst>
      <p:ext uri="{BB962C8B-B14F-4D97-AF65-F5344CB8AC3E}">
        <p14:creationId xmlns:p14="http://schemas.microsoft.com/office/powerpoint/2010/main" val="3871568789"/>
      </p:ext>
    </p:extLst>
  </p:cSld>
  <p:clrMapOvr>
    <a:masterClrMapping/>
  </p:clrMapOvr>
</p:sldLayout>
</file>

<file path=ppt/slideLayouts/slideLayout55.xml><?xml version="1.0" encoding="utf-8"?>
<p:sldLayout xmlns:a="http://schemas.openxmlformats.org/drawingml/2006/main" xmlns:r="http://schemas.openxmlformats.org/officeDocument/2006/relationships" xmlns:p="http://schemas.openxmlformats.org/presentationml/2006/main" userDrawn="1">
  <p:cSld name="Narrow Image Left then Textbox">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3C0834E3-2A23-025C-BE58-C34BE3D1850B}"/>
              </a:ext>
            </a:extLst>
          </p:cNvPr>
          <p:cNvSpPr>
            <a:spLocks noGrp="1"/>
          </p:cNvSpPr>
          <p:nvPr>
            <p:ph type="title"/>
          </p:nvPr>
        </p:nvSpPr>
        <p:spPr/>
        <p:txBody>
          <a:bodyPr/>
          <a:lstStyle/>
          <a:p>
            <a:r>
              <a:rPr lang="en-US"/>
              <a:t>Click to edit Master title style</a:t>
            </a:r>
            <a:endParaRPr lang="en-GB"/>
          </a:p>
        </p:txBody>
      </p:sp>
      <p:sp>
        <p:nvSpPr>
          <p:cNvPr id="4" name="Picture Placeholder 3">
            <a:extLst>
              <a:ext uri="{FF2B5EF4-FFF2-40B4-BE49-F238E27FC236}">
                <a16:creationId xmlns:a16="http://schemas.microsoft.com/office/drawing/2014/main" id="{B0F23646-2898-FFF1-C69E-0D1439CF24EF}"/>
              </a:ext>
            </a:extLst>
          </p:cNvPr>
          <p:cNvSpPr>
            <a:spLocks noGrp="1"/>
          </p:cNvSpPr>
          <p:nvPr>
            <p:ph type="pic" sz="quarter" idx="10"/>
          </p:nvPr>
        </p:nvSpPr>
        <p:spPr>
          <a:xfrm>
            <a:off x="906464" y="1836738"/>
            <a:ext cx="1964924" cy="4460875"/>
          </a:xfrm>
        </p:spPr>
        <p:txBody>
          <a:bodyPr/>
          <a:lstStyle/>
          <a:p>
            <a:r>
              <a:rPr lang="en-US"/>
              <a:t>Click icon to add picture</a:t>
            </a:r>
            <a:endParaRPr lang="en-GB"/>
          </a:p>
        </p:txBody>
      </p:sp>
      <p:sp>
        <p:nvSpPr>
          <p:cNvPr id="6" name="Text Placeholder 5">
            <a:extLst>
              <a:ext uri="{FF2B5EF4-FFF2-40B4-BE49-F238E27FC236}">
                <a16:creationId xmlns:a16="http://schemas.microsoft.com/office/drawing/2014/main" id="{3457EAAD-596E-9533-B0E4-811AC742F774}"/>
              </a:ext>
            </a:extLst>
          </p:cNvPr>
          <p:cNvSpPr>
            <a:spLocks noGrp="1"/>
          </p:cNvSpPr>
          <p:nvPr>
            <p:ph type="body" sz="quarter" idx="11"/>
          </p:nvPr>
        </p:nvSpPr>
        <p:spPr>
          <a:xfrm>
            <a:off x="3358497" y="1836738"/>
            <a:ext cx="6764991" cy="4460875"/>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GB"/>
          </a:p>
        </p:txBody>
      </p:sp>
    </p:spTree>
    <p:extLst>
      <p:ext uri="{BB962C8B-B14F-4D97-AF65-F5344CB8AC3E}">
        <p14:creationId xmlns:p14="http://schemas.microsoft.com/office/powerpoint/2010/main" val="1977089934"/>
      </p:ext>
    </p:extLst>
  </p:cSld>
  <p:clrMapOvr>
    <a:masterClrMapping/>
  </p:clrMapOvr>
</p:sldLayout>
</file>

<file path=ppt/slideLayouts/slideLayout56.xml><?xml version="1.0" encoding="utf-8"?>
<p:sldLayout xmlns:a="http://schemas.openxmlformats.org/drawingml/2006/main" xmlns:r="http://schemas.openxmlformats.org/officeDocument/2006/relationships" xmlns:p="http://schemas.openxmlformats.org/presentationml/2006/main" preserve="1" userDrawn="1">
  <p:cSld name="Blank">
    <p:bg>
      <p:bgPr>
        <a:blipFill dpi="0" rotWithShape="1">
          <a:blip r:embed="rId2">
            <a:lum/>
          </a:blip>
          <a:srcRect/>
          <a:stretch>
            <a:fillRect/>
          </a:stretch>
        </a:blipFill>
        <a:effectLst/>
      </p:bgPr>
    </p:bg>
    <p:spTree>
      <p:nvGrpSpPr>
        <p:cNvPr id="1" name=""/>
        <p:cNvGrpSpPr/>
        <p:nvPr/>
      </p:nvGrpSpPr>
      <p:grpSpPr>
        <a:xfrm>
          <a:off x="0" y="0"/>
          <a:ext cx="0" cy="0"/>
          <a:chOff x="0" y="0"/>
          <a:chExt cx="0" cy="0"/>
        </a:xfrm>
      </p:grpSpPr>
      <p:pic>
        <p:nvPicPr>
          <p:cNvPr id="6" name="Picture 5">
            <a:extLst>
              <a:ext uri="{FF2B5EF4-FFF2-40B4-BE49-F238E27FC236}">
                <a16:creationId xmlns:a16="http://schemas.microsoft.com/office/drawing/2014/main" id="{399EEE5E-9535-8B49-A425-83AF87AA0A6F}"/>
              </a:ext>
            </a:extLst>
          </p:cNvPr>
          <p:cNvPicPr>
            <a:picLocks noChangeAspect="1"/>
          </p:cNvPicPr>
          <p:nvPr userDrawn="1"/>
        </p:nvPicPr>
        <p:blipFill>
          <a:blip r:embed="rId3"/>
          <a:stretch>
            <a:fillRect/>
          </a:stretch>
        </p:blipFill>
        <p:spPr>
          <a:xfrm>
            <a:off x="720000" y="6330951"/>
            <a:ext cx="1249111" cy="396000"/>
          </a:xfrm>
          <a:prstGeom prst="rect">
            <a:avLst/>
          </a:prstGeom>
        </p:spPr>
      </p:pic>
      <p:sp>
        <p:nvSpPr>
          <p:cNvPr id="7" name="Footer Placeholder 3">
            <a:extLst>
              <a:ext uri="{FF2B5EF4-FFF2-40B4-BE49-F238E27FC236}">
                <a16:creationId xmlns:a16="http://schemas.microsoft.com/office/drawing/2014/main" id="{13C092D7-3C9B-1D4F-85B2-6C6ACE0B4BCE}"/>
              </a:ext>
            </a:extLst>
          </p:cNvPr>
          <p:cNvSpPr>
            <a:spLocks noGrp="1"/>
          </p:cNvSpPr>
          <p:nvPr>
            <p:ph type="ftr" sz="quarter" idx="11"/>
          </p:nvPr>
        </p:nvSpPr>
        <p:spPr>
          <a:xfrm>
            <a:off x="719999" y="6482648"/>
            <a:ext cx="10897879" cy="143408"/>
          </a:xfrm>
        </p:spPr>
        <p:txBody>
          <a:bodyPr/>
          <a:lstStyle>
            <a:lvl1pPr>
              <a:defRPr>
                <a:solidFill>
                  <a:srgbClr val="F5F5F5"/>
                </a:solidFill>
              </a:defRPr>
            </a:lvl1pPr>
          </a:lstStyle>
          <a:p>
            <a:r>
              <a:rPr lang="en-US"/>
              <a:t>COMPLAINTS TRAINING MAY 2024</a:t>
            </a:r>
          </a:p>
        </p:txBody>
      </p:sp>
      <p:sp>
        <p:nvSpPr>
          <p:cNvPr id="9" name="Slide Number Placeholder 6">
            <a:extLst>
              <a:ext uri="{FF2B5EF4-FFF2-40B4-BE49-F238E27FC236}">
                <a16:creationId xmlns:a16="http://schemas.microsoft.com/office/drawing/2014/main" id="{CAFE4FA8-3512-5046-BE8B-1AE90529CAA1}"/>
              </a:ext>
            </a:extLst>
          </p:cNvPr>
          <p:cNvSpPr txBox="1">
            <a:spLocks/>
          </p:cNvSpPr>
          <p:nvPr userDrawn="1"/>
        </p:nvSpPr>
        <p:spPr>
          <a:xfrm>
            <a:off x="9153650" y="6482648"/>
            <a:ext cx="2464229" cy="143408"/>
          </a:xfrm>
          <a:prstGeom prst="rect">
            <a:avLst/>
          </a:prstGeom>
        </p:spPr>
        <p:txBody>
          <a:bodyPr vert="horz" lIns="0" tIns="0" rIns="0" bIns="0" rtlCol="0" anchor="t" anchorCtr="0"/>
          <a:lstStyle>
            <a:defPPr>
              <a:defRPr lang="en-US"/>
            </a:defPPr>
            <a:lvl1pPr marL="0" algn="ctr" defTabSz="914400" rtl="0" eaLnBrk="1" latinLnBrk="0" hangingPunct="1">
              <a:defRPr sz="1200" kern="1200">
                <a:solidFill>
                  <a:srgbClr val="1F144A"/>
                </a:solidFill>
                <a:latin typeface="Arial Rounded MT Bold" panose="020F0704030504030204" pitchFamily="34" charset="77"/>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gn="r"/>
            <a:r>
              <a:rPr lang="en-US" sz="900" b="1" i="0">
                <a:solidFill>
                  <a:schemeClr val="bg1"/>
                </a:solidFill>
                <a:latin typeface="Lato" panose="020F0502020204030203" pitchFamily="34" charset="77"/>
              </a:rPr>
              <a:t> </a:t>
            </a:r>
            <a:fld id="{68F1BF3E-5F0E-D24A-8AA5-A9EEC54EF19C}" type="datetime4">
              <a:rPr lang="en-GB" sz="900" b="1" i="0" smtClean="0">
                <a:solidFill>
                  <a:schemeClr val="bg1"/>
                </a:solidFill>
                <a:latin typeface="Lato" panose="020F0502020204030203" pitchFamily="34" charset="77"/>
              </a:rPr>
              <a:pPr algn="r"/>
              <a:t>19 February 2026</a:t>
            </a:fld>
            <a:r>
              <a:rPr lang="en-GB" sz="900" b="1" i="0">
                <a:solidFill>
                  <a:schemeClr val="bg1"/>
                </a:solidFill>
                <a:latin typeface="Lato" panose="020F0502020204030203" pitchFamily="34" charset="77"/>
              </a:rPr>
              <a:t>    |    </a:t>
            </a:r>
            <a:fld id="{2B613C8D-C864-C543-AF89-04A4A766BF11}" type="slidenum">
              <a:rPr lang="en-US" sz="900" b="1" i="0" smtClean="0">
                <a:solidFill>
                  <a:schemeClr val="bg1"/>
                </a:solidFill>
                <a:latin typeface="Lato" panose="020F0502020204030203" pitchFamily="34" charset="77"/>
              </a:rPr>
              <a:pPr algn="r"/>
              <a:t>‹#›</a:t>
            </a:fld>
            <a:endParaRPr lang="en-US" sz="900" b="1" i="0">
              <a:solidFill>
                <a:schemeClr val="bg1"/>
              </a:solidFill>
              <a:latin typeface="Lato" panose="020F0502020204030203" pitchFamily="34" charset="77"/>
            </a:endParaRPr>
          </a:p>
        </p:txBody>
      </p:sp>
    </p:spTree>
    <p:extLst>
      <p:ext uri="{BB962C8B-B14F-4D97-AF65-F5344CB8AC3E}">
        <p14:creationId xmlns:p14="http://schemas.microsoft.com/office/powerpoint/2010/main" val="2569030896"/>
      </p:ext>
    </p:extLst>
  </p:cSld>
  <p:clrMapOvr>
    <a:masterClrMapping/>
  </p:clrMapOvr>
</p:sldLayout>
</file>

<file path=ppt/slideLayouts/slideLayout57.xml><?xml version="1.0" encoding="utf-8"?>
<p:sldLayout xmlns:a="http://schemas.openxmlformats.org/drawingml/2006/main" xmlns:r="http://schemas.openxmlformats.org/officeDocument/2006/relationships" xmlns:p="http://schemas.openxmlformats.org/presentationml/2006/main" preserve="1" userDrawn="1">
  <p:cSld name="Blank">
    <p:bg>
      <p:bgPr>
        <a:blipFill dpi="0" rotWithShape="1">
          <a:blip r:embed="rId2">
            <a:lum/>
          </a:blip>
          <a:srcRect/>
          <a:stretch>
            <a:fillRect/>
          </a:stretch>
        </a:blipFill>
        <a:effectLst/>
      </p:bgPr>
    </p:bg>
    <p:spTree>
      <p:nvGrpSpPr>
        <p:cNvPr id="1" name=""/>
        <p:cNvGrpSpPr/>
        <p:nvPr/>
      </p:nvGrpSpPr>
      <p:grpSpPr>
        <a:xfrm>
          <a:off x="0" y="0"/>
          <a:ext cx="0" cy="0"/>
          <a:chOff x="0" y="0"/>
          <a:chExt cx="0" cy="0"/>
        </a:xfrm>
      </p:grpSpPr>
      <p:pic>
        <p:nvPicPr>
          <p:cNvPr id="6" name="Picture 5">
            <a:extLst>
              <a:ext uri="{FF2B5EF4-FFF2-40B4-BE49-F238E27FC236}">
                <a16:creationId xmlns:a16="http://schemas.microsoft.com/office/drawing/2014/main" id="{399EEE5E-9535-8B49-A425-83AF87AA0A6F}"/>
              </a:ext>
            </a:extLst>
          </p:cNvPr>
          <p:cNvPicPr>
            <a:picLocks noChangeAspect="1"/>
          </p:cNvPicPr>
          <p:nvPr userDrawn="1"/>
        </p:nvPicPr>
        <p:blipFill>
          <a:blip r:embed="rId3"/>
          <a:stretch>
            <a:fillRect/>
          </a:stretch>
        </p:blipFill>
        <p:spPr>
          <a:xfrm>
            <a:off x="720000" y="6330951"/>
            <a:ext cx="1249111" cy="396000"/>
          </a:xfrm>
          <a:prstGeom prst="rect">
            <a:avLst/>
          </a:prstGeom>
        </p:spPr>
      </p:pic>
      <p:sp>
        <p:nvSpPr>
          <p:cNvPr id="7" name="Footer Placeholder 3">
            <a:extLst>
              <a:ext uri="{FF2B5EF4-FFF2-40B4-BE49-F238E27FC236}">
                <a16:creationId xmlns:a16="http://schemas.microsoft.com/office/drawing/2014/main" id="{13C092D7-3C9B-1D4F-85B2-6C6ACE0B4BCE}"/>
              </a:ext>
            </a:extLst>
          </p:cNvPr>
          <p:cNvSpPr>
            <a:spLocks noGrp="1"/>
          </p:cNvSpPr>
          <p:nvPr>
            <p:ph type="ftr" sz="quarter" idx="11"/>
          </p:nvPr>
        </p:nvSpPr>
        <p:spPr>
          <a:xfrm>
            <a:off x="719999" y="6482648"/>
            <a:ext cx="10897879" cy="143408"/>
          </a:xfrm>
        </p:spPr>
        <p:txBody>
          <a:bodyPr/>
          <a:lstStyle>
            <a:lvl1pPr>
              <a:defRPr>
                <a:solidFill>
                  <a:srgbClr val="F5F5F5"/>
                </a:solidFill>
              </a:defRPr>
            </a:lvl1pPr>
          </a:lstStyle>
          <a:p>
            <a:r>
              <a:rPr lang="en-US"/>
              <a:t>COMPLAINTS TRAINING MAY 2024</a:t>
            </a:r>
          </a:p>
        </p:txBody>
      </p:sp>
      <p:sp>
        <p:nvSpPr>
          <p:cNvPr id="9" name="Slide Number Placeholder 6">
            <a:extLst>
              <a:ext uri="{FF2B5EF4-FFF2-40B4-BE49-F238E27FC236}">
                <a16:creationId xmlns:a16="http://schemas.microsoft.com/office/drawing/2014/main" id="{CAFE4FA8-3512-5046-BE8B-1AE90529CAA1}"/>
              </a:ext>
            </a:extLst>
          </p:cNvPr>
          <p:cNvSpPr txBox="1">
            <a:spLocks/>
          </p:cNvSpPr>
          <p:nvPr userDrawn="1"/>
        </p:nvSpPr>
        <p:spPr>
          <a:xfrm>
            <a:off x="9153650" y="6482648"/>
            <a:ext cx="2464229" cy="143408"/>
          </a:xfrm>
          <a:prstGeom prst="rect">
            <a:avLst/>
          </a:prstGeom>
        </p:spPr>
        <p:txBody>
          <a:bodyPr vert="horz" lIns="0" tIns="0" rIns="0" bIns="0" rtlCol="0" anchor="t" anchorCtr="0"/>
          <a:lstStyle>
            <a:defPPr>
              <a:defRPr lang="en-US"/>
            </a:defPPr>
            <a:lvl1pPr marL="0" algn="ctr" defTabSz="914400" rtl="0" eaLnBrk="1" latinLnBrk="0" hangingPunct="1">
              <a:defRPr sz="1200" kern="1200">
                <a:solidFill>
                  <a:srgbClr val="1F144A"/>
                </a:solidFill>
                <a:latin typeface="Arial Rounded MT Bold" panose="020F0704030504030204" pitchFamily="34" charset="77"/>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gn="r"/>
            <a:r>
              <a:rPr lang="en-US" sz="900" b="1" i="0">
                <a:solidFill>
                  <a:schemeClr val="bg1"/>
                </a:solidFill>
                <a:latin typeface="Lato" panose="020F0502020204030203" pitchFamily="34" charset="77"/>
              </a:rPr>
              <a:t> </a:t>
            </a:r>
            <a:fld id="{68F1BF3E-5F0E-D24A-8AA5-A9EEC54EF19C}" type="datetime4">
              <a:rPr lang="en-GB" sz="900" b="1" i="0" smtClean="0">
                <a:solidFill>
                  <a:schemeClr val="bg1"/>
                </a:solidFill>
                <a:latin typeface="Lato" panose="020F0502020204030203" pitchFamily="34" charset="77"/>
              </a:rPr>
              <a:pPr algn="r"/>
              <a:t>19 February 2026</a:t>
            </a:fld>
            <a:r>
              <a:rPr lang="en-GB" sz="900" b="1" i="0">
                <a:solidFill>
                  <a:schemeClr val="bg1"/>
                </a:solidFill>
                <a:latin typeface="Lato" panose="020F0502020204030203" pitchFamily="34" charset="77"/>
              </a:rPr>
              <a:t>    |    </a:t>
            </a:r>
            <a:fld id="{2B613C8D-C864-C543-AF89-04A4A766BF11}" type="slidenum">
              <a:rPr lang="en-US" sz="900" b="1" i="0" smtClean="0">
                <a:solidFill>
                  <a:schemeClr val="bg1"/>
                </a:solidFill>
                <a:latin typeface="Lato" panose="020F0502020204030203" pitchFamily="34" charset="77"/>
              </a:rPr>
              <a:pPr algn="r"/>
              <a:t>‹#›</a:t>
            </a:fld>
            <a:endParaRPr lang="en-US" sz="900" b="1" i="0">
              <a:solidFill>
                <a:schemeClr val="bg1"/>
              </a:solidFill>
              <a:latin typeface="Lato" panose="020F0502020204030203" pitchFamily="34" charset="77"/>
            </a:endParaRPr>
          </a:p>
        </p:txBody>
      </p:sp>
    </p:spTree>
    <p:extLst>
      <p:ext uri="{BB962C8B-B14F-4D97-AF65-F5344CB8AC3E}">
        <p14:creationId xmlns:p14="http://schemas.microsoft.com/office/powerpoint/2010/main" val="1364718419"/>
      </p:ext>
    </p:extLst>
  </p:cSld>
  <p:clrMapOvr>
    <a:masterClrMapping/>
  </p:clrMapOvr>
</p:sldLayout>
</file>

<file path=ppt/slideLayouts/slideLayout58.xml><?xml version="1.0" encoding="utf-8"?>
<p:sldLayout xmlns:a="http://schemas.openxmlformats.org/drawingml/2006/main" xmlns:r="http://schemas.openxmlformats.org/officeDocument/2006/relationships" xmlns:p="http://schemas.openxmlformats.org/presentationml/2006/main" preserve="1" userDrawn="1">
  <p:cSld name="1_Title Slide">
    <p:bg>
      <p:bgPr>
        <a:gradFill>
          <a:gsLst>
            <a:gs pos="0">
              <a:schemeClr val="accent2"/>
            </a:gs>
            <a:gs pos="100000">
              <a:schemeClr val="accent4"/>
            </a:gs>
          </a:gsLst>
          <a:lin ang="2700000" scaled="0"/>
        </a:gradFill>
        <a:effectLst/>
      </p:bgPr>
    </p:bg>
    <p:spTree>
      <p:nvGrpSpPr>
        <p:cNvPr id="1" name=""/>
        <p:cNvGrpSpPr/>
        <p:nvPr/>
      </p:nvGrpSpPr>
      <p:grpSpPr>
        <a:xfrm>
          <a:off x="0" y="0"/>
          <a:ext cx="0" cy="0"/>
          <a:chOff x="0" y="0"/>
          <a:chExt cx="0" cy="0"/>
        </a:xfrm>
      </p:grpSpPr>
      <p:pic>
        <p:nvPicPr>
          <p:cNvPr id="14" name="Picture 13">
            <a:extLst>
              <a:ext uri="{FF2B5EF4-FFF2-40B4-BE49-F238E27FC236}">
                <a16:creationId xmlns:a16="http://schemas.microsoft.com/office/drawing/2014/main" id="{62E7B7C6-92B9-B34B-86F6-7D69046277FD}"/>
              </a:ext>
            </a:extLst>
          </p:cNvPr>
          <p:cNvPicPr>
            <a:picLocks noChangeAspect="1"/>
          </p:cNvPicPr>
          <p:nvPr userDrawn="1"/>
        </p:nvPicPr>
        <p:blipFill>
          <a:blip r:embed="rId2"/>
          <a:stretch>
            <a:fillRect/>
          </a:stretch>
        </p:blipFill>
        <p:spPr>
          <a:xfrm>
            <a:off x="512400" y="512400"/>
            <a:ext cx="2269490" cy="719486"/>
          </a:xfrm>
          <a:prstGeom prst="rect">
            <a:avLst/>
          </a:prstGeom>
        </p:spPr>
      </p:pic>
      <p:sp>
        <p:nvSpPr>
          <p:cNvPr id="6" name="Date Placeholder 3">
            <a:extLst>
              <a:ext uri="{FF2B5EF4-FFF2-40B4-BE49-F238E27FC236}">
                <a16:creationId xmlns:a16="http://schemas.microsoft.com/office/drawing/2014/main" id="{D7007120-E422-C04D-8F5B-06C418D0FF54}"/>
              </a:ext>
            </a:extLst>
          </p:cNvPr>
          <p:cNvSpPr>
            <a:spLocks noGrp="1"/>
          </p:cNvSpPr>
          <p:nvPr>
            <p:ph type="dt" sz="half" idx="2"/>
          </p:nvPr>
        </p:nvSpPr>
        <p:spPr>
          <a:xfrm>
            <a:off x="9187200" y="6418800"/>
            <a:ext cx="2084400" cy="365125"/>
          </a:xfrm>
          <a:prstGeom prst="rect">
            <a:avLst/>
          </a:prstGeom>
        </p:spPr>
        <p:txBody>
          <a:bodyPr vert="horz" lIns="0" tIns="0" rIns="0" bIns="0" rtlCol="0" anchor="ctr"/>
          <a:lstStyle>
            <a:lvl1pPr algn="r">
              <a:defRPr sz="800">
                <a:solidFill>
                  <a:schemeClr val="bg1"/>
                </a:solidFill>
                <a:latin typeface="Lato" panose="020F0502020204030203" pitchFamily="34" charset="77"/>
              </a:defRPr>
            </a:lvl1pPr>
          </a:lstStyle>
          <a:p>
            <a:r>
              <a:rPr lang="en-GB"/>
              <a:t>21st June 2022</a:t>
            </a:r>
          </a:p>
        </p:txBody>
      </p:sp>
      <p:sp>
        <p:nvSpPr>
          <p:cNvPr id="10" name="Footer Placeholder 4">
            <a:extLst>
              <a:ext uri="{FF2B5EF4-FFF2-40B4-BE49-F238E27FC236}">
                <a16:creationId xmlns:a16="http://schemas.microsoft.com/office/drawing/2014/main" id="{0446642D-D31A-3446-923A-549BD047ACC4}"/>
              </a:ext>
            </a:extLst>
          </p:cNvPr>
          <p:cNvSpPr>
            <a:spLocks noGrp="1"/>
          </p:cNvSpPr>
          <p:nvPr>
            <p:ph type="ftr" sz="quarter" idx="3"/>
          </p:nvPr>
        </p:nvSpPr>
        <p:spPr>
          <a:xfrm>
            <a:off x="5053800" y="6418799"/>
            <a:ext cx="2084400" cy="365125"/>
          </a:xfrm>
          <a:prstGeom prst="rect">
            <a:avLst/>
          </a:prstGeom>
        </p:spPr>
        <p:txBody>
          <a:bodyPr vert="horz" lIns="0" tIns="0" rIns="0" bIns="0" rtlCol="0" anchor="ctr"/>
          <a:lstStyle>
            <a:lvl1pPr algn="ctr">
              <a:defRPr sz="800">
                <a:solidFill>
                  <a:schemeClr val="bg1"/>
                </a:solidFill>
                <a:latin typeface="Lato" panose="020F0502020204030203" pitchFamily="34" charset="77"/>
              </a:defRPr>
            </a:lvl1pPr>
          </a:lstStyle>
          <a:p>
            <a:r>
              <a:rPr lang="en-GB"/>
              <a:t>DCC Public</a:t>
            </a:r>
          </a:p>
        </p:txBody>
      </p:sp>
      <p:sp>
        <p:nvSpPr>
          <p:cNvPr id="11" name="Slide Number Placeholder 5">
            <a:extLst>
              <a:ext uri="{FF2B5EF4-FFF2-40B4-BE49-F238E27FC236}">
                <a16:creationId xmlns:a16="http://schemas.microsoft.com/office/drawing/2014/main" id="{7FFEE623-1BD6-2844-B41F-20FDCFD85B9A}"/>
              </a:ext>
            </a:extLst>
          </p:cNvPr>
          <p:cNvSpPr>
            <a:spLocks noGrp="1"/>
          </p:cNvSpPr>
          <p:nvPr>
            <p:ph type="sldNum" sz="quarter" idx="4"/>
          </p:nvPr>
        </p:nvSpPr>
        <p:spPr>
          <a:xfrm>
            <a:off x="11271600" y="6418800"/>
            <a:ext cx="349200" cy="365125"/>
          </a:xfrm>
          <a:prstGeom prst="rect">
            <a:avLst/>
          </a:prstGeom>
        </p:spPr>
        <p:txBody>
          <a:bodyPr vert="horz" lIns="0" tIns="0" rIns="0" bIns="0" rtlCol="0" anchor="ctr"/>
          <a:lstStyle>
            <a:lvl1pPr algn="r">
              <a:defRPr sz="800">
                <a:solidFill>
                  <a:schemeClr val="bg1"/>
                </a:solidFill>
                <a:latin typeface="Lato" panose="020F0502020204030203" pitchFamily="34" charset="77"/>
              </a:defRPr>
            </a:lvl1pPr>
          </a:lstStyle>
          <a:p>
            <a:fld id="{084BB156-FC8C-CF4E-9BBE-75A3F05FF646}" type="slidenum">
              <a:rPr lang="en-GB" smtClean="0"/>
              <a:pPr/>
              <a:t>‹#›</a:t>
            </a:fld>
            <a:endParaRPr lang="en-GB"/>
          </a:p>
        </p:txBody>
      </p:sp>
    </p:spTree>
    <p:extLst>
      <p:ext uri="{BB962C8B-B14F-4D97-AF65-F5344CB8AC3E}">
        <p14:creationId xmlns:p14="http://schemas.microsoft.com/office/powerpoint/2010/main" val="3696134048"/>
      </p:ext>
    </p:extLst>
  </p:cSld>
  <p:clrMapOvr>
    <a:masterClrMapping/>
  </p:clrMapOvr>
</p:sldLayout>
</file>

<file path=ppt/slideLayouts/slideLayout59.xml><?xml version="1.0" encoding="utf-8"?>
<p:sldLayout xmlns:a="http://schemas.openxmlformats.org/drawingml/2006/main" xmlns:r="http://schemas.openxmlformats.org/officeDocument/2006/relationships" xmlns:p="http://schemas.openxmlformats.org/presentationml/2006/main" preserve="1" userDrawn="1">
  <p:cSld name="2_Title Slide">
    <p:bg>
      <p:bgPr>
        <a:blipFill dpi="0" rotWithShape="1">
          <a:blip r:embed="rId2">
            <a:lum/>
          </a:blip>
          <a:srcRect/>
          <a:stretch>
            <a:fillRect/>
          </a:stretch>
        </a:blipFill>
        <a:effectLst/>
      </p:bgPr>
    </p:bg>
    <p:spTree>
      <p:nvGrpSpPr>
        <p:cNvPr id="1" name=""/>
        <p:cNvGrpSpPr/>
        <p:nvPr/>
      </p:nvGrpSpPr>
      <p:grpSpPr>
        <a:xfrm>
          <a:off x="0" y="0"/>
          <a:ext cx="0" cy="0"/>
          <a:chOff x="0" y="0"/>
          <a:chExt cx="0" cy="0"/>
        </a:xfrm>
      </p:grpSpPr>
      <p:pic>
        <p:nvPicPr>
          <p:cNvPr id="14" name="Picture 13">
            <a:extLst>
              <a:ext uri="{FF2B5EF4-FFF2-40B4-BE49-F238E27FC236}">
                <a16:creationId xmlns:a16="http://schemas.microsoft.com/office/drawing/2014/main" id="{62E7B7C6-92B9-B34B-86F6-7D69046277FD}"/>
              </a:ext>
            </a:extLst>
          </p:cNvPr>
          <p:cNvPicPr>
            <a:picLocks noChangeAspect="1"/>
          </p:cNvPicPr>
          <p:nvPr userDrawn="1"/>
        </p:nvPicPr>
        <p:blipFill>
          <a:blip r:embed="rId3"/>
          <a:stretch>
            <a:fillRect/>
          </a:stretch>
        </p:blipFill>
        <p:spPr>
          <a:xfrm>
            <a:off x="512400" y="512400"/>
            <a:ext cx="2269490" cy="719486"/>
          </a:xfrm>
          <a:prstGeom prst="rect">
            <a:avLst/>
          </a:prstGeom>
        </p:spPr>
      </p:pic>
      <p:sp>
        <p:nvSpPr>
          <p:cNvPr id="6" name="Date Placeholder 3">
            <a:extLst>
              <a:ext uri="{FF2B5EF4-FFF2-40B4-BE49-F238E27FC236}">
                <a16:creationId xmlns:a16="http://schemas.microsoft.com/office/drawing/2014/main" id="{D7007120-E422-C04D-8F5B-06C418D0FF54}"/>
              </a:ext>
            </a:extLst>
          </p:cNvPr>
          <p:cNvSpPr>
            <a:spLocks noGrp="1"/>
          </p:cNvSpPr>
          <p:nvPr>
            <p:ph type="dt" sz="half" idx="2"/>
          </p:nvPr>
        </p:nvSpPr>
        <p:spPr>
          <a:xfrm>
            <a:off x="9187200" y="6418800"/>
            <a:ext cx="2084400" cy="365125"/>
          </a:xfrm>
          <a:prstGeom prst="rect">
            <a:avLst/>
          </a:prstGeom>
        </p:spPr>
        <p:txBody>
          <a:bodyPr vert="horz" lIns="0" tIns="0" rIns="0" bIns="0" rtlCol="0" anchor="ctr"/>
          <a:lstStyle>
            <a:lvl1pPr algn="r">
              <a:defRPr sz="800">
                <a:solidFill>
                  <a:schemeClr val="bg1"/>
                </a:solidFill>
                <a:latin typeface="Lato" panose="020F0502020204030203" pitchFamily="34" charset="77"/>
              </a:defRPr>
            </a:lvl1pPr>
          </a:lstStyle>
          <a:p>
            <a:r>
              <a:rPr lang="en-GB"/>
              <a:t>21st June 2022</a:t>
            </a:r>
          </a:p>
        </p:txBody>
      </p:sp>
      <p:sp>
        <p:nvSpPr>
          <p:cNvPr id="10" name="Footer Placeholder 4">
            <a:extLst>
              <a:ext uri="{FF2B5EF4-FFF2-40B4-BE49-F238E27FC236}">
                <a16:creationId xmlns:a16="http://schemas.microsoft.com/office/drawing/2014/main" id="{0446642D-D31A-3446-923A-549BD047ACC4}"/>
              </a:ext>
            </a:extLst>
          </p:cNvPr>
          <p:cNvSpPr>
            <a:spLocks noGrp="1"/>
          </p:cNvSpPr>
          <p:nvPr>
            <p:ph type="ftr" sz="quarter" idx="3"/>
          </p:nvPr>
        </p:nvSpPr>
        <p:spPr>
          <a:xfrm>
            <a:off x="5053800" y="6418799"/>
            <a:ext cx="2084400" cy="365125"/>
          </a:xfrm>
          <a:prstGeom prst="rect">
            <a:avLst/>
          </a:prstGeom>
        </p:spPr>
        <p:txBody>
          <a:bodyPr vert="horz" lIns="0" tIns="0" rIns="0" bIns="0" rtlCol="0" anchor="ctr"/>
          <a:lstStyle>
            <a:lvl1pPr algn="ctr">
              <a:defRPr sz="800">
                <a:solidFill>
                  <a:schemeClr val="bg1"/>
                </a:solidFill>
                <a:latin typeface="Lato" panose="020F0502020204030203" pitchFamily="34" charset="77"/>
              </a:defRPr>
            </a:lvl1pPr>
          </a:lstStyle>
          <a:p>
            <a:r>
              <a:rPr lang="en-GB"/>
              <a:t>DCC Public</a:t>
            </a:r>
          </a:p>
        </p:txBody>
      </p:sp>
      <p:sp>
        <p:nvSpPr>
          <p:cNvPr id="11" name="Slide Number Placeholder 5">
            <a:extLst>
              <a:ext uri="{FF2B5EF4-FFF2-40B4-BE49-F238E27FC236}">
                <a16:creationId xmlns:a16="http://schemas.microsoft.com/office/drawing/2014/main" id="{7FFEE623-1BD6-2844-B41F-20FDCFD85B9A}"/>
              </a:ext>
            </a:extLst>
          </p:cNvPr>
          <p:cNvSpPr>
            <a:spLocks noGrp="1"/>
          </p:cNvSpPr>
          <p:nvPr>
            <p:ph type="sldNum" sz="quarter" idx="4"/>
          </p:nvPr>
        </p:nvSpPr>
        <p:spPr>
          <a:xfrm>
            <a:off x="11271600" y="6418800"/>
            <a:ext cx="349200" cy="365125"/>
          </a:xfrm>
          <a:prstGeom prst="rect">
            <a:avLst/>
          </a:prstGeom>
        </p:spPr>
        <p:txBody>
          <a:bodyPr vert="horz" lIns="0" tIns="0" rIns="0" bIns="0" rtlCol="0" anchor="ctr"/>
          <a:lstStyle>
            <a:lvl1pPr algn="r">
              <a:defRPr sz="800">
                <a:solidFill>
                  <a:schemeClr val="bg1"/>
                </a:solidFill>
                <a:latin typeface="Lato" panose="020F0502020204030203" pitchFamily="34" charset="77"/>
              </a:defRPr>
            </a:lvl1pPr>
          </a:lstStyle>
          <a:p>
            <a:fld id="{084BB156-FC8C-CF4E-9BBE-75A3F05FF646}" type="slidenum">
              <a:rPr lang="en-GB" smtClean="0"/>
              <a:pPr/>
              <a:t>‹#›</a:t>
            </a:fld>
            <a:endParaRPr lang="en-GB"/>
          </a:p>
        </p:txBody>
      </p:sp>
    </p:spTree>
    <p:extLst>
      <p:ext uri="{BB962C8B-B14F-4D97-AF65-F5344CB8AC3E}">
        <p14:creationId xmlns:p14="http://schemas.microsoft.com/office/powerpoint/2010/main" val="660130347"/>
      </p:ext>
    </p:extLst>
  </p:cSld>
  <p:clrMapOvr>
    <a:masterClrMapping/>
  </p:clrMapOvr>
</p:sldLayout>
</file>

<file path=ppt/slideLayouts/slideLayout60.xml><?xml version="1.0" encoding="utf-8"?>
<p:sldLayout xmlns:a="http://schemas.openxmlformats.org/drawingml/2006/main" xmlns:r="http://schemas.openxmlformats.org/officeDocument/2006/relationships" xmlns:p="http://schemas.openxmlformats.org/presentationml/2006/main" preserve="1" userDrawn="1">
  <p:cSld name="3_Title Slide">
    <p:bg>
      <p:bgPr>
        <a:blipFill dpi="0" rotWithShape="1">
          <a:blip r:embed="rId2">
            <a:lum/>
          </a:blip>
          <a:srcRect/>
          <a:stretch>
            <a:fillRect/>
          </a:stretch>
        </a:blipFill>
        <a:effectLst/>
      </p:bgPr>
    </p:bg>
    <p:spTree>
      <p:nvGrpSpPr>
        <p:cNvPr id="1" name=""/>
        <p:cNvGrpSpPr/>
        <p:nvPr/>
      </p:nvGrpSpPr>
      <p:grpSpPr>
        <a:xfrm>
          <a:off x="0" y="0"/>
          <a:ext cx="0" cy="0"/>
          <a:chOff x="0" y="0"/>
          <a:chExt cx="0" cy="0"/>
        </a:xfrm>
      </p:grpSpPr>
      <p:pic>
        <p:nvPicPr>
          <p:cNvPr id="14" name="Picture 13">
            <a:extLst>
              <a:ext uri="{FF2B5EF4-FFF2-40B4-BE49-F238E27FC236}">
                <a16:creationId xmlns:a16="http://schemas.microsoft.com/office/drawing/2014/main" id="{62E7B7C6-92B9-B34B-86F6-7D69046277FD}"/>
              </a:ext>
            </a:extLst>
          </p:cNvPr>
          <p:cNvPicPr>
            <a:picLocks noChangeAspect="1"/>
          </p:cNvPicPr>
          <p:nvPr userDrawn="1"/>
        </p:nvPicPr>
        <p:blipFill>
          <a:blip r:embed="rId3"/>
          <a:stretch>
            <a:fillRect/>
          </a:stretch>
        </p:blipFill>
        <p:spPr>
          <a:xfrm>
            <a:off x="512400" y="512400"/>
            <a:ext cx="2269490" cy="719486"/>
          </a:xfrm>
          <a:prstGeom prst="rect">
            <a:avLst/>
          </a:prstGeom>
        </p:spPr>
      </p:pic>
      <p:sp>
        <p:nvSpPr>
          <p:cNvPr id="6" name="Date Placeholder 3">
            <a:extLst>
              <a:ext uri="{FF2B5EF4-FFF2-40B4-BE49-F238E27FC236}">
                <a16:creationId xmlns:a16="http://schemas.microsoft.com/office/drawing/2014/main" id="{D7007120-E422-C04D-8F5B-06C418D0FF54}"/>
              </a:ext>
            </a:extLst>
          </p:cNvPr>
          <p:cNvSpPr>
            <a:spLocks noGrp="1"/>
          </p:cNvSpPr>
          <p:nvPr>
            <p:ph type="dt" sz="half" idx="2"/>
          </p:nvPr>
        </p:nvSpPr>
        <p:spPr>
          <a:xfrm>
            <a:off x="9187200" y="6418800"/>
            <a:ext cx="2084400" cy="365125"/>
          </a:xfrm>
          <a:prstGeom prst="rect">
            <a:avLst/>
          </a:prstGeom>
        </p:spPr>
        <p:txBody>
          <a:bodyPr vert="horz" lIns="0" tIns="0" rIns="0" bIns="0" rtlCol="0" anchor="ctr"/>
          <a:lstStyle>
            <a:lvl1pPr algn="r">
              <a:defRPr sz="800">
                <a:solidFill>
                  <a:schemeClr val="bg1"/>
                </a:solidFill>
                <a:latin typeface="Lato" panose="020F0502020204030203" pitchFamily="34" charset="77"/>
              </a:defRPr>
            </a:lvl1pPr>
          </a:lstStyle>
          <a:p>
            <a:r>
              <a:rPr lang="en-GB"/>
              <a:t>21st June 2022</a:t>
            </a:r>
          </a:p>
        </p:txBody>
      </p:sp>
      <p:sp>
        <p:nvSpPr>
          <p:cNvPr id="10" name="Footer Placeholder 4">
            <a:extLst>
              <a:ext uri="{FF2B5EF4-FFF2-40B4-BE49-F238E27FC236}">
                <a16:creationId xmlns:a16="http://schemas.microsoft.com/office/drawing/2014/main" id="{0446642D-D31A-3446-923A-549BD047ACC4}"/>
              </a:ext>
            </a:extLst>
          </p:cNvPr>
          <p:cNvSpPr>
            <a:spLocks noGrp="1"/>
          </p:cNvSpPr>
          <p:nvPr>
            <p:ph type="ftr" sz="quarter" idx="3"/>
          </p:nvPr>
        </p:nvSpPr>
        <p:spPr>
          <a:xfrm>
            <a:off x="5053800" y="6418799"/>
            <a:ext cx="2084400" cy="365125"/>
          </a:xfrm>
          <a:prstGeom prst="rect">
            <a:avLst/>
          </a:prstGeom>
        </p:spPr>
        <p:txBody>
          <a:bodyPr vert="horz" lIns="0" tIns="0" rIns="0" bIns="0" rtlCol="0" anchor="ctr"/>
          <a:lstStyle>
            <a:lvl1pPr algn="ctr">
              <a:defRPr sz="800">
                <a:solidFill>
                  <a:schemeClr val="bg1"/>
                </a:solidFill>
                <a:latin typeface="Lato" panose="020F0502020204030203" pitchFamily="34" charset="77"/>
              </a:defRPr>
            </a:lvl1pPr>
          </a:lstStyle>
          <a:p>
            <a:r>
              <a:rPr lang="en-GB"/>
              <a:t>DCC Public</a:t>
            </a:r>
          </a:p>
        </p:txBody>
      </p:sp>
      <p:sp>
        <p:nvSpPr>
          <p:cNvPr id="11" name="Slide Number Placeholder 5">
            <a:extLst>
              <a:ext uri="{FF2B5EF4-FFF2-40B4-BE49-F238E27FC236}">
                <a16:creationId xmlns:a16="http://schemas.microsoft.com/office/drawing/2014/main" id="{7FFEE623-1BD6-2844-B41F-20FDCFD85B9A}"/>
              </a:ext>
            </a:extLst>
          </p:cNvPr>
          <p:cNvSpPr>
            <a:spLocks noGrp="1"/>
          </p:cNvSpPr>
          <p:nvPr>
            <p:ph type="sldNum" sz="quarter" idx="4"/>
          </p:nvPr>
        </p:nvSpPr>
        <p:spPr>
          <a:xfrm>
            <a:off x="11271600" y="6418800"/>
            <a:ext cx="349200" cy="365125"/>
          </a:xfrm>
          <a:prstGeom prst="rect">
            <a:avLst/>
          </a:prstGeom>
        </p:spPr>
        <p:txBody>
          <a:bodyPr vert="horz" lIns="0" tIns="0" rIns="0" bIns="0" rtlCol="0" anchor="ctr"/>
          <a:lstStyle>
            <a:lvl1pPr algn="r">
              <a:defRPr sz="800">
                <a:solidFill>
                  <a:schemeClr val="bg1"/>
                </a:solidFill>
                <a:latin typeface="Lato" panose="020F0502020204030203" pitchFamily="34" charset="77"/>
              </a:defRPr>
            </a:lvl1pPr>
          </a:lstStyle>
          <a:p>
            <a:fld id="{084BB156-FC8C-CF4E-9BBE-75A3F05FF646}" type="slidenum">
              <a:rPr lang="en-GB" smtClean="0"/>
              <a:pPr/>
              <a:t>‹#›</a:t>
            </a:fld>
            <a:endParaRPr lang="en-GB"/>
          </a:p>
        </p:txBody>
      </p:sp>
    </p:spTree>
    <p:extLst>
      <p:ext uri="{BB962C8B-B14F-4D97-AF65-F5344CB8AC3E}">
        <p14:creationId xmlns:p14="http://schemas.microsoft.com/office/powerpoint/2010/main" val="3032478566"/>
      </p:ext>
    </p:extLst>
  </p:cSld>
  <p:clrMapOvr>
    <a:masterClrMapping/>
  </p:clrMapOvr>
</p:sldLayout>
</file>

<file path=ppt/slideLayouts/slideLayout61.xml><?xml version="1.0" encoding="utf-8"?>
<p:sldLayout xmlns:a="http://schemas.openxmlformats.org/drawingml/2006/main" xmlns:r="http://schemas.openxmlformats.org/officeDocument/2006/relationships" xmlns:p="http://schemas.openxmlformats.org/presentationml/2006/main" preserve="1" userDrawn="1">
  <p:cSld name="DIVIDERS">
    <p:bg>
      <p:bgPr>
        <a:gradFill>
          <a:gsLst>
            <a:gs pos="0">
              <a:schemeClr val="accent2"/>
            </a:gs>
            <a:gs pos="100000">
              <a:schemeClr val="accent4"/>
            </a:gs>
          </a:gsLst>
          <a:lin ang="2700000" scaled="0"/>
        </a:gradFill>
        <a:effectLst/>
      </p:bgPr>
    </p:bg>
    <p:spTree>
      <p:nvGrpSpPr>
        <p:cNvPr id="1" name=""/>
        <p:cNvGrpSpPr/>
        <p:nvPr/>
      </p:nvGrpSpPr>
      <p:grpSpPr>
        <a:xfrm>
          <a:off x="0" y="0"/>
          <a:ext cx="0" cy="0"/>
          <a:chOff x="0" y="0"/>
          <a:chExt cx="0" cy="0"/>
        </a:xfrm>
      </p:grpSpPr>
      <p:pic>
        <p:nvPicPr>
          <p:cNvPr id="7" name="Picture 6" descr="Graphical user interface, text&#10;&#10;Description automatically generated">
            <a:extLst>
              <a:ext uri="{FF2B5EF4-FFF2-40B4-BE49-F238E27FC236}">
                <a16:creationId xmlns:a16="http://schemas.microsoft.com/office/drawing/2014/main" id="{64AAEEAF-E08D-9D42-A19C-24493F518AAA}"/>
              </a:ext>
            </a:extLst>
          </p:cNvPr>
          <p:cNvPicPr>
            <a:picLocks noChangeAspect="1"/>
          </p:cNvPicPr>
          <p:nvPr userDrawn="1"/>
        </p:nvPicPr>
        <p:blipFill>
          <a:blip r:embed="rId2"/>
          <a:stretch>
            <a:fillRect/>
          </a:stretch>
        </p:blipFill>
        <p:spPr>
          <a:xfrm>
            <a:off x="540000" y="6527650"/>
            <a:ext cx="684000" cy="233182"/>
          </a:xfrm>
          <a:prstGeom prst="rect">
            <a:avLst/>
          </a:prstGeom>
        </p:spPr>
      </p:pic>
      <p:sp>
        <p:nvSpPr>
          <p:cNvPr id="2" name="Title 1"/>
          <p:cNvSpPr>
            <a:spLocks noGrp="1"/>
          </p:cNvSpPr>
          <p:nvPr>
            <p:ph type="title"/>
          </p:nvPr>
        </p:nvSpPr>
        <p:spPr>
          <a:xfrm>
            <a:off x="928800" y="540000"/>
            <a:ext cx="9421700" cy="4463798"/>
          </a:xfrm>
        </p:spPr>
        <p:txBody>
          <a:bodyPr anchor="ctr" anchorCtr="0"/>
          <a:lstStyle>
            <a:lvl1pPr algn="l">
              <a:defRPr sz="5400" b="0" i="0" spc="0" baseline="0">
                <a:solidFill>
                  <a:schemeClr val="bg1"/>
                </a:solidFill>
                <a:latin typeface="Lato Heavy" panose="020F0502020204030203" pitchFamily="34" charset="77"/>
              </a:defRPr>
            </a:lvl1pPr>
          </a:lstStyle>
          <a:p>
            <a:r>
              <a:rPr lang="en-US"/>
              <a:t>Click to edit</a:t>
            </a:r>
          </a:p>
        </p:txBody>
      </p:sp>
      <p:sp>
        <p:nvSpPr>
          <p:cNvPr id="11" name="Content Placeholder 2">
            <a:extLst>
              <a:ext uri="{FF2B5EF4-FFF2-40B4-BE49-F238E27FC236}">
                <a16:creationId xmlns:a16="http://schemas.microsoft.com/office/drawing/2014/main" id="{85EC2FDE-593E-9541-9BBF-FF0D99C9FE4F}"/>
              </a:ext>
            </a:extLst>
          </p:cNvPr>
          <p:cNvSpPr>
            <a:spLocks noGrp="1"/>
          </p:cNvSpPr>
          <p:nvPr>
            <p:ph sz="half" idx="1" hasCustomPrompt="1"/>
          </p:nvPr>
        </p:nvSpPr>
        <p:spPr>
          <a:xfrm>
            <a:off x="928800" y="3581404"/>
            <a:ext cx="7045200" cy="933766"/>
          </a:xfrm>
        </p:spPr>
        <p:txBody>
          <a:bodyPr anchor="t" anchorCtr="0"/>
          <a:lstStyle>
            <a:lvl1pPr marL="0" indent="0" algn="l">
              <a:spcBef>
                <a:spcPts val="0"/>
              </a:spcBef>
              <a:buFontTx/>
              <a:buNone/>
              <a:defRPr sz="3600" b="1" spc="0" baseline="0">
                <a:solidFill>
                  <a:schemeClr val="bg1">
                    <a:alpha val="65000"/>
                  </a:schemeClr>
                </a:solidFill>
              </a:defRPr>
            </a:lvl1pPr>
            <a:lvl2pPr marL="457189" indent="0" algn="ctr">
              <a:buFontTx/>
              <a:buNone/>
              <a:tabLst/>
              <a:defRPr sz="1400">
                <a:solidFill>
                  <a:schemeClr val="bg1"/>
                </a:solidFill>
              </a:defRPr>
            </a:lvl2pPr>
            <a:lvl3pPr marL="914377" indent="0" algn="ctr">
              <a:buFontTx/>
              <a:buNone/>
              <a:defRPr>
                <a:solidFill>
                  <a:schemeClr val="bg1"/>
                </a:solidFill>
              </a:defRPr>
            </a:lvl3pPr>
            <a:lvl4pPr marL="1371566" indent="0" algn="ctr">
              <a:buFontTx/>
              <a:buNone/>
              <a:defRPr>
                <a:solidFill>
                  <a:schemeClr val="bg1"/>
                </a:solidFill>
              </a:defRPr>
            </a:lvl4pPr>
            <a:lvl5pPr marL="1828754" indent="0" algn="ctr">
              <a:buFontTx/>
              <a:buNone/>
              <a:defRPr>
                <a:solidFill>
                  <a:schemeClr val="bg1"/>
                </a:solidFill>
              </a:defRPr>
            </a:lvl5pPr>
          </a:lstStyle>
          <a:p>
            <a:pPr lvl="0"/>
            <a:r>
              <a:rPr lang="en-US"/>
              <a:t>Edit master text styles</a:t>
            </a:r>
          </a:p>
        </p:txBody>
      </p:sp>
      <p:cxnSp>
        <p:nvCxnSpPr>
          <p:cNvPr id="12" name="Straight Connector 11">
            <a:extLst>
              <a:ext uri="{FF2B5EF4-FFF2-40B4-BE49-F238E27FC236}">
                <a16:creationId xmlns:a16="http://schemas.microsoft.com/office/drawing/2014/main" id="{31DB91AF-C69A-5D46-9D66-420327240C34}"/>
              </a:ext>
            </a:extLst>
          </p:cNvPr>
          <p:cNvCxnSpPr>
            <a:cxnSpLocks/>
          </p:cNvCxnSpPr>
          <p:nvPr userDrawn="1"/>
        </p:nvCxnSpPr>
        <p:spPr>
          <a:xfrm>
            <a:off x="0" y="6428385"/>
            <a:ext cx="12192000" cy="0"/>
          </a:xfrm>
          <a:prstGeom prst="line">
            <a:avLst/>
          </a:prstGeom>
          <a:ln w="19050">
            <a:solidFill>
              <a:schemeClr val="bg1"/>
            </a:solidFill>
          </a:ln>
        </p:spPr>
        <p:style>
          <a:lnRef idx="1">
            <a:schemeClr val="accent1"/>
          </a:lnRef>
          <a:fillRef idx="0">
            <a:schemeClr val="accent1"/>
          </a:fillRef>
          <a:effectRef idx="0">
            <a:schemeClr val="accent1"/>
          </a:effectRef>
          <a:fontRef idx="minor">
            <a:schemeClr val="tx1"/>
          </a:fontRef>
        </p:style>
      </p:cxnSp>
      <p:sp>
        <p:nvSpPr>
          <p:cNvPr id="13" name="Date Placeholder 3">
            <a:extLst>
              <a:ext uri="{FF2B5EF4-FFF2-40B4-BE49-F238E27FC236}">
                <a16:creationId xmlns:a16="http://schemas.microsoft.com/office/drawing/2014/main" id="{DA1E41F6-8AB6-B54A-A8BD-BAF7314861F3}"/>
              </a:ext>
            </a:extLst>
          </p:cNvPr>
          <p:cNvSpPr>
            <a:spLocks noGrp="1"/>
          </p:cNvSpPr>
          <p:nvPr>
            <p:ph type="dt" sz="half" idx="2"/>
          </p:nvPr>
        </p:nvSpPr>
        <p:spPr>
          <a:xfrm>
            <a:off x="9187200" y="6418800"/>
            <a:ext cx="2084400" cy="365125"/>
          </a:xfrm>
          <a:prstGeom prst="rect">
            <a:avLst/>
          </a:prstGeom>
        </p:spPr>
        <p:txBody>
          <a:bodyPr vert="horz" lIns="0" tIns="0" rIns="0" bIns="0" rtlCol="0" anchor="ctr"/>
          <a:lstStyle>
            <a:lvl1pPr algn="r">
              <a:defRPr sz="800">
                <a:solidFill>
                  <a:schemeClr val="bg1"/>
                </a:solidFill>
                <a:latin typeface="Lato" panose="020F0502020204030203" pitchFamily="34" charset="77"/>
              </a:defRPr>
            </a:lvl1pPr>
          </a:lstStyle>
          <a:p>
            <a:r>
              <a:rPr lang="en-GB"/>
              <a:t>21st June 2022</a:t>
            </a:r>
          </a:p>
        </p:txBody>
      </p:sp>
      <p:sp>
        <p:nvSpPr>
          <p:cNvPr id="14" name="Footer Placeholder 4">
            <a:extLst>
              <a:ext uri="{FF2B5EF4-FFF2-40B4-BE49-F238E27FC236}">
                <a16:creationId xmlns:a16="http://schemas.microsoft.com/office/drawing/2014/main" id="{F4657D5D-078C-F04C-8CA5-338477E3C484}"/>
              </a:ext>
            </a:extLst>
          </p:cNvPr>
          <p:cNvSpPr>
            <a:spLocks noGrp="1"/>
          </p:cNvSpPr>
          <p:nvPr>
            <p:ph type="ftr" sz="quarter" idx="3"/>
          </p:nvPr>
        </p:nvSpPr>
        <p:spPr>
          <a:xfrm>
            <a:off x="5053800" y="6418799"/>
            <a:ext cx="2084400" cy="365125"/>
          </a:xfrm>
          <a:prstGeom prst="rect">
            <a:avLst/>
          </a:prstGeom>
        </p:spPr>
        <p:txBody>
          <a:bodyPr vert="horz" lIns="0" tIns="0" rIns="0" bIns="0" rtlCol="0" anchor="ctr"/>
          <a:lstStyle>
            <a:lvl1pPr algn="ctr">
              <a:defRPr sz="800">
                <a:solidFill>
                  <a:schemeClr val="bg1"/>
                </a:solidFill>
                <a:latin typeface="Lato" panose="020F0502020204030203" pitchFamily="34" charset="77"/>
              </a:defRPr>
            </a:lvl1pPr>
          </a:lstStyle>
          <a:p>
            <a:r>
              <a:rPr lang="en-GB"/>
              <a:t>DCC Public</a:t>
            </a:r>
          </a:p>
        </p:txBody>
      </p:sp>
      <p:sp>
        <p:nvSpPr>
          <p:cNvPr id="16" name="Slide Number Placeholder 5">
            <a:extLst>
              <a:ext uri="{FF2B5EF4-FFF2-40B4-BE49-F238E27FC236}">
                <a16:creationId xmlns:a16="http://schemas.microsoft.com/office/drawing/2014/main" id="{7324B8AF-50B5-3F40-A4C8-07C884701C97}"/>
              </a:ext>
            </a:extLst>
          </p:cNvPr>
          <p:cNvSpPr>
            <a:spLocks noGrp="1"/>
          </p:cNvSpPr>
          <p:nvPr>
            <p:ph type="sldNum" sz="quarter" idx="4"/>
          </p:nvPr>
        </p:nvSpPr>
        <p:spPr>
          <a:xfrm>
            <a:off x="11271600" y="6418800"/>
            <a:ext cx="349200" cy="365125"/>
          </a:xfrm>
          <a:prstGeom prst="rect">
            <a:avLst/>
          </a:prstGeom>
        </p:spPr>
        <p:txBody>
          <a:bodyPr vert="horz" lIns="0" tIns="0" rIns="0" bIns="0" rtlCol="0" anchor="ctr"/>
          <a:lstStyle>
            <a:lvl1pPr algn="r">
              <a:defRPr sz="800">
                <a:solidFill>
                  <a:schemeClr val="bg1"/>
                </a:solidFill>
                <a:latin typeface="Lato" panose="020F0502020204030203" pitchFamily="34" charset="77"/>
              </a:defRPr>
            </a:lvl1pPr>
          </a:lstStyle>
          <a:p>
            <a:fld id="{084BB156-FC8C-CF4E-9BBE-75A3F05FF646}" type="slidenum">
              <a:rPr lang="en-GB" smtClean="0"/>
              <a:pPr/>
              <a:t>‹#›</a:t>
            </a:fld>
            <a:endParaRPr lang="en-GB"/>
          </a:p>
        </p:txBody>
      </p:sp>
    </p:spTree>
    <p:extLst>
      <p:ext uri="{BB962C8B-B14F-4D97-AF65-F5344CB8AC3E}">
        <p14:creationId xmlns:p14="http://schemas.microsoft.com/office/powerpoint/2010/main" val="2007569472"/>
      </p:ext>
    </p:extLst>
  </p:cSld>
  <p:clrMapOvr>
    <a:masterClrMapping/>
  </p:clrMapOvr>
  <p:extLst>
    <p:ext uri="{DCECCB84-F9BA-43D5-87BE-67443E8EF086}">
      <p15:sldGuideLst xmlns:p15="http://schemas.microsoft.com/office/powerpoint/2012/main">
        <p15:guide id="1" orient="horz" pos="2160">
          <p15:clr>
            <a:srgbClr val="FBAE40"/>
          </p15:clr>
        </p15:guide>
        <p15:guide id="2" pos="3840">
          <p15:clr>
            <a:srgbClr val="FBAE40"/>
          </p15:clr>
        </p15:guide>
      </p15:sldGuideLst>
    </p:ext>
  </p:extLst>
</p:sldLayout>
</file>

<file path=ppt/slideLayouts/slideLayout62.xml><?xml version="1.0" encoding="utf-8"?>
<p:sldLayout xmlns:a="http://schemas.openxmlformats.org/drawingml/2006/main" xmlns:r="http://schemas.openxmlformats.org/officeDocument/2006/relationships" xmlns:p="http://schemas.openxmlformats.org/presentationml/2006/main" preserve="1" userDrawn="1">
  <p:cSld name="Standard slide (GRAD)">
    <p:bg>
      <p:bgPr>
        <a:gradFill>
          <a:gsLst>
            <a:gs pos="0">
              <a:schemeClr val="accent2"/>
            </a:gs>
            <a:gs pos="100000">
              <a:schemeClr val="accent4"/>
            </a:gs>
          </a:gsLst>
          <a:lin ang="2700000" scaled="0"/>
        </a:gradFill>
        <a:effectLst/>
      </p:bgPr>
    </p:bg>
    <p:spTree>
      <p:nvGrpSpPr>
        <p:cNvPr id="1" name=""/>
        <p:cNvGrpSpPr/>
        <p:nvPr/>
      </p:nvGrpSpPr>
      <p:grpSpPr>
        <a:xfrm>
          <a:off x="0" y="0"/>
          <a:ext cx="0" cy="0"/>
          <a:chOff x="0" y="0"/>
          <a:chExt cx="0" cy="0"/>
        </a:xfrm>
      </p:grpSpPr>
      <p:sp>
        <p:nvSpPr>
          <p:cNvPr id="2" name="Title 1"/>
          <p:cNvSpPr>
            <a:spLocks noGrp="1"/>
          </p:cNvSpPr>
          <p:nvPr>
            <p:ph type="title" hasCustomPrompt="1"/>
          </p:nvPr>
        </p:nvSpPr>
        <p:spPr>
          <a:xfrm>
            <a:off x="540000" y="540000"/>
            <a:ext cx="9000000" cy="720000"/>
          </a:xfrm>
        </p:spPr>
        <p:txBody>
          <a:bodyPr/>
          <a:lstStyle>
            <a:lvl1pPr>
              <a:defRPr sz="3000" b="0" i="0" spc="0" baseline="0">
                <a:solidFill>
                  <a:schemeClr val="bg1"/>
                </a:solidFill>
                <a:latin typeface="Lato Heavy" panose="020F0502020204030203" pitchFamily="34" charset="77"/>
              </a:defRPr>
            </a:lvl1pPr>
          </a:lstStyle>
          <a:p>
            <a:r>
              <a:rPr lang="en-US"/>
              <a:t>CLICK TO EDIT MASTER TITLE STYLE</a:t>
            </a:r>
          </a:p>
        </p:txBody>
      </p:sp>
      <p:sp>
        <p:nvSpPr>
          <p:cNvPr id="11" name="Content Placeholder 2">
            <a:extLst>
              <a:ext uri="{FF2B5EF4-FFF2-40B4-BE49-F238E27FC236}">
                <a16:creationId xmlns:a16="http://schemas.microsoft.com/office/drawing/2014/main" id="{85EC2FDE-593E-9541-9BBF-FF0D99C9FE4F}"/>
              </a:ext>
            </a:extLst>
          </p:cNvPr>
          <p:cNvSpPr>
            <a:spLocks noGrp="1"/>
          </p:cNvSpPr>
          <p:nvPr>
            <p:ph sz="half" idx="1"/>
          </p:nvPr>
        </p:nvSpPr>
        <p:spPr>
          <a:xfrm>
            <a:off x="540000" y="1080000"/>
            <a:ext cx="9000000" cy="4140000"/>
          </a:xfrm>
        </p:spPr>
        <p:txBody>
          <a:bodyPr/>
          <a:lstStyle>
            <a:lvl1pPr marL="0" indent="0">
              <a:buFontTx/>
              <a:buNone/>
              <a:defRPr sz="1600" b="1">
                <a:solidFill>
                  <a:schemeClr val="bg1"/>
                </a:solidFill>
              </a:defRPr>
            </a:lvl1pPr>
            <a:lvl2pPr marL="457189" indent="0">
              <a:buFontTx/>
              <a:buNone/>
              <a:tabLst/>
              <a:defRPr sz="1400">
                <a:solidFill>
                  <a:schemeClr val="bg1"/>
                </a:solidFill>
              </a:defRPr>
            </a:lvl2pPr>
            <a:lvl3pPr marL="914377" indent="0">
              <a:buFontTx/>
              <a:buNone/>
              <a:defRPr>
                <a:solidFill>
                  <a:schemeClr val="bg1"/>
                </a:solidFill>
              </a:defRPr>
            </a:lvl3pPr>
            <a:lvl4pPr marL="1371566" indent="0">
              <a:buFontTx/>
              <a:buNone/>
              <a:defRPr>
                <a:solidFill>
                  <a:schemeClr val="bg1"/>
                </a:solidFill>
              </a:defRPr>
            </a:lvl4pPr>
            <a:lvl5pPr marL="1828754" indent="0">
              <a:buFontTx/>
              <a:buNone/>
              <a:defRPr>
                <a:solidFill>
                  <a:schemeClr val="bg1"/>
                </a:solidFill>
              </a:defRPr>
            </a:lvl5p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p>
        </p:txBody>
      </p:sp>
      <p:cxnSp>
        <p:nvCxnSpPr>
          <p:cNvPr id="12" name="Straight Connector 11">
            <a:extLst>
              <a:ext uri="{FF2B5EF4-FFF2-40B4-BE49-F238E27FC236}">
                <a16:creationId xmlns:a16="http://schemas.microsoft.com/office/drawing/2014/main" id="{31DB91AF-C69A-5D46-9D66-420327240C34}"/>
              </a:ext>
            </a:extLst>
          </p:cNvPr>
          <p:cNvCxnSpPr>
            <a:cxnSpLocks/>
          </p:cNvCxnSpPr>
          <p:nvPr userDrawn="1"/>
        </p:nvCxnSpPr>
        <p:spPr>
          <a:xfrm>
            <a:off x="0" y="6428385"/>
            <a:ext cx="12192000" cy="0"/>
          </a:xfrm>
          <a:prstGeom prst="line">
            <a:avLst/>
          </a:prstGeom>
          <a:ln w="19050">
            <a:solidFill>
              <a:schemeClr val="bg1"/>
            </a:solidFill>
          </a:ln>
        </p:spPr>
        <p:style>
          <a:lnRef idx="1">
            <a:schemeClr val="accent1"/>
          </a:lnRef>
          <a:fillRef idx="0">
            <a:schemeClr val="accent1"/>
          </a:fillRef>
          <a:effectRef idx="0">
            <a:schemeClr val="accent1"/>
          </a:effectRef>
          <a:fontRef idx="minor">
            <a:schemeClr val="tx1"/>
          </a:fontRef>
        </p:style>
      </p:cxnSp>
      <p:pic>
        <p:nvPicPr>
          <p:cNvPr id="10" name="Picture 9" descr="Graphical user interface, text&#10;&#10;Description automatically generated">
            <a:extLst>
              <a:ext uri="{FF2B5EF4-FFF2-40B4-BE49-F238E27FC236}">
                <a16:creationId xmlns:a16="http://schemas.microsoft.com/office/drawing/2014/main" id="{661C5B55-89E5-BD46-80BF-B043B3043F87}"/>
              </a:ext>
            </a:extLst>
          </p:cNvPr>
          <p:cNvPicPr>
            <a:picLocks noChangeAspect="1"/>
          </p:cNvPicPr>
          <p:nvPr userDrawn="1"/>
        </p:nvPicPr>
        <p:blipFill>
          <a:blip r:embed="rId2"/>
          <a:stretch>
            <a:fillRect/>
          </a:stretch>
        </p:blipFill>
        <p:spPr>
          <a:xfrm>
            <a:off x="540000" y="6527650"/>
            <a:ext cx="684000" cy="233182"/>
          </a:xfrm>
          <a:prstGeom prst="rect">
            <a:avLst/>
          </a:prstGeom>
        </p:spPr>
      </p:pic>
      <p:sp>
        <p:nvSpPr>
          <p:cNvPr id="14" name="Date Placeholder 3">
            <a:extLst>
              <a:ext uri="{FF2B5EF4-FFF2-40B4-BE49-F238E27FC236}">
                <a16:creationId xmlns:a16="http://schemas.microsoft.com/office/drawing/2014/main" id="{B2E74CC8-2CB4-5C4A-AE33-16054D57074D}"/>
              </a:ext>
            </a:extLst>
          </p:cNvPr>
          <p:cNvSpPr>
            <a:spLocks noGrp="1"/>
          </p:cNvSpPr>
          <p:nvPr>
            <p:ph type="dt" sz="half" idx="2"/>
          </p:nvPr>
        </p:nvSpPr>
        <p:spPr>
          <a:xfrm>
            <a:off x="9187200" y="6418800"/>
            <a:ext cx="2084400" cy="365125"/>
          </a:xfrm>
          <a:prstGeom prst="rect">
            <a:avLst/>
          </a:prstGeom>
        </p:spPr>
        <p:txBody>
          <a:bodyPr vert="horz" lIns="0" tIns="0" rIns="0" bIns="0" rtlCol="0" anchor="ctr"/>
          <a:lstStyle>
            <a:lvl1pPr algn="r">
              <a:defRPr sz="800">
                <a:solidFill>
                  <a:schemeClr val="bg1"/>
                </a:solidFill>
                <a:latin typeface="Lato" panose="020F0502020204030203" pitchFamily="34" charset="77"/>
              </a:defRPr>
            </a:lvl1pPr>
          </a:lstStyle>
          <a:p>
            <a:r>
              <a:rPr lang="en-GB"/>
              <a:t>21st June 2022</a:t>
            </a:r>
          </a:p>
        </p:txBody>
      </p:sp>
      <p:sp>
        <p:nvSpPr>
          <p:cNvPr id="15" name="Footer Placeholder 4">
            <a:extLst>
              <a:ext uri="{FF2B5EF4-FFF2-40B4-BE49-F238E27FC236}">
                <a16:creationId xmlns:a16="http://schemas.microsoft.com/office/drawing/2014/main" id="{DFBE82A1-C699-5C46-891D-3B91DD9C2FA2}"/>
              </a:ext>
            </a:extLst>
          </p:cNvPr>
          <p:cNvSpPr>
            <a:spLocks noGrp="1"/>
          </p:cNvSpPr>
          <p:nvPr>
            <p:ph type="ftr" sz="quarter" idx="3"/>
          </p:nvPr>
        </p:nvSpPr>
        <p:spPr>
          <a:xfrm>
            <a:off x="5053800" y="6418799"/>
            <a:ext cx="2084400" cy="365125"/>
          </a:xfrm>
          <a:prstGeom prst="rect">
            <a:avLst/>
          </a:prstGeom>
        </p:spPr>
        <p:txBody>
          <a:bodyPr vert="horz" lIns="0" tIns="0" rIns="0" bIns="0" rtlCol="0" anchor="ctr"/>
          <a:lstStyle>
            <a:lvl1pPr algn="ctr">
              <a:defRPr sz="800">
                <a:solidFill>
                  <a:schemeClr val="bg1"/>
                </a:solidFill>
                <a:latin typeface="Lato" panose="020F0502020204030203" pitchFamily="34" charset="77"/>
              </a:defRPr>
            </a:lvl1pPr>
          </a:lstStyle>
          <a:p>
            <a:r>
              <a:rPr lang="en-GB"/>
              <a:t>DCC Public</a:t>
            </a:r>
          </a:p>
        </p:txBody>
      </p:sp>
      <p:sp>
        <p:nvSpPr>
          <p:cNvPr id="17" name="Slide Number Placeholder 5">
            <a:extLst>
              <a:ext uri="{FF2B5EF4-FFF2-40B4-BE49-F238E27FC236}">
                <a16:creationId xmlns:a16="http://schemas.microsoft.com/office/drawing/2014/main" id="{5D4519FB-9137-D14B-AF06-70EB4712798F}"/>
              </a:ext>
            </a:extLst>
          </p:cNvPr>
          <p:cNvSpPr>
            <a:spLocks noGrp="1"/>
          </p:cNvSpPr>
          <p:nvPr>
            <p:ph type="sldNum" sz="quarter" idx="4"/>
          </p:nvPr>
        </p:nvSpPr>
        <p:spPr>
          <a:xfrm>
            <a:off x="11271600" y="6418800"/>
            <a:ext cx="349200" cy="365125"/>
          </a:xfrm>
          <a:prstGeom prst="rect">
            <a:avLst/>
          </a:prstGeom>
        </p:spPr>
        <p:txBody>
          <a:bodyPr vert="horz" lIns="0" tIns="0" rIns="0" bIns="0" rtlCol="0" anchor="ctr"/>
          <a:lstStyle>
            <a:lvl1pPr algn="r">
              <a:defRPr sz="800">
                <a:solidFill>
                  <a:schemeClr val="bg1"/>
                </a:solidFill>
                <a:latin typeface="Lato" panose="020F0502020204030203" pitchFamily="34" charset="77"/>
              </a:defRPr>
            </a:lvl1pPr>
          </a:lstStyle>
          <a:p>
            <a:fld id="{084BB156-FC8C-CF4E-9BBE-75A3F05FF646}" type="slidenum">
              <a:rPr lang="en-GB" smtClean="0"/>
              <a:pPr/>
              <a:t>‹#›</a:t>
            </a:fld>
            <a:endParaRPr lang="en-GB"/>
          </a:p>
        </p:txBody>
      </p:sp>
    </p:spTree>
    <p:extLst>
      <p:ext uri="{BB962C8B-B14F-4D97-AF65-F5344CB8AC3E}">
        <p14:creationId xmlns:p14="http://schemas.microsoft.com/office/powerpoint/2010/main" val="1157413279"/>
      </p:ext>
    </p:extLst>
  </p:cSld>
  <p:clrMapOvr>
    <a:masterClrMapping/>
  </p:clrMapOvr>
</p:sldLayout>
</file>

<file path=ppt/slideLayouts/slideLayout63.xml><?xml version="1.0" encoding="utf-8"?>
<p:sldLayout xmlns:a="http://schemas.openxmlformats.org/drawingml/2006/main" xmlns:r="http://schemas.openxmlformats.org/officeDocument/2006/relationships" xmlns:p="http://schemas.openxmlformats.org/presentationml/2006/main" preserve="1" userDrawn="1">
  <p:cSld name="Standard slide (CREAM)">
    <p:bg>
      <p:bgPr>
        <a:solidFill>
          <a:srgbClr val="F5F2ED"/>
        </a:solidFill>
        <a:effectLst/>
      </p:bgPr>
    </p:bg>
    <p:spTree>
      <p:nvGrpSpPr>
        <p:cNvPr id="1" name=""/>
        <p:cNvGrpSpPr/>
        <p:nvPr/>
      </p:nvGrpSpPr>
      <p:grpSpPr>
        <a:xfrm>
          <a:off x="0" y="0"/>
          <a:ext cx="0" cy="0"/>
          <a:chOff x="0" y="0"/>
          <a:chExt cx="0" cy="0"/>
        </a:xfrm>
      </p:grpSpPr>
      <p:sp>
        <p:nvSpPr>
          <p:cNvPr id="2" name="Title 1"/>
          <p:cNvSpPr>
            <a:spLocks noGrp="1"/>
          </p:cNvSpPr>
          <p:nvPr>
            <p:ph type="title" hasCustomPrompt="1"/>
          </p:nvPr>
        </p:nvSpPr>
        <p:spPr>
          <a:xfrm>
            <a:off x="540000" y="539999"/>
            <a:ext cx="9000000" cy="775127"/>
          </a:xfrm>
        </p:spPr>
        <p:txBody>
          <a:bodyPr/>
          <a:lstStyle>
            <a:lvl1pPr>
              <a:defRPr sz="3000" b="0" i="0" spc="0" baseline="0">
                <a:latin typeface="Lato Heavy" panose="020F0502020204030203" pitchFamily="34" charset="77"/>
              </a:defRPr>
            </a:lvl1pPr>
          </a:lstStyle>
          <a:p>
            <a:r>
              <a:rPr lang="en-US"/>
              <a:t>CLICK TO EDIT MASTER TITLE STYLE</a:t>
            </a:r>
          </a:p>
        </p:txBody>
      </p:sp>
      <p:sp>
        <p:nvSpPr>
          <p:cNvPr id="11" name="Content Placeholder 2">
            <a:extLst>
              <a:ext uri="{FF2B5EF4-FFF2-40B4-BE49-F238E27FC236}">
                <a16:creationId xmlns:a16="http://schemas.microsoft.com/office/drawing/2014/main" id="{85EC2FDE-593E-9541-9BBF-FF0D99C9FE4F}"/>
              </a:ext>
            </a:extLst>
          </p:cNvPr>
          <p:cNvSpPr>
            <a:spLocks noGrp="1"/>
          </p:cNvSpPr>
          <p:nvPr>
            <p:ph sz="half" idx="1"/>
          </p:nvPr>
        </p:nvSpPr>
        <p:spPr>
          <a:xfrm>
            <a:off x="540000" y="1531126"/>
            <a:ext cx="9000000" cy="3688874"/>
          </a:xfrm>
        </p:spPr>
        <p:txBody>
          <a:bodyPr/>
          <a:lstStyle>
            <a:lvl1pPr marL="0" indent="0">
              <a:buFontTx/>
              <a:buNone/>
              <a:defRPr sz="1400" b="1">
                <a:solidFill>
                  <a:srgbClr val="1F144A"/>
                </a:solidFill>
              </a:defRPr>
            </a:lvl1pPr>
            <a:lvl2pPr marL="457189" indent="0">
              <a:buFontTx/>
              <a:buNone/>
              <a:tabLst/>
              <a:defRPr sz="1400">
                <a:solidFill>
                  <a:srgbClr val="1F144A"/>
                </a:solidFill>
              </a:defRPr>
            </a:lvl2pPr>
            <a:lvl3pPr marL="914377" indent="0">
              <a:buFontTx/>
              <a:buNone/>
              <a:defRPr sz="1400">
                <a:solidFill>
                  <a:srgbClr val="1F144A"/>
                </a:solidFill>
              </a:defRPr>
            </a:lvl3pPr>
            <a:lvl4pPr marL="1371566" indent="0">
              <a:buFontTx/>
              <a:buNone/>
              <a:defRPr sz="1400">
                <a:solidFill>
                  <a:srgbClr val="1F144A"/>
                </a:solidFill>
              </a:defRPr>
            </a:lvl4pPr>
            <a:lvl5pPr marL="1828754" indent="0">
              <a:buFontTx/>
              <a:buNone/>
              <a:defRPr sz="1400">
                <a:solidFill>
                  <a:srgbClr val="1F144A"/>
                </a:solidFill>
              </a:defRPr>
            </a:lvl5p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p>
        </p:txBody>
      </p:sp>
      <p:cxnSp>
        <p:nvCxnSpPr>
          <p:cNvPr id="12" name="Straight Connector 11">
            <a:extLst>
              <a:ext uri="{FF2B5EF4-FFF2-40B4-BE49-F238E27FC236}">
                <a16:creationId xmlns:a16="http://schemas.microsoft.com/office/drawing/2014/main" id="{31DB91AF-C69A-5D46-9D66-420327240C34}"/>
              </a:ext>
            </a:extLst>
          </p:cNvPr>
          <p:cNvCxnSpPr>
            <a:cxnSpLocks/>
          </p:cNvCxnSpPr>
          <p:nvPr userDrawn="1"/>
        </p:nvCxnSpPr>
        <p:spPr>
          <a:xfrm>
            <a:off x="0" y="6428385"/>
            <a:ext cx="12192000" cy="0"/>
          </a:xfrm>
          <a:prstGeom prst="line">
            <a:avLst/>
          </a:prstGeom>
          <a:ln w="19050">
            <a:solidFill>
              <a:schemeClr val="bg1"/>
            </a:solidFill>
          </a:ln>
        </p:spPr>
        <p:style>
          <a:lnRef idx="1">
            <a:schemeClr val="accent1"/>
          </a:lnRef>
          <a:fillRef idx="0">
            <a:schemeClr val="accent1"/>
          </a:fillRef>
          <a:effectRef idx="0">
            <a:schemeClr val="accent1"/>
          </a:effectRef>
          <a:fontRef idx="minor">
            <a:schemeClr val="tx1"/>
          </a:fontRef>
        </p:style>
      </p:cxnSp>
      <p:pic>
        <p:nvPicPr>
          <p:cNvPr id="7" name="Picture 6" descr="Logo&#10;&#10;Description automatically generated">
            <a:extLst>
              <a:ext uri="{FF2B5EF4-FFF2-40B4-BE49-F238E27FC236}">
                <a16:creationId xmlns:a16="http://schemas.microsoft.com/office/drawing/2014/main" id="{D1EC8B7D-38BF-C344-A9D6-1D1C25FBDA58}"/>
              </a:ext>
            </a:extLst>
          </p:cNvPr>
          <p:cNvPicPr>
            <a:picLocks noChangeAspect="1"/>
          </p:cNvPicPr>
          <p:nvPr userDrawn="1"/>
        </p:nvPicPr>
        <p:blipFill>
          <a:blip r:embed="rId2"/>
          <a:stretch>
            <a:fillRect/>
          </a:stretch>
        </p:blipFill>
        <p:spPr>
          <a:xfrm>
            <a:off x="540000" y="6534000"/>
            <a:ext cx="666000" cy="211553"/>
          </a:xfrm>
          <a:prstGeom prst="rect">
            <a:avLst/>
          </a:prstGeom>
        </p:spPr>
      </p:pic>
      <p:sp>
        <p:nvSpPr>
          <p:cNvPr id="10" name="Date Placeholder 3">
            <a:extLst>
              <a:ext uri="{FF2B5EF4-FFF2-40B4-BE49-F238E27FC236}">
                <a16:creationId xmlns:a16="http://schemas.microsoft.com/office/drawing/2014/main" id="{8FC66049-CCC2-7545-85A3-1CF868322A60}"/>
              </a:ext>
            </a:extLst>
          </p:cNvPr>
          <p:cNvSpPr>
            <a:spLocks noGrp="1"/>
          </p:cNvSpPr>
          <p:nvPr>
            <p:ph type="dt" sz="half" idx="2"/>
          </p:nvPr>
        </p:nvSpPr>
        <p:spPr>
          <a:xfrm>
            <a:off x="9187200" y="6418800"/>
            <a:ext cx="2084400" cy="365125"/>
          </a:xfrm>
          <a:prstGeom prst="rect">
            <a:avLst/>
          </a:prstGeom>
        </p:spPr>
        <p:txBody>
          <a:bodyPr vert="horz" lIns="0" tIns="0" rIns="0" bIns="0" rtlCol="0" anchor="ctr"/>
          <a:lstStyle>
            <a:lvl1pPr algn="r">
              <a:defRPr sz="800">
                <a:solidFill>
                  <a:schemeClr val="accent1"/>
                </a:solidFill>
                <a:latin typeface="Lato" panose="020F0502020204030203" pitchFamily="34" charset="77"/>
              </a:defRPr>
            </a:lvl1pPr>
          </a:lstStyle>
          <a:p>
            <a:r>
              <a:rPr lang="en-GB"/>
              <a:t>21st June 2022</a:t>
            </a:r>
          </a:p>
        </p:txBody>
      </p:sp>
      <p:sp>
        <p:nvSpPr>
          <p:cNvPr id="16" name="Footer Placeholder 4">
            <a:extLst>
              <a:ext uri="{FF2B5EF4-FFF2-40B4-BE49-F238E27FC236}">
                <a16:creationId xmlns:a16="http://schemas.microsoft.com/office/drawing/2014/main" id="{EF7E2FBF-CF86-D945-B215-CC624FF66DAB}"/>
              </a:ext>
            </a:extLst>
          </p:cNvPr>
          <p:cNvSpPr>
            <a:spLocks noGrp="1"/>
          </p:cNvSpPr>
          <p:nvPr>
            <p:ph type="ftr" sz="quarter" idx="3"/>
          </p:nvPr>
        </p:nvSpPr>
        <p:spPr>
          <a:xfrm>
            <a:off x="5053800" y="6418799"/>
            <a:ext cx="2084400" cy="365125"/>
          </a:xfrm>
          <a:prstGeom prst="rect">
            <a:avLst/>
          </a:prstGeom>
        </p:spPr>
        <p:txBody>
          <a:bodyPr vert="horz" lIns="0" tIns="0" rIns="0" bIns="0" rtlCol="0" anchor="ctr"/>
          <a:lstStyle>
            <a:lvl1pPr algn="ctr">
              <a:defRPr sz="800">
                <a:solidFill>
                  <a:schemeClr val="accent1"/>
                </a:solidFill>
                <a:latin typeface="Lato" panose="020F0502020204030203" pitchFamily="34" charset="77"/>
              </a:defRPr>
            </a:lvl1pPr>
          </a:lstStyle>
          <a:p>
            <a:r>
              <a:rPr lang="en-GB"/>
              <a:t>DCC Public</a:t>
            </a:r>
          </a:p>
        </p:txBody>
      </p:sp>
      <p:sp>
        <p:nvSpPr>
          <p:cNvPr id="17" name="Slide Number Placeholder 5">
            <a:extLst>
              <a:ext uri="{FF2B5EF4-FFF2-40B4-BE49-F238E27FC236}">
                <a16:creationId xmlns:a16="http://schemas.microsoft.com/office/drawing/2014/main" id="{C55E5E07-C6F2-4944-9536-0EC0FD809CFA}"/>
              </a:ext>
            </a:extLst>
          </p:cNvPr>
          <p:cNvSpPr>
            <a:spLocks noGrp="1"/>
          </p:cNvSpPr>
          <p:nvPr>
            <p:ph type="sldNum" sz="quarter" idx="4"/>
          </p:nvPr>
        </p:nvSpPr>
        <p:spPr>
          <a:xfrm>
            <a:off x="11271600" y="6418800"/>
            <a:ext cx="349200" cy="365125"/>
          </a:xfrm>
          <a:prstGeom prst="rect">
            <a:avLst/>
          </a:prstGeom>
        </p:spPr>
        <p:txBody>
          <a:bodyPr vert="horz" lIns="0" tIns="0" rIns="0" bIns="0" rtlCol="0" anchor="ctr"/>
          <a:lstStyle>
            <a:lvl1pPr algn="r">
              <a:defRPr sz="800">
                <a:solidFill>
                  <a:schemeClr val="accent1"/>
                </a:solidFill>
                <a:latin typeface="Lato" panose="020F0502020204030203" pitchFamily="34" charset="77"/>
              </a:defRPr>
            </a:lvl1pPr>
          </a:lstStyle>
          <a:p>
            <a:fld id="{084BB156-FC8C-CF4E-9BBE-75A3F05FF646}" type="slidenum">
              <a:rPr lang="en-GB" smtClean="0"/>
              <a:pPr/>
              <a:t>‹#›</a:t>
            </a:fld>
            <a:endParaRPr lang="en-GB"/>
          </a:p>
        </p:txBody>
      </p:sp>
    </p:spTree>
    <p:extLst>
      <p:ext uri="{BB962C8B-B14F-4D97-AF65-F5344CB8AC3E}">
        <p14:creationId xmlns:p14="http://schemas.microsoft.com/office/powerpoint/2010/main" val="2379038858"/>
      </p:ext>
    </p:extLst>
  </p:cSld>
  <p:clrMapOvr>
    <a:masterClrMapping/>
  </p:clrMapOvr>
</p:sldLayout>
</file>

<file path=ppt/slideLayouts/slideLayout64.xml><?xml version="1.0" encoding="utf-8"?>
<p:sldLayout xmlns:a="http://schemas.openxmlformats.org/drawingml/2006/main" xmlns:r="http://schemas.openxmlformats.org/officeDocument/2006/relationships" xmlns:p="http://schemas.openxmlformats.org/presentationml/2006/main" preserve="1" userDrawn="1">
  <p:cSld name="1_Standard slide (GREY)">
    <p:bg>
      <p:bgPr>
        <a:solidFill>
          <a:schemeClr val="accent6">
            <a:lumMod val="20000"/>
            <a:lumOff val="80000"/>
          </a:schemeClr>
        </a:solidFill>
        <a:effectLst/>
      </p:bgPr>
    </p:bg>
    <p:spTree>
      <p:nvGrpSpPr>
        <p:cNvPr id="1" name=""/>
        <p:cNvGrpSpPr/>
        <p:nvPr/>
      </p:nvGrpSpPr>
      <p:grpSpPr>
        <a:xfrm>
          <a:off x="0" y="0"/>
          <a:ext cx="0" cy="0"/>
          <a:chOff x="0" y="0"/>
          <a:chExt cx="0" cy="0"/>
        </a:xfrm>
      </p:grpSpPr>
      <p:sp>
        <p:nvSpPr>
          <p:cNvPr id="2" name="Title 1"/>
          <p:cNvSpPr>
            <a:spLocks noGrp="1"/>
          </p:cNvSpPr>
          <p:nvPr>
            <p:ph type="title" hasCustomPrompt="1"/>
          </p:nvPr>
        </p:nvSpPr>
        <p:spPr>
          <a:xfrm>
            <a:off x="540000" y="539999"/>
            <a:ext cx="9000000" cy="775127"/>
          </a:xfrm>
        </p:spPr>
        <p:txBody>
          <a:bodyPr/>
          <a:lstStyle>
            <a:lvl1pPr>
              <a:defRPr sz="3000" b="0" i="0" spc="0" baseline="0">
                <a:latin typeface="Lato Heavy" panose="020F0502020204030203" pitchFamily="34" charset="77"/>
              </a:defRPr>
            </a:lvl1pPr>
          </a:lstStyle>
          <a:p>
            <a:r>
              <a:rPr lang="en-US"/>
              <a:t>CLICK TO EDIT MASTER TITLE STYLE</a:t>
            </a:r>
          </a:p>
        </p:txBody>
      </p:sp>
      <p:sp>
        <p:nvSpPr>
          <p:cNvPr id="11" name="Content Placeholder 2">
            <a:extLst>
              <a:ext uri="{FF2B5EF4-FFF2-40B4-BE49-F238E27FC236}">
                <a16:creationId xmlns:a16="http://schemas.microsoft.com/office/drawing/2014/main" id="{85EC2FDE-593E-9541-9BBF-FF0D99C9FE4F}"/>
              </a:ext>
            </a:extLst>
          </p:cNvPr>
          <p:cNvSpPr>
            <a:spLocks noGrp="1"/>
          </p:cNvSpPr>
          <p:nvPr>
            <p:ph sz="half" idx="1"/>
          </p:nvPr>
        </p:nvSpPr>
        <p:spPr>
          <a:xfrm>
            <a:off x="540000" y="1531126"/>
            <a:ext cx="9000000" cy="3688874"/>
          </a:xfrm>
        </p:spPr>
        <p:txBody>
          <a:bodyPr/>
          <a:lstStyle>
            <a:lvl1pPr marL="0" indent="0">
              <a:buFontTx/>
              <a:buNone/>
              <a:defRPr sz="1400" b="1">
                <a:solidFill>
                  <a:srgbClr val="1F144A"/>
                </a:solidFill>
              </a:defRPr>
            </a:lvl1pPr>
            <a:lvl2pPr marL="457189" indent="0">
              <a:buFontTx/>
              <a:buNone/>
              <a:tabLst/>
              <a:defRPr sz="1400">
                <a:solidFill>
                  <a:srgbClr val="1F144A"/>
                </a:solidFill>
              </a:defRPr>
            </a:lvl2pPr>
            <a:lvl3pPr marL="914377" indent="0">
              <a:buFontTx/>
              <a:buNone/>
              <a:defRPr sz="1400">
                <a:solidFill>
                  <a:srgbClr val="1F144A"/>
                </a:solidFill>
              </a:defRPr>
            </a:lvl3pPr>
            <a:lvl4pPr marL="1371566" indent="0">
              <a:buFontTx/>
              <a:buNone/>
              <a:defRPr sz="1400">
                <a:solidFill>
                  <a:srgbClr val="1F144A"/>
                </a:solidFill>
              </a:defRPr>
            </a:lvl4pPr>
            <a:lvl5pPr marL="1828754" indent="0">
              <a:buFontTx/>
              <a:buNone/>
              <a:defRPr sz="1400">
                <a:solidFill>
                  <a:srgbClr val="1F144A"/>
                </a:solidFill>
              </a:defRPr>
            </a:lvl5p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p>
        </p:txBody>
      </p:sp>
      <p:cxnSp>
        <p:nvCxnSpPr>
          <p:cNvPr id="12" name="Straight Connector 11">
            <a:extLst>
              <a:ext uri="{FF2B5EF4-FFF2-40B4-BE49-F238E27FC236}">
                <a16:creationId xmlns:a16="http://schemas.microsoft.com/office/drawing/2014/main" id="{31DB91AF-C69A-5D46-9D66-420327240C34}"/>
              </a:ext>
            </a:extLst>
          </p:cNvPr>
          <p:cNvCxnSpPr>
            <a:cxnSpLocks/>
          </p:cNvCxnSpPr>
          <p:nvPr userDrawn="1"/>
        </p:nvCxnSpPr>
        <p:spPr>
          <a:xfrm>
            <a:off x="0" y="6428385"/>
            <a:ext cx="12192000" cy="0"/>
          </a:xfrm>
          <a:prstGeom prst="line">
            <a:avLst/>
          </a:prstGeom>
          <a:ln w="19050">
            <a:solidFill>
              <a:schemeClr val="bg1"/>
            </a:solidFill>
          </a:ln>
        </p:spPr>
        <p:style>
          <a:lnRef idx="1">
            <a:schemeClr val="accent1"/>
          </a:lnRef>
          <a:fillRef idx="0">
            <a:schemeClr val="accent1"/>
          </a:fillRef>
          <a:effectRef idx="0">
            <a:schemeClr val="accent1"/>
          </a:effectRef>
          <a:fontRef idx="minor">
            <a:schemeClr val="tx1"/>
          </a:fontRef>
        </p:style>
      </p:cxnSp>
      <p:pic>
        <p:nvPicPr>
          <p:cNvPr id="7" name="Picture 6" descr="Logo&#10;&#10;Description automatically generated">
            <a:extLst>
              <a:ext uri="{FF2B5EF4-FFF2-40B4-BE49-F238E27FC236}">
                <a16:creationId xmlns:a16="http://schemas.microsoft.com/office/drawing/2014/main" id="{D1EC8B7D-38BF-C344-A9D6-1D1C25FBDA58}"/>
              </a:ext>
            </a:extLst>
          </p:cNvPr>
          <p:cNvPicPr>
            <a:picLocks noChangeAspect="1"/>
          </p:cNvPicPr>
          <p:nvPr userDrawn="1"/>
        </p:nvPicPr>
        <p:blipFill>
          <a:blip r:embed="rId2"/>
          <a:stretch>
            <a:fillRect/>
          </a:stretch>
        </p:blipFill>
        <p:spPr>
          <a:xfrm>
            <a:off x="540000" y="6534000"/>
            <a:ext cx="666000" cy="211553"/>
          </a:xfrm>
          <a:prstGeom prst="rect">
            <a:avLst/>
          </a:prstGeom>
        </p:spPr>
      </p:pic>
      <p:sp>
        <p:nvSpPr>
          <p:cNvPr id="10" name="Date Placeholder 3">
            <a:extLst>
              <a:ext uri="{FF2B5EF4-FFF2-40B4-BE49-F238E27FC236}">
                <a16:creationId xmlns:a16="http://schemas.microsoft.com/office/drawing/2014/main" id="{8FC66049-CCC2-7545-85A3-1CF868322A60}"/>
              </a:ext>
            </a:extLst>
          </p:cNvPr>
          <p:cNvSpPr>
            <a:spLocks noGrp="1"/>
          </p:cNvSpPr>
          <p:nvPr>
            <p:ph type="dt" sz="half" idx="2"/>
          </p:nvPr>
        </p:nvSpPr>
        <p:spPr>
          <a:xfrm>
            <a:off x="9187200" y="6418800"/>
            <a:ext cx="2084400" cy="365125"/>
          </a:xfrm>
          <a:prstGeom prst="rect">
            <a:avLst/>
          </a:prstGeom>
        </p:spPr>
        <p:txBody>
          <a:bodyPr vert="horz" lIns="0" tIns="0" rIns="0" bIns="0" rtlCol="0" anchor="ctr"/>
          <a:lstStyle>
            <a:lvl1pPr algn="r">
              <a:defRPr sz="800">
                <a:solidFill>
                  <a:schemeClr val="accent1"/>
                </a:solidFill>
                <a:latin typeface="Lato" panose="020F0502020204030203" pitchFamily="34" charset="77"/>
              </a:defRPr>
            </a:lvl1pPr>
          </a:lstStyle>
          <a:p>
            <a:r>
              <a:rPr lang="en-GB"/>
              <a:t>21st June 2022</a:t>
            </a:r>
          </a:p>
        </p:txBody>
      </p:sp>
      <p:sp>
        <p:nvSpPr>
          <p:cNvPr id="16" name="Footer Placeholder 4">
            <a:extLst>
              <a:ext uri="{FF2B5EF4-FFF2-40B4-BE49-F238E27FC236}">
                <a16:creationId xmlns:a16="http://schemas.microsoft.com/office/drawing/2014/main" id="{EF7E2FBF-CF86-D945-B215-CC624FF66DAB}"/>
              </a:ext>
            </a:extLst>
          </p:cNvPr>
          <p:cNvSpPr>
            <a:spLocks noGrp="1"/>
          </p:cNvSpPr>
          <p:nvPr>
            <p:ph type="ftr" sz="quarter" idx="3"/>
          </p:nvPr>
        </p:nvSpPr>
        <p:spPr>
          <a:xfrm>
            <a:off x="5053800" y="6418799"/>
            <a:ext cx="2084400" cy="365125"/>
          </a:xfrm>
          <a:prstGeom prst="rect">
            <a:avLst/>
          </a:prstGeom>
        </p:spPr>
        <p:txBody>
          <a:bodyPr vert="horz" lIns="0" tIns="0" rIns="0" bIns="0" rtlCol="0" anchor="ctr"/>
          <a:lstStyle>
            <a:lvl1pPr algn="ctr">
              <a:defRPr sz="800">
                <a:solidFill>
                  <a:schemeClr val="accent1"/>
                </a:solidFill>
                <a:latin typeface="Lato" panose="020F0502020204030203" pitchFamily="34" charset="77"/>
              </a:defRPr>
            </a:lvl1pPr>
          </a:lstStyle>
          <a:p>
            <a:r>
              <a:rPr lang="en-GB"/>
              <a:t>DCC Public</a:t>
            </a:r>
          </a:p>
        </p:txBody>
      </p:sp>
      <p:sp>
        <p:nvSpPr>
          <p:cNvPr id="17" name="Slide Number Placeholder 5">
            <a:extLst>
              <a:ext uri="{FF2B5EF4-FFF2-40B4-BE49-F238E27FC236}">
                <a16:creationId xmlns:a16="http://schemas.microsoft.com/office/drawing/2014/main" id="{C55E5E07-C6F2-4944-9536-0EC0FD809CFA}"/>
              </a:ext>
            </a:extLst>
          </p:cNvPr>
          <p:cNvSpPr>
            <a:spLocks noGrp="1"/>
          </p:cNvSpPr>
          <p:nvPr>
            <p:ph type="sldNum" sz="quarter" idx="4"/>
          </p:nvPr>
        </p:nvSpPr>
        <p:spPr>
          <a:xfrm>
            <a:off x="11271600" y="6418800"/>
            <a:ext cx="349200" cy="365125"/>
          </a:xfrm>
          <a:prstGeom prst="rect">
            <a:avLst/>
          </a:prstGeom>
        </p:spPr>
        <p:txBody>
          <a:bodyPr vert="horz" lIns="0" tIns="0" rIns="0" bIns="0" rtlCol="0" anchor="ctr"/>
          <a:lstStyle>
            <a:lvl1pPr algn="r">
              <a:defRPr sz="800">
                <a:solidFill>
                  <a:schemeClr val="accent1"/>
                </a:solidFill>
                <a:latin typeface="Lato" panose="020F0502020204030203" pitchFamily="34" charset="77"/>
              </a:defRPr>
            </a:lvl1pPr>
          </a:lstStyle>
          <a:p>
            <a:fld id="{084BB156-FC8C-CF4E-9BBE-75A3F05FF646}" type="slidenum">
              <a:rPr lang="en-GB" smtClean="0"/>
              <a:pPr/>
              <a:t>‹#›</a:t>
            </a:fld>
            <a:endParaRPr lang="en-GB"/>
          </a:p>
        </p:txBody>
      </p:sp>
    </p:spTree>
    <p:extLst>
      <p:ext uri="{BB962C8B-B14F-4D97-AF65-F5344CB8AC3E}">
        <p14:creationId xmlns:p14="http://schemas.microsoft.com/office/powerpoint/2010/main" val="4269352091"/>
      </p:ext>
    </p:extLst>
  </p:cSld>
  <p:clrMapOvr>
    <a:masterClrMapping/>
  </p:clrMapOvr>
</p:sldLayout>
</file>

<file path=ppt/slideLayouts/slideLayout65.xml><?xml version="1.0" encoding="utf-8"?>
<p:sldLayout xmlns:a="http://schemas.openxmlformats.org/drawingml/2006/main" xmlns:r="http://schemas.openxmlformats.org/officeDocument/2006/relationships" xmlns:p="http://schemas.openxmlformats.org/presentationml/2006/main" preserve="1" userDrawn="1">
  <p:cSld name="1_Standard slide (WHITE)">
    <p:bg>
      <p:bgPr>
        <a:solidFill>
          <a:schemeClr val="bg1"/>
        </a:solidFill>
        <a:effectLst/>
      </p:bgPr>
    </p:bg>
    <p:spTree>
      <p:nvGrpSpPr>
        <p:cNvPr id="1" name=""/>
        <p:cNvGrpSpPr/>
        <p:nvPr/>
      </p:nvGrpSpPr>
      <p:grpSpPr>
        <a:xfrm>
          <a:off x="0" y="0"/>
          <a:ext cx="0" cy="0"/>
          <a:chOff x="0" y="0"/>
          <a:chExt cx="0" cy="0"/>
        </a:xfrm>
      </p:grpSpPr>
      <p:sp>
        <p:nvSpPr>
          <p:cNvPr id="2" name="Title 1"/>
          <p:cNvSpPr>
            <a:spLocks noGrp="1"/>
          </p:cNvSpPr>
          <p:nvPr>
            <p:ph type="title" hasCustomPrompt="1"/>
          </p:nvPr>
        </p:nvSpPr>
        <p:spPr>
          <a:xfrm>
            <a:off x="540000" y="539999"/>
            <a:ext cx="9000000" cy="775127"/>
          </a:xfrm>
        </p:spPr>
        <p:txBody>
          <a:bodyPr/>
          <a:lstStyle>
            <a:lvl1pPr>
              <a:defRPr sz="3000" b="0" i="0" spc="0" baseline="0">
                <a:latin typeface="Lato Heavy" panose="020F0502020204030203" pitchFamily="34" charset="77"/>
              </a:defRPr>
            </a:lvl1pPr>
          </a:lstStyle>
          <a:p>
            <a:r>
              <a:rPr lang="en-US"/>
              <a:t>CLICK TO EDIT MASTER TITLE STYLE</a:t>
            </a:r>
          </a:p>
        </p:txBody>
      </p:sp>
      <p:sp>
        <p:nvSpPr>
          <p:cNvPr id="11" name="Content Placeholder 2">
            <a:extLst>
              <a:ext uri="{FF2B5EF4-FFF2-40B4-BE49-F238E27FC236}">
                <a16:creationId xmlns:a16="http://schemas.microsoft.com/office/drawing/2014/main" id="{85EC2FDE-593E-9541-9BBF-FF0D99C9FE4F}"/>
              </a:ext>
            </a:extLst>
          </p:cNvPr>
          <p:cNvSpPr>
            <a:spLocks noGrp="1"/>
          </p:cNvSpPr>
          <p:nvPr>
            <p:ph sz="half" idx="1"/>
          </p:nvPr>
        </p:nvSpPr>
        <p:spPr>
          <a:xfrm>
            <a:off x="540000" y="1531126"/>
            <a:ext cx="9000000" cy="3688874"/>
          </a:xfrm>
        </p:spPr>
        <p:txBody>
          <a:bodyPr/>
          <a:lstStyle>
            <a:lvl1pPr marL="0" indent="0">
              <a:buFontTx/>
              <a:buNone/>
              <a:defRPr sz="1400" b="1">
                <a:solidFill>
                  <a:srgbClr val="1F144A"/>
                </a:solidFill>
              </a:defRPr>
            </a:lvl1pPr>
            <a:lvl2pPr marL="457189" indent="0">
              <a:buFontTx/>
              <a:buNone/>
              <a:tabLst/>
              <a:defRPr sz="1400">
                <a:solidFill>
                  <a:srgbClr val="1F144A"/>
                </a:solidFill>
              </a:defRPr>
            </a:lvl2pPr>
            <a:lvl3pPr marL="914377" indent="0">
              <a:buFontTx/>
              <a:buNone/>
              <a:defRPr sz="1400">
                <a:solidFill>
                  <a:srgbClr val="1F144A"/>
                </a:solidFill>
              </a:defRPr>
            </a:lvl3pPr>
            <a:lvl4pPr marL="1371566" indent="0">
              <a:buFontTx/>
              <a:buNone/>
              <a:defRPr sz="1400">
                <a:solidFill>
                  <a:srgbClr val="1F144A"/>
                </a:solidFill>
              </a:defRPr>
            </a:lvl4pPr>
            <a:lvl5pPr marL="1828754" indent="0">
              <a:buFontTx/>
              <a:buNone/>
              <a:defRPr sz="1400">
                <a:solidFill>
                  <a:srgbClr val="1F144A"/>
                </a:solidFill>
              </a:defRPr>
            </a:lvl5p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p>
        </p:txBody>
      </p:sp>
      <p:cxnSp>
        <p:nvCxnSpPr>
          <p:cNvPr id="12" name="Straight Connector 11">
            <a:extLst>
              <a:ext uri="{FF2B5EF4-FFF2-40B4-BE49-F238E27FC236}">
                <a16:creationId xmlns:a16="http://schemas.microsoft.com/office/drawing/2014/main" id="{31DB91AF-C69A-5D46-9D66-420327240C34}"/>
              </a:ext>
            </a:extLst>
          </p:cNvPr>
          <p:cNvCxnSpPr>
            <a:cxnSpLocks/>
          </p:cNvCxnSpPr>
          <p:nvPr userDrawn="1"/>
        </p:nvCxnSpPr>
        <p:spPr>
          <a:xfrm>
            <a:off x="0" y="6428385"/>
            <a:ext cx="12192000" cy="0"/>
          </a:xfrm>
          <a:prstGeom prst="line">
            <a:avLst/>
          </a:prstGeom>
          <a:ln w="19050">
            <a:solidFill>
              <a:schemeClr val="bg1"/>
            </a:solidFill>
          </a:ln>
        </p:spPr>
        <p:style>
          <a:lnRef idx="1">
            <a:schemeClr val="accent1"/>
          </a:lnRef>
          <a:fillRef idx="0">
            <a:schemeClr val="accent1"/>
          </a:fillRef>
          <a:effectRef idx="0">
            <a:schemeClr val="accent1"/>
          </a:effectRef>
          <a:fontRef idx="minor">
            <a:schemeClr val="tx1"/>
          </a:fontRef>
        </p:style>
      </p:cxnSp>
      <p:pic>
        <p:nvPicPr>
          <p:cNvPr id="7" name="Picture 6" descr="Logo&#10;&#10;Description automatically generated">
            <a:extLst>
              <a:ext uri="{FF2B5EF4-FFF2-40B4-BE49-F238E27FC236}">
                <a16:creationId xmlns:a16="http://schemas.microsoft.com/office/drawing/2014/main" id="{D1EC8B7D-38BF-C344-A9D6-1D1C25FBDA58}"/>
              </a:ext>
            </a:extLst>
          </p:cNvPr>
          <p:cNvPicPr>
            <a:picLocks noChangeAspect="1"/>
          </p:cNvPicPr>
          <p:nvPr userDrawn="1"/>
        </p:nvPicPr>
        <p:blipFill>
          <a:blip r:embed="rId2"/>
          <a:stretch>
            <a:fillRect/>
          </a:stretch>
        </p:blipFill>
        <p:spPr>
          <a:xfrm>
            <a:off x="540000" y="6534000"/>
            <a:ext cx="666000" cy="211553"/>
          </a:xfrm>
          <a:prstGeom prst="rect">
            <a:avLst/>
          </a:prstGeom>
        </p:spPr>
      </p:pic>
      <p:sp>
        <p:nvSpPr>
          <p:cNvPr id="10" name="Date Placeholder 3">
            <a:extLst>
              <a:ext uri="{FF2B5EF4-FFF2-40B4-BE49-F238E27FC236}">
                <a16:creationId xmlns:a16="http://schemas.microsoft.com/office/drawing/2014/main" id="{8FC66049-CCC2-7545-85A3-1CF868322A60}"/>
              </a:ext>
            </a:extLst>
          </p:cNvPr>
          <p:cNvSpPr>
            <a:spLocks noGrp="1"/>
          </p:cNvSpPr>
          <p:nvPr>
            <p:ph type="dt" sz="half" idx="2"/>
          </p:nvPr>
        </p:nvSpPr>
        <p:spPr>
          <a:xfrm>
            <a:off x="9187200" y="6418800"/>
            <a:ext cx="2084400" cy="365125"/>
          </a:xfrm>
          <a:prstGeom prst="rect">
            <a:avLst/>
          </a:prstGeom>
        </p:spPr>
        <p:txBody>
          <a:bodyPr vert="horz" lIns="0" tIns="0" rIns="0" bIns="0" rtlCol="0" anchor="ctr"/>
          <a:lstStyle>
            <a:lvl1pPr algn="r">
              <a:defRPr sz="800">
                <a:solidFill>
                  <a:schemeClr val="accent1"/>
                </a:solidFill>
                <a:latin typeface="Lato" panose="020F0502020204030203" pitchFamily="34" charset="77"/>
              </a:defRPr>
            </a:lvl1pPr>
          </a:lstStyle>
          <a:p>
            <a:r>
              <a:rPr lang="en-GB"/>
              <a:t>21st June 2022</a:t>
            </a:r>
          </a:p>
        </p:txBody>
      </p:sp>
      <p:sp>
        <p:nvSpPr>
          <p:cNvPr id="16" name="Footer Placeholder 4">
            <a:extLst>
              <a:ext uri="{FF2B5EF4-FFF2-40B4-BE49-F238E27FC236}">
                <a16:creationId xmlns:a16="http://schemas.microsoft.com/office/drawing/2014/main" id="{EF7E2FBF-CF86-D945-B215-CC624FF66DAB}"/>
              </a:ext>
            </a:extLst>
          </p:cNvPr>
          <p:cNvSpPr>
            <a:spLocks noGrp="1"/>
          </p:cNvSpPr>
          <p:nvPr>
            <p:ph type="ftr" sz="quarter" idx="3"/>
          </p:nvPr>
        </p:nvSpPr>
        <p:spPr>
          <a:xfrm>
            <a:off x="5053800" y="6418799"/>
            <a:ext cx="2084400" cy="365125"/>
          </a:xfrm>
          <a:prstGeom prst="rect">
            <a:avLst/>
          </a:prstGeom>
        </p:spPr>
        <p:txBody>
          <a:bodyPr vert="horz" lIns="0" tIns="0" rIns="0" bIns="0" rtlCol="0" anchor="ctr"/>
          <a:lstStyle>
            <a:lvl1pPr algn="ctr">
              <a:defRPr sz="800">
                <a:solidFill>
                  <a:schemeClr val="accent1"/>
                </a:solidFill>
                <a:latin typeface="Lato" panose="020F0502020204030203" pitchFamily="34" charset="77"/>
              </a:defRPr>
            </a:lvl1pPr>
          </a:lstStyle>
          <a:p>
            <a:r>
              <a:rPr lang="en-GB"/>
              <a:t>DCC Public</a:t>
            </a:r>
          </a:p>
        </p:txBody>
      </p:sp>
      <p:sp>
        <p:nvSpPr>
          <p:cNvPr id="17" name="Slide Number Placeholder 5">
            <a:extLst>
              <a:ext uri="{FF2B5EF4-FFF2-40B4-BE49-F238E27FC236}">
                <a16:creationId xmlns:a16="http://schemas.microsoft.com/office/drawing/2014/main" id="{C55E5E07-C6F2-4944-9536-0EC0FD809CFA}"/>
              </a:ext>
            </a:extLst>
          </p:cNvPr>
          <p:cNvSpPr>
            <a:spLocks noGrp="1"/>
          </p:cNvSpPr>
          <p:nvPr>
            <p:ph type="sldNum" sz="quarter" idx="4"/>
          </p:nvPr>
        </p:nvSpPr>
        <p:spPr>
          <a:xfrm>
            <a:off x="11271600" y="6418800"/>
            <a:ext cx="349200" cy="365125"/>
          </a:xfrm>
          <a:prstGeom prst="rect">
            <a:avLst/>
          </a:prstGeom>
        </p:spPr>
        <p:txBody>
          <a:bodyPr vert="horz" lIns="0" tIns="0" rIns="0" bIns="0" rtlCol="0" anchor="ctr"/>
          <a:lstStyle>
            <a:lvl1pPr algn="r">
              <a:defRPr sz="800">
                <a:solidFill>
                  <a:schemeClr val="accent1"/>
                </a:solidFill>
                <a:latin typeface="Lato" panose="020F0502020204030203" pitchFamily="34" charset="77"/>
              </a:defRPr>
            </a:lvl1pPr>
          </a:lstStyle>
          <a:p>
            <a:fld id="{084BB156-FC8C-CF4E-9BBE-75A3F05FF646}" type="slidenum">
              <a:rPr lang="en-GB" smtClean="0"/>
              <a:pPr/>
              <a:t>‹#›</a:t>
            </a:fld>
            <a:endParaRPr lang="en-GB"/>
          </a:p>
        </p:txBody>
      </p:sp>
      <p:cxnSp>
        <p:nvCxnSpPr>
          <p:cNvPr id="13" name="Straight Connector 12">
            <a:extLst>
              <a:ext uri="{FF2B5EF4-FFF2-40B4-BE49-F238E27FC236}">
                <a16:creationId xmlns:a16="http://schemas.microsoft.com/office/drawing/2014/main" id="{7E377461-6832-3A44-B58F-67E893A6F1BD}"/>
              </a:ext>
            </a:extLst>
          </p:cNvPr>
          <p:cNvCxnSpPr>
            <a:cxnSpLocks/>
          </p:cNvCxnSpPr>
          <p:nvPr userDrawn="1"/>
        </p:nvCxnSpPr>
        <p:spPr>
          <a:xfrm>
            <a:off x="0" y="6429600"/>
            <a:ext cx="12192000" cy="0"/>
          </a:xfrm>
          <a:prstGeom prst="line">
            <a:avLst/>
          </a:prstGeom>
          <a:ln w="19050">
            <a:solidFill>
              <a:schemeClr val="accent6">
                <a:lumMod val="20000"/>
                <a:lumOff val="80000"/>
              </a:schemeClr>
            </a:solidFill>
          </a:ln>
        </p:spPr>
        <p:style>
          <a:lnRef idx="1">
            <a:schemeClr val="accent1"/>
          </a:lnRef>
          <a:fillRef idx="0">
            <a:schemeClr val="accent1"/>
          </a:fillRef>
          <a:effectRef idx="0">
            <a:schemeClr val="accent1"/>
          </a:effectRef>
          <a:fontRef idx="minor">
            <a:schemeClr val="tx1"/>
          </a:fontRef>
        </p:style>
      </p:cxnSp>
    </p:spTree>
    <p:extLst>
      <p:ext uri="{BB962C8B-B14F-4D97-AF65-F5344CB8AC3E}">
        <p14:creationId xmlns:p14="http://schemas.microsoft.com/office/powerpoint/2010/main" val="3805967118"/>
      </p:ext>
    </p:extLst>
  </p:cSld>
  <p:clrMapOvr>
    <a:masterClrMapping/>
  </p:clrMapOvr>
</p:sldLayout>
</file>

<file path=ppt/slideLayouts/slideLayout66.xml><?xml version="1.0" encoding="utf-8"?>
<p:sldLayout xmlns:a="http://schemas.openxmlformats.org/drawingml/2006/main" xmlns:r="http://schemas.openxmlformats.org/officeDocument/2006/relationships" xmlns:p="http://schemas.openxmlformats.org/presentationml/2006/main" preserve="1" userDrawn="1">
  <p:cSld name="4_Standard slide (WHITE)">
    <p:bg>
      <p:bgPr>
        <a:solidFill>
          <a:schemeClr val="bg1"/>
        </a:solidFill>
        <a:effectLst/>
      </p:bgPr>
    </p:bg>
    <p:spTree>
      <p:nvGrpSpPr>
        <p:cNvPr id="1" name=""/>
        <p:cNvGrpSpPr/>
        <p:nvPr/>
      </p:nvGrpSpPr>
      <p:grpSpPr>
        <a:xfrm>
          <a:off x="0" y="0"/>
          <a:ext cx="0" cy="0"/>
          <a:chOff x="0" y="0"/>
          <a:chExt cx="0" cy="0"/>
        </a:xfrm>
      </p:grpSpPr>
      <p:sp>
        <p:nvSpPr>
          <p:cNvPr id="14" name="Oval 13">
            <a:extLst>
              <a:ext uri="{FF2B5EF4-FFF2-40B4-BE49-F238E27FC236}">
                <a16:creationId xmlns:a16="http://schemas.microsoft.com/office/drawing/2014/main" id="{729C164C-C6F6-E8A6-BEE9-6A37F63C7DFB}"/>
              </a:ext>
            </a:extLst>
          </p:cNvPr>
          <p:cNvSpPr/>
          <p:nvPr userDrawn="1"/>
        </p:nvSpPr>
        <p:spPr>
          <a:xfrm>
            <a:off x="-3447548" y="-429324"/>
            <a:ext cx="7387465" cy="7387465"/>
          </a:xfrm>
          <a:prstGeom prst="ellipse">
            <a:avLst/>
          </a:prstGeom>
          <a:solidFill>
            <a:schemeClr val="accent1">
              <a:alpha val="9864"/>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GB"/>
          </a:p>
        </p:txBody>
      </p:sp>
      <p:sp>
        <p:nvSpPr>
          <p:cNvPr id="2" name="Title 1"/>
          <p:cNvSpPr>
            <a:spLocks noGrp="1"/>
          </p:cNvSpPr>
          <p:nvPr>
            <p:ph type="title" hasCustomPrompt="1"/>
          </p:nvPr>
        </p:nvSpPr>
        <p:spPr>
          <a:xfrm>
            <a:off x="540000" y="539999"/>
            <a:ext cx="9000000" cy="775127"/>
          </a:xfrm>
        </p:spPr>
        <p:txBody>
          <a:bodyPr/>
          <a:lstStyle>
            <a:lvl1pPr>
              <a:defRPr sz="3000" b="0" i="0" spc="0" baseline="0">
                <a:latin typeface="Lato Heavy" panose="020F0502020204030203" pitchFamily="34" charset="77"/>
              </a:defRPr>
            </a:lvl1pPr>
          </a:lstStyle>
          <a:p>
            <a:r>
              <a:rPr lang="en-US"/>
              <a:t>CLICK TO EDIT MASTER TITLE STYLE</a:t>
            </a:r>
          </a:p>
        </p:txBody>
      </p:sp>
      <p:sp>
        <p:nvSpPr>
          <p:cNvPr id="11" name="Content Placeholder 2">
            <a:extLst>
              <a:ext uri="{FF2B5EF4-FFF2-40B4-BE49-F238E27FC236}">
                <a16:creationId xmlns:a16="http://schemas.microsoft.com/office/drawing/2014/main" id="{85EC2FDE-593E-9541-9BBF-FF0D99C9FE4F}"/>
              </a:ext>
            </a:extLst>
          </p:cNvPr>
          <p:cNvSpPr>
            <a:spLocks noGrp="1"/>
          </p:cNvSpPr>
          <p:nvPr>
            <p:ph sz="half" idx="1"/>
          </p:nvPr>
        </p:nvSpPr>
        <p:spPr>
          <a:xfrm>
            <a:off x="540000" y="1531126"/>
            <a:ext cx="9000000" cy="3688874"/>
          </a:xfrm>
        </p:spPr>
        <p:txBody>
          <a:bodyPr/>
          <a:lstStyle>
            <a:lvl1pPr marL="0" indent="0">
              <a:buFontTx/>
              <a:buNone/>
              <a:defRPr sz="1400" b="1">
                <a:solidFill>
                  <a:srgbClr val="1F144A"/>
                </a:solidFill>
              </a:defRPr>
            </a:lvl1pPr>
            <a:lvl2pPr marL="457189" indent="0">
              <a:buFontTx/>
              <a:buNone/>
              <a:tabLst/>
              <a:defRPr sz="1400">
                <a:solidFill>
                  <a:srgbClr val="1F144A"/>
                </a:solidFill>
              </a:defRPr>
            </a:lvl2pPr>
            <a:lvl3pPr marL="914377" indent="0">
              <a:buFontTx/>
              <a:buNone/>
              <a:defRPr sz="1400">
                <a:solidFill>
                  <a:srgbClr val="1F144A"/>
                </a:solidFill>
              </a:defRPr>
            </a:lvl3pPr>
            <a:lvl4pPr marL="1371566" indent="0">
              <a:buFontTx/>
              <a:buNone/>
              <a:defRPr sz="1400">
                <a:solidFill>
                  <a:srgbClr val="1F144A"/>
                </a:solidFill>
              </a:defRPr>
            </a:lvl4pPr>
            <a:lvl5pPr marL="1828754" indent="0">
              <a:buFontTx/>
              <a:buNone/>
              <a:defRPr sz="1400">
                <a:solidFill>
                  <a:srgbClr val="1F144A"/>
                </a:solidFill>
              </a:defRPr>
            </a:lvl5p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p>
        </p:txBody>
      </p:sp>
      <p:cxnSp>
        <p:nvCxnSpPr>
          <p:cNvPr id="12" name="Straight Connector 11">
            <a:extLst>
              <a:ext uri="{FF2B5EF4-FFF2-40B4-BE49-F238E27FC236}">
                <a16:creationId xmlns:a16="http://schemas.microsoft.com/office/drawing/2014/main" id="{31DB91AF-C69A-5D46-9D66-420327240C34}"/>
              </a:ext>
            </a:extLst>
          </p:cNvPr>
          <p:cNvCxnSpPr>
            <a:cxnSpLocks/>
          </p:cNvCxnSpPr>
          <p:nvPr userDrawn="1"/>
        </p:nvCxnSpPr>
        <p:spPr>
          <a:xfrm>
            <a:off x="0" y="6428385"/>
            <a:ext cx="12192000" cy="0"/>
          </a:xfrm>
          <a:prstGeom prst="line">
            <a:avLst/>
          </a:prstGeom>
          <a:ln w="19050">
            <a:solidFill>
              <a:schemeClr val="bg1"/>
            </a:solidFill>
          </a:ln>
        </p:spPr>
        <p:style>
          <a:lnRef idx="1">
            <a:schemeClr val="accent1"/>
          </a:lnRef>
          <a:fillRef idx="0">
            <a:schemeClr val="accent1"/>
          </a:fillRef>
          <a:effectRef idx="0">
            <a:schemeClr val="accent1"/>
          </a:effectRef>
          <a:fontRef idx="minor">
            <a:schemeClr val="tx1"/>
          </a:fontRef>
        </p:style>
      </p:cxnSp>
      <p:pic>
        <p:nvPicPr>
          <p:cNvPr id="7" name="Picture 6" descr="Logo&#10;&#10;Description automatically generated">
            <a:extLst>
              <a:ext uri="{FF2B5EF4-FFF2-40B4-BE49-F238E27FC236}">
                <a16:creationId xmlns:a16="http://schemas.microsoft.com/office/drawing/2014/main" id="{D1EC8B7D-38BF-C344-A9D6-1D1C25FBDA58}"/>
              </a:ext>
            </a:extLst>
          </p:cNvPr>
          <p:cNvPicPr>
            <a:picLocks noChangeAspect="1"/>
          </p:cNvPicPr>
          <p:nvPr userDrawn="1"/>
        </p:nvPicPr>
        <p:blipFill>
          <a:blip r:embed="rId2"/>
          <a:stretch>
            <a:fillRect/>
          </a:stretch>
        </p:blipFill>
        <p:spPr>
          <a:xfrm>
            <a:off x="540000" y="6534000"/>
            <a:ext cx="666000" cy="211553"/>
          </a:xfrm>
          <a:prstGeom prst="rect">
            <a:avLst/>
          </a:prstGeom>
        </p:spPr>
      </p:pic>
      <p:sp>
        <p:nvSpPr>
          <p:cNvPr id="10" name="Date Placeholder 3">
            <a:extLst>
              <a:ext uri="{FF2B5EF4-FFF2-40B4-BE49-F238E27FC236}">
                <a16:creationId xmlns:a16="http://schemas.microsoft.com/office/drawing/2014/main" id="{8FC66049-CCC2-7545-85A3-1CF868322A60}"/>
              </a:ext>
            </a:extLst>
          </p:cNvPr>
          <p:cNvSpPr>
            <a:spLocks noGrp="1"/>
          </p:cNvSpPr>
          <p:nvPr>
            <p:ph type="dt" sz="half" idx="2"/>
          </p:nvPr>
        </p:nvSpPr>
        <p:spPr>
          <a:xfrm>
            <a:off x="9187200" y="6418800"/>
            <a:ext cx="2084400" cy="365125"/>
          </a:xfrm>
          <a:prstGeom prst="rect">
            <a:avLst/>
          </a:prstGeom>
        </p:spPr>
        <p:txBody>
          <a:bodyPr vert="horz" lIns="0" tIns="0" rIns="0" bIns="0" rtlCol="0" anchor="ctr"/>
          <a:lstStyle>
            <a:lvl1pPr algn="r">
              <a:defRPr sz="800">
                <a:solidFill>
                  <a:schemeClr val="accent1"/>
                </a:solidFill>
                <a:latin typeface="Lato" panose="020F0502020204030203" pitchFamily="34" charset="77"/>
              </a:defRPr>
            </a:lvl1pPr>
          </a:lstStyle>
          <a:p>
            <a:r>
              <a:rPr lang="en-GB"/>
              <a:t>21st June 2022</a:t>
            </a:r>
          </a:p>
        </p:txBody>
      </p:sp>
      <p:sp>
        <p:nvSpPr>
          <p:cNvPr id="16" name="Footer Placeholder 4">
            <a:extLst>
              <a:ext uri="{FF2B5EF4-FFF2-40B4-BE49-F238E27FC236}">
                <a16:creationId xmlns:a16="http://schemas.microsoft.com/office/drawing/2014/main" id="{EF7E2FBF-CF86-D945-B215-CC624FF66DAB}"/>
              </a:ext>
            </a:extLst>
          </p:cNvPr>
          <p:cNvSpPr>
            <a:spLocks noGrp="1"/>
          </p:cNvSpPr>
          <p:nvPr>
            <p:ph type="ftr" sz="quarter" idx="3"/>
          </p:nvPr>
        </p:nvSpPr>
        <p:spPr>
          <a:xfrm>
            <a:off x="5053800" y="6418799"/>
            <a:ext cx="2084400" cy="365125"/>
          </a:xfrm>
          <a:prstGeom prst="rect">
            <a:avLst/>
          </a:prstGeom>
        </p:spPr>
        <p:txBody>
          <a:bodyPr vert="horz" lIns="0" tIns="0" rIns="0" bIns="0" rtlCol="0" anchor="ctr"/>
          <a:lstStyle>
            <a:lvl1pPr algn="ctr">
              <a:defRPr sz="800">
                <a:solidFill>
                  <a:schemeClr val="accent1"/>
                </a:solidFill>
                <a:latin typeface="Lato" panose="020F0502020204030203" pitchFamily="34" charset="77"/>
              </a:defRPr>
            </a:lvl1pPr>
          </a:lstStyle>
          <a:p>
            <a:r>
              <a:rPr lang="en-GB"/>
              <a:t>DCC Public</a:t>
            </a:r>
          </a:p>
        </p:txBody>
      </p:sp>
      <p:sp>
        <p:nvSpPr>
          <p:cNvPr id="17" name="Slide Number Placeholder 5">
            <a:extLst>
              <a:ext uri="{FF2B5EF4-FFF2-40B4-BE49-F238E27FC236}">
                <a16:creationId xmlns:a16="http://schemas.microsoft.com/office/drawing/2014/main" id="{C55E5E07-C6F2-4944-9536-0EC0FD809CFA}"/>
              </a:ext>
            </a:extLst>
          </p:cNvPr>
          <p:cNvSpPr>
            <a:spLocks noGrp="1"/>
          </p:cNvSpPr>
          <p:nvPr>
            <p:ph type="sldNum" sz="quarter" idx="4"/>
          </p:nvPr>
        </p:nvSpPr>
        <p:spPr>
          <a:xfrm>
            <a:off x="11271600" y="6418800"/>
            <a:ext cx="349200" cy="365125"/>
          </a:xfrm>
          <a:prstGeom prst="rect">
            <a:avLst/>
          </a:prstGeom>
        </p:spPr>
        <p:txBody>
          <a:bodyPr vert="horz" lIns="0" tIns="0" rIns="0" bIns="0" rtlCol="0" anchor="ctr"/>
          <a:lstStyle>
            <a:lvl1pPr algn="r">
              <a:defRPr sz="800">
                <a:solidFill>
                  <a:schemeClr val="accent1"/>
                </a:solidFill>
                <a:latin typeface="Lato" panose="020F0502020204030203" pitchFamily="34" charset="77"/>
              </a:defRPr>
            </a:lvl1pPr>
          </a:lstStyle>
          <a:p>
            <a:fld id="{084BB156-FC8C-CF4E-9BBE-75A3F05FF646}" type="slidenum">
              <a:rPr lang="en-GB" smtClean="0"/>
              <a:pPr/>
              <a:t>‹#›</a:t>
            </a:fld>
            <a:endParaRPr lang="en-GB"/>
          </a:p>
        </p:txBody>
      </p:sp>
      <p:cxnSp>
        <p:nvCxnSpPr>
          <p:cNvPr id="13" name="Straight Connector 12">
            <a:extLst>
              <a:ext uri="{FF2B5EF4-FFF2-40B4-BE49-F238E27FC236}">
                <a16:creationId xmlns:a16="http://schemas.microsoft.com/office/drawing/2014/main" id="{7E377461-6832-3A44-B58F-67E893A6F1BD}"/>
              </a:ext>
            </a:extLst>
          </p:cNvPr>
          <p:cNvCxnSpPr>
            <a:cxnSpLocks/>
          </p:cNvCxnSpPr>
          <p:nvPr userDrawn="1"/>
        </p:nvCxnSpPr>
        <p:spPr>
          <a:xfrm>
            <a:off x="0" y="6429600"/>
            <a:ext cx="12192000" cy="0"/>
          </a:xfrm>
          <a:prstGeom prst="line">
            <a:avLst/>
          </a:prstGeom>
          <a:ln w="19050">
            <a:solidFill>
              <a:schemeClr val="accent6">
                <a:lumMod val="20000"/>
                <a:lumOff val="80000"/>
              </a:schemeClr>
            </a:solidFill>
          </a:ln>
        </p:spPr>
        <p:style>
          <a:lnRef idx="1">
            <a:schemeClr val="accent1"/>
          </a:lnRef>
          <a:fillRef idx="0">
            <a:schemeClr val="accent1"/>
          </a:fillRef>
          <a:effectRef idx="0">
            <a:schemeClr val="accent1"/>
          </a:effectRef>
          <a:fontRef idx="minor">
            <a:schemeClr val="tx1"/>
          </a:fontRef>
        </p:style>
      </p:cxnSp>
    </p:spTree>
    <p:extLst>
      <p:ext uri="{BB962C8B-B14F-4D97-AF65-F5344CB8AC3E}">
        <p14:creationId xmlns:p14="http://schemas.microsoft.com/office/powerpoint/2010/main" val="337249328"/>
      </p:ext>
    </p:extLst>
  </p:cSld>
  <p:clrMapOvr>
    <a:masterClrMapping/>
  </p:clrMapOvr>
</p:sldLayout>
</file>

<file path=ppt/slideLayouts/slideLayout67.xml><?xml version="1.0" encoding="utf-8"?>
<p:sldLayout xmlns:a="http://schemas.openxmlformats.org/drawingml/2006/main" xmlns:r="http://schemas.openxmlformats.org/officeDocument/2006/relationships" xmlns:p="http://schemas.openxmlformats.org/presentationml/2006/main" userDrawn="1">
  <p:cSld name="Standard slide">
    <p:bg>
      <p:bgPr>
        <a:blipFill dpi="0" rotWithShape="1">
          <a:blip r:embed="rId2">
            <a:lum/>
          </a:blip>
          <a:srcRect/>
          <a:stretch>
            <a:fillRect/>
          </a:stretch>
        </a:blipFill>
        <a:effectLst/>
      </p:bgPr>
    </p:bg>
    <p:spTree>
      <p:nvGrpSpPr>
        <p:cNvPr id="1" name=""/>
        <p:cNvGrpSpPr/>
        <p:nvPr/>
      </p:nvGrpSpPr>
      <p:grpSpPr>
        <a:xfrm>
          <a:off x="0" y="0"/>
          <a:ext cx="0" cy="0"/>
          <a:chOff x="0" y="0"/>
          <a:chExt cx="0" cy="0"/>
        </a:xfrm>
      </p:grpSpPr>
      <p:sp>
        <p:nvSpPr>
          <p:cNvPr id="2" name="Title 1"/>
          <p:cNvSpPr>
            <a:spLocks noGrp="1"/>
          </p:cNvSpPr>
          <p:nvPr>
            <p:ph type="title"/>
          </p:nvPr>
        </p:nvSpPr>
        <p:spPr>
          <a:xfrm>
            <a:off x="720000" y="540000"/>
            <a:ext cx="9000000" cy="720000"/>
          </a:xfrm>
        </p:spPr>
        <p:txBody>
          <a:bodyPr/>
          <a:lstStyle/>
          <a:p>
            <a:r>
              <a:rPr lang="en-US"/>
              <a:t>Click to edit Master title style</a:t>
            </a:r>
          </a:p>
        </p:txBody>
      </p:sp>
      <p:sp>
        <p:nvSpPr>
          <p:cNvPr id="4" name="Footer Placeholder 3"/>
          <p:cNvSpPr>
            <a:spLocks noGrp="1"/>
          </p:cNvSpPr>
          <p:nvPr>
            <p:ph type="ftr" sz="quarter" idx="11"/>
          </p:nvPr>
        </p:nvSpPr>
        <p:spPr>
          <a:xfrm>
            <a:off x="719999" y="6482648"/>
            <a:ext cx="10897879" cy="143408"/>
          </a:xfrm>
        </p:spPr>
        <p:txBody>
          <a:bodyPr/>
          <a:lstStyle>
            <a:lvl1pPr>
              <a:defRPr>
                <a:solidFill>
                  <a:srgbClr val="F5F5F5"/>
                </a:solidFill>
              </a:defRPr>
            </a:lvl1pPr>
          </a:lstStyle>
          <a:p>
            <a:r>
              <a:rPr lang="en-US"/>
              <a:t>DCC Confidential</a:t>
            </a:r>
          </a:p>
        </p:txBody>
      </p:sp>
      <p:sp>
        <p:nvSpPr>
          <p:cNvPr id="12" name="Slide Number Placeholder 6">
            <a:extLst>
              <a:ext uri="{FF2B5EF4-FFF2-40B4-BE49-F238E27FC236}">
                <a16:creationId xmlns:a16="http://schemas.microsoft.com/office/drawing/2014/main" id="{CE0B18F8-D393-724C-B4D7-64CBA0C770AB}"/>
              </a:ext>
            </a:extLst>
          </p:cNvPr>
          <p:cNvSpPr txBox="1">
            <a:spLocks/>
          </p:cNvSpPr>
          <p:nvPr userDrawn="1"/>
        </p:nvSpPr>
        <p:spPr>
          <a:xfrm>
            <a:off x="9153650" y="6482648"/>
            <a:ext cx="2464229" cy="143408"/>
          </a:xfrm>
          <a:prstGeom prst="rect">
            <a:avLst/>
          </a:prstGeom>
        </p:spPr>
        <p:txBody>
          <a:bodyPr vert="horz" lIns="0" tIns="0" rIns="0" bIns="0" rtlCol="0" anchor="t" anchorCtr="0"/>
          <a:lstStyle>
            <a:defPPr>
              <a:defRPr lang="en-US"/>
            </a:defPPr>
            <a:lvl1pPr marL="0" algn="ctr" defTabSz="914400" rtl="0" eaLnBrk="1" latinLnBrk="0" hangingPunct="1">
              <a:defRPr sz="1200" kern="1200">
                <a:solidFill>
                  <a:srgbClr val="1F144A"/>
                </a:solidFill>
                <a:latin typeface="Arial Rounded MT Bold" panose="020F0704030504030204" pitchFamily="34" charset="77"/>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gn="r"/>
            <a:r>
              <a:rPr lang="en-US" sz="900" b="1" i="0">
                <a:solidFill>
                  <a:schemeClr val="bg1"/>
                </a:solidFill>
                <a:latin typeface="Lato" panose="020F0502020204030203" pitchFamily="34" charset="77"/>
              </a:rPr>
              <a:t> </a:t>
            </a:r>
            <a:fld id="{68F1BF3E-5F0E-D24A-8AA5-A9EEC54EF19C}" type="datetime4">
              <a:rPr lang="en-GB" sz="900" b="1" i="0" smtClean="0">
                <a:solidFill>
                  <a:schemeClr val="bg1"/>
                </a:solidFill>
                <a:latin typeface="Lato" panose="020F0502020204030203" pitchFamily="34" charset="77"/>
              </a:rPr>
              <a:pPr algn="r"/>
              <a:t>19 February 2026</a:t>
            </a:fld>
            <a:r>
              <a:rPr lang="en-GB" sz="900" b="1" i="0">
                <a:solidFill>
                  <a:schemeClr val="bg1"/>
                </a:solidFill>
                <a:latin typeface="Lato" panose="020F0502020204030203" pitchFamily="34" charset="77"/>
              </a:rPr>
              <a:t>    |    </a:t>
            </a:r>
            <a:fld id="{2B613C8D-C864-C543-AF89-04A4A766BF11}" type="slidenum">
              <a:rPr lang="en-US" sz="900" b="1" i="0" smtClean="0">
                <a:solidFill>
                  <a:schemeClr val="bg1"/>
                </a:solidFill>
                <a:latin typeface="Lato" panose="020F0502020204030203" pitchFamily="34" charset="77"/>
              </a:rPr>
              <a:pPr algn="r"/>
              <a:t>‹#›</a:t>
            </a:fld>
            <a:endParaRPr lang="en-US" sz="900" b="1" i="0">
              <a:solidFill>
                <a:schemeClr val="bg1"/>
              </a:solidFill>
              <a:latin typeface="Lato" panose="020F0502020204030203" pitchFamily="34" charset="77"/>
            </a:endParaRPr>
          </a:p>
        </p:txBody>
      </p:sp>
      <p:pic>
        <p:nvPicPr>
          <p:cNvPr id="5" name="Picture 4">
            <a:extLst>
              <a:ext uri="{FF2B5EF4-FFF2-40B4-BE49-F238E27FC236}">
                <a16:creationId xmlns:a16="http://schemas.microsoft.com/office/drawing/2014/main" id="{34DD57ED-5918-664A-AE43-E2962133AEBA}"/>
              </a:ext>
            </a:extLst>
          </p:cNvPr>
          <p:cNvPicPr>
            <a:picLocks noChangeAspect="1"/>
          </p:cNvPicPr>
          <p:nvPr userDrawn="1"/>
        </p:nvPicPr>
        <p:blipFill>
          <a:blip r:embed="rId3"/>
          <a:stretch>
            <a:fillRect/>
          </a:stretch>
        </p:blipFill>
        <p:spPr>
          <a:xfrm>
            <a:off x="720000" y="6330951"/>
            <a:ext cx="1249111" cy="396000"/>
          </a:xfrm>
          <a:prstGeom prst="rect">
            <a:avLst/>
          </a:prstGeom>
        </p:spPr>
      </p:pic>
      <p:sp>
        <p:nvSpPr>
          <p:cNvPr id="11" name="Content Placeholder 2">
            <a:extLst>
              <a:ext uri="{FF2B5EF4-FFF2-40B4-BE49-F238E27FC236}">
                <a16:creationId xmlns:a16="http://schemas.microsoft.com/office/drawing/2014/main" id="{85EC2FDE-593E-9541-9BBF-FF0D99C9FE4F}"/>
              </a:ext>
            </a:extLst>
          </p:cNvPr>
          <p:cNvSpPr>
            <a:spLocks noGrp="1"/>
          </p:cNvSpPr>
          <p:nvPr>
            <p:ph sz="half" idx="1"/>
          </p:nvPr>
        </p:nvSpPr>
        <p:spPr>
          <a:xfrm>
            <a:off x="720000" y="1080000"/>
            <a:ext cx="9000000" cy="4140000"/>
          </a:xfrm>
        </p:spPr>
        <p:txBody>
          <a:bodyPr/>
          <a:lstStyle>
            <a:lvl1pPr marL="0" indent="0">
              <a:buFontTx/>
              <a:buNone/>
              <a:defRPr sz="1600" b="1">
                <a:solidFill>
                  <a:srgbClr val="1F144A"/>
                </a:solidFill>
              </a:defRPr>
            </a:lvl1pPr>
            <a:lvl2pPr marL="457189" indent="0">
              <a:buFontTx/>
              <a:buNone/>
              <a:tabLst/>
              <a:defRPr sz="1400">
                <a:solidFill>
                  <a:srgbClr val="1F144A"/>
                </a:solidFill>
              </a:defRPr>
            </a:lvl2pPr>
            <a:lvl3pPr marL="914377" indent="0">
              <a:buFontTx/>
              <a:buNone/>
              <a:defRPr>
                <a:solidFill>
                  <a:srgbClr val="1F144A"/>
                </a:solidFill>
              </a:defRPr>
            </a:lvl3pPr>
            <a:lvl4pPr marL="1371566" indent="0">
              <a:buFontTx/>
              <a:buNone/>
              <a:defRPr>
                <a:solidFill>
                  <a:srgbClr val="1F144A"/>
                </a:solidFill>
              </a:defRPr>
            </a:lvl4pPr>
            <a:lvl5pPr marL="1828754" indent="0">
              <a:buFontTx/>
              <a:buNone/>
              <a:defRPr>
                <a:solidFill>
                  <a:srgbClr val="1F144A"/>
                </a:solidFill>
              </a:defRPr>
            </a:lvl5p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p>
        </p:txBody>
      </p:sp>
      <p:pic>
        <p:nvPicPr>
          <p:cNvPr id="6" name="Picture 5">
            <a:extLst>
              <a:ext uri="{FF2B5EF4-FFF2-40B4-BE49-F238E27FC236}">
                <a16:creationId xmlns:a16="http://schemas.microsoft.com/office/drawing/2014/main" id="{A316DBF2-2C0E-4B4A-9D92-D655AF7C9B57}"/>
              </a:ext>
            </a:extLst>
          </p:cNvPr>
          <p:cNvPicPr>
            <a:picLocks noChangeAspect="1"/>
          </p:cNvPicPr>
          <p:nvPr userDrawn="1"/>
        </p:nvPicPr>
        <p:blipFill>
          <a:blip r:embed="rId4"/>
          <a:stretch>
            <a:fillRect/>
          </a:stretch>
        </p:blipFill>
        <p:spPr>
          <a:xfrm>
            <a:off x="10544328" y="136988"/>
            <a:ext cx="1472827" cy="403012"/>
          </a:xfrm>
          <a:prstGeom prst="rect">
            <a:avLst/>
          </a:prstGeom>
        </p:spPr>
      </p:pic>
    </p:spTree>
    <p:extLst>
      <p:ext uri="{BB962C8B-B14F-4D97-AF65-F5344CB8AC3E}">
        <p14:creationId xmlns:p14="http://schemas.microsoft.com/office/powerpoint/2010/main" val="1505208234"/>
      </p:ext>
    </p:extLst>
  </p:cSld>
  <p:clrMapOvr>
    <a:masterClrMapping/>
  </p:clrMapOvr>
</p:sldLayout>
</file>

<file path=ppt/slideLayouts/slideLayout68.xml><?xml version="1.0" encoding="utf-8"?>
<p:sldLayout xmlns:a="http://schemas.openxmlformats.org/drawingml/2006/main" xmlns:r="http://schemas.openxmlformats.org/officeDocument/2006/relationships" xmlns:p="http://schemas.openxmlformats.org/presentationml/2006/main" userDrawn="1">
  <p:cSld name="Text with headline">
    <p:spTree>
      <p:nvGrpSpPr>
        <p:cNvPr id="1" name=""/>
        <p:cNvGrpSpPr/>
        <p:nvPr/>
      </p:nvGrpSpPr>
      <p:grpSpPr>
        <a:xfrm>
          <a:off x="0" y="0"/>
          <a:ext cx="0" cy="0"/>
          <a:chOff x="0" y="0"/>
          <a:chExt cx="0" cy="0"/>
        </a:xfrm>
      </p:grpSpPr>
      <p:sp>
        <p:nvSpPr>
          <p:cNvPr id="4" name="Title 3">
            <a:extLst>
              <a:ext uri="{FF2B5EF4-FFF2-40B4-BE49-F238E27FC236}">
                <a16:creationId xmlns:a16="http://schemas.microsoft.com/office/drawing/2014/main" id="{EABBA9F3-D196-BBA8-2903-EE828E53E476}"/>
              </a:ext>
            </a:extLst>
          </p:cNvPr>
          <p:cNvSpPr>
            <a:spLocks noGrp="1"/>
          </p:cNvSpPr>
          <p:nvPr>
            <p:ph type="title" hasCustomPrompt="1"/>
          </p:nvPr>
        </p:nvSpPr>
        <p:spPr/>
        <p:txBody>
          <a:bodyPr/>
          <a:lstStyle>
            <a:lvl1pPr>
              <a:defRPr/>
            </a:lvl1pPr>
          </a:lstStyle>
          <a:p>
            <a:r>
              <a:rPr lang="en-US"/>
              <a:t>Click to add title</a:t>
            </a:r>
            <a:endParaRPr lang="en-GB"/>
          </a:p>
        </p:txBody>
      </p:sp>
      <p:sp>
        <p:nvSpPr>
          <p:cNvPr id="5" name="Content Placeholder 2">
            <a:extLst>
              <a:ext uri="{FF2B5EF4-FFF2-40B4-BE49-F238E27FC236}">
                <a16:creationId xmlns:a16="http://schemas.microsoft.com/office/drawing/2014/main" id="{30E4CA3E-5B1B-D3EC-3F73-1737AC332D3A}"/>
              </a:ext>
            </a:extLst>
          </p:cNvPr>
          <p:cNvSpPr>
            <a:spLocks noGrp="1"/>
          </p:cNvSpPr>
          <p:nvPr>
            <p:ph idx="17" hasCustomPrompt="1"/>
          </p:nvPr>
        </p:nvSpPr>
        <p:spPr>
          <a:xfrm>
            <a:off x="185738" y="1438274"/>
            <a:ext cx="11818937" cy="4562476"/>
          </a:xfrm>
        </p:spPr>
        <p:txBody>
          <a:bodyPr>
            <a:normAutofit/>
          </a:bodyPr>
          <a:lstStyle>
            <a:lvl1pPr>
              <a:defRPr/>
            </a:lvl1pPr>
            <a:lvl5pPr>
              <a:defRPr/>
            </a:lvl5pPr>
          </a:lstStyle>
          <a:p>
            <a:pPr lvl="0"/>
            <a:r>
              <a:rPr lang="en-US" noProof="0"/>
              <a:t>Click to add text</a:t>
            </a:r>
            <a:endParaRPr lang="en-GB" noProof="0"/>
          </a:p>
        </p:txBody>
      </p:sp>
      <p:sp>
        <p:nvSpPr>
          <p:cNvPr id="6" name="Slide Number Placeholder 5">
            <a:extLst>
              <a:ext uri="{FF2B5EF4-FFF2-40B4-BE49-F238E27FC236}">
                <a16:creationId xmlns:a16="http://schemas.microsoft.com/office/drawing/2014/main" id="{AD019847-20E5-4B7E-B872-4144EE846D88}"/>
              </a:ext>
            </a:extLst>
          </p:cNvPr>
          <p:cNvSpPr>
            <a:spLocks noGrp="1"/>
          </p:cNvSpPr>
          <p:nvPr>
            <p:ph type="sldNum" sz="quarter" idx="12"/>
          </p:nvPr>
        </p:nvSpPr>
        <p:spPr/>
        <p:txBody>
          <a:bodyPr/>
          <a:lstStyle>
            <a:lvl1pPr>
              <a:defRPr>
                <a:solidFill>
                  <a:sysClr val="windowText" lastClr="000000"/>
                </a:solidFill>
              </a:defRPr>
            </a:lvl1pPr>
          </a:lstStyle>
          <a:p>
            <a:fld id="{23AA811B-2EBD-4900-905E-5BE206449611}" type="slidenum">
              <a:rPr lang="en-GB" smtClean="0"/>
              <a:pPr/>
              <a:t>‹#›</a:t>
            </a:fld>
            <a:endParaRPr lang="en-GB"/>
          </a:p>
        </p:txBody>
      </p:sp>
      <p:sp>
        <p:nvSpPr>
          <p:cNvPr id="2" name="TextBox 1">
            <a:extLst>
              <a:ext uri="{FF2B5EF4-FFF2-40B4-BE49-F238E27FC236}">
                <a16:creationId xmlns:a16="http://schemas.microsoft.com/office/drawing/2014/main" id="{B866AA7F-045C-8E45-3C8E-BDB21BDFA236}"/>
              </a:ext>
            </a:extLst>
          </p:cNvPr>
          <p:cNvSpPr txBox="1"/>
          <p:nvPr userDrawn="1"/>
        </p:nvSpPr>
        <p:spPr>
          <a:xfrm>
            <a:off x="108284" y="6671410"/>
            <a:ext cx="1143395" cy="186590"/>
          </a:xfrm>
          <a:prstGeom prst="rect">
            <a:avLst/>
          </a:prstGeom>
          <a:noFill/>
        </p:spPr>
        <p:txBody>
          <a:bodyPr wrap="square">
            <a:spAutoFit/>
          </a:bodyPr>
          <a:lstStyle/>
          <a:p>
            <a:pPr algn="l">
              <a:lnSpc>
                <a:spcPct val="110000"/>
              </a:lnSpc>
              <a:spcAft>
                <a:spcPts val="600"/>
              </a:spcAft>
            </a:pPr>
            <a:r>
              <a:rPr lang="en-GB" sz="600">
                <a:solidFill>
                  <a:srgbClr val="FF6359"/>
                </a:solidFill>
              </a:rPr>
              <a:t>DCC Controlled </a:t>
            </a:r>
          </a:p>
        </p:txBody>
      </p:sp>
    </p:spTree>
    <p:extLst>
      <p:ext uri="{BB962C8B-B14F-4D97-AF65-F5344CB8AC3E}">
        <p14:creationId xmlns:p14="http://schemas.microsoft.com/office/powerpoint/2010/main" val="537843448"/>
      </p:ext>
    </p:extLst>
  </p:cSld>
  <p:clrMapOvr>
    <a:masterClrMapping/>
  </p:clrMapOvr>
</p:sldLayout>
</file>

<file path=ppt/slideLayouts/slideLayout69.xml><?xml version="1.0" encoding="utf-8"?>
<p:sldLayout xmlns:a="http://schemas.openxmlformats.org/drawingml/2006/main" xmlns:r="http://schemas.openxmlformats.org/officeDocument/2006/relationships" xmlns:p="http://schemas.openxmlformats.org/presentationml/2006/main" preserve="1" userDrawn="1">
  <p:cSld name="Final Slide">
    <p:bg>
      <p:bgPr>
        <a:blipFill dpi="0" rotWithShape="1">
          <a:blip r:embed="rId2">
            <a:lum/>
          </a:blip>
          <a:srcRect/>
          <a:stretch>
            <a:fillRect/>
          </a:stretch>
        </a:blipFill>
        <a:effectLst/>
      </p:bgPr>
    </p:bg>
    <p:spTree>
      <p:nvGrpSpPr>
        <p:cNvPr id="1" name=""/>
        <p:cNvGrpSpPr/>
        <p:nvPr/>
      </p:nvGrpSpPr>
      <p:grpSpPr>
        <a:xfrm>
          <a:off x="0" y="0"/>
          <a:ext cx="0" cy="0"/>
          <a:chOff x="0" y="0"/>
          <a:chExt cx="0" cy="0"/>
        </a:xfrm>
      </p:grpSpPr>
      <p:sp>
        <p:nvSpPr>
          <p:cNvPr id="2" name="Title 1"/>
          <p:cNvSpPr>
            <a:spLocks noGrp="1"/>
          </p:cNvSpPr>
          <p:nvPr>
            <p:ph type="title"/>
          </p:nvPr>
        </p:nvSpPr>
        <p:spPr>
          <a:xfrm>
            <a:off x="3606801" y="2520288"/>
            <a:ext cx="4979201" cy="1219522"/>
          </a:xfrm>
        </p:spPr>
        <p:txBody>
          <a:bodyPr anchor="t" anchorCtr="0"/>
          <a:lstStyle>
            <a:lvl1pPr algn="ctr">
              <a:defRPr sz="4000">
                <a:solidFill>
                  <a:schemeClr val="bg1"/>
                </a:solidFill>
              </a:defRPr>
            </a:lvl1pPr>
          </a:lstStyle>
          <a:p>
            <a:r>
              <a:rPr lang="en-US"/>
              <a:t>Click to edit Master title style</a:t>
            </a:r>
          </a:p>
        </p:txBody>
      </p:sp>
      <p:pic>
        <p:nvPicPr>
          <p:cNvPr id="8" name="Picture 7">
            <a:extLst>
              <a:ext uri="{FF2B5EF4-FFF2-40B4-BE49-F238E27FC236}">
                <a16:creationId xmlns:a16="http://schemas.microsoft.com/office/drawing/2014/main" id="{0F8E56FA-68CE-7E40-A091-322DAAC2D991}"/>
              </a:ext>
            </a:extLst>
          </p:cNvPr>
          <p:cNvPicPr>
            <a:picLocks noChangeAspect="1"/>
          </p:cNvPicPr>
          <p:nvPr userDrawn="1"/>
        </p:nvPicPr>
        <p:blipFill>
          <a:blip r:embed="rId3"/>
          <a:stretch>
            <a:fillRect/>
          </a:stretch>
        </p:blipFill>
        <p:spPr>
          <a:xfrm>
            <a:off x="720000" y="6330951"/>
            <a:ext cx="1249111" cy="396000"/>
          </a:xfrm>
          <a:prstGeom prst="rect">
            <a:avLst/>
          </a:prstGeom>
        </p:spPr>
      </p:pic>
      <p:sp>
        <p:nvSpPr>
          <p:cNvPr id="11" name="Slide Number Placeholder 6">
            <a:extLst>
              <a:ext uri="{FF2B5EF4-FFF2-40B4-BE49-F238E27FC236}">
                <a16:creationId xmlns:a16="http://schemas.microsoft.com/office/drawing/2014/main" id="{CCA4EABB-5E32-A94F-A685-BC0029D537BC}"/>
              </a:ext>
            </a:extLst>
          </p:cNvPr>
          <p:cNvSpPr txBox="1">
            <a:spLocks/>
          </p:cNvSpPr>
          <p:nvPr userDrawn="1"/>
        </p:nvSpPr>
        <p:spPr>
          <a:xfrm>
            <a:off x="9153650" y="6482648"/>
            <a:ext cx="2464229" cy="143408"/>
          </a:xfrm>
          <a:prstGeom prst="rect">
            <a:avLst/>
          </a:prstGeom>
        </p:spPr>
        <p:txBody>
          <a:bodyPr vert="horz" lIns="0" tIns="0" rIns="0" bIns="0" rtlCol="0" anchor="t" anchorCtr="0"/>
          <a:lstStyle>
            <a:defPPr>
              <a:defRPr lang="en-US"/>
            </a:defPPr>
            <a:lvl1pPr marL="0" algn="ctr" defTabSz="914400" rtl="0" eaLnBrk="1" latinLnBrk="0" hangingPunct="1">
              <a:defRPr sz="1200" kern="1200">
                <a:solidFill>
                  <a:srgbClr val="1F144A"/>
                </a:solidFill>
                <a:latin typeface="Arial Rounded MT Bold" panose="020F0704030504030204" pitchFamily="34" charset="77"/>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gn="r"/>
            <a:r>
              <a:rPr lang="en-US" sz="900" b="1" i="0">
                <a:solidFill>
                  <a:schemeClr val="bg1"/>
                </a:solidFill>
                <a:latin typeface="Lato" panose="020F0502020204030203" pitchFamily="34" charset="77"/>
              </a:rPr>
              <a:t> </a:t>
            </a:r>
            <a:fld id="{68F1BF3E-5F0E-D24A-8AA5-A9EEC54EF19C}" type="datetime4">
              <a:rPr lang="en-GB" sz="900" b="1" i="0" smtClean="0">
                <a:solidFill>
                  <a:schemeClr val="bg1"/>
                </a:solidFill>
                <a:latin typeface="Lato" panose="020F0502020204030203" pitchFamily="34" charset="77"/>
              </a:rPr>
              <a:pPr algn="r"/>
              <a:t>19 February 2026</a:t>
            </a:fld>
            <a:r>
              <a:rPr lang="en-GB" sz="900" b="1" i="0">
                <a:solidFill>
                  <a:schemeClr val="bg1"/>
                </a:solidFill>
                <a:latin typeface="Lato" panose="020F0502020204030203" pitchFamily="34" charset="77"/>
              </a:rPr>
              <a:t>    |    </a:t>
            </a:r>
            <a:fld id="{2B613C8D-C864-C543-AF89-04A4A766BF11}" type="slidenum">
              <a:rPr lang="en-US" sz="900" b="1" i="0" smtClean="0">
                <a:solidFill>
                  <a:schemeClr val="bg1"/>
                </a:solidFill>
                <a:latin typeface="Lato" panose="020F0502020204030203" pitchFamily="34" charset="77"/>
              </a:rPr>
              <a:pPr algn="r"/>
              <a:t>‹#›</a:t>
            </a:fld>
            <a:endParaRPr lang="en-US" sz="900" b="1" i="0">
              <a:solidFill>
                <a:schemeClr val="bg1"/>
              </a:solidFill>
              <a:latin typeface="Lato" panose="020F0502020204030203" pitchFamily="34" charset="77"/>
            </a:endParaRPr>
          </a:p>
        </p:txBody>
      </p:sp>
    </p:spTree>
    <p:extLst>
      <p:ext uri="{BB962C8B-B14F-4D97-AF65-F5344CB8AC3E}">
        <p14:creationId xmlns:p14="http://schemas.microsoft.com/office/powerpoint/2010/main" val="3847510922"/>
      </p:ext>
    </p:extLst>
  </p:cSld>
  <p:clrMapOvr>
    <a:masterClrMapping/>
  </p:clrMapOvr>
</p:sldLayout>
</file>

<file path=ppt/slideLayouts/slideLayout70.xml><?xml version="1.0" encoding="utf-8"?>
<p:sldLayout xmlns:a="http://schemas.openxmlformats.org/drawingml/2006/main" xmlns:r="http://schemas.openxmlformats.org/officeDocument/2006/relationships" xmlns:p="http://schemas.openxmlformats.org/presentationml/2006/main" preserve="1" userDrawn="1">
  <p:cSld name="1_Title Slide">
    <p:bg>
      <p:bgPr>
        <a:gradFill>
          <a:gsLst>
            <a:gs pos="0">
              <a:schemeClr val="accent2"/>
            </a:gs>
            <a:gs pos="100000">
              <a:schemeClr val="accent4"/>
            </a:gs>
          </a:gsLst>
          <a:lin ang="2700000" scaled="0"/>
        </a:gradFill>
        <a:effectLst/>
      </p:bgPr>
    </p:bg>
    <p:spTree>
      <p:nvGrpSpPr>
        <p:cNvPr id="1" name=""/>
        <p:cNvGrpSpPr/>
        <p:nvPr/>
      </p:nvGrpSpPr>
      <p:grpSpPr>
        <a:xfrm>
          <a:off x="0" y="0"/>
          <a:ext cx="0" cy="0"/>
          <a:chOff x="0" y="0"/>
          <a:chExt cx="0" cy="0"/>
        </a:xfrm>
      </p:grpSpPr>
      <p:pic>
        <p:nvPicPr>
          <p:cNvPr id="14" name="Picture 13">
            <a:extLst>
              <a:ext uri="{FF2B5EF4-FFF2-40B4-BE49-F238E27FC236}">
                <a16:creationId xmlns:a16="http://schemas.microsoft.com/office/drawing/2014/main" id="{62E7B7C6-92B9-B34B-86F6-7D69046277FD}"/>
              </a:ext>
            </a:extLst>
          </p:cNvPr>
          <p:cNvPicPr>
            <a:picLocks noChangeAspect="1"/>
          </p:cNvPicPr>
          <p:nvPr userDrawn="1"/>
        </p:nvPicPr>
        <p:blipFill>
          <a:blip r:embed="rId2"/>
          <a:stretch>
            <a:fillRect/>
          </a:stretch>
        </p:blipFill>
        <p:spPr>
          <a:xfrm>
            <a:off x="512400" y="512400"/>
            <a:ext cx="2269490" cy="719486"/>
          </a:xfrm>
          <a:prstGeom prst="rect">
            <a:avLst/>
          </a:prstGeom>
        </p:spPr>
      </p:pic>
      <p:sp>
        <p:nvSpPr>
          <p:cNvPr id="6" name="Date Placeholder 3">
            <a:extLst>
              <a:ext uri="{FF2B5EF4-FFF2-40B4-BE49-F238E27FC236}">
                <a16:creationId xmlns:a16="http://schemas.microsoft.com/office/drawing/2014/main" id="{D7007120-E422-C04D-8F5B-06C418D0FF54}"/>
              </a:ext>
            </a:extLst>
          </p:cNvPr>
          <p:cNvSpPr>
            <a:spLocks noGrp="1"/>
          </p:cNvSpPr>
          <p:nvPr>
            <p:ph type="dt" sz="half" idx="2"/>
          </p:nvPr>
        </p:nvSpPr>
        <p:spPr>
          <a:xfrm>
            <a:off x="9187200" y="6418800"/>
            <a:ext cx="2084400" cy="365125"/>
          </a:xfrm>
          <a:prstGeom prst="rect">
            <a:avLst/>
          </a:prstGeom>
        </p:spPr>
        <p:txBody>
          <a:bodyPr vert="horz" lIns="0" tIns="0" rIns="0" bIns="0" rtlCol="0" anchor="ctr"/>
          <a:lstStyle>
            <a:lvl1pPr algn="r">
              <a:defRPr sz="800">
                <a:solidFill>
                  <a:schemeClr val="bg1"/>
                </a:solidFill>
                <a:latin typeface="Lato" panose="020F0502020204030203" pitchFamily="34" charset="77"/>
              </a:defRPr>
            </a:lvl1pPr>
          </a:lstStyle>
          <a:p>
            <a:r>
              <a:rPr lang="en-GB"/>
              <a:t>21st June 2022</a:t>
            </a:r>
          </a:p>
        </p:txBody>
      </p:sp>
      <p:sp>
        <p:nvSpPr>
          <p:cNvPr id="10" name="Footer Placeholder 4">
            <a:extLst>
              <a:ext uri="{FF2B5EF4-FFF2-40B4-BE49-F238E27FC236}">
                <a16:creationId xmlns:a16="http://schemas.microsoft.com/office/drawing/2014/main" id="{0446642D-D31A-3446-923A-549BD047ACC4}"/>
              </a:ext>
            </a:extLst>
          </p:cNvPr>
          <p:cNvSpPr>
            <a:spLocks noGrp="1"/>
          </p:cNvSpPr>
          <p:nvPr>
            <p:ph type="ftr" sz="quarter" idx="3"/>
          </p:nvPr>
        </p:nvSpPr>
        <p:spPr>
          <a:xfrm>
            <a:off x="5053800" y="6418799"/>
            <a:ext cx="2084400" cy="365125"/>
          </a:xfrm>
          <a:prstGeom prst="rect">
            <a:avLst/>
          </a:prstGeom>
        </p:spPr>
        <p:txBody>
          <a:bodyPr vert="horz" lIns="0" tIns="0" rIns="0" bIns="0" rtlCol="0" anchor="ctr"/>
          <a:lstStyle>
            <a:lvl1pPr algn="ctr">
              <a:defRPr sz="800">
                <a:solidFill>
                  <a:schemeClr val="bg1"/>
                </a:solidFill>
                <a:latin typeface="Lato" panose="020F0502020204030203" pitchFamily="34" charset="77"/>
              </a:defRPr>
            </a:lvl1pPr>
          </a:lstStyle>
          <a:p>
            <a:r>
              <a:rPr lang="en-GB"/>
              <a:t>DCC Public</a:t>
            </a:r>
          </a:p>
        </p:txBody>
      </p:sp>
      <p:sp>
        <p:nvSpPr>
          <p:cNvPr id="11" name="Slide Number Placeholder 5">
            <a:extLst>
              <a:ext uri="{FF2B5EF4-FFF2-40B4-BE49-F238E27FC236}">
                <a16:creationId xmlns:a16="http://schemas.microsoft.com/office/drawing/2014/main" id="{7FFEE623-1BD6-2844-B41F-20FDCFD85B9A}"/>
              </a:ext>
            </a:extLst>
          </p:cNvPr>
          <p:cNvSpPr>
            <a:spLocks noGrp="1"/>
          </p:cNvSpPr>
          <p:nvPr>
            <p:ph type="sldNum" sz="quarter" idx="4"/>
          </p:nvPr>
        </p:nvSpPr>
        <p:spPr>
          <a:xfrm>
            <a:off x="11271600" y="6418800"/>
            <a:ext cx="349200" cy="365125"/>
          </a:xfrm>
          <a:prstGeom prst="rect">
            <a:avLst/>
          </a:prstGeom>
        </p:spPr>
        <p:txBody>
          <a:bodyPr vert="horz" lIns="0" tIns="0" rIns="0" bIns="0" rtlCol="0" anchor="ctr"/>
          <a:lstStyle>
            <a:lvl1pPr algn="r">
              <a:defRPr sz="800">
                <a:solidFill>
                  <a:schemeClr val="bg1"/>
                </a:solidFill>
                <a:latin typeface="Lato" panose="020F0502020204030203" pitchFamily="34" charset="77"/>
              </a:defRPr>
            </a:lvl1pPr>
          </a:lstStyle>
          <a:p>
            <a:fld id="{084BB156-FC8C-CF4E-9BBE-75A3F05FF646}" type="slidenum">
              <a:rPr lang="en-GB" smtClean="0"/>
              <a:pPr/>
              <a:t>‹#›</a:t>
            </a:fld>
            <a:endParaRPr lang="en-GB"/>
          </a:p>
        </p:txBody>
      </p:sp>
    </p:spTree>
    <p:extLst>
      <p:ext uri="{BB962C8B-B14F-4D97-AF65-F5344CB8AC3E}">
        <p14:creationId xmlns:p14="http://schemas.microsoft.com/office/powerpoint/2010/main" val="3696134048"/>
      </p:ext>
    </p:extLst>
  </p:cSld>
  <p:clrMapOvr>
    <a:masterClrMapping/>
  </p:clrMapOvr>
</p:sldLayout>
</file>

<file path=ppt/slideLayouts/slideLayout71.xml><?xml version="1.0" encoding="utf-8"?>
<p:sldLayout xmlns:a="http://schemas.openxmlformats.org/drawingml/2006/main" xmlns:r="http://schemas.openxmlformats.org/officeDocument/2006/relationships" xmlns:p="http://schemas.openxmlformats.org/presentationml/2006/main" preserve="1" userDrawn="1">
  <p:cSld name="2_Title Slide">
    <p:bg>
      <p:bgPr>
        <a:blipFill dpi="0" rotWithShape="1">
          <a:blip r:embed="rId2">
            <a:lum/>
          </a:blip>
          <a:srcRect/>
          <a:stretch>
            <a:fillRect/>
          </a:stretch>
        </a:blipFill>
        <a:effectLst/>
      </p:bgPr>
    </p:bg>
    <p:spTree>
      <p:nvGrpSpPr>
        <p:cNvPr id="1" name=""/>
        <p:cNvGrpSpPr/>
        <p:nvPr/>
      </p:nvGrpSpPr>
      <p:grpSpPr>
        <a:xfrm>
          <a:off x="0" y="0"/>
          <a:ext cx="0" cy="0"/>
          <a:chOff x="0" y="0"/>
          <a:chExt cx="0" cy="0"/>
        </a:xfrm>
      </p:grpSpPr>
      <p:pic>
        <p:nvPicPr>
          <p:cNvPr id="14" name="Picture 13">
            <a:extLst>
              <a:ext uri="{FF2B5EF4-FFF2-40B4-BE49-F238E27FC236}">
                <a16:creationId xmlns:a16="http://schemas.microsoft.com/office/drawing/2014/main" id="{62E7B7C6-92B9-B34B-86F6-7D69046277FD}"/>
              </a:ext>
            </a:extLst>
          </p:cNvPr>
          <p:cNvPicPr>
            <a:picLocks noChangeAspect="1"/>
          </p:cNvPicPr>
          <p:nvPr userDrawn="1"/>
        </p:nvPicPr>
        <p:blipFill>
          <a:blip r:embed="rId3"/>
          <a:stretch>
            <a:fillRect/>
          </a:stretch>
        </p:blipFill>
        <p:spPr>
          <a:xfrm>
            <a:off x="512400" y="512400"/>
            <a:ext cx="2269490" cy="719486"/>
          </a:xfrm>
          <a:prstGeom prst="rect">
            <a:avLst/>
          </a:prstGeom>
        </p:spPr>
      </p:pic>
      <p:sp>
        <p:nvSpPr>
          <p:cNvPr id="6" name="Date Placeholder 3">
            <a:extLst>
              <a:ext uri="{FF2B5EF4-FFF2-40B4-BE49-F238E27FC236}">
                <a16:creationId xmlns:a16="http://schemas.microsoft.com/office/drawing/2014/main" id="{D7007120-E422-C04D-8F5B-06C418D0FF54}"/>
              </a:ext>
            </a:extLst>
          </p:cNvPr>
          <p:cNvSpPr>
            <a:spLocks noGrp="1"/>
          </p:cNvSpPr>
          <p:nvPr>
            <p:ph type="dt" sz="half" idx="2"/>
          </p:nvPr>
        </p:nvSpPr>
        <p:spPr>
          <a:xfrm>
            <a:off x="9187200" y="6418800"/>
            <a:ext cx="2084400" cy="365125"/>
          </a:xfrm>
          <a:prstGeom prst="rect">
            <a:avLst/>
          </a:prstGeom>
        </p:spPr>
        <p:txBody>
          <a:bodyPr vert="horz" lIns="0" tIns="0" rIns="0" bIns="0" rtlCol="0" anchor="ctr"/>
          <a:lstStyle>
            <a:lvl1pPr algn="r">
              <a:defRPr sz="800">
                <a:solidFill>
                  <a:schemeClr val="bg1"/>
                </a:solidFill>
                <a:latin typeface="Lato" panose="020F0502020204030203" pitchFamily="34" charset="77"/>
              </a:defRPr>
            </a:lvl1pPr>
          </a:lstStyle>
          <a:p>
            <a:r>
              <a:rPr lang="en-GB"/>
              <a:t>21st June 2022</a:t>
            </a:r>
          </a:p>
        </p:txBody>
      </p:sp>
      <p:sp>
        <p:nvSpPr>
          <p:cNvPr id="10" name="Footer Placeholder 4">
            <a:extLst>
              <a:ext uri="{FF2B5EF4-FFF2-40B4-BE49-F238E27FC236}">
                <a16:creationId xmlns:a16="http://schemas.microsoft.com/office/drawing/2014/main" id="{0446642D-D31A-3446-923A-549BD047ACC4}"/>
              </a:ext>
            </a:extLst>
          </p:cNvPr>
          <p:cNvSpPr>
            <a:spLocks noGrp="1"/>
          </p:cNvSpPr>
          <p:nvPr>
            <p:ph type="ftr" sz="quarter" idx="3"/>
          </p:nvPr>
        </p:nvSpPr>
        <p:spPr>
          <a:xfrm>
            <a:off x="5053800" y="6418799"/>
            <a:ext cx="2084400" cy="365125"/>
          </a:xfrm>
          <a:prstGeom prst="rect">
            <a:avLst/>
          </a:prstGeom>
        </p:spPr>
        <p:txBody>
          <a:bodyPr vert="horz" lIns="0" tIns="0" rIns="0" bIns="0" rtlCol="0" anchor="ctr"/>
          <a:lstStyle>
            <a:lvl1pPr algn="ctr">
              <a:defRPr sz="800">
                <a:solidFill>
                  <a:schemeClr val="bg1"/>
                </a:solidFill>
                <a:latin typeface="Lato" panose="020F0502020204030203" pitchFamily="34" charset="77"/>
              </a:defRPr>
            </a:lvl1pPr>
          </a:lstStyle>
          <a:p>
            <a:r>
              <a:rPr lang="en-GB"/>
              <a:t>DCC Public</a:t>
            </a:r>
          </a:p>
        </p:txBody>
      </p:sp>
      <p:sp>
        <p:nvSpPr>
          <p:cNvPr id="11" name="Slide Number Placeholder 5">
            <a:extLst>
              <a:ext uri="{FF2B5EF4-FFF2-40B4-BE49-F238E27FC236}">
                <a16:creationId xmlns:a16="http://schemas.microsoft.com/office/drawing/2014/main" id="{7FFEE623-1BD6-2844-B41F-20FDCFD85B9A}"/>
              </a:ext>
            </a:extLst>
          </p:cNvPr>
          <p:cNvSpPr>
            <a:spLocks noGrp="1"/>
          </p:cNvSpPr>
          <p:nvPr>
            <p:ph type="sldNum" sz="quarter" idx="4"/>
          </p:nvPr>
        </p:nvSpPr>
        <p:spPr>
          <a:xfrm>
            <a:off x="11271600" y="6418800"/>
            <a:ext cx="349200" cy="365125"/>
          </a:xfrm>
          <a:prstGeom prst="rect">
            <a:avLst/>
          </a:prstGeom>
        </p:spPr>
        <p:txBody>
          <a:bodyPr vert="horz" lIns="0" tIns="0" rIns="0" bIns="0" rtlCol="0" anchor="ctr"/>
          <a:lstStyle>
            <a:lvl1pPr algn="r">
              <a:defRPr sz="800">
                <a:solidFill>
                  <a:schemeClr val="bg1"/>
                </a:solidFill>
                <a:latin typeface="Lato" panose="020F0502020204030203" pitchFamily="34" charset="77"/>
              </a:defRPr>
            </a:lvl1pPr>
          </a:lstStyle>
          <a:p>
            <a:fld id="{084BB156-FC8C-CF4E-9BBE-75A3F05FF646}" type="slidenum">
              <a:rPr lang="en-GB" smtClean="0"/>
              <a:pPr/>
              <a:t>‹#›</a:t>
            </a:fld>
            <a:endParaRPr lang="en-GB"/>
          </a:p>
        </p:txBody>
      </p:sp>
    </p:spTree>
    <p:extLst>
      <p:ext uri="{BB962C8B-B14F-4D97-AF65-F5344CB8AC3E}">
        <p14:creationId xmlns:p14="http://schemas.microsoft.com/office/powerpoint/2010/main" val="660130347"/>
      </p:ext>
    </p:extLst>
  </p:cSld>
  <p:clrMapOvr>
    <a:masterClrMapping/>
  </p:clrMapOvr>
</p:sldLayout>
</file>

<file path=ppt/slideLayouts/slideLayout72.xml><?xml version="1.0" encoding="utf-8"?>
<p:sldLayout xmlns:a="http://schemas.openxmlformats.org/drawingml/2006/main" xmlns:r="http://schemas.openxmlformats.org/officeDocument/2006/relationships" xmlns:p="http://schemas.openxmlformats.org/presentationml/2006/main" preserve="1" userDrawn="1">
  <p:cSld name="3_Title Slide">
    <p:bg>
      <p:bgPr>
        <a:blipFill dpi="0" rotWithShape="1">
          <a:blip r:embed="rId2">
            <a:lum/>
          </a:blip>
          <a:srcRect/>
          <a:stretch>
            <a:fillRect/>
          </a:stretch>
        </a:blipFill>
        <a:effectLst/>
      </p:bgPr>
    </p:bg>
    <p:spTree>
      <p:nvGrpSpPr>
        <p:cNvPr id="1" name=""/>
        <p:cNvGrpSpPr/>
        <p:nvPr/>
      </p:nvGrpSpPr>
      <p:grpSpPr>
        <a:xfrm>
          <a:off x="0" y="0"/>
          <a:ext cx="0" cy="0"/>
          <a:chOff x="0" y="0"/>
          <a:chExt cx="0" cy="0"/>
        </a:xfrm>
      </p:grpSpPr>
      <p:pic>
        <p:nvPicPr>
          <p:cNvPr id="14" name="Picture 13">
            <a:extLst>
              <a:ext uri="{FF2B5EF4-FFF2-40B4-BE49-F238E27FC236}">
                <a16:creationId xmlns:a16="http://schemas.microsoft.com/office/drawing/2014/main" id="{62E7B7C6-92B9-B34B-86F6-7D69046277FD}"/>
              </a:ext>
            </a:extLst>
          </p:cNvPr>
          <p:cNvPicPr>
            <a:picLocks noChangeAspect="1"/>
          </p:cNvPicPr>
          <p:nvPr userDrawn="1"/>
        </p:nvPicPr>
        <p:blipFill>
          <a:blip r:embed="rId3"/>
          <a:stretch>
            <a:fillRect/>
          </a:stretch>
        </p:blipFill>
        <p:spPr>
          <a:xfrm>
            <a:off x="512400" y="512400"/>
            <a:ext cx="2269490" cy="719486"/>
          </a:xfrm>
          <a:prstGeom prst="rect">
            <a:avLst/>
          </a:prstGeom>
        </p:spPr>
      </p:pic>
      <p:sp>
        <p:nvSpPr>
          <p:cNvPr id="6" name="Date Placeholder 3">
            <a:extLst>
              <a:ext uri="{FF2B5EF4-FFF2-40B4-BE49-F238E27FC236}">
                <a16:creationId xmlns:a16="http://schemas.microsoft.com/office/drawing/2014/main" id="{D7007120-E422-C04D-8F5B-06C418D0FF54}"/>
              </a:ext>
            </a:extLst>
          </p:cNvPr>
          <p:cNvSpPr>
            <a:spLocks noGrp="1"/>
          </p:cNvSpPr>
          <p:nvPr>
            <p:ph type="dt" sz="half" idx="2"/>
          </p:nvPr>
        </p:nvSpPr>
        <p:spPr>
          <a:xfrm>
            <a:off x="9187200" y="6418800"/>
            <a:ext cx="2084400" cy="365125"/>
          </a:xfrm>
          <a:prstGeom prst="rect">
            <a:avLst/>
          </a:prstGeom>
        </p:spPr>
        <p:txBody>
          <a:bodyPr vert="horz" lIns="0" tIns="0" rIns="0" bIns="0" rtlCol="0" anchor="ctr"/>
          <a:lstStyle>
            <a:lvl1pPr algn="r">
              <a:defRPr sz="800">
                <a:solidFill>
                  <a:schemeClr val="bg1"/>
                </a:solidFill>
                <a:latin typeface="Lato" panose="020F0502020204030203" pitchFamily="34" charset="77"/>
              </a:defRPr>
            </a:lvl1pPr>
          </a:lstStyle>
          <a:p>
            <a:r>
              <a:rPr lang="en-GB"/>
              <a:t>21st June 2022</a:t>
            </a:r>
          </a:p>
        </p:txBody>
      </p:sp>
      <p:sp>
        <p:nvSpPr>
          <p:cNvPr id="10" name="Footer Placeholder 4">
            <a:extLst>
              <a:ext uri="{FF2B5EF4-FFF2-40B4-BE49-F238E27FC236}">
                <a16:creationId xmlns:a16="http://schemas.microsoft.com/office/drawing/2014/main" id="{0446642D-D31A-3446-923A-549BD047ACC4}"/>
              </a:ext>
            </a:extLst>
          </p:cNvPr>
          <p:cNvSpPr>
            <a:spLocks noGrp="1"/>
          </p:cNvSpPr>
          <p:nvPr>
            <p:ph type="ftr" sz="quarter" idx="3"/>
          </p:nvPr>
        </p:nvSpPr>
        <p:spPr>
          <a:xfrm>
            <a:off x="5053800" y="6418799"/>
            <a:ext cx="2084400" cy="365125"/>
          </a:xfrm>
          <a:prstGeom prst="rect">
            <a:avLst/>
          </a:prstGeom>
        </p:spPr>
        <p:txBody>
          <a:bodyPr vert="horz" lIns="0" tIns="0" rIns="0" bIns="0" rtlCol="0" anchor="ctr"/>
          <a:lstStyle>
            <a:lvl1pPr algn="ctr">
              <a:defRPr sz="800">
                <a:solidFill>
                  <a:schemeClr val="bg1"/>
                </a:solidFill>
                <a:latin typeface="Lato" panose="020F0502020204030203" pitchFamily="34" charset="77"/>
              </a:defRPr>
            </a:lvl1pPr>
          </a:lstStyle>
          <a:p>
            <a:r>
              <a:rPr lang="en-GB"/>
              <a:t>DCC Public</a:t>
            </a:r>
          </a:p>
        </p:txBody>
      </p:sp>
      <p:sp>
        <p:nvSpPr>
          <p:cNvPr id="11" name="Slide Number Placeholder 5">
            <a:extLst>
              <a:ext uri="{FF2B5EF4-FFF2-40B4-BE49-F238E27FC236}">
                <a16:creationId xmlns:a16="http://schemas.microsoft.com/office/drawing/2014/main" id="{7FFEE623-1BD6-2844-B41F-20FDCFD85B9A}"/>
              </a:ext>
            </a:extLst>
          </p:cNvPr>
          <p:cNvSpPr>
            <a:spLocks noGrp="1"/>
          </p:cNvSpPr>
          <p:nvPr>
            <p:ph type="sldNum" sz="quarter" idx="4"/>
          </p:nvPr>
        </p:nvSpPr>
        <p:spPr>
          <a:xfrm>
            <a:off x="11271600" y="6418800"/>
            <a:ext cx="349200" cy="365125"/>
          </a:xfrm>
          <a:prstGeom prst="rect">
            <a:avLst/>
          </a:prstGeom>
        </p:spPr>
        <p:txBody>
          <a:bodyPr vert="horz" lIns="0" tIns="0" rIns="0" bIns="0" rtlCol="0" anchor="ctr"/>
          <a:lstStyle>
            <a:lvl1pPr algn="r">
              <a:defRPr sz="800">
                <a:solidFill>
                  <a:schemeClr val="bg1"/>
                </a:solidFill>
                <a:latin typeface="Lato" panose="020F0502020204030203" pitchFamily="34" charset="77"/>
              </a:defRPr>
            </a:lvl1pPr>
          </a:lstStyle>
          <a:p>
            <a:fld id="{084BB156-FC8C-CF4E-9BBE-75A3F05FF646}" type="slidenum">
              <a:rPr lang="en-GB" smtClean="0"/>
              <a:pPr/>
              <a:t>‹#›</a:t>
            </a:fld>
            <a:endParaRPr lang="en-GB"/>
          </a:p>
        </p:txBody>
      </p:sp>
    </p:spTree>
    <p:extLst>
      <p:ext uri="{BB962C8B-B14F-4D97-AF65-F5344CB8AC3E}">
        <p14:creationId xmlns:p14="http://schemas.microsoft.com/office/powerpoint/2010/main" val="3032478566"/>
      </p:ext>
    </p:extLst>
  </p:cSld>
  <p:clrMapOvr>
    <a:masterClrMapping/>
  </p:clrMapOvr>
</p:sldLayout>
</file>

<file path=ppt/slideLayouts/slideLayout73.xml><?xml version="1.0" encoding="utf-8"?>
<p:sldLayout xmlns:a="http://schemas.openxmlformats.org/drawingml/2006/main" xmlns:r="http://schemas.openxmlformats.org/officeDocument/2006/relationships" xmlns:p="http://schemas.openxmlformats.org/presentationml/2006/main" preserve="1" userDrawn="1">
  <p:cSld name="DIVIDERS">
    <p:bg>
      <p:bgPr>
        <a:gradFill>
          <a:gsLst>
            <a:gs pos="0">
              <a:schemeClr val="accent2"/>
            </a:gs>
            <a:gs pos="100000">
              <a:schemeClr val="accent4"/>
            </a:gs>
          </a:gsLst>
          <a:lin ang="2700000" scaled="0"/>
        </a:gradFill>
        <a:effectLst/>
      </p:bgPr>
    </p:bg>
    <p:spTree>
      <p:nvGrpSpPr>
        <p:cNvPr id="1" name=""/>
        <p:cNvGrpSpPr/>
        <p:nvPr/>
      </p:nvGrpSpPr>
      <p:grpSpPr>
        <a:xfrm>
          <a:off x="0" y="0"/>
          <a:ext cx="0" cy="0"/>
          <a:chOff x="0" y="0"/>
          <a:chExt cx="0" cy="0"/>
        </a:xfrm>
      </p:grpSpPr>
      <p:pic>
        <p:nvPicPr>
          <p:cNvPr id="7" name="Picture 6" descr="Graphical user interface, text&#10;&#10;Description automatically generated">
            <a:extLst>
              <a:ext uri="{FF2B5EF4-FFF2-40B4-BE49-F238E27FC236}">
                <a16:creationId xmlns:a16="http://schemas.microsoft.com/office/drawing/2014/main" id="{64AAEEAF-E08D-9D42-A19C-24493F518AAA}"/>
              </a:ext>
            </a:extLst>
          </p:cNvPr>
          <p:cNvPicPr>
            <a:picLocks noChangeAspect="1"/>
          </p:cNvPicPr>
          <p:nvPr userDrawn="1"/>
        </p:nvPicPr>
        <p:blipFill>
          <a:blip r:embed="rId2"/>
          <a:stretch>
            <a:fillRect/>
          </a:stretch>
        </p:blipFill>
        <p:spPr>
          <a:xfrm>
            <a:off x="540000" y="6527650"/>
            <a:ext cx="684000" cy="233182"/>
          </a:xfrm>
          <a:prstGeom prst="rect">
            <a:avLst/>
          </a:prstGeom>
        </p:spPr>
      </p:pic>
      <p:sp>
        <p:nvSpPr>
          <p:cNvPr id="2" name="Title 1"/>
          <p:cNvSpPr>
            <a:spLocks noGrp="1"/>
          </p:cNvSpPr>
          <p:nvPr>
            <p:ph type="title"/>
          </p:nvPr>
        </p:nvSpPr>
        <p:spPr>
          <a:xfrm>
            <a:off x="928800" y="540000"/>
            <a:ext cx="9421700" cy="4463798"/>
          </a:xfrm>
        </p:spPr>
        <p:txBody>
          <a:bodyPr anchor="ctr" anchorCtr="0"/>
          <a:lstStyle>
            <a:lvl1pPr algn="l">
              <a:defRPr sz="5400" b="0" i="0" spc="0" baseline="0">
                <a:solidFill>
                  <a:schemeClr val="bg1"/>
                </a:solidFill>
                <a:latin typeface="Lato Heavy" panose="020F0502020204030203" pitchFamily="34" charset="77"/>
              </a:defRPr>
            </a:lvl1pPr>
          </a:lstStyle>
          <a:p>
            <a:r>
              <a:rPr lang="en-US"/>
              <a:t>Click to edit</a:t>
            </a:r>
          </a:p>
        </p:txBody>
      </p:sp>
      <p:sp>
        <p:nvSpPr>
          <p:cNvPr id="11" name="Content Placeholder 2">
            <a:extLst>
              <a:ext uri="{FF2B5EF4-FFF2-40B4-BE49-F238E27FC236}">
                <a16:creationId xmlns:a16="http://schemas.microsoft.com/office/drawing/2014/main" id="{85EC2FDE-593E-9541-9BBF-FF0D99C9FE4F}"/>
              </a:ext>
            </a:extLst>
          </p:cNvPr>
          <p:cNvSpPr>
            <a:spLocks noGrp="1"/>
          </p:cNvSpPr>
          <p:nvPr>
            <p:ph sz="half" idx="1" hasCustomPrompt="1"/>
          </p:nvPr>
        </p:nvSpPr>
        <p:spPr>
          <a:xfrm>
            <a:off x="928800" y="3581404"/>
            <a:ext cx="7045200" cy="933766"/>
          </a:xfrm>
        </p:spPr>
        <p:txBody>
          <a:bodyPr anchor="t" anchorCtr="0"/>
          <a:lstStyle>
            <a:lvl1pPr marL="0" indent="0" algn="l">
              <a:spcBef>
                <a:spcPts val="0"/>
              </a:spcBef>
              <a:buFontTx/>
              <a:buNone/>
              <a:defRPr sz="3600" b="1" spc="0" baseline="0">
                <a:solidFill>
                  <a:schemeClr val="bg1">
                    <a:alpha val="65000"/>
                  </a:schemeClr>
                </a:solidFill>
              </a:defRPr>
            </a:lvl1pPr>
            <a:lvl2pPr marL="457189" indent="0" algn="ctr">
              <a:buFontTx/>
              <a:buNone/>
              <a:tabLst/>
              <a:defRPr sz="1400">
                <a:solidFill>
                  <a:schemeClr val="bg1"/>
                </a:solidFill>
              </a:defRPr>
            </a:lvl2pPr>
            <a:lvl3pPr marL="914377" indent="0" algn="ctr">
              <a:buFontTx/>
              <a:buNone/>
              <a:defRPr>
                <a:solidFill>
                  <a:schemeClr val="bg1"/>
                </a:solidFill>
              </a:defRPr>
            </a:lvl3pPr>
            <a:lvl4pPr marL="1371566" indent="0" algn="ctr">
              <a:buFontTx/>
              <a:buNone/>
              <a:defRPr>
                <a:solidFill>
                  <a:schemeClr val="bg1"/>
                </a:solidFill>
              </a:defRPr>
            </a:lvl4pPr>
            <a:lvl5pPr marL="1828754" indent="0" algn="ctr">
              <a:buFontTx/>
              <a:buNone/>
              <a:defRPr>
                <a:solidFill>
                  <a:schemeClr val="bg1"/>
                </a:solidFill>
              </a:defRPr>
            </a:lvl5pPr>
          </a:lstStyle>
          <a:p>
            <a:pPr lvl="0"/>
            <a:r>
              <a:rPr lang="en-US"/>
              <a:t>Edit master text styles</a:t>
            </a:r>
          </a:p>
        </p:txBody>
      </p:sp>
      <p:cxnSp>
        <p:nvCxnSpPr>
          <p:cNvPr id="12" name="Straight Connector 11">
            <a:extLst>
              <a:ext uri="{FF2B5EF4-FFF2-40B4-BE49-F238E27FC236}">
                <a16:creationId xmlns:a16="http://schemas.microsoft.com/office/drawing/2014/main" id="{31DB91AF-C69A-5D46-9D66-420327240C34}"/>
              </a:ext>
            </a:extLst>
          </p:cNvPr>
          <p:cNvCxnSpPr>
            <a:cxnSpLocks/>
          </p:cNvCxnSpPr>
          <p:nvPr userDrawn="1"/>
        </p:nvCxnSpPr>
        <p:spPr>
          <a:xfrm>
            <a:off x="0" y="6428385"/>
            <a:ext cx="12192000" cy="0"/>
          </a:xfrm>
          <a:prstGeom prst="line">
            <a:avLst/>
          </a:prstGeom>
          <a:ln w="19050">
            <a:solidFill>
              <a:schemeClr val="bg1"/>
            </a:solidFill>
          </a:ln>
        </p:spPr>
        <p:style>
          <a:lnRef idx="1">
            <a:schemeClr val="accent1"/>
          </a:lnRef>
          <a:fillRef idx="0">
            <a:schemeClr val="accent1"/>
          </a:fillRef>
          <a:effectRef idx="0">
            <a:schemeClr val="accent1"/>
          </a:effectRef>
          <a:fontRef idx="minor">
            <a:schemeClr val="tx1"/>
          </a:fontRef>
        </p:style>
      </p:cxnSp>
      <p:sp>
        <p:nvSpPr>
          <p:cNvPr id="13" name="Date Placeholder 3">
            <a:extLst>
              <a:ext uri="{FF2B5EF4-FFF2-40B4-BE49-F238E27FC236}">
                <a16:creationId xmlns:a16="http://schemas.microsoft.com/office/drawing/2014/main" id="{DA1E41F6-8AB6-B54A-A8BD-BAF7314861F3}"/>
              </a:ext>
            </a:extLst>
          </p:cNvPr>
          <p:cNvSpPr>
            <a:spLocks noGrp="1"/>
          </p:cNvSpPr>
          <p:nvPr>
            <p:ph type="dt" sz="half" idx="2"/>
          </p:nvPr>
        </p:nvSpPr>
        <p:spPr>
          <a:xfrm>
            <a:off x="9187200" y="6418800"/>
            <a:ext cx="2084400" cy="365125"/>
          </a:xfrm>
          <a:prstGeom prst="rect">
            <a:avLst/>
          </a:prstGeom>
        </p:spPr>
        <p:txBody>
          <a:bodyPr vert="horz" lIns="0" tIns="0" rIns="0" bIns="0" rtlCol="0" anchor="ctr"/>
          <a:lstStyle>
            <a:lvl1pPr algn="r">
              <a:defRPr sz="800">
                <a:solidFill>
                  <a:schemeClr val="bg1"/>
                </a:solidFill>
                <a:latin typeface="Lato" panose="020F0502020204030203" pitchFamily="34" charset="77"/>
              </a:defRPr>
            </a:lvl1pPr>
          </a:lstStyle>
          <a:p>
            <a:r>
              <a:rPr lang="en-GB"/>
              <a:t>21st June 2022</a:t>
            </a:r>
          </a:p>
        </p:txBody>
      </p:sp>
      <p:sp>
        <p:nvSpPr>
          <p:cNvPr id="14" name="Footer Placeholder 4">
            <a:extLst>
              <a:ext uri="{FF2B5EF4-FFF2-40B4-BE49-F238E27FC236}">
                <a16:creationId xmlns:a16="http://schemas.microsoft.com/office/drawing/2014/main" id="{F4657D5D-078C-F04C-8CA5-338477E3C484}"/>
              </a:ext>
            </a:extLst>
          </p:cNvPr>
          <p:cNvSpPr>
            <a:spLocks noGrp="1"/>
          </p:cNvSpPr>
          <p:nvPr>
            <p:ph type="ftr" sz="quarter" idx="3"/>
          </p:nvPr>
        </p:nvSpPr>
        <p:spPr>
          <a:xfrm>
            <a:off x="5053800" y="6418799"/>
            <a:ext cx="2084400" cy="365125"/>
          </a:xfrm>
          <a:prstGeom prst="rect">
            <a:avLst/>
          </a:prstGeom>
        </p:spPr>
        <p:txBody>
          <a:bodyPr vert="horz" lIns="0" tIns="0" rIns="0" bIns="0" rtlCol="0" anchor="ctr"/>
          <a:lstStyle>
            <a:lvl1pPr algn="ctr">
              <a:defRPr sz="800">
                <a:solidFill>
                  <a:schemeClr val="bg1"/>
                </a:solidFill>
                <a:latin typeface="Lato" panose="020F0502020204030203" pitchFamily="34" charset="77"/>
              </a:defRPr>
            </a:lvl1pPr>
          </a:lstStyle>
          <a:p>
            <a:r>
              <a:rPr lang="en-GB"/>
              <a:t>DCC Public</a:t>
            </a:r>
          </a:p>
        </p:txBody>
      </p:sp>
      <p:sp>
        <p:nvSpPr>
          <p:cNvPr id="16" name="Slide Number Placeholder 5">
            <a:extLst>
              <a:ext uri="{FF2B5EF4-FFF2-40B4-BE49-F238E27FC236}">
                <a16:creationId xmlns:a16="http://schemas.microsoft.com/office/drawing/2014/main" id="{7324B8AF-50B5-3F40-A4C8-07C884701C97}"/>
              </a:ext>
            </a:extLst>
          </p:cNvPr>
          <p:cNvSpPr>
            <a:spLocks noGrp="1"/>
          </p:cNvSpPr>
          <p:nvPr>
            <p:ph type="sldNum" sz="quarter" idx="4"/>
          </p:nvPr>
        </p:nvSpPr>
        <p:spPr>
          <a:xfrm>
            <a:off x="11271600" y="6418800"/>
            <a:ext cx="349200" cy="365125"/>
          </a:xfrm>
          <a:prstGeom prst="rect">
            <a:avLst/>
          </a:prstGeom>
        </p:spPr>
        <p:txBody>
          <a:bodyPr vert="horz" lIns="0" tIns="0" rIns="0" bIns="0" rtlCol="0" anchor="ctr"/>
          <a:lstStyle>
            <a:lvl1pPr algn="r">
              <a:defRPr sz="800">
                <a:solidFill>
                  <a:schemeClr val="bg1"/>
                </a:solidFill>
                <a:latin typeface="Lato" panose="020F0502020204030203" pitchFamily="34" charset="77"/>
              </a:defRPr>
            </a:lvl1pPr>
          </a:lstStyle>
          <a:p>
            <a:fld id="{084BB156-FC8C-CF4E-9BBE-75A3F05FF646}" type="slidenum">
              <a:rPr lang="en-GB" smtClean="0"/>
              <a:pPr/>
              <a:t>‹#›</a:t>
            </a:fld>
            <a:endParaRPr lang="en-GB"/>
          </a:p>
        </p:txBody>
      </p:sp>
    </p:spTree>
    <p:extLst>
      <p:ext uri="{BB962C8B-B14F-4D97-AF65-F5344CB8AC3E}">
        <p14:creationId xmlns:p14="http://schemas.microsoft.com/office/powerpoint/2010/main" val="2007569472"/>
      </p:ext>
    </p:extLst>
  </p:cSld>
  <p:clrMapOvr>
    <a:masterClrMapping/>
  </p:clrMapOvr>
  <p:extLst>
    <p:ext uri="{DCECCB84-F9BA-43D5-87BE-67443E8EF086}">
      <p15:sldGuideLst xmlns:p15="http://schemas.microsoft.com/office/powerpoint/2012/main">
        <p15:guide id="1" orient="horz" pos="2160">
          <p15:clr>
            <a:srgbClr val="FBAE40"/>
          </p15:clr>
        </p15:guide>
        <p15:guide id="2" pos="3840">
          <p15:clr>
            <a:srgbClr val="FBAE40"/>
          </p15:clr>
        </p15:guide>
      </p15:sldGuideLst>
    </p:ext>
  </p:extLst>
</p:sldLayout>
</file>

<file path=ppt/slideLayouts/slideLayout74.xml><?xml version="1.0" encoding="utf-8"?>
<p:sldLayout xmlns:a="http://schemas.openxmlformats.org/drawingml/2006/main" xmlns:r="http://schemas.openxmlformats.org/officeDocument/2006/relationships" xmlns:p="http://schemas.openxmlformats.org/presentationml/2006/main" preserve="1" userDrawn="1">
  <p:cSld name="Standard slide (GRAD)">
    <p:bg>
      <p:bgPr>
        <a:gradFill>
          <a:gsLst>
            <a:gs pos="0">
              <a:schemeClr val="accent2"/>
            </a:gs>
            <a:gs pos="100000">
              <a:schemeClr val="accent4"/>
            </a:gs>
          </a:gsLst>
          <a:lin ang="2700000" scaled="0"/>
        </a:gradFill>
        <a:effectLst/>
      </p:bgPr>
    </p:bg>
    <p:spTree>
      <p:nvGrpSpPr>
        <p:cNvPr id="1" name=""/>
        <p:cNvGrpSpPr/>
        <p:nvPr/>
      </p:nvGrpSpPr>
      <p:grpSpPr>
        <a:xfrm>
          <a:off x="0" y="0"/>
          <a:ext cx="0" cy="0"/>
          <a:chOff x="0" y="0"/>
          <a:chExt cx="0" cy="0"/>
        </a:xfrm>
      </p:grpSpPr>
      <p:sp>
        <p:nvSpPr>
          <p:cNvPr id="2" name="Title 1"/>
          <p:cNvSpPr>
            <a:spLocks noGrp="1"/>
          </p:cNvSpPr>
          <p:nvPr>
            <p:ph type="title" hasCustomPrompt="1"/>
          </p:nvPr>
        </p:nvSpPr>
        <p:spPr>
          <a:xfrm>
            <a:off x="540000" y="540000"/>
            <a:ext cx="9000000" cy="720000"/>
          </a:xfrm>
        </p:spPr>
        <p:txBody>
          <a:bodyPr/>
          <a:lstStyle>
            <a:lvl1pPr>
              <a:defRPr sz="3000" b="0" i="0" spc="0" baseline="0">
                <a:solidFill>
                  <a:schemeClr val="bg1"/>
                </a:solidFill>
                <a:latin typeface="Lato Heavy" panose="020F0502020204030203" pitchFamily="34" charset="77"/>
              </a:defRPr>
            </a:lvl1pPr>
          </a:lstStyle>
          <a:p>
            <a:r>
              <a:rPr lang="en-US"/>
              <a:t>CLICK TO EDIT MASTER TITLE STYLE</a:t>
            </a:r>
          </a:p>
        </p:txBody>
      </p:sp>
      <p:sp>
        <p:nvSpPr>
          <p:cNvPr id="11" name="Content Placeholder 2">
            <a:extLst>
              <a:ext uri="{FF2B5EF4-FFF2-40B4-BE49-F238E27FC236}">
                <a16:creationId xmlns:a16="http://schemas.microsoft.com/office/drawing/2014/main" id="{85EC2FDE-593E-9541-9BBF-FF0D99C9FE4F}"/>
              </a:ext>
            </a:extLst>
          </p:cNvPr>
          <p:cNvSpPr>
            <a:spLocks noGrp="1"/>
          </p:cNvSpPr>
          <p:nvPr>
            <p:ph sz="half" idx="1"/>
          </p:nvPr>
        </p:nvSpPr>
        <p:spPr>
          <a:xfrm>
            <a:off x="540000" y="1080000"/>
            <a:ext cx="9000000" cy="4140000"/>
          </a:xfrm>
        </p:spPr>
        <p:txBody>
          <a:bodyPr/>
          <a:lstStyle>
            <a:lvl1pPr marL="0" indent="0">
              <a:buFontTx/>
              <a:buNone/>
              <a:defRPr sz="1600" b="1">
                <a:solidFill>
                  <a:schemeClr val="bg1"/>
                </a:solidFill>
              </a:defRPr>
            </a:lvl1pPr>
            <a:lvl2pPr marL="457189" indent="0">
              <a:buFontTx/>
              <a:buNone/>
              <a:tabLst/>
              <a:defRPr sz="1400">
                <a:solidFill>
                  <a:schemeClr val="bg1"/>
                </a:solidFill>
              </a:defRPr>
            </a:lvl2pPr>
            <a:lvl3pPr marL="914377" indent="0">
              <a:buFontTx/>
              <a:buNone/>
              <a:defRPr>
                <a:solidFill>
                  <a:schemeClr val="bg1"/>
                </a:solidFill>
              </a:defRPr>
            </a:lvl3pPr>
            <a:lvl4pPr marL="1371566" indent="0">
              <a:buFontTx/>
              <a:buNone/>
              <a:defRPr>
                <a:solidFill>
                  <a:schemeClr val="bg1"/>
                </a:solidFill>
              </a:defRPr>
            </a:lvl4pPr>
            <a:lvl5pPr marL="1828754" indent="0">
              <a:buFontTx/>
              <a:buNone/>
              <a:defRPr>
                <a:solidFill>
                  <a:schemeClr val="bg1"/>
                </a:solidFill>
              </a:defRPr>
            </a:lvl5p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p>
        </p:txBody>
      </p:sp>
      <p:cxnSp>
        <p:nvCxnSpPr>
          <p:cNvPr id="12" name="Straight Connector 11">
            <a:extLst>
              <a:ext uri="{FF2B5EF4-FFF2-40B4-BE49-F238E27FC236}">
                <a16:creationId xmlns:a16="http://schemas.microsoft.com/office/drawing/2014/main" id="{31DB91AF-C69A-5D46-9D66-420327240C34}"/>
              </a:ext>
            </a:extLst>
          </p:cNvPr>
          <p:cNvCxnSpPr>
            <a:cxnSpLocks/>
          </p:cNvCxnSpPr>
          <p:nvPr userDrawn="1"/>
        </p:nvCxnSpPr>
        <p:spPr>
          <a:xfrm>
            <a:off x="0" y="6428385"/>
            <a:ext cx="12192000" cy="0"/>
          </a:xfrm>
          <a:prstGeom prst="line">
            <a:avLst/>
          </a:prstGeom>
          <a:ln w="19050">
            <a:solidFill>
              <a:schemeClr val="bg1"/>
            </a:solidFill>
          </a:ln>
        </p:spPr>
        <p:style>
          <a:lnRef idx="1">
            <a:schemeClr val="accent1"/>
          </a:lnRef>
          <a:fillRef idx="0">
            <a:schemeClr val="accent1"/>
          </a:fillRef>
          <a:effectRef idx="0">
            <a:schemeClr val="accent1"/>
          </a:effectRef>
          <a:fontRef idx="minor">
            <a:schemeClr val="tx1"/>
          </a:fontRef>
        </p:style>
      </p:cxnSp>
      <p:pic>
        <p:nvPicPr>
          <p:cNvPr id="10" name="Picture 9" descr="Graphical user interface, text&#10;&#10;Description automatically generated">
            <a:extLst>
              <a:ext uri="{FF2B5EF4-FFF2-40B4-BE49-F238E27FC236}">
                <a16:creationId xmlns:a16="http://schemas.microsoft.com/office/drawing/2014/main" id="{661C5B55-89E5-BD46-80BF-B043B3043F87}"/>
              </a:ext>
            </a:extLst>
          </p:cNvPr>
          <p:cNvPicPr>
            <a:picLocks noChangeAspect="1"/>
          </p:cNvPicPr>
          <p:nvPr userDrawn="1"/>
        </p:nvPicPr>
        <p:blipFill>
          <a:blip r:embed="rId2"/>
          <a:stretch>
            <a:fillRect/>
          </a:stretch>
        </p:blipFill>
        <p:spPr>
          <a:xfrm>
            <a:off x="540000" y="6527650"/>
            <a:ext cx="684000" cy="233182"/>
          </a:xfrm>
          <a:prstGeom prst="rect">
            <a:avLst/>
          </a:prstGeom>
        </p:spPr>
      </p:pic>
      <p:sp>
        <p:nvSpPr>
          <p:cNvPr id="14" name="Date Placeholder 3">
            <a:extLst>
              <a:ext uri="{FF2B5EF4-FFF2-40B4-BE49-F238E27FC236}">
                <a16:creationId xmlns:a16="http://schemas.microsoft.com/office/drawing/2014/main" id="{B2E74CC8-2CB4-5C4A-AE33-16054D57074D}"/>
              </a:ext>
            </a:extLst>
          </p:cNvPr>
          <p:cNvSpPr>
            <a:spLocks noGrp="1"/>
          </p:cNvSpPr>
          <p:nvPr>
            <p:ph type="dt" sz="half" idx="2"/>
          </p:nvPr>
        </p:nvSpPr>
        <p:spPr>
          <a:xfrm>
            <a:off x="9187200" y="6418800"/>
            <a:ext cx="2084400" cy="365125"/>
          </a:xfrm>
          <a:prstGeom prst="rect">
            <a:avLst/>
          </a:prstGeom>
        </p:spPr>
        <p:txBody>
          <a:bodyPr vert="horz" lIns="0" tIns="0" rIns="0" bIns="0" rtlCol="0" anchor="ctr"/>
          <a:lstStyle>
            <a:lvl1pPr algn="r">
              <a:defRPr sz="800">
                <a:solidFill>
                  <a:schemeClr val="bg1"/>
                </a:solidFill>
                <a:latin typeface="Lato" panose="020F0502020204030203" pitchFamily="34" charset="77"/>
              </a:defRPr>
            </a:lvl1pPr>
          </a:lstStyle>
          <a:p>
            <a:r>
              <a:rPr lang="en-GB"/>
              <a:t>21st June 2022</a:t>
            </a:r>
          </a:p>
        </p:txBody>
      </p:sp>
      <p:sp>
        <p:nvSpPr>
          <p:cNvPr id="15" name="Footer Placeholder 4">
            <a:extLst>
              <a:ext uri="{FF2B5EF4-FFF2-40B4-BE49-F238E27FC236}">
                <a16:creationId xmlns:a16="http://schemas.microsoft.com/office/drawing/2014/main" id="{DFBE82A1-C699-5C46-891D-3B91DD9C2FA2}"/>
              </a:ext>
            </a:extLst>
          </p:cNvPr>
          <p:cNvSpPr>
            <a:spLocks noGrp="1"/>
          </p:cNvSpPr>
          <p:nvPr>
            <p:ph type="ftr" sz="quarter" idx="3"/>
          </p:nvPr>
        </p:nvSpPr>
        <p:spPr>
          <a:xfrm>
            <a:off x="5053800" y="6418799"/>
            <a:ext cx="2084400" cy="365125"/>
          </a:xfrm>
          <a:prstGeom prst="rect">
            <a:avLst/>
          </a:prstGeom>
        </p:spPr>
        <p:txBody>
          <a:bodyPr vert="horz" lIns="0" tIns="0" rIns="0" bIns="0" rtlCol="0" anchor="ctr"/>
          <a:lstStyle>
            <a:lvl1pPr algn="ctr">
              <a:defRPr sz="800">
                <a:solidFill>
                  <a:schemeClr val="bg1"/>
                </a:solidFill>
                <a:latin typeface="Lato" panose="020F0502020204030203" pitchFamily="34" charset="77"/>
              </a:defRPr>
            </a:lvl1pPr>
          </a:lstStyle>
          <a:p>
            <a:r>
              <a:rPr lang="en-GB"/>
              <a:t>DCC Public</a:t>
            </a:r>
          </a:p>
        </p:txBody>
      </p:sp>
      <p:sp>
        <p:nvSpPr>
          <p:cNvPr id="17" name="Slide Number Placeholder 5">
            <a:extLst>
              <a:ext uri="{FF2B5EF4-FFF2-40B4-BE49-F238E27FC236}">
                <a16:creationId xmlns:a16="http://schemas.microsoft.com/office/drawing/2014/main" id="{5D4519FB-9137-D14B-AF06-70EB4712798F}"/>
              </a:ext>
            </a:extLst>
          </p:cNvPr>
          <p:cNvSpPr>
            <a:spLocks noGrp="1"/>
          </p:cNvSpPr>
          <p:nvPr>
            <p:ph type="sldNum" sz="quarter" idx="4"/>
          </p:nvPr>
        </p:nvSpPr>
        <p:spPr>
          <a:xfrm>
            <a:off x="11271600" y="6418800"/>
            <a:ext cx="349200" cy="365125"/>
          </a:xfrm>
          <a:prstGeom prst="rect">
            <a:avLst/>
          </a:prstGeom>
        </p:spPr>
        <p:txBody>
          <a:bodyPr vert="horz" lIns="0" tIns="0" rIns="0" bIns="0" rtlCol="0" anchor="ctr"/>
          <a:lstStyle>
            <a:lvl1pPr algn="r">
              <a:defRPr sz="800">
                <a:solidFill>
                  <a:schemeClr val="bg1"/>
                </a:solidFill>
                <a:latin typeface="Lato" panose="020F0502020204030203" pitchFamily="34" charset="77"/>
              </a:defRPr>
            </a:lvl1pPr>
          </a:lstStyle>
          <a:p>
            <a:fld id="{084BB156-FC8C-CF4E-9BBE-75A3F05FF646}" type="slidenum">
              <a:rPr lang="en-GB" smtClean="0"/>
              <a:pPr/>
              <a:t>‹#›</a:t>
            </a:fld>
            <a:endParaRPr lang="en-GB"/>
          </a:p>
        </p:txBody>
      </p:sp>
    </p:spTree>
    <p:extLst>
      <p:ext uri="{BB962C8B-B14F-4D97-AF65-F5344CB8AC3E}">
        <p14:creationId xmlns:p14="http://schemas.microsoft.com/office/powerpoint/2010/main" val="1157413279"/>
      </p:ext>
    </p:extLst>
  </p:cSld>
  <p:clrMapOvr>
    <a:masterClrMapping/>
  </p:clrMapOvr>
</p:sldLayout>
</file>

<file path=ppt/slideLayouts/slideLayout75.xml><?xml version="1.0" encoding="utf-8"?>
<p:sldLayout xmlns:a="http://schemas.openxmlformats.org/drawingml/2006/main" xmlns:r="http://schemas.openxmlformats.org/officeDocument/2006/relationships" xmlns:p="http://schemas.openxmlformats.org/presentationml/2006/main" preserve="1" userDrawn="1">
  <p:cSld name="Standard slide (CREAM)">
    <p:bg>
      <p:bgPr>
        <a:solidFill>
          <a:srgbClr val="F5F2ED"/>
        </a:solidFill>
        <a:effectLst/>
      </p:bgPr>
    </p:bg>
    <p:spTree>
      <p:nvGrpSpPr>
        <p:cNvPr id="1" name=""/>
        <p:cNvGrpSpPr/>
        <p:nvPr/>
      </p:nvGrpSpPr>
      <p:grpSpPr>
        <a:xfrm>
          <a:off x="0" y="0"/>
          <a:ext cx="0" cy="0"/>
          <a:chOff x="0" y="0"/>
          <a:chExt cx="0" cy="0"/>
        </a:xfrm>
      </p:grpSpPr>
      <p:sp>
        <p:nvSpPr>
          <p:cNvPr id="2" name="Title 1"/>
          <p:cNvSpPr>
            <a:spLocks noGrp="1"/>
          </p:cNvSpPr>
          <p:nvPr>
            <p:ph type="title" hasCustomPrompt="1"/>
          </p:nvPr>
        </p:nvSpPr>
        <p:spPr>
          <a:xfrm>
            <a:off x="540000" y="539999"/>
            <a:ext cx="9000000" cy="775127"/>
          </a:xfrm>
        </p:spPr>
        <p:txBody>
          <a:bodyPr/>
          <a:lstStyle>
            <a:lvl1pPr>
              <a:defRPr sz="3000" b="0" i="0" spc="0" baseline="0">
                <a:latin typeface="Lato Heavy" panose="020F0502020204030203" pitchFamily="34" charset="77"/>
              </a:defRPr>
            </a:lvl1pPr>
          </a:lstStyle>
          <a:p>
            <a:r>
              <a:rPr lang="en-US"/>
              <a:t>CLICK TO EDIT MASTER TITLE STYLE</a:t>
            </a:r>
          </a:p>
        </p:txBody>
      </p:sp>
      <p:sp>
        <p:nvSpPr>
          <p:cNvPr id="11" name="Content Placeholder 2">
            <a:extLst>
              <a:ext uri="{FF2B5EF4-FFF2-40B4-BE49-F238E27FC236}">
                <a16:creationId xmlns:a16="http://schemas.microsoft.com/office/drawing/2014/main" id="{85EC2FDE-593E-9541-9BBF-FF0D99C9FE4F}"/>
              </a:ext>
            </a:extLst>
          </p:cNvPr>
          <p:cNvSpPr>
            <a:spLocks noGrp="1"/>
          </p:cNvSpPr>
          <p:nvPr>
            <p:ph sz="half" idx="1"/>
          </p:nvPr>
        </p:nvSpPr>
        <p:spPr>
          <a:xfrm>
            <a:off x="540000" y="1531126"/>
            <a:ext cx="9000000" cy="3688874"/>
          </a:xfrm>
        </p:spPr>
        <p:txBody>
          <a:bodyPr/>
          <a:lstStyle>
            <a:lvl1pPr marL="0" indent="0">
              <a:buFontTx/>
              <a:buNone/>
              <a:defRPr sz="1400" b="1">
                <a:solidFill>
                  <a:srgbClr val="1F144A"/>
                </a:solidFill>
              </a:defRPr>
            </a:lvl1pPr>
            <a:lvl2pPr marL="457189" indent="0">
              <a:buFontTx/>
              <a:buNone/>
              <a:tabLst/>
              <a:defRPr sz="1400">
                <a:solidFill>
                  <a:srgbClr val="1F144A"/>
                </a:solidFill>
              </a:defRPr>
            </a:lvl2pPr>
            <a:lvl3pPr marL="914377" indent="0">
              <a:buFontTx/>
              <a:buNone/>
              <a:defRPr sz="1400">
                <a:solidFill>
                  <a:srgbClr val="1F144A"/>
                </a:solidFill>
              </a:defRPr>
            </a:lvl3pPr>
            <a:lvl4pPr marL="1371566" indent="0">
              <a:buFontTx/>
              <a:buNone/>
              <a:defRPr sz="1400">
                <a:solidFill>
                  <a:srgbClr val="1F144A"/>
                </a:solidFill>
              </a:defRPr>
            </a:lvl4pPr>
            <a:lvl5pPr marL="1828754" indent="0">
              <a:buFontTx/>
              <a:buNone/>
              <a:defRPr sz="1400">
                <a:solidFill>
                  <a:srgbClr val="1F144A"/>
                </a:solidFill>
              </a:defRPr>
            </a:lvl5p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p>
        </p:txBody>
      </p:sp>
      <p:cxnSp>
        <p:nvCxnSpPr>
          <p:cNvPr id="12" name="Straight Connector 11">
            <a:extLst>
              <a:ext uri="{FF2B5EF4-FFF2-40B4-BE49-F238E27FC236}">
                <a16:creationId xmlns:a16="http://schemas.microsoft.com/office/drawing/2014/main" id="{31DB91AF-C69A-5D46-9D66-420327240C34}"/>
              </a:ext>
            </a:extLst>
          </p:cNvPr>
          <p:cNvCxnSpPr>
            <a:cxnSpLocks/>
          </p:cNvCxnSpPr>
          <p:nvPr userDrawn="1"/>
        </p:nvCxnSpPr>
        <p:spPr>
          <a:xfrm>
            <a:off x="0" y="6428385"/>
            <a:ext cx="12192000" cy="0"/>
          </a:xfrm>
          <a:prstGeom prst="line">
            <a:avLst/>
          </a:prstGeom>
          <a:ln w="19050">
            <a:solidFill>
              <a:schemeClr val="bg1"/>
            </a:solidFill>
          </a:ln>
        </p:spPr>
        <p:style>
          <a:lnRef idx="1">
            <a:schemeClr val="accent1"/>
          </a:lnRef>
          <a:fillRef idx="0">
            <a:schemeClr val="accent1"/>
          </a:fillRef>
          <a:effectRef idx="0">
            <a:schemeClr val="accent1"/>
          </a:effectRef>
          <a:fontRef idx="minor">
            <a:schemeClr val="tx1"/>
          </a:fontRef>
        </p:style>
      </p:cxnSp>
      <p:pic>
        <p:nvPicPr>
          <p:cNvPr id="7" name="Picture 6" descr="Logo&#10;&#10;Description automatically generated">
            <a:extLst>
              <a:ext uri="{FF2B5EF4-FFF2-40B4-BE49-F238E27FC236}">
                <a16:creationId xmlns:a16="http://schemas.microsoft.com/office/drawing/2014/main" id="{D1EC8B7D-38BF-C344-A9D6-1D1C25FBDA58}"/>
              </a:ext>
            </a:extLst>
          </p:cNvPr>
          <p:cNvPicPr>
            <a:picLocks noChangeAspect="1"/>
          </p:cNvPicPr>
          <p:nvPr userDrawn="1"/>
        </p:nvPicPr>
        <p:blipFill>
          <a:blip r:embed="rId2"/>
          <a:stretch>
            <a:fillRect/>
          </a:stretch>
        </p:blipFill>
        <p:spPr>
          <a:xfrm>
            <a:off x="540000" y="6534000"/>
            <a:ext cx="666000" cy="211553"/>
          </a:xfrm>
          <a:prstGeom prst="rect">
            <a:avLst/>
          </a:prstGeom>
        </p:spPr>
      </p:pic>
      <p:sp>
        <p:nvSpPr>
          <p:cNvPr id="10" name="Date Placeholder 3">
            <a:extLst>
              <a:ext uri="{FF2B5EF4-FFF2-40B4-BE49-F238E27FC236}">
                <a16:creationId xmlns:a16="http://schemas.microsoft.com/office/drawing/2014/main" id="{8FC66049-CCC2-7545-85A3-1CF868322A60}"/>
              </a:ext>
            </a:extLst>
          </p:cNvPr>
          <p:cNvSpPr>
            <a:spLocks noGrp="1"/>
          </p:cNvSpPr>
          <p:nvPr>
            <p:ph type="dt" sz="half" idx="2"/>
          </p:nvPr>
        </p:nvSpPr>
        <p:spPr>
          <a:xfrm>
            <a:off x="9187200" y="6418800"/>
            <a:ext cx="2084400" cy="365125"/>
          </a:xfrm>
          <a:prstGeom prst="rect">
            <a:avLst/>
          </a:prstGeom>
        </p:spPr>
        <p:txBody>
          <a:bodyPr vert="horz" lIns="0" tIns="0" rIns="0" bIns="0" rtlCol="0" anchor="ctr"/>
          <a:lstStyle>
            <a:lvl1pPr algn="r">
              <a:defRPr sz="800">
                <a:solidFill>
                  <a:schemeClr val="accent1"/>
                </a:solidFill>
                <a:latin typeface="Lato" panose="020F0502020204030203" pitchFamily="34" charset="77"/>
              </a:defRPr>
            </a:lvl1pPr>
          </a:lstStyle>
          <a:p>
            <a:r>
              <a:rPr lang="en-GB"/>
              <a:t>21st June 2022</a:t>
            </a:r>
          </a:p>
        </p:txBody>
      </p:sp>
      <p:sp>
        <p:nvSpPr>
          <p:cNvPr id="16" name="Footer Placeholder 4">
            <a:extLst>
              <a:ext uri="{FF2B5EF4-FFF2-40B4-BE49-F238E27FC236}">
                <a16:creationId xmlns:a16="http://schemas.microsoft.com/office/drawing/2014/main" id="{EF7E2FBF-CF86-D945-B215-CC624FF66DAB}"/>
              </a:ext>
            </a:extLst>
          </p:cNvPr>
          <p:cNvSpPr>
            <a:spLocks noGrp="1"/>
          </p:cNvSpPr>
          <p:nvPr>
            <p:ph type="ftr" sz="quarter" idx="3"/>
          </p:nvPr>
        </p:nvSpPr>
        <p:spPr>
          <a:xfrm>
            <a:off x="5053800" y="6418799"/>
            <a:ext cx="2084400" cy="365125"/>
          </a:xfrm>
          <a:prstGeom prst="rect">
            <a:avLst/>
          </a:prstGeom>
        </p:spPr>
        <p:txBody>
          <a:bodyPr vert="horz" lIns="0" tIns="0" rIns="0" bIns="0" rtlCol="0" anchor="ctr"/>
          <a:lstStyle>
            <a:lvl1pPr algn="ctr">
              <a:defRPr sz="800">
                <a:solidFill>
                  <a:schemeClr val="accent1"/>
                </a:solidFill>
                <a:latin typeface="Lato" panose="020F0502020204030203" pitchFamily="34" charset="77"/>
              </a:defRPr>
            </a:lvl1pPr>
          </a:lstStyle>
          <a:p>
            <a:r>
              <a:rPr lang="en-GB"/>
              <a:t>DCC Public</a:t>
            </a:r>
          </a:p>
        </p:txBody>
      </p:sp>
      <p:sp>
        <p:nvSpPr>
          <p:cNvPr id="17" name="Slide Number Placeholder 5">
            <a:extLst>
              <a:ext uri="{FF2B5EF4-FFF2-40B4-BE49-F238E27FC236}">
                <a16:creationId xmlns:a16="http://schemas.microsoft.com/office/drawing/2014/main" id="{C55E5E07-C6F2-4944-9536-0EC0FD809CFA}"/>
              </a:ext>
            </a:extLst>
          </p:cNvPr>
          <p:cNvSpPr>
            <a:spLocks noGrp="1"/>
          </p:cNvSpPr>
          <p:nvPr>
            <p:ph type="sldNum" sz="quarter" idx="4"/>
          </p:nvPr>
        </p:nvSpPr>
        <p:spPr>
          <a:xfrm>
            <a:off x="11271600" y="6418800"/>
            <a:ext cx="349200" cy="365125"/>
          </a:xfrm>
          <a:prstGeom prst="rect">
            <a:avLst/>
          </a:prstGeom>
        </p:spPr>
        <p:txBody>
          <a:bodyPr vert="horz" lIns="0" tIns="0" rIns="0" bIns="0" rtlCol="0" anchor="ctr"/>
          <a:lstStyle>
            <a:lvl1pPr algn="r">
              <a:defRPr sz="800">
                <a:solidFill>
                  <a:schemeClr val="accent1"/>
                </a:solidFill>
                <a:latin typeface="Lato" panose="020F0502020204030203" pitchFamily="34" charset="77"/>
              </a:defRPr>
            </a:lvl1pPr>
          </a:lstStyle>
          <a:p>
            <a:fld id="{084BB156-FC8C-CF4E-9BBE-75A3F05FF646}" type="slidenum">
              <a:rPr lang="en-GB" smtClean="0"/>
              <a:pPr/>
              <a:t>‹#›</a:t>
            </a:fld>
            <a:endParaRPr lang="en-GB"/>
          </a:p>
        </p:txBody>
      </p:sp>
    </p:spTree>
    <p:extLst>
      <p:ext uri="{BB962C8B-B14F-4D97-AF65-F5344CB8AC3E}">
        <p14:creationId xmlns:p14="http://schemas.microsoft.com/office/powerpoint/2010/main" val="2379038858"/>
      </p:ext>
    </p:extLst>
  </p:cSld>
  <p:clrMapOvr>
    <a:masterClrMapping/>
  </p:clrMapOvr>
</p:sldLayout>
</file>

<file path=ppt/slideLayouts/slideLayout76.xml><?xml version="1.0" encoding="utf-8"?>
<p:sldLayout xmlns:a="http://schemas.openxmlformats.org/drawingml/2006/main" xmlns:r="http://schemas.openxmlformats.org/officeDocument/2006/relationships" xmlns:p="http://schemas.openxmlformats.org/presentationml/2006/main" preserve="1" userDrawn="1">
  <p:cSld name="1_Standard slide (GREY)">
    <p:bg>
      <p:bgPr>
        <a:solidFill>
          <a:schemeClr val="accent6">
            <a:lumMod val="20000"/>
            <a:lumOff val="80000"/>
          </a:schemeClr>
        </a:solidFill>
        <a:effectLst/>
      </p:bgPr>
    </p:bg>
    <p:spTree>
      <p:nvGrpSpPr>
        <p:cNvPr id="1" name=""/>
        <p:cNvGrpSpPr/>
        <p:nvPr/>
      </p:nvGrpSpPr>
      <p:grpSpPr>
        <a:xfrm>
          <a:off x="0" y="0"/>
          <a:ext cx="0" cy="0"/>
          <a:chOff x="0" y="0"/>
          <a:chExt cx="0" cy="0"/>
        </a:xfrm>
      </p:grpSpPr>
      <p:sp>
        <p:nvSpPr>
          <p:cNvPr id="2" name="Title 1"/>
          <p:cNvSpPr>
            <a:spLocks noGrp="1"/>
          </p:cNvSpPr>
          <p:nvPr>
            <p:ph type="title" hasCustomPrompt="1"/>
          </p:nvPr>
        </p:nvSpPr>
        <p:spPr>
          <a:xfrm>
            <a:off x="540000" y="539999"/>
            <a:ext cx="9000000" cy="775127"/>
          </a:xfrm>
        </p:spPr>
        <p:txBody>
          <a:bodyPr/>
          <a:lstStyle>
            <a:lvl1pPr>
              <a:defRPr sz="3000" b="0" i="0" spc="0" baseline="0">
                <a:latin typeface="Lato Heavy" panose="020F0502020204030203" pitchFamily="34" charset="77"/>
              </a:defRPr>
            </a:lvl1pPr>
          </a:lstStyle>
          <a:p>
            <a:r>
              <a:rPr lang="en-US"/>
              <a:t>CLICK TO EDIT MASTER TITLE STYLE</a:t>
            </a:r>
          </a:p>
        </p:txBody>
      </p:sp>
      <p:sp>
        <p:nvSpPr>
          <p:cNvPr id="11" name="Content Placeholder 2">
            <a:extLst>
              <a:ext uri="{FF2B5EF4-FFF2-40B4-BE49-F238E27FC236}">
                <a16:creationId xmlns:a16="http://schemas.microsoft.com/office/drawing/2014/main" id="{85EC2FDE-593E-9541-9BBF-FF0D99C9FE4F}"/>
              </a:ext>
            </a:extLst>
          </p:cNvPr>
          <p:cNvSpPr>
            <a:spLocks noGrp="1"/>
          </p:cNvSpPr>
          <p:nvPr>
            <p:ph sz="half" idx="1"/>
          </p:nvPr>
        </p:nvSpPr>
        <p:spPr>
          <a:xfrm>
            <a:off x="540000" y="1531126"/>
            <a:ext cx="9000000" cy="3688874"/>
          </a:xfrm>
        </p:spPr>
        <p:txBody>
          <a:bodyPr/>
          <a:lstStyle>
            <a:lvl1pPr marL="0" indent="0">
              <a:buFontTx/>
              <a:buNone/>
              <a:defRPr sz="1400" b="1">
                <a:solidFill>
                  <a:srgbClr val="1F144A"/>
                </a:solidFill>
              </a:defRPr>
            </a:lvl1pPr>
            <a:lvl2pPr marL="457189" indent="0">
              <a:buFontTx/>
              <a:buNone/>
              <a:tabLst/>
              <a:defRPr sz="1400">
                <a:solidFill>
                  <a:srgbClr val="1F144A"/>
                </a:solidFill>
              </a:defRPr>
            </a:lvl2pPr>
            <a:lvl3pPr marL="914377" indent="0">
              <a:buFontTx/>
              <a:buNone/>
              <a:defRPr sz="1400">
                <a:solidFill>
                  <a:srgbClr val="1F144A"/>
                </a:solidFill>
              </a:defRPr>
            </a:lvl3pPr>
            <a:lvl4pPr marL="1371566" indent="0">
              <a:buFontTx/>
              <a:buNone/>
              <a:defRPr sz="1400">
                <a:solidFill>
                  <a:srgbClr val="1F144A"/>
                </a:solidFill>
              </a:defRPr>
            </a:lvl4pPr>
            <a:lvl5pPr marL="1828754" indent="0">
              <a:buFontTx/>
              <a:buNone/>
              <a:defRPr sz="1400">
                <a:solidFill>
                  <a:srgbClr val="1F144A"/>
                </a:solidFill>
              </a:defRPr>
            </a:lvl5p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p>
        </p:txBody>
      </p:sp>
      <p:cxnSp>
        <p:nvCxnSpPr>
          <p:cNvPr id="12" name="Straight Connector 11">
            <a:extLst>
              <a:ext uri="{FF2B5EF4-FFF2-40B4-BE49-F238E27FC236}">
                <a16:creationId xmlns:a16="http://schemas.microsoft.com/office/drawing/2014/main" id="{31DB91AF-C69A-5D46-9D66-420327240C34}"/>
              </a:ext>
            </a:extLst>
          </p:cNvPr>
          <p:cNvCxnSpPr>
            <a:cxnSpLocks/>
          </p:cNvCxnSpPr>
          <p:nvPr userDrawn="1"/>
        </p:nvCxnSpPr>
        <p:spPr>
          <a:xfrm>
            <a:off x="0" y="6428385"/>
            <a:ext cx="12192000" cy="0"/>
          </a:xfrm>
          <a:prstGeom prst="line">
            <a:avLst/>
          </a:prstGeom>
          <a:ln w="19050">
            <a:solidFill>
              <a:schemeClr val="bg1"/>
            </a:solidFill>
          </a:ln>
        </p:spPr>
        <p:style>
          <a:lnRef idx="1">
            <a:schemeClr val="accent1"/>
          </a:lnRef>
          <a:fillRef idx="0">
            <a:schemeClr val="accent1"/>
          </a:fillRef>
          <a:effectRef idx="0">
            <a:schemeClr val="accent1"/>
          </a:effectRef>
          <a:fontRef idx="minor">
            <a:schemeClr val="tx1"/>
          </a:fontRef>
        </p:style>
      </p:cxnSp>
      <p:pic>
        <p:nvPicPr>
          <p:cNvPr id="7" name="Picture 6" descr="Logo&#10;&#10;Description automatically generated">
            <a:extLst>
              <a:ext uri="{FF2B5EF4-FFF2-40B4-BE49-F238E27FC236}">
                <a16:creationId xmlns:a16="http://schemas.microsoft.com/office/drawing/2014/main" id="{D1EC8B7D-38BF-C344-A9D6-1D1C25FBDA58}"/>
              </a:ext>
            </a:extLst>
          </p:cNvPr>
          <p:cNvPicPr>
            <a:picLocks noChangeAspect="1"/>
          </p:cNvPicPr>
          <p:nvPr userDrawn="1"/>
        </p:nvPicPr>
        <p:blipFill>
          <a:blip r:embed="rId2"/>
          <a:stretch>
            <a:fillRect/>
          </a:stretch>
        </p:blipFill>
        <p:spPr>
          <a:xfrm>
            <a:off x="540000" y="6534000"/>
            <a:ext cx="666000" cy="211553"/>
          </a:xfrm>
          <a:prstGeom prst="rect">
            <a:avLst/>
          </a:prstGeom>
        </p:spPr>
      </p:pic>
      <p:sp>
        <p:nvSpPr>
          <p:cNvPr id="10" name="Date Placeholder 3">
            <a:extLst>
              <a:ext uri="{FF2B5EF4-FFF2-40B4-BE49-F238E27FC236}">
                <a16:creationId xmlns:a16="http://schemas.microsoft.com/office/drawing/2014/main" id="{8FC66049-CCC2-7545-85A3-1CF868322A60}"/>
              </a:ext>
            </a:extLst>
          </p:cNvPr>
          <p:cNvSpPr>
            <a:spLocks noGrp="1"/>
          </p:cNvSpPr>
          <p:nvPr>
            <p:ph type="dt" sz="half" idx="2"/>
          </p:nvPr>
        </p:nvSpPr>
        <p:spPr>
          <a:xfrm>
            <a:off x="9187200" y="6418800"/>
            <a:ext cx="2084400" cy="365125"/>
          </a:xfrm>
          <a:prstGeom prst="rect">
            <a:avLst/>
          </a:prstGeom>
        </p:spPr>
        <p:txBody>
          <a:bodyPr vert="horz" lIns="0" tIns="0" rIns="0" bIns="0" rtlCol="0" anchor="ctr"/>
          <a:lstStyle>
            <a:lvl1pPr algn="r">
              <a:defRPr sz="800">
                <a:solidFill>
                  <a:schemeClr val="accent1"/>
                </a:solidFill>
                <a:latin typeface="Lato" panose="020F0502020204030203" pitchFamily="34" charset="77"/>
              </a:defRPr>
            </a:lvl1pPr>
          </a:lstStyle>
          <a:p>
            <a:r>
              <a:rPr lang="en-GB"/>
              <a:t>21st June 2022</a:t>
            </a:r>
          </a:p>
        </p:txBody>
      </p:sp>
      <p:sp>
        <p:nvSpPr>
          <p:cNvPr id="16" name="Footer Placeholder 4">
            <a:extLst>
              <a:ext uri="{FF2B5EF4-FFF2-40B4-BE49-F238E27FC236}">
                <a16:creationId xmlns:a16="http://schemas.microsoft.com/office/drawing/2014/main" id="{EF7E2FBF-CF86-D945-B215-CC624FF66DAB}"/>
              </a:ext>
            </a:extLst>
          </p:cNvPr>
          <p:cNvSpPr>
            <a:spLocks noGrp="1"/>
          </p:cNvSpPr>
          <p:nvPr>
            <p:ph type="ftr" sz="quarter" idx="3"/>
          </p:nvPr>
        </p:nvSpPr>
        <p:spPr>
          <a:xfrm>
            <a:off x="5053800" y="6418799"/>
            <a:ext cx="2084400" cy="365125"/>
          </a:xfrm>
          <a:prstGeom prst="rect">
            <a:avLst/>
          </a:prstGeom>
        </p:spPr>
        <p:txBody>
          <a:bodyPr vert="horz" lIns="0" tIns="0" rIns="0" bIns="0" rtlCol="0" anchor="ctr"/>
          <a:lstStyle>
            <a:lvl1pPr algn="ctr">
              <a:defRPr sz="800">
                <a:solidFill>
                  <a:schemeClr val="accent1"/>
                </a:solidFill>
                <a:latin typeface="Lato" panose="020F0502020204030203" pitchFamily="34" charset="77"/>
              </a:defRPr>
            </a:lvl1pPr>
          </a:lstStyle>
          <a:p>
            <a:r>
              <a:rPr lang="en-GB"/>
              <a:t>DCC Public</a:t>
            </a:r>
          </a:p>
        </p:txBody>
      </p:sp>
      <p:sp>
        <p:nvSpPr>
          <p:cNvPr id="17" name="Slide Number Placeholder 5">
            <a:extLst>
              <a:ext uri="{FF2B5EF4-FFF2-40B4-BE49-F238E27FC236}">
                <a16:creationId xmlns:a16="http://schemas.microsoft.com/office/drawing/2014/main" id="{C55E5E07-C6F2-4944-9536-0EC0FD809CFA}"/>
              </a:ext>
            </a:extLst>
          </p:cNvPr>
          <p:cNvSpPr>
            <a:spLocks noGrp="1"/>
          </p:cNvSpPr>
          <p:nvPr>
            <p:ph type="sldNum" sz="quarter" idx="4"/>
          </p:nvPr>
        </p:nvSpPr>
        <p:spPr>
          <a:xfrm>
            <a:off x="11271600" y="6418800"/>
            <a:ext cx="349200" cy="365125"/>
          </a:xfrm>
          <a:prstGeom prst="rect">
            <a:avLst/>
          </a:prstGeom>
        </p:spPr>
        <p:txBody>
          <a:bodyPr vert="horz" lIns="0" tIns="0" rIns="0" bIns="0" rtlCol="0" anchor="ctr"/>
          <a:lstStyle>
            <a:lvl1pPr algn="r">
              <a:defRPr sz="800">
                <a:solidFill>
                  <a:schemeClr val="accent1"/>
                </a:solidFill>
                <a:latin typeface="Lato" panose="020F0502020204030203" pitchFamily="34" charset="77"/>
              </a:defRPr>
            </a:lvl1pPr>
          </a:lstStyle>
          <a:p>
            <a:fld id="{084BB156-FC8C-CF4E-9BBE-75A3F05FF646}" type="slidenum">
              <a:rPr lang="en-GB" smtClean="0"/>
              <a:pPr/>
              <a:t>‹#›</a:t>
            </a:fld>
            <a:endParaRPr lang="en-GB"/>
          </a:p>
        </p:txBody>
      </p:sp>
    </p:spTree>
    <p:extLst>
      <p:ext uri="{BB962C8B-B14F-4D97-AF65-F5344CB8AC3E}">
        <p14:creationId xmlns:p14="http://schemas.microsoft.com/office/powerpoint/2010/main" val="4269352091"/>
      </p:ext>
    </p:extLst>
  </p:cSld>
  <p:clrMapOvr>
    <a:masterClrMapping/>
  </p:clrMapOvr>
</p:sldLayout>
</file>

<file path=ppt/slideLayouts/slideLayout77.xml><?xml version="1.0" encoding="utf-8"?>
<p:sldLayout xmlns:a="http://schemas.openxmlformats.org/drawingml/2006/main" xmlns:r="http://schemas.openxmlformats.org/officeDocument/2006/relationships" xmlns:p="http://schemas.openxmlformats.org/presentationml/2006/main" preserve="1" userDrawn="1">
  <p:cSld name="1_Standard slide (WHITE)">
    <p:bg>
      <p:bgPr>
        <a:solidFill>
          <a:schemeClr val="bg1"/>
        </a:solidFill>
        <a:effectLst/>
      </p:bgPr>
    </p:bg>
    <p:spTree>
      <p:nvGrpSpPr>
        <p:cNvPr id="1" name=""/>
        <p:cNvGrpSpPr/>
        <p:nvPr/>
      </p:nvGrpSpPr>
      <p:grpSpPr>
        <a:xfrm>
          <a:off x="0" y="0"/>
          <a:ext cx="0" cy="0"/>
          <a:chOff x="0" y="0"/>
          <a:chExt cx="0" cy="0"/>
        </a:xfrm>
      </p:grpSpPr>
      <p:sp>
        <p:nvSpPr>
          <p:cNvPr id="2" name="Title 1"/>
          <p:cNvSpPr>
            <a:spLocks noGrp="1"/>
          </p:cNvSpPr>
          <p:nvPr>
            <p:ph type="title" hasCustomPrompt="1"/>
          </p:nvPr>
        </p:nvSpPr>
        <p:spPr>
          <a:xfrm>
            <a:off x="540000" y="539999"/>
            <a:ext cx="9000000" cy="775127"/>
          </a:xfrm>
        </p:spPr>
        <p:txBody>
          <a:bodyPr/>
          <a:lstStyle>
            <a:lvl1pPr>
              <a:defRPr sz="3000" b="0" i="0" spc="0" baseline="0">
                <a:latin typeface="Lato Heavy" panose="020F0502020204030203" pitchFamily="34" charset="77"/>
              </a:defRPr>
            </a:lvl1pPr>
          </a:lstStyle>
          <a:p>
            <a:r>
              <a:rPr lang="en-US"/>
              <a:t>CLICK TO EDIT MASTER TITLE STYLE</a:t>
            </a:r>
          </a:p>
        </p:txBody>
      </p:sp>
      <p:sp>
        <p:nvSpPr>
          <p:cNvPr id="11" name="Content Placeholder 2">
            <a:extLst>
              <a:ext uri="{FF2B5EF4-FFF2-40B4-BE49-F238E27FC236}">
                <a16:creationId xmlns:a16="http://schemas.microsoft.com/office/drawing/2014/main" id="{85EC2FDE-593E-9541-9BBF-FF0D99C9FE4F}"/>
              </a:ext>
            </a:extLst>
          </p:cNvPr>
          <p:cNvSpPr>
            <a:spLocks noGrp="1"/>
          </p:cNvSpPr>
          <p:nvPr>
            <p:ph sz="half" idx="1"/>
          </p:nvPr>
        </p:nvSpPr>
        <p:spPr>
          <a:xfrm>
            <a:off x="540000" y="1531126"/>
            <a:ext cx="9000000" cy="3688874"/>
          </a:xfrm>
        </p:spPr>
        <p:txBody>
          <a:bodyPr/>
          <a:lstStyle>
            <a:lvl1pPr marL="0" indent="0">
              <a:buFontTx/>
              <a:buNone/>
              <a:defRPr sz="1400" b="1">
                <a:solidFill>
                  <a:srgbClr val="1F144A"/>
                </a:solidFill>
              </a:defRPr>
            </a:lvl1pPr>
            <a:lvl2pPr marL="457189" indent="0">
              <a:buFontTx/>
              <a:buNone/>
              <a:tabLst/>
              <a:defRPr sz="1400">
                <a:solidFill>
                  <a:srgbClr val="1F144A"/>
                </a:solidFill>
              </a:defRPr>
            </a:lvl2pPr>
            <a:lvl3pPr marL="914377" indent="0">
              <a:buFontTx/>
              <a:buNone/>
              <a:defRPr sz="1400">
                <a:solidFill>
                  <a:srgbClr val="1F144A"/>
                </a:solidFill>
              </a:defRPr>
            </a:lvl3pPr>
            <a:lvl4pPr marL="1371566" indent="0">
              <a:buFontTx/>
              <a:buNone/>
              <a:defRPr sz="1400">
                <a:solidFill>
                  <a:srgbClr val="1F144A"/>
                </a:solidFill>
              </a:defRPr>
            </a:lvl4pPr>
            <a:lvl5pPr marL="1828754" indent="0">
              <a:buFontTx/>
              <a:buNone/>
              <a:defRPr sz="1400">
                <a:solidFill>
                  <a:srgbClr val="1F144A"/>
                </a:solidFill>
              </a:defRPr>
            </a:lvl5p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p>
        </p:txBody>
      </p:sp>
      <p:cxnSp>
        <p:nvCxnSpPr>
          <p:cNvPr id="12" name="Straight Connector 11">
            <a:extLst>
              <a:ext uri="{FF2B5EF4-FFF2-40B4-BE49-F238E27FC236}">
                <a16:creationId xmlns:a16="http://schemas.microsoft.com/office/drawing/2014/main" id="{31DB91AF-C69A-5D46-9D66-420327240C34}"/>
              </a:ext>
            </a:extLst>
          </p:cNvPr>
          <p:cNvCxnSpPr>
            <a:cxnSpLocks/>
          </p:cNvCxnSpPr>
          <p:nvPr userDrawn="1"/>
        </p:nvCxnSpPr>
        <p:spPr>
          <a:xfrm>
            <a:off x="0" y="6428385"/>
            <a:ext cx="12192000" cy="0"/>
          </a:xfrm>
          <a:prstGeom prst="line">
            <a:avLst/>
          </a:prstGeom>
          <a:ln w="19050">
            <a:solidFill>
              <a:schemeClr val="bg1"/>
            </a:solidFill>
          </a:ln>
        </p:spPr>
        <p:style>
          <a:lnRef idx="1">
            <a:schemeClr val="accent1"/>
          </a:lnRef>
          <a:fillRef idx="0">
            <a:schemeClr val="accent1"/>
          </a:fillRef>
          <a:effectRef idx="0">
            <a:schemeClr val="accent1"/>
          </a:effectRef>
          <a:fontRef idx="minor">
            <a:schemeClr val="tx1"/>
          </a:fontRef>
        </p:style>
      </p:cxnSp>
      <p:pic>
        <p:nvPicPr>
          <p:cNvPr id="7" name="Picture 6" descr="Logo&#10;&#10;Description automatically generated">
            <a:extLst>
              <a:ext uri="{FF2B5EF4-FFF2-40B4-BE49-F238E27FC236}">
                <a16:creationId xmlns:a16="http://schemas.microsoft.com/office/drawing/2014/main" id="{D1EC8B7D-38BF-C344-A9D6-1D1C25FBDA58}"/>
              </a:ext>
            </a:extLst>
          </p:cNvPr>
          <p:cNvPicPr>
            <a:picLocks noChangeAspect="1"/>
          </p:cNvPicPr>
          <p:nvPr userDrawn="1"/>
        </p:nvPicPr>
        <p:blipFill>
          <a:blip r:embed="rId2"/>
          <a:stretch>
            <a:fillRect/>
          </a:stretch>
        </p:blipFill>
        <p:spPr>
          <a:xfrm>
            <a:off x="540000" y="6534000"/>
            <a:ext cx="666000" cy="211553"/>
          </a:xfrm>
          <a:prstGeom prst="rect">
            <a:avLst/>
          </a:prstGeom>
        </p:spPr>
      </p:pic>
      <p:sp>
        <p:nvSpPr>
          <p:cNvPr id="10" name="Date Placeholder 3">
            <a:extLst>
              <a:ext uri="{FF2B5EF4-FFF2-40B4-BE49-F238E27FC236}">
                <a16:creationId xmlns:a16="http://schemas.microsoft.com/office/drawing/2014/main" id="{8FC66049-CCC2-7545-85A3-1CF868322A60}"/>
              </a:ext>
            </a:extLst>
          </p:cNvPr>
          <p:cNvSpPr>
            <a:spLocks noGrp="1"/>
          </p:cNvSpPr>
          <p:nvPr>
            <p:ph type="dt" sz="half" idx="2"/>
          </p:nvPr>
        </p:nvSpPr>
        <p:spPr>
          <a:xfrm>
            <a:off x="9187200" y="6418800"/>
            <a:ext cx="2084400" cy="365125"/>
          </a:xfrm>
          <a:prstGeom prst="rect">
            <a:avLst/>
          </a:prstGeom>
        </p:spPr>
        <p:txBody>
          <a:bodyPr vert="horz" lIns="0" tIns="0" rIns="0" bIns="0" rtlCol="0" anchor="ctr"/>
          <a:lstStyle>
            <a:lvl1pPr algn="r">
              <a:defRPr sz="800">
                <a:solidFill>
                  <a:schemeClr val="accent1"/>
                </a:solidFill>
                <a:latin typeface="Lato" panose="020F0502020204030203" pitchFamily="34" charset="77"/>
              </a:defRPr>
            </a:lvl1pPr>
          </a:lstStyle>
          <a:p>
            <a:r>
              <a:rPr lang="en-GB"/>
              <a:t>21st June 2022</a:t>
            </a:r>
          </a:p>
        </p:txBody>
      </p:sp>
      <p:sp>
        <p:nvSpPr>
          <p:cNvPr id="16" name="Footer Placeholder 4">
            <a:extLst>
              <a:ext uri="{FF2B5EF4-FFF2-40B4-BE49-F238E27FC236}">
                <a16:creationId xmlns:a16="http://schemas.microsoft.com/office/drawing/2014/main" id="{EF7E2FBF-CF86-D945-B215-CC624FF66DAB}"/>
              </a:ext>
            </a:extLst>
          </p:cNvPr>
          <p:cNvSpPr>
            <a:spLocks noGrp="1"/>
          </p:cNvSpPr>
          <p:nvPr>
            <p:ph type="ftr" sz="quarter" idx="3"/>
          </p:nvPr>
        </p:nvSpPr>
        <p:spPr>
          <a:xfrm>
            <a:off x="5053800" y="6418799"/>
            <a:ext cx="2084400" cy="365125"/>
          </a:xfrm>
          <a:prstGeom prst="rect">
            <a:avLst/>
          </a:prstGeom>
        </p:spPr>
        <p:txBody>
          <a:bodyPr vert="horz" lIns="0" tIns="0" rIns="0" bIns="0" rtlCol="0" anchor="ctr"/>
          <a:lstStyle>
            <a:lvl1pPr algn="ctr">
              <a:defRPr sz="800">
                <a:solidFill>
                  <a:schemeClr val="accent1"/>
                </a:solidFill>
                <a:latin typeface="Lato" panose="020F0502020204030203" pitchFamily="34" charset="77"/>
              </a:defRPr>
            </a:lvl1pPr>
          </a:lstStyle>
          <a:p>
            <a:r>
              <a:rPr lang="en-GB"/>
              <a:t>DCC Public</a:t>
            </a:r>
          </a:p>
        </p:txBody>
      </p:sp>
      <p:sp>
        <p:nvSpPr>
          <p:cNvPr id="17" name="Slide Number Placeholder 5">
            <a:extLst>
              <a:ext uri="{FF2B5EF4-FFF2-40B4-BE49-F238E27FC236}">
                <a16:creationId xmlns:a16="http://schemas.microsoft.com/office/drawing/2014/main" id="{C55E5E07-C6F2-4944-9536-0EC0FD809CFA}"/>
              </a:ext>
            </a:extLst>
          </p:cNvPr>
          <p:cNvSpPr>
            <a:spLocks noGrp="1"/>
          </p:cNvSpPr>
          <p:nvPr>
            <p:ph type="sldNum" sz="quarter" idx="4"/>
          </p:nvPr>
        </p:nvSpPr>
        <p:spPr>
          <a:xfrm>
            <a:off x="11271600" y="6418800"/>
            <a:ext cx="349200" cy="365125"/>
          </a:xfrm>
          <a:prstGeom prst="rect">
            <a:avLst/>
          </a:prstGeom>
        </p:spPr>
        <p:txBody>
          <a:bodyPr vert="horz" lIns="0" tIns="0" rIns="0" bIns="0" rtlCol="0" anchor="ctr"/>
          <a:lstStyle>
            <a:lvl1pPr algn="r">
              <a:defRPr sz="800">
                <a:solidFill>
                  <a:schemeClr val="accent1"/>
                </a:solidFill>
                <a:latin typeface="Lato" panose="020F0502020204030203" pitchFamily="34" charset="77"/>
              </a:defRPr>
            </a:lvl1pPr>
          </a:lstStyle>
          <a:p>
            <a:fld id="{084BB156-FC8C-CF4E-9BBE-75A3F05FF646}" type="slidenum">
              <a:rPr lang="en-GB" smtClean="0"/>
              <a:pPr/>
              <a:t>‹#›</a:t>
            </a:fld>
            <a:endParaRPr lang="en-GB"/>
          </a:p>
        </p:txBody>
      </p:sp>
      <p:cxnSp>
        <p:nvCxnSpPr>
          <p:cNvPr id="13" name="Straight Connector 12">
            <a:extLst>
              <a:ext uri="{FF2B5EF4-FFF2-40B4-BE49-F238E27FC236}">
                <a16:creationId xmlns:a16="http://schemas.microsoft.com/office/drawing/2014/main" id="{7E377461-6832-3A44-B58F-67E893A6F1BD}"/>
              </a:ext>
            </a:extLst>
          </p:cNvPr>
          <p:cNvCxnSpPr>
            <a:cxnSpLocks/>
          </p:cNvCxnSpPr>
          <p:nvPr userDrawn="1"/>
        </p:nvCxnSpPr>
        <p:spPr>
          <a:xfrm>
            <a:off x="0" y="6429600"/>
            <a:ext cx="12192000" cy="0"/>
          </a:xfrm>
          <a:prstGeom prst="line">
            <a:avLst/>
          </a:prstGeom>
          <a:ln w="19050">
            <a:solidFill>
              <a:schemeClr val="accent6">
                <a:lumMod val="20000"/>
                <a:lumOff val="80000"/>
              </a:schemeClr>
            </a:solidFill>
          </a:ln>
        </p:spPr>
        <p:style>
          <a:lnRef idx="1">
            <a:schemeClr val="accent1"/>
          </a:lnRef>
          <a:fillRef idx="0">
            <a:schemeClr val="accent1"/>
          </a:fillRef>
          <a:effectRef idx="0">
            <a:schemeClr val="accent1"/>
          </a:effectRef>
          <a:fontRef idx="minor">
            <a:schemeClr val="tx1"/>
          </a:fontRef>
        </p:style>
      </p:cxnSp>
    </p:spTree>
    <p:extLst>
      <p:ext uri="{BB962C8B-B14F-4D97-AF65-F5344CB8AC3E}">
        <p14:creationId xmlns:p14="http://schemas.microsoft.com/office/powerpoint/2010/main" val="3805967118"/>
      </p:ext>
    </p:extLst>
  </p:cSld>
  <p:clrMapOvr>
    <a:masterClrMapping/>
  </p:clrMapOvr>
</p:sldLayout>
</file>

<file path=ppt/slideLayouts/slideLayout78.xml><?xml version="1.0" encoding="utf-8"?>
<p:sldLayout xmlns:a="http://schemas.openxmlformats.org/drawingml/2006/main" xmlns:r="http://schemas.openxmlformats.org/officeDocument/2006/relationships" xmlns:p="http://schemas.openxmlformats.org/presentationml/2006/main" preserve="1" userDrawn="1">
  <p:cSld name="4_Standard slide (WHITE)">
    <p:bg>
      <p:bgPr>
        <a:solidFill>
          <a:schemeClr val="bg1"/>
        </a:solidFill>
        <a:effectLst/>
      </p:bgPr>
    </p:bg>
    <p:spTree>
      <p:nvGrpSpPr>
        <p:cNvPr id="1" name=""/>
        <p:cNvGrpSpPr/>
        <p:nvPr/>
      </p:nvGrpSpPr>
      <p:grpSpPr>
        <a:xfrm>
          <a:off x="0" y="0"/>
          <a:ext cx="0" cy="0"/>
          <a:chOff x="0" y="0"/>
          <a:chExt cx="0" cy="0"/>
        </a:xfrm>
      </p:grpSpPr>
      <p:sp>
        <p:nvSpPr>
          <p:cNvPr id="14" name="Oval 13">
            <a:extLst>
              <a:ext uri="{FF2B5EF4-FFF2-40B4-BE49-F238E27FC236}">
                <a16:creationId xmlns:a16="http://schemas.microsoft.com/office/drawing/2014/main" id="{729C164C-C6F6-E8A6-BEE9-6A37F63C7DFB}"/>
              </a:ext>
            </a:extLst>
          </p:cNvPr>
          <p:cNvSpPr/>
          <p:nvPr userDrawn="1"/>
        </p:nvSpPr>
        <p:spPr>
          <a:xfrm>
            <a:off x="-3447548" y="-429324"/>
            <a:ext cx="7387465" cy="7387465"/>
          </a:xfrm>
          <a:prstGeom prst="ellipse">
            <a:avLst/>
          </a:prstGeom>
          <a:solidFill>
            <a:schemeClr val="accent1">
              <a:alpha val="9864"/>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GB"/>
          </a:p>
        </p:txBody>
      </p:sp>
      <p:sp>
        <p:nvSpPr>
          <p:cNvPr id="2" name="Title 1"/>
          <p:cNvSpPr>
            <a:spLocks noGrp="1"/>
          </p:cNvSpPr>
          <p:nvPr>
            <p:ph type="title" hasCustomPrompt="1"/>
          </p:nvPr>
        </p:nvSpPr>
        <p:spPr>
          <a:xfrm>
            <a:off x="540000" y="539999"/>
            <a:ext cx="9000000" cy="775127"/>
          </a:xfrm>
        </p:spPr>
        <p:txBody>
          <a:bodyPr/>
          <a:lstStyle>
            <a:lvl1pPr>
              <a:defRPr sz="3000" b="0" i="0" spc="0" baseline="0">
                <a:latin typeface="Lato Heavy" panose="020F0502020204030203" pitchFamily="34" charset="77"/>
              </a:defRPr>
            </a:lvl1pPr>
          </a:lstStyle>
          <a:p>
            <a:r>
              <a:rPr lang="en-US"/>
              <a:t>CLICK TO EDIT MASTER TITLE STYLE</a:t>
            </a:r>
          </a:p>
        </p:txBody>
      </p:sp>
      <p:sp>
        <p:nvSpPr>
          <p:cNvPr id="11" name="Content Placeholder 2">
            <a:extLst>
              <a:ext uri="{FF2B5EF4-FFF2-40B4-BE49-F238E27FC236}">
                <a16:creationId xmlns:a16="http://schemas.microsoft.com/office/drawing/2014/main" id="{85EC2FDE-593E-9541-9BBF-FF0D99C9FE4F}"/>
              </a:ext>
            </a:extLst>
          </p:cNvPr>
          <p:cNvSpPr>
            <a:spLocks noGrp="1"/>
          </p:cNvSpPr>
          <p:nvPr>
            <p:ph sz="half" idx="1"/>
          </p:nvPr>
        </p:nvSpPr>
        <p:spPr>
          <a:xfrm>
            <a:off x="540000" y="1531126"/>
            <a:ext cx="9000000" cy="3688874"/>
          </a:xfrm>
        </p:spPr>
        <p:txBody>
          <a:bodyPr/>
          <a:lstStyle>
            <a:lvl1pPr marL="0" indent="0">
              <a:buFontTx/>
              <a:buNone/>
              <a:defRPr sz="1400" b="1">
                <a:solidFill>
                  <a:srgbClr val="1F144A"/>
                </a:solidFill>
              </a:defRPr>
            </a:lvl1pPr>
            <a:lvl2pPr marL="457189" indent="0">
              <a:buFontTx/>
              <a:buNone/>
              <a:tabLst/>
              <a:defRPr sz="1400">
                <a:solidFill>
                  <a:srgbClr val="1F144A"/>
                </a:solidFill>
              </a:defRPr>
            </a:lvl2pPr>
            <a:lvl3pPr marL="914377" indent="0">
              <a:buFontTx/>
              <a:buNone/>
              <a:defRPr sz="1400">
                <a:solidFill>
                  <a:srgbClr val="1F144A"/>
                </a:solidFill>
              </a:defRPr>
            </a:lvl3pPr>
            <a:lvl4pPr marL="1371566" indent="0">
              <a:buFontTx/>
              <a:buNone/>
              <a:defRPr sz="1400">
                <a:solidFill>
                  <a:srgbClr val="1F144A"/>
                </a:solidFill>
              </a:defRPr>
            </a:lvl4pPr>
            <a:lvl5pPr marL="1828754" indent="0">
              <a:buFontTx/>
              <a:buNone/>
              <a:defRPr sz="1400">
                <a:solidFill>
                  <a:srgbClr val="1F144A"/>
                </a:solidFill>
              </a:defRPr>
            </a:lvl5p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p>
        </p:txBody>
      </p:sp>
      <p:cxnSp>
        <p:nvCxnSpPr>
          <p:cNvPr id="12" name="Straight Connector 11">
            <a:extLst>
              <a:ext uri="{FF2B5EF4-FFF2-40B4-BE49-F238E27FC236}">
                <a16:creationId xmlns:a16="http://schemas.microsoft.com/office/drawing/2014/main" id="{31DB91AF-C69A-5D46-9D66-420327240C34}"/>
              </a:ext>
            </a:extLst>
          </p:cNvPr>
          <p:cNvCxnSpPr>
            <a:cxnSpLocks/>
          </p:cNvCxnSpPr>
          <p:nvPr userDrawn="1"/>
        </p:nvCxnSpPr>
        <p:spPr>
          <a:xfrm>
            <a:off x="0" y="6428385"/>
            <a:ext cx="12192000" cy="0"/>
          </a:xfrm>
          <a:prstGeom prst="line">
            <a:avLst/>
          </a:prstGeom>
          <a:ln w="19050">
            <a:solidFill>
              <a:schemeClr val="bg1"/>
            </a:solidFill>
          </a:ln>
        </p:spPr>
        <p:style>
          <a:lnRef idx="1">
            <a:schemeClr val="accent1"/>
          </a:lnRef>
          <a:fillRef idx="0">
            <a:schemeClr val="accent1"/>
          </a:fillRef>
          <a:effectRef idx="0">
            <a:schemeClr val="accent1"/>
          </a:effectRef>
          <a:fontRef idx="minor">
            <a:schemeClr val="tx1"/>
          </a:fontRef>
        </p:style>
      </p:cxnSp>
      <p:pic>
        <p:nvPicPr>
          <p:cNvPr id="7" name="Picture 6" descr="Logo&#10;&#10;Description automatically generated">
            <a:extLst>
              <a:ext uri="{FF2B5EF4-FFF2-40B4-BE49-F238E27FC236}">
                <a16:creationId xmlns:a16="http://schemas.microsoft.com/office/drawing/2014/main" id="{D1EC8B7D-38BF-C344-A9D6-1D1C25FBDA58}"/>
              </a:ext>
            </a:extLst>
          </p:cNvPr>
          <p:cNvPicPr>
            <a:picLocks noChangeAspect="1"/>
          </p:cNvPicPr>
          <p:nvPr userDrawn="1"/>
        </p:nvPicPr>
        <p:blipFill>
          <a:blip r:embed="rId2"/>
          <a:stretch>
            <a:fillRect/>
          </a:stretch>
        </p:blipFill>
        <p:spPr>
          <a:xfrm>
            <a:off x="540000" y="6534000"/>
            <a:ext cx="666000" cy="211553"/>
          </a:xfrm>
          <a:prstGeom prst="rect">
            <a:avLst/>
          </a:prstGeom>
        </p:spPr>
      </p:pic>
      <p:sp>
        <p:nvSpPr>
          <p:cNvPr id="10" name="Date Placeholder 3">
            <a:extLst>
              <a:ext uri="{FF2B5EF4-FFF2-40B4-BE49-F238E27FC236}">
                <a16:creationId xmlns:a16="http://schemas.microsoft.com/office/drawing/2014/main" id="{8FC66049-CCC2-7545-85A3-1CF868322A60}"/>
              </a:ext>
            </a:extLst>
          </p:cNvPr>
          <p:cNvSpPr>
            <a:spLocks noGrp="1"/>
          </p:cNvSpPr>
          <p:nvPr>
            <p:ph type="dt" sz="half" idx="2"/>
          </p:nvPr>
        </p:nvSpPr>
        <p:spPr>
          <a:xfrm>
            <a:off x="9187200" y="6418800"/>
            <a:ext cx="2084400" cy="365125"/>
          </a:xfrm>
          <a:prstGeom prst="rect">
            <a:avLst/>
          </a:prstGeom>
        </p:spPr>
        <p:txBody>
          <a:bodyPr vert="horz" lIns="0" tIns="0" rIns="0" bIns="0" rtlCol="0" anchor="ctr"/>
          <a:lstStyle>
            <a:lvl1pPr algn="r">
              <a:defRPr sz="800">
                <a:solidFill>
                  <a:schemeClr val="accent1"/>
                </a:solidFill>
                <a:latin typeface="Lato" panose="020F0502020204030203" pitchFamily="34" charset="77"/>
              </a:defRPr>
            </a:lvl1pPr>
          </a:lstStyle>
          <a:p>
            <a:r>
              <a:rPr lang="en-GB"/>
              <a:t>21st June 2022</a:t>
            </a:r>
          </a:p>
        </p:txBody>
      </p:sp>
      <p:sp>
        <p:nvSpPr>
          <p:cNvPr id="16" name="Footer Placeholder 4">
            <a:extLst>
              <a:ext uri="{FF2B5EF4-FFF2-40B4-BE49-F238E27FC236}">
                <a16:creationId xmlns:a16="http://schemas.microsoft.com/office/drawing/2014/main" id="{EF7E2FBF-CF86-D945-B215-CC624FF66DAB}"/>
              </a:ext>
            </a:extLst>
          </p:cNvPr>
          <p:cNvSpPr>
            <a:spLocks noGrp="1"/>
          </p:cNvSpPr>
          <p:nvPr>
            <p:ph type="ftr" sz="quarter" idx="3"/>
          </p:nvPr>
        </p:nvSpPr>
        <p:spPr>
          <a:xfrm>
            <a:off x="5053800" y="6418799"/>
            <a:ext cx="2084400" cy="365125"/>
          </a:xfrm>
          <a:prstGeom prst="rect">
            <a:avLst/>
          </a:prstGeom>
        </p:spPr>
        <p:txBody>
          <a:bodyPr vert="horz" lIns="0" tIns="0" rIns="0" bIns="0" rtlCol="0" anchor="ctr"/>
          <a:lstStyle>
            <a:lvl1pPr algn="ctr">
              <a:defRPr sz="800">
                <a:solidFill>
                  <a:schemeClr val="accent1"/>
                </a:solidFill>
                <a:latin typeface="Lato" panose="020F0502020204030203" pitchFamily="34" charset="77"/>
              </a:defRPr>
            </a:lvl1pPr>
          </a:lstStyle>
          <a:p>
            <a:r>
              <a:rPr lang="en-GB"/>
              <a:t>DCC Public</a:t>
            </a:r>
          </a:p>
        </p:txBody>
      </p:sp>
      <p:sp>
        <p:nvSpPr>
          <p:cNvPr id="17" name="Slide Number Placeholder 5">
            <a:extLst>
              <a:ext uri="{FF2B5EF4-FFF2-40B4-BE49-F238E27FC236}">
                <a16:creationId xmlns:a16="http://schemas.microsoft.com/office/drawing/2014/main" id="{C55E5E07-C6F2-4944-9536-0EC0FD809CFA}"/>
              </a:ext>
            </a:extLst>
          </p:cNvPr>
          <p:cNvSpPr>
            <a:spLocks noGrp="1"/>
          </p:cNvSpPr>
          <p:nvPr>
            <p:ph type="sldNum" sz="quarter" idx="4"/>
          </p:nvPr>
        </p:nvSpPr>
        <p:spPr>
          <a:xfrm>
            <a:off x="11271600" y="6418800"/>
            <a:ext cx="349200" cy="365125"/>
          </a:xfrm>
          <a:prstGeom prst="rect">
            <a:avLst/>
          </a:prstGeom>
        </p:spPr>
        <p:txBody>
          <a:bodyPr vert="horz" lIns="0" tIns="0" rIns="0" bIns="0" rtlCol="0" anchor="ctr"/>
          <a:lstStyle>
            <a:lvl1pPr algn="r">
              <a:defRPr sz="800">
                <a:solidFill>
                  <a:schemeClr val="accent1"/>
                </a:solidFill>
                <a:latin typeface="Lato" panose="020F0502020204030203" pitchFamily="34" charset="77"/>
              </a:defRPr>
            </a:lvl1pPr>
          </a:lstStyle>
          <a:p>
            <a:fld id="{084BB156-FC8C-CF4E-9BBE-75A3F05FF646}" type="slidenum">
              <a:rPr lang="en-GB" smtClean="0"/>
              <a:pPr/>
              <a:t>‹#›</a:t>
            </a:fld>
            <a:endParaRPr lang="en-GB"/>
          </a:p>
        </p:txBody>
      </p:sp>
      <p:cxnSp>
        <p:nvCxnSpPr>
          <p:cNvPr id="13" name="Straight Connector 12">
            <a:extLst>
              <a:ext uri="{FF2B5EF4-FFF2-40B4-BE49-F238E27FC236}">
                <a16:creationId xmlns:a16="http://schemas.microsoft.com/office/drawing/2014/main" id="{7E377461-6832-3A44-B58F-67E893A6F1BD}"/>
              </a:ext>
            </a:extLst>
          </p:cNvPr>
          <p:cNvCxnSpPr>
            <a:cxnSpLocks/>
          </p:cNvCxnSpPr>
          <p:nvPr userDrawn="1"/>
        </p:nvCxnSpPr>
        <p:spPr>
          <a:xfrm>
            <a:off x="0" y="6429600"/>
            <a:ext cx="12192000" cy="0"/>
          </a:xfrm>
          <a:prstGeom prst="line">
            <a:avLst/>
          </a:prstGeom>
          <a:ln w="19050">
            <a:solidFill>
              <a:schemeClr val="accent6">
                <a:lumMod val="20000"/>
                <a:lumOff val="80000"/>
              </a:schemeClr>
            </a:solidFill>
          </a:ln>
        </p:spPr>
        <p:style>
          <a:lnRef idx="1">
            <a:schemeClr val="accent1"/>
          </a:lnRef>
          <a:fillRef idx="0">
            <a:schemeClr val="accent1"/>
          </a:fillRef>
          <a:effectRef idx="0">
            <a:schemeClr val="accent1"/>
          </a:effectRef>
          <a:fontRef idx="minor">
            <a:schemeClr val="tx1"/>
          </a:fontRef>
        </p:style>
      </p:cxnSp>
    </p:spTree>
    <p:extLst>
      <p:ext uri="{BB962C8B-B14F-4D97-AF65-F5344CB8AC3E}">
        <p14:creationId xmlns:p14="http://schemas.microsoft.com/office/powerpoint/2010/main" val="337249328"/>
      </p:ext>
    </p:extLst>
  </p:cSld>
  <p:clrMapOvr>
    <a:masterClrMapping/>
  </p:clrMapOvr>
</p:sldLayout>
</file>

<file path=ppt/slideLayouts/slideLayout79.xml><?xml version="1.0" encoding="utf-8"?>
<p:sldLayout xmlns:a="http://schemas.openxmlformats.org/drawingml/2006/main" xmlns:r="http://schemas.openxmlformats.org/officeDocument/2006/relationships" xmlns:p="http://schemas.openxmlformats.org/presentationml/2006/main" userDrawn="1">
  <p:cSld name="Standard slide">
    <p:bg>
      <p:bgPr>
        <a:blipFill dpi="0" rotWithShape="1">
          <a:blip r:embed="rId2">
            <a:lum/>
          </a:blip>
          <a:srcRect/>
          <a:stretch>
            <a:fillRect/>
          </a:stretch>
        </a:blipFill>
        <a:effectLst/>
      </p:bgPr>
    </p:bg>
    <p:spTree>
      <p:nvGrpSpPr>
        <p:cNvPr id="1" name=""/>
        <p:cNvGrpSpPr/>
        <p:nvPr/>
      </p:nvGrpSpPr>
      <p:grpSpPr>
        <a:xfrm>
          <a:off x="0" y="0"/>
          <a:ext cx="0" cy="0"/>
          <a:chOff x="0" y="0"/>
          <a:chExt cx="0" cy="0"/>
        </a:xfrm>
      </p:grpSpPr>
      <p:sp>
        <p:nvSpPr>
          <p:cNvPr id="2" name="Title 1"/>
          <p:cNvSpPr>
            <a:spLocks noGrp="1"/>
          </p:cNvSpPr>
          <p:nvPr>
            <p:ph type="title"/>
          </p:nvPr>
        </p:nvSpPr>
        <p:spPr>
          <a:xfrm>
            <a:off x="720000" y="540000"/>
            <a:ext cx="9000000" cy="720000"/>
          </a:xfrm>
        </p:spPr>
        <p:txBody>
          <a:bodyPr/>
          <a:lstStyle/>
          <a:p>
            <a:r>
              <a:rPr lang="en-US"/>
              <a:t>Click to edit Master title style</a:t>
            </a:r>
          </a:p>
        </p:txBody>
      </p:sp>
      <p:sp>
        <p:nvSpPr>
          <p:cNvPr id="4" name="Footer Placeholder 3"/>
          <p:cNvSpPr>
            <a:spLocks noGrp="1"/>
          </p:cNvSpPr>
          <p:nvPr>
            <p:ph type="ftr" sz="quarter" idx="11"/>
          </p:nvPr>
        </p:nvSpPr>
        <p:spPr>
          <a:xfrm>
            <a:off x="719999" y="6482648"/>
            <a:ext cx="10897879" cy="143408"/>
          </a:xfrm>
        </p:spPr>
        <p:txBody>
          <a:bodyPr/>
          <a:lstStyle>
            <a:lvl1pPr>
              <a:defRPr>
                <a:solidFill>
                  <a:srgbClr val="F5F5F5"/>
                </a:solidFill>
              </a:defRPr>
            </a:lvl1pPr>
          </a:lstStyle>
          <a:p>
            <a:r>
              <a:rPr lang="en-US"/>
              <a:t>DCC Confidential</a:t>
            </a:r>
          </a:p>
        </p:txBody>
      </p:sp>
      <p:sp>
        <p:nvSpPr>
          <p:cNvPr id="12" name="Slide Number Placeholder 6">
            <a:extLst>
              <a:ext uri="{FF2B5EF4-FFF2-40B4-BE49-F238E27FC236}">
                <a16:creationId xmlns:a16="http://schemas.microsoft.com/office/drawing/2014/main" id="{CE0B18F8-D393-724C-B4D7-64CBA0C770AB}"/>
              </a:ext>
            </a:extLst>
          </p:cNvPr>
          <p:cNvSpPr txBox="1">
            <a:spLocks/>
          </p:cNvSpPr>
          <p:nvPr userDrawn="1"/>
        </p:nvSpPr>
        <p:spPr>
          <a:xfrm>
            <a:off x="9153650" y="6482648"/>
            <a:ext cx="2464229" cy="143408"/>
          </a:xfrm>
          <a:prstGeom prst="rect">
            <a:avLst/>
          </a:prstGeom>
        </p:spPr>
        <p:txBody>
          <a:bodyPr vert="horz" lIns="0" tIns="0" rIns="0" bIns="0" rtlCol="0" anchor="t" anchorCtr="0"/>
          <a:lstStyle>
            <a:defPPr>
              <a:defRPr lang="en-US"/>
            </a:defPPr>
            <a:lvl1pPr marL="0" algn="ctr" defTabSz="914400" rtl="0" eaLnBrk="1" latinLnBrk="0" hangingPunct="1">
              <a:defRPr sz="1200" kern="1200">
                <a:solidFill>
                  <a:srgbClr val="1F144A"/>
                </a:solidFill>
                <a:latin typeface="Arial Rounded MT Bold" panose="020F0704030504030204" pitchFamily="34" charset="77"/>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gn="r"/>
            <a:r>
              <a:rPr lang="en-US" sz="900" b="1" i="0">
                <a:solidFill>
                  <a:schemeClr val="bg1"/>
                </a:solidFill>
                <a:latin typeface="Lato" panose="020F0502020204030203" pitchFamily="34" charset="77"/>
              </a:rPr>
              <a:t> </a:t>
            </a:r>
            <a:fld id="{68F1BF3E-5F0E-D24A-8AA5-A9EEC54EF19C}" type="datetime4">
              <a:rPr lang="en-GB" sz="900" b="1" i="0" smtClean="0">
                <a:solidFill>
                  <a:schemeClr val="bg1"/>
                </a:solidFill>
                <a:latin typeface="Lato" panose="020F0502020204030203" pitchFamily="34" charset="77"/>
              </a:rPr>
              <a:pPr algn="r"/>
              <a:t>19 February 2026</a:t>
            </a:fld>
            <a:r>
              <a:rPr lang="en-GB" sz="900" b="1" i="0">
                <a:solidFill>
                  <a:schemeClr val="bg1"/>
                </a:solidFill>
                <a:latin typeface="Lato" panose="020F0502020204030203" pitchFamily="34" charset="77"/>
              </a:rPr>
              <a:t>    |    </a:t>
            </a:r>
            <a:fld id="{2B613C8D-C864-C543-AF89-04A4A766BF11}" type="slidenum">
              <a:rPr lang="en-US" sz="900" b="1" i="0" smtClean="0">
                <a:solidFill>
                  <a:schemeClr val="bg1"/>
                </a:solidFill>
                <a:latin typeface="Lato" panose="020F0502020204030203" pitchFamily="34" charset="77"/>
              </a:rPr>
              <a:pPr algn="r"/>
              <a:t>‹#›</a:t>
            </a:fld>
            <a:endParaRPr lang="en-US" sz="900" b="1" i="0">
              <a:solidFill>
                <a:schemeClr val="bg1"/>
              </a:solidFill>
              <a:latin typeface="Lato" panose="020F0502020204030203" pitchFamily="34" charset="77"/>
            </a:endParaRPr>
          </a:p>
        </p:txBody>
      </p:sp>
      <p:pic>
        <p:nvPicPr>
          <p:cNvPr id="5" name="Picture 4">
            <a:extLst>
              <a:ext uri="{FF2B5EF4-FFF2-40B4-BE49-F238E27FC236}">
                <a16:creationId xmlns:a16="http://schemas.microsoft.com/office/drawing/2014/main" id="{34DD57ED-5918-664A-AE43-E2962133AEBA}"/>
              </a:ext>
            </a:extLst>
          </p:cNvPr>
          <p:cNvPicPr>
            <a:picLocks noChangeAspect="1"/>
          </p:cNvPicPr>
          <p:nvPr userDrawn="1"/>
        </p:nvPicPr>
        <p:blipFill>
          <a:blip r:embed="rId3"/>
          <a:stretch>
            <a:fillRect/>
          </a:stretch>
        </p:blipFill>
        <p:spPr>
          <a:xfrm>
            <a:off x="720000" y="6330951"/>
            <a:ext cx="1249111" cy="396000"/>
          </a:xfrm>
          <a:prstGeom prst="rect">
            <a:avLst/>
          </a:prstGeom>
        </p:spPr>
      </p:pic>
      <p:sp>
        <p:nvSpPr>
          <p:cNvPr id="11" name="Content Placeholder 2">
            <a:extLst>
              <a:ext uri="{FF2B5EF4-FFF2-40B4-BE49-F238E27FC236}">
                <a16:creationId xmlns:a16="http://schemas.microsoft.com/office/drawing/2014/main" id="{85EC2FDE-593E-9541-9BBF-FF0D99C9FE4F}"/>
              </a:ext>
            </a:extLst>
          </p:cNvPr>
          <p:cNvSpPr>
            <a:spLocks noGrp="1"/>
          </p:cNvSpPr>
          <p:nvPr>
            <p:ph sz="half" idx="1"/>
          </p:nvPr>
        </p:nvSpPr>
        <p:spPr>
          <a:xfrm>
            <a:off x="720000" y="1080000"/>
            <a:ext cx="9000000" cy="4140000"/>
          </a:xfrm>
        </p:spPr>
        <p:txBody>
          <a:bodyPr/>
          <a:lstStyle>
            <a:lvl1pPr marL="0" indent="0">
              <a:buFontTx/>
              <a:buNone/>
              <a:defRPr sz="1600" b="1">
                <a:solidFill>
                  <a:srgbClr val="1F144A"/>
                </a:solidFill>
              </a:defRPr>
            </a:lvl1pPr>
            <a:lvl2pPr marL="457189" indent="0">
              <a:buFontTx/>
              <a:buNone/>
              <a:tabLst/>
              <a:defRPr sz="1400">
                <a:solidFill>
                  <a:srgbClr val="1F144A"/>
                </a:solidFill>
              </a:defRPr>
            </a:lvl2pPr>
            <a:lvl3pPr marL="914377" indent="0">
              <a:buFontTx/>
              <a:buNone/>
              <a:defRPr>
                <a:solidFill>
                  <a:srgbClr val="1F144A"/>
                </a:solidFill>
              </a:defRPr>
            </a:lvl3pPr>
            <a:lvl4pPr marL="1371566" indent="0">
              <a:buFontTx/>
              <a:buNone/>
              <a:defRPr>
                <a:solidFill>
                  <a:srgbClr val="1F144A"/>
                </a:solidFill>
              </a:defRPr>
            </a:lvl4pPr>
            <a:lvl5pPr marL="1828754" indent="0">
              <a:buFontTx/>
              <a:buNone/>
              <a:defRPr>
                <a:solidFill>
                  <a:srgbClr val="1F144A"/>
                </a:solidFill>
              </a:defRPr>
            </a:lvl5p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p>
        </p:txBody>
      </p:sp>
      <p:pic>
        <p:nvPicPr>
          <p:cNvPr id="6" name="Picture 5">
            <a:extLst>
              <a:ext uri="{FF2B5EF4-FFF2-40B4-BE49-F238E27FC236}">
                <a16:creationId xmlns:a16="http://schemas.microsoft.com/office/drawing/2014/main" id="{A316DBF2-2C0E-4B4A-9D92-D655AF7C9B57}"/>
              </a:ext>
            </a:extLst>
          </p:cNvPr>
          <p:cNvPicPr>
            <a:picLocks noChangeAspect="1"/>
          </p:cNvPicPr>
          <p:nvPr userDrawn="1"/>
        </p:nvPicPr>
        <p:blipFill>
          <a:blip r:embed="rId4"/>
          <a:stretch>
            <a:fillRect/>
          </a:stretch>
        </p:blipFill>
        <p:spPr>
          <a:xfrm>
            <a:off x="10544328" y="136988"/>
            <a:ext cx="1472827" cy="403012"/>
          </a:xfrm>
          <a:prstGeom prst="rect">
            <a:avLst/>
          </a:prstGeom>
        </p:spPr>
      </p:pic>
    </p:spTree>
    <p:extLst>
      <p:ext uri="{BB962C8B-B14F-4D97-AF65-F5344CB8AC3E}">
        <p14:creationId xmlns:p14="http://schemas.microsoft.com/office/powerpoint/2010/main" val="1505208234"/>
      </p:ext>
    </p:extLst>
  </p:cSld>
  <p:clrMapOvr>
    <a:masterClrMapping/>
  </p:clrMapOvr>
</p:sldLayout>
</file>

<file path=ppt/slideLayouts/slideLayout80.xml><?xml version="1.0" encoding="utf-8"?>
<p:sldLayout xmlns:a="http://schemas.openxmlformats.org/drawingml/2006/main" xmlns:r="http://schemas.openxmlformats.org/officeDocument/2006/relationships" xmlns:p="http://schemas.openxmlformats.org/presentationml/2006/main" userDrawn="1">
  <p:cSld name="Text with headline">
    <p:spTree>
      <p:nvGrpSpPr>
        <p:cNvPr id="1" name=""/>
        <p:cNvGrpSpPr/>
        <p:nvPr/>
      </p:nvGrpSpPr>
      <p:grpSpPr>
        <a:xfrm>
          <a:off x="0" y="0"/>
          <a:ext cx="0" cy="0"/>
          <a:chOff x="0" y="0"/>
          <a:chExt cx="0" cy="0"/>
        </a:xfrm>
      </p:grpSpPr>
      <p:sp>
        <p:nvSpPr>
          <p:cNvPr id="4" name="Title 3">
            <a:extLst>
              <a:ext uri="{FF2B5EF4-FFF2-40B4-BE49-F238E27FC236}">
                <a16:creationId xmlns:a16="http://schemas.microsoft.com/office/drawing/2014/main" id="{EABBA9F3-D196-BBA8-2903-EE828E53E476}"/>
              </a:ext>
            </a:extLst>
          </p:cNvPr>
          <p:cNvSpPr>
            <a:spLocks noGrp="1"/>
          </p:cNvSpPr>
          <p:nvPr>
            <p:ph type="title" hasCustomPrompt="1"/>
          </p:nvPr>
        </p:nvSpPr>
        <p:spPr/>
        <p:txBody>
          <a:bodyPr/>
          <a:lstStyle>
            <a:lvl1pPr>
              <a:defRPr/>
            </a:lvl1pPr>
          </a:lstStyle>
          <a:p>
            <a:r>
              <a:rPr lang="en-US"/>
              <a:t>Click to add title</a:t>
            </a:r>
            <a:endParaRPr lang="en-GB"/>
          </a:p>
        </p:txBody>
      </p:sp>
      <p:sp>
        <p:nvSpPr>
          <p:cNvPr id="5" name="Content Placeholder 2">
            <a:extLst>
              <a:ext uri="{FF2B5EF4-FFF2-40B4-BE49-F238E27FC236}">
                <a16:creationId xmlns:a16="http://schemas.microsoft.com/office/drawing/2014/main" id="{30E4CA3E-5B1B-D3EC-3F73-1737AC332D3A}"/>
              </a:ext>
            </a:extLst>
          </p:cNvPr>
          <p:cNvSpPr>
            <a:spLocks noGrp="1"/>
          </p:cNvSpPr>
          <p:nvPr>
            <p:ph idx="17" hasCustomPrompt="1"/>
          </p:nvPr>
        </p:nvSpPr>
        <p:spPr>
          <a:xfrm>
            <a:off x="185738" y="1438274"/>
            <a:ext cx="11818937" cy="4562476"/>
          </a:xfrm>
        </p:spPr>
        <p:txBody>
          <a:bodyPr>
            <a:normAutofit/>
          </a:bodyPr>
          <a:lstStyle>
            <a:lvl1pPr>
              <a:defRPr/>
            </a:lvl1pPr>
            <a:lvl5pPr>
              <a:defRPr/>
            </a:lvl5pPr>
          </a:lstStyle>
          <a:p>
            <a:pPr lvl="0"/>
            <a:r>
              <a:rPr lang="en-US" noProof="0"/>
              <a:t>Click to add text</a:t>
            </a:r>
            <a:endParaRPr lang="en-GB" noProof="0"/>
          </a:p>
        </p:txBody>
      </p:sp>
      <p:sp>
        <p:nvSpPr>
          <p:cNvPr id="6" name="Slide Number Placeholder 5">
            <a:extLst>
              <a:ext uri="{FF2B5EF4-FFF2-40B4-BE49-F238E27FC236}">
                <a16:creationId xmlns:a16="http://schemas.microsoft.com/office/drawing/2014/main" id="{AD019847-20E5-4B7E-B872-4144EE846D88}"/>
              </a:ext>
            </a:extLst>
          </p:cNvPr>
          <p:cNvSpPr>
            <a:spLocks noGrp="1"/>
          </p:cNvSpPr>
          <p:nvPr>
            <p:ph type="sldNum" sz="quarter" idx="12"/>
          </p:nvPr>
        </p:nvSpPr>
        <p:spPr/>
        <p:txBody>
          <a:bodyPr/>
          <a:lstStyle>
            <a:lvl1pPr>
              <a:defRPr>
                <a:solidFill>
                  <a:sysClr val="windowText" lastClr="000000"/>
                </a:solidFill>
              </a:defRPr>
            </a:lvl1pPr>
          </a:lstStyle>
          <a:p>
            <a:fld id="{23AA811B-2EBD-4900-905E-5BE206449611}" type="slidenum">
              <a:rPr lang="en-GB" smtClean="0"/>
              <a:pPr/>
              <a:t>‹#›</a:t>
            </a:fld>
            <a:endParaRPr lang="en-GB"/>
          </a:p>
        </p:txBody>
      </p:sp>
      <p:sp>
        <p:nvSpPr>
          <p:cNvPr id="2" name="TextBox 1">
            <a:extLst>
              <a:ext uri="{FF2B5EF4-FFF2-40B4-BE49-F238E27FC236}">
                <a16:creationId xmlns:a16="http://schemas.microsoft.com/office/drawing/2014/main" id="{B866AA7F-045C-8E45-3C8E-BDB21BDFA236}"/>
              </a:ext>
            </a:extLst>
          </p:cNvPr>
          <p:cNvSpPr txBox="1"/>
          <p:nvPr userDrawn="1"/>
        </p:nvSpPr>
        <p:spPr>
          <a:xfrm>
            <a:off x="108284" y="6671410"/>
            <a:ext cx="1143395" cy="186590"/>
          </a:xfrm>
          <a:prstGeom prst="rect">
            <a:avLst/>
          </a:prstGeom>
          <a:noFill/>
        </p:spPr>
        <p:txBody>
          <a:bodyPr wrap="square">
            <a:spAutoFit/>
          </a:bodyPr>
          <a:lstStyle/>
          <a:p>
            <a:pPr algn="l">
              <a:lnSpc>
                <a:spcPct val="110000"/>
              </a:lnSpc>
              <a:spcAft>
                <a:spcPts val="600"/>
              </a:spcAft>
            </a:pPr>
            <a:r>
              <a:rPr lang="en-GB" sz="600">
                <a:solidFill>
                  <a:srgbClr val="FF6359"/>
                </a:solidFill>
              </a:rPr>
              <a:t>DCC Controlled </a:t>
            </a:r>
          </a:p>
        </p:txBody>
      </p:sp>
    </p:spTree>
    <p:extLst>
      <p:ext uri="{BB962C8B-B14F-4D97-AF65-F5344CB8AC3E}">
        <p14:creationId xmlns:p14="http://schemas.microsoft.com/office/powerpoint/2010/main" val="537843448"/>
      </p:ext>
    </p:extLst>
  </p:cSld>
  <p:clrMapOvr>
    <a:masterClrMapping/>
  </p:clrMapOvr>
</p:sldLayout>
</file>

<file path=ppt/slideLayouts/slideLayout81.xml><?xml version="1.0" encoding="utf-8"?>
<p:sldLayout xmlns:a="http://schemas.openxmlformats.org/drawingml/2006/main" xmlns:r="http://schemas.openxmlformats.org/officeDocument/2006/relationships" xmlns:p="http://schemas.openxmlformats.org/presentationml/2006/main" preserve="1" userDrawn="1">
  <p:cSld name="Final Slide">
    <p:bg>
      <p:bgPr>
        <a:blipFill dpi="0" rotWithShape="1">
          <a:blip r:embed="rId2">
            <a:lum/>
          </a:blip>
          <a:srcRect/>
          <a:stretch>
            <a:fillRect/>
          </a:stretch>
        </a:blipFill>
        <a:effectLst/>
      </p:bgPr>
    </p:bg>
    <p:spTree>
      <p:nvGrpSpPr>
        <p:cNvPr id="1" name=""/>
        <p:cNvGrpSpPr/>
        <p:nvPr/>
      </p:nvGrpSpPr>
      <p:grpSpPr>
        <a:xfrm>
          <a:off x="0" y="0"/>
          <a:ext cx="0" cy="0"/>
          <a:chOff x="0" y="0"/>
          <a:chExt cx="0" cy="0"/>
        </a:xfrm>
      </p:grpSpPr>
      <p:sp>
        <p:nvSpPr>
          <p:cNvPr id="2" name="Title 1"/>
          <p:cNvSpPr>
            <a:spLocks noGrp="1"/>
          </p:cNvSpPr>
          <p:nvPr>
            <p:ph type="title"/>
          </p:nvPr>
        </p:nvSpPr>
        <p:spPr>
          <a:xfrm>
            <a:off x="3606801" y="2520288"/>
            <a:ext cx="4979201" cy="1219522"/>
          </a:xfrm>
        </p:spPr>
        <p:txBody>
          <a:bodyPr anchor="t" anchorCtr="0"/>
          <a:lstStyle>
            <a:lvl1pPr algn="ctr">
              <a:defRPr sz="4000">
                <a:solidFill>
                  <a:schemeClr val="bg1"/>
                </a:solidFill>
              </a:defRPr>
            </a:lvl1pPr>
          </a:lstStyle>
          <a:p>
            <a:r>
              <a:rPr lang="en-US"/>
              <a:t>Click to edit Master title style</a:t>
            </a:r>
          </a:p>
        </p:txBody>
      </p:sp>
      <p:pic>
        <p:nvPicPr>
          <p:cNvPr id="8" name="Picture 7">
            <a:extLst>
              <a:ext uri="{FF2B5EF4-FFF2-40B4-BE49-F238E27FC236}">
                <a16:creationId xmlns:a16="http://schemas.microsoft.com/office/drawing/2014/main" id="{0F8E56FA-68CE-7E40-A091-322DAAC2D991}"/>
              </a:ext>
            </a:extLst>
          </p:cNvPr>
          <p:cNvPicPr>
            <a:picLocks noChangeAspect="1"/>
          </p:cNvPicPr>
          <p:nvPr userDrawn="1"/>
        </p:nvPicPr>
        <p:blipFill>
          <a:blip r:embed="rId3"/>
          <a:stretch>
            <a:fillRect/>
          </a:stretch>
        </p:blipFill>
        <p:spPr>
          <a:xfrm>
            <a:off x="720000" y="6330951"/>
            <a:ext cx="1249111" cy="396000"/>
          </a:xfrm>
          <a:prstGeom prst="rect">
            <a:avLst/>
          </a:prstGeom>
        </p:spPr>
      </p:pic>
      <p:sp>
        <p:nvSpPr>
          <p:cNvPr id="11" name="Slide Number Placeholder 6">
            <a:extLst>
              <a:ext uri="{FF2B5EF4-FFF2-40B4-BE49-F238E27FC236}">
                <a16:creationId xmlns:a16="http://schemas.microsoft.com/office/drawing/2014/main" id="{CCA4EABB-5E32-A94F-A685-BC0029D537BC}"/>
              </a:ext>
            </a:extLst>
          </p:cNvPr>
          <p:cNvSpPr txBox="1">
            <a:spLocks/>
          </p:cNvSpPr>
          <p:nvPr userDrawn="1"/>
        </p:nvSpPr>
        <p:spPr>
          <a:xfrm>
            <a:off x="9153650" y="6482648"/>
            <a:ext cx="2464229" cy="143408"/>
          </a:xfrm>
          <a:prstGeom prst="rect">
            <a:avLst/>
          </a:prstGeom>
        </p:spPr>
        <p:txBody>
          <a:bodyPr vert="horz" lIns="0" tIns="0" rIns="0" bIns="0" rtlCol="0" anchor="t" anchorCtr="0"/>
          <a:lstStyle>
            <a:defPPr>
              <a:defRPr lang="en-US"/>
            </a:defPPr>
            <a:lvl1pPr marL="0" algn="ctr" defTabSz="914400" rtl="0" eaLnBrk="1" latinLnBrk="0" hangingPunct="1">
              <a:defRPr sz="1200" kern="1200">
                <a:solidFill>
                  <a:srgbClr val="1F144A"/>
                </a:solidFill>
                <a:latin typeface="Arial Rounded MT Bold" panose="020F0704030504030204" pitchFamily="34" charset="77"/>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gn="r"/>
            <a:r>
              <a:rPr lang="en-US" sz="900" b="1" i="0">
                <a:solidFill>
                  <a:schemeClr val="bg1"/>
                </a:solidFill>
                <a:latin typeface="Lato" panose="020F0502020204030203" pitchFamily="34" charset="77"/>
              </a:rPr>
              <a:t> </a:t>
            </a:r>
            <a:fld id="{68F1BF3E-5F0E-D24A-8AA5-A9EEC54EF19C}" type="datetime4">
              <a:rPr lang="en-GB" sz="900" b="1" i="0" smtClean="0">
                <a:solidFill>
                  <a:schemeClr val="bg1"/>
                </a:solidFill>
                <a:latin typeface="Lato" panose="020F0502020204030203" pitchFamily="34" charset="77"/>
              </a:rPr>
              <a:pPr algn="r"/>
              <a:t>19 February 2026</a:t>
            </a:fld>
            <a:r>
              <a:rPr lang="en-GB" sz="900" b="1" i="0">
                <a:solidFill>
                  <a:schemeClr val="bg1"/>
                </a:solidFill>
                <a:latin typeface="Lato" panose="020F0502020204030203" pitchFamily="34" charset="77"/>
              </a:rPr>
              <a:t>    |    </a:t>
            </a:r>
            <a:fld id="{2B613C8D-C864-C543-AF89-04A4A766BF11}" type="slidenum">
              <a:rPr lang="en-US" sz="900" b="1" i="0" smtClean="0">
                <a:solidFill>
                  <a:schemeClr val="bg1"/>
                </a:solidFill>
                <a:latin typeface="Lato" panose="020F0502020204030203" pitchFamily="34" charset="77"/>
              </a:rPr>
              <a:pPr algn="r"/>
              <a:t>‹#›</a:t>
            </a:fld>
            <a:endParaRPr lang="en-US" sz="900" b="1" i="0">
              <a:solidFill>
                <a:schemeClr val="bg1"/>
              </a:solidFill>
              <a:latin typeface="Lato" panose="020F0502020204030203" pitchFamily="34" charset="77"/>
            </a:endParaRPr>
          </a:p>
        </p:txBody>
      </p:sp>
    </p:spTree>
    <p:extLst>
      <p:ext uri="{BB962C8B-B14F-4D97-AF65-F5344CB8AC3E}">
        <p14:creationId xmlns:p14="http://schemas.microsoft.com/office/powerpoint/2010/main" val="3847510922"/>
      </p:ext>
    </p:extLst>
  </p:cSld>
  <p:clrMapOvr>
    <a:masterClrMapping/>
  </p:clrMapOvr>
</p:sldLayout>
</file>

<file path=ppt/slideMasters/_rels/slideMaster1.xml.rels><?xml version="1.0" encoding="UTF-8" standalone="yes"?>
<Relationships xmlns="http://schemas.openxmlformats.org/package/2006/relationships"><Relationship Id="rId13" Type="http://schemas.openxmlformats.org/officeDocument/2006/relationships/slideLayout" Target="../slideLayouts/slideLayout13.xml"/><Relationship Id="rId18" Type="http://schemas.openxmlformats.org/officeDocument/2006/relationships/slideLayout" Target="../slideLayouts/slideLayout18.xml"/><Relationship Id="rId26" Type="http://schemas.openxmlformats.org/officeDocument/2006/relationships/slideLayout" Target="../slideLayouts/slideLayout26.xml"/><Relationship Id="rId39" Type="http://schemas.openxmlformats.org/officeDocument/2006/relationships/slideLayout" Target="../slideLayouts/slideLayout39.xml"/><Relationship Id="rId21" Type="http://schemas.openxmlformats.org/officeDocument/2006/relationships/slideLayout" Target="../slideLayouts/slideLayout21.xml"/><Relationship Id="rId34" Type="http://schemas.openxmlformats.org/officeDocument/2006/relationships/slideLayout" Target="../slideLayouts/slideLayout34.xml"/><Relationship Id="rId42" Type="http://schemas.openxmlformats.org/officeDocument/2006/relationships/slideLayout" Target="../slideLayouts/slideLayout42.xml"/><Relationship Id="rId7" Type="http://schemas.openxmlformats.org/officeDocument/2006/relationships/slideLayout" Target="../slideLayouts/slideLayout7.xml"/><Relationship Id="rId2" Type="http://schemas.openxmlformats.org/officeDocument/2006/relationships/slideLayout" Target="../slideLayouts/slideLayout2.xml"/><Relationship Id="rId16" Type="http://schemas.openxmlformats.org/officeDocument/2006/relationships/slideLayout" Target="../slideLayouts/slideLayout16.xml"/><Relationship Id="rId29" Type="http://schemas.openxmlformats.org/officeDocument/2006/relationships/slideLayout" Target="../slideLayouts/slideLayout29.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24" Type="http://schemas.openxmlformats.org/officeDocument/2006/relationships/slideLayout" Target="../slideLayouts/slideLayout24.xml"/><Relationship Id="rId32" Type="http://schemas.openxmlformats.org/officeDocument/2006/relationships/slideLayout" Target="../slideLayouts/slideLayout32.xml"/><Relationship Id="rId37" Type="http://schemas.openxmlformats.org/officeDocument/2006/relationships/slideLayout" Target="../slideLayouts/slideLayout37.xml"/><Relationship Id="rId40" Type="http://schemas.openxmlformats.org/officeDocument/2006/relationships/slideLayout" Target="../slideLayouts/slideLayout40.xml"/><Relationship Id="rId45" Type="http://schemas.openxmlformats.org/officeDocument/2006/relationships/image" Target="../media/image1.png"/><Relationship Id="rId5" Type="http://schemas.openxmlformats.org/officeDocument/2006/relationships/slideLayout" Target="../slideLayouts/slideLayout5.xml"/><Relationship Id="rId15" Type="http://schemas.openxmlformats.org/officeDocument/2006/relationships/slideLayout" Target="../slideLayouts/slideLayout15.xml"/><Relationship Id="rId23" Type="http://schemas.openxmlformats.org/officeDocument/2006/relationships/slideLayout" Target="../slideLayouts/slideLayout23.xml"/><Relationship Id="rId28" Type="http://schemas.openxmlformats.org/officeDocument/2006/relationships/slideLayout" Target="../slideLayouts/slideLayout28.xml"/><Relationship Id="rId36" Type="http://schemas.openxmlformats.org/officeDocument/2006/relationships/slideLayout" Target="../slideLayouts/slideLayout36.xml"/><Relationship Id="rId10" Type="http://schemas.openxmlformats.org/officeDocument/2006/relationships/slideLayout" Target="../slideLayouts/slideLayout10.xml"/><Relationship Id="rId19" Type="http://schemas.openxmlformats.org/officeDocument/2006/relationships/slideLayout" Target="../slideLayouts/slideLayout19.xml"/><Relationship Id="rId31" Type="http://schemas.openxmlformats.org/officeDocument/2006/relationships/slideLayout" Target="../slideLayouts/slideLayout31.xml"/><Relationship Id="rId44" Type="http://schemas.openxmlformats.org/officeDocument/2006/relationships/theme" Target="../theme/theme1.xml"/><Relationship Id="rId4" Type="http://schemas.openxmlformats.org/officeDocument/2006/relationships/slideLayout" Target="../slideLayouts/slideLayout4.xml"/><Relationship Id="rId9" Type="http://schemas.openxmlformats.org/officeDocument/2006/relationships/slideLayout" Target="../slideLayouts/slideLayout9.xml"/><Relationship Id="rId14" Type="http://schemas.openxmlformats.org/officeDocument/2006/relationships/slideLayout" Target="../slideLayouts/slideLayout14.xml"/><Relationship Id="rId22" Type="http://schemas.openxmlformats.org/officeDocument/2006/relationships/slideLayout" Target="../slideLayouts/slideLayout22.xml"/><Relationship Id="rId27" Type="http://schemas.openxmlformats.org/officeDocument/2006/relationships/slideLayout" Target="../slideLayouts/slideLayout27.xml"/><Relationship Id="rId30" Type="http://schemas.openxmlformats.org/officeDocument/2006/relationships/slideLayout" Target="../slideLayouts/slideLayout30.xml"/><Relationship Id="rId35" Type="http://schemas.openxmlformats.org/officeDocument/2006/relationships/slideLayout" Target="../slideLayouts/slideLayout35.xml"/><Relationship Id="rId43" Type="http://schemas.openxmlformats.org/officeDocument/2006/relationships/slideLayout" Target="../slideLayouts/slideLayout43.xml"/><Relationship Id="rId8" Type="http://schemas.openxmlformats.org/officeDocument/2006/relationships/slideLayout" Target="../slideLayouts/slideLayout8.xml"/><Relationship Id="rId3" Type="http://schemas.openxmlformats.org/officeDocument/2006/relationships/slideLayout" Target="../slideLayouts/slideLayout3.xml"/><Relationship Id="rId12" Type="http://schemas.openxmlformats.org/officeDocument/2006/relationships/slideLayout" Target="../slideLayouts/slideLayout12.xml"/><Relationship Id="rId17" Type="http://schemas.openxmlformats.org/officeDocument/2006/relationships/slideLayout" Target="../slideLayouts/slideLayout17.xml"/><Relationship Id="rId25" Type="http://schemas.openxmlformats.org/officeDocument/2006/relationships/slideLayout" Target="../slideLayouts/slideLayout25.xml"/><Relationship Id="rId33" Type="http://schemas.openxmlformats.org/officeDocument/2006/relationships/slideLayout" Target="../slideLayouts/slideLayout33.xml"/><Relationship Id="rId38" Type="http://schemas.openxmlformats.org/officeDocument/2006/relationships/slideLayout" Target="../slideLayouts/slideLayout38.xml"/><Relationship Id="rId46" Type="http://schemas.openxmlformats.org/officeDocument/2006/relationships/image" Target="../media/image2.png"/><Relationship Id="rId20" Type="http://schemas.openxmlformats.org/officeDocument/2006/relationships/slideLayout" Target="../slideLayouts/slideLayout20.xml"/><Relationship Id="rId41" Type="http://schemas.openxmlformats.org/officeDocument/2006/relationships/slideLayout" Target="../slideLayouts/slideLayout41.xml"/></Relationships>
</file>

<file path=ppt/slideMasters/_rels/slideMaster2.xml.rels><?xml version="1.0" encoding="UTF-8" standalone="yes"?>
<Relationships xmlns="http://schemas.openxmlformats.org/package/2006/relationships"><Relationship Id="rId3" Type="http://schemas.openxmlformats.org/officeDocument/2006/relationships/theme" Target="../theme/theme2.xml"/><Relationship Id="rId2" Type="http://schemas.openxmlformats.org/officeDocument/2006/relationships/slideLayout" Target="../slideLayouts/slideLayout45.xml"/><Relationship Id="rId1" Type="http://schemas.openxmlformats.org/officeDocument/2006/relationships/slideLayout" Target="../slideLayouts/slideLayout44.xml"/><Relationship Id="rId5" Type="http://schemas.openxmlformats.org/officeDocument/2006/relationships/image" Target="../media/image4.png"/><Relationship Id="rId4" Type="http://schemas.openxmlformats.org/officeDocument/2006/relationships/image" Target="../media/image3.png"/></Relationships>
</file>

<file path=ppt/slideMasters/_rels/slideMaster3.xml.rels><?xml version="1.0" encoding="UTF-8" standalone="yes"?>
<Relationships xmlns="http://schemas.openxmlformats.org/package/2006/relationships"><Relationship Id="rId3" Type="http://schemas.openxmlformats.org/officeDocument/2006/relationships/slideLayout" Target="../slideLayouts/slideLayout48.xml"/><Relationship Id="rId7" Type="http://schemas.openxmlformats.org/officeDocument/2006/relationships/image" Target="../media/image5.jpeg"/><Relationship Id="rId2" Type="http://schemas.openxmlformats.org/officeDocument/2006/relationships/slideLayout" Target="../slideLayouts/slideLayout47.xml"/><Relationship Id="rId1" Type="http://schemas.openxmlformats.org/officeDocument/2006/relationships/slideLayout" Target="../slideLayouts/slideLayout46.xml"/><Relationship Id="rId6" Type="http://schemas.openxmlformats.org/officeDocument/2006/relationships/theme" Target="../theme/theme3.xml"/><Relationship Id="rId5" Type="http://schemas.openxmlformats.org/officeDocument/2006/relationships/slideLayout" Target="../slideLayouts/slideLayout50.xml"/><Relationship Id="rId4" Type="http://schemas.openxmlformats.org/officeDocument/2006/relationships/slideLayout" Target="../slideLayouts/slideLayout49.xml"/></Relationships>
</file>

<file path=ppt/slideMasters/_rels/slideMaster4.xml.rels><?xml version="1.0" encoding="UTF-8" standalone="yes"?>
<Relationships xmlns="http://schemas.openxmlformats.org/package/2006/relationships"><Relationship Id="rId8" Type="http://schemas.openxmlformats.org/officeDocument/2006/relationships/image" Target="../media/image4.png"/><Relationship Id="rId3" Type="http://schemas.openxmlformats.org/officeDocument/2006/relationships/slideLayout" Target="../slideLayouts/slideLayout53.xml"/><Relationship Id="rId7" Type="http://schemas.openxmlformats.org/officeDocument/2006/relationships/image" Target="../media/image3.png"/><Relationship Id="rId2" Type="http://schemas.openxmlformats.org/officeDocument/2006/relationships/slideLayout" Target="../slideLayouts/slideLayout52.xml"/><Relationship Id="rId1" Type="http://schemas.openxmlformats.org/officeDocument/2006/relationships/slideLayout" Target="../slideLayouts/slideLayout51.xml"/><Relationship Id="rId6" Type="http://schemas.openxmlformats.org/officeDocument/2006/relationships/theme" Target="../theme/theme4.xml"/><Relationship Id="rId5" Type="http://schemas.openxmlformats.org/officeDocument/2006/relationships/slideLayout" Target="../slideLayouts/slideLayout55.xml"/><Relationship Id="rId4" Type="http://schemas.openxmlformats.org/officeDocument/2006/relationships/slideLayout" Target="../slideLayouts/slideLayout54.xml"/></Relationships>
</file>

<file path=ppt/slideMasters/_rels/slideMaster5.xml.rels><?xml version="1.0" encoding="UTF-8" standalone="yes"?>
<Relationships xmlns="http://schemas.openxmlformats.org/package/2006/relationships"><Relationship Id="rId2" Type="http://schemas.openxmlformats.org/officeDocument/2006/relationships/theme" Target="../theme/theme5.xml"/><Relationship Id="rId1" Type="http://schemas.openxmlformats.org/officeDocument/2006/relationships/slideLayout" Target="../slideLayouts/slideLayout56.xml"/></Relationships>
</file>

<file path=ppt/slideMasters/_rels/slideMaster6.xml.rels><?xml version="1.0" encoding="UTF-8" standalone="yes"?>
<Relationships xmlns="http://schemas.openxmlformats.org/package/2006/relationships"><Relationship Id="rId2" Type="http://schemas.openxmlformats.org/officeDocument/2006/relationships/theme" Target="../theme/theme6.xml"/><Relationship Id="rId1" Type="http://schemas.openxmlformats.org/officeDocument/2006/relationships/slideLayout" Target="../slideLayouts/slideLayout57.xml"/></Relationships>
</file>

<file path=ppt/slideMasters/_rels/slideMaster7.xml.rels><?xml version="1.0" encoding="UTF-8" standalone="yes"?>
<Relationships xmlns="http://schemas.openxmlformats.org/package/2006/relationships"><Relationship Id="rId8" Type="http://schemas.openxmlformats.org/officeDocument/2006/relationships/slideLayout" Target="../slideLayouts/slideLayout65.xml"/><Relationship Id="rId13" Type="http://schemas.openxmlformats.org/officeDocument/2006/relationships/theme" Target="../theme/theme7.xml"/><Relationship Id="rId3" Type="http://schemas.openxmlformats.org/officeDocument/2006/relationships/slideLayout" Target="../slideLayouts/slideLayout60.xml"/><Relationship Id="rId7" Type="http://schemas.openxmlformats.org/officeDocument/2006/relationships/slideLayout" Target="../slideLayouts/slideLayout64.xml"/><Relationship Id="rId12" Type="http://schemas.openxmlformats.org/officeDocument/2006/relationships/slideLayout" Target="../slideLayouts/slideLayout69.xml"/><Relationship Id="rId2" Type="http://schemas.openxmlformats.org/officeDocument/2006/relationships/slideLayout" Target="../slideLayouts/slideLayout59.xml"/><Relationship Id="rId1" Type="http://schemas.openxmlformats.org/officeDocument/2006/relationships/slideLayout" Target="../slideLayouts/slideLayout58.xml"/><Relationship Id="rId6" Type="http://schemas.openxmlformats.org/officeDocument/2006/relationships/slideLayout" Target="../slideLayouts/slideLayout63.xml"/><Relationship Id="rId11" Type="http://schemas.openxmlformats.org/officeDocument/2006/relationships/slideLayout" Target="../slideLayouts/slideLayout68.xml"/><Relationship Id="rId5" Type="http://schemas.openxmlformats.org/officeDocument/2006/relationships/slideLayout" Target="../slideLayouts/slideLayout62.xml"/><Relationship Id="rId10" Type="http://schemas.openxmlformats.org/officeDocument/2006/relationships/slideLayout" Target="../slideLayouts/slideLayout67.xml"/><Relationship Id="rId4" Type="http://schemas.openxmlformats.org/officeDocument/2006/relationships/slideLayout" Target="../slideLayouts/slideLayout61.xml"/><Relationship Id="rId9" Type="http://schemas.openxmlformats.org/officeDocument/2006/relationships/slideLayout" Target="../slideLayouts/slideLayout66.xml"/></Relationships>
</file>

<file path=ppt/slideMasters/_rels/slideMaster8.xml.rels><?xml version="1.0" encoding="UTF-8" standalone="yes"?>
<Relationships xmlns="http://schemas.openxmlformats.org/package/2006/relationships"><Relationship Id="rId8" Type="http://schemas.openxmlformats.org/officeDocument/2006/relationships/slideLayout" Target="../slideLayouts/slideLayout77.xml"/><Relationship Id="rId13" Type="http://schemas.openxmlformats.org/officeDocument/2006/relationships/theme" Target="../theme/theme8.xml"/><Relationship Id="rId3" Type="http://schemas.openxmlformats.org/officeDocument/2006/relationships/slideLayout" Target="../slideLayouts/slideLayout72.xml"/><Relationship Id="rId7" Type="http://schemas.openxmlformats.org/officeDocument/2006/relationships/slideLayout" Target="../slideLayouts/slideLayout76.xml"/><Relationship Id="rId12" Type="http://schemas.openxmlformats.org/officeDocument/2006/relationships/slideLayout" Target="../slideLayouts/slideLayout81.xml"/><Relationship Id="rId2" Type="http://schemas.openxmlformats.org/officeDocument/2006/relationships/slideLayout" Target="../slideLayouts/slideLayout71.xml"/><Relationship Id="rId1" Type="http://schemas.openxmlformats.org/officeDocument/2006/relationships/slideLayout" Target="../slideLayouts/slideLayout70.xml"/><Relationship Id="rId6" Type="http://schemas.openxmlformats.org/officeDocument/2006/relationships/slideLayout" Target="../slideLayouts/slideLayout75.xml"/><Relationship Id="rId11" Type="http://schemas.openxmlformats.org/officeDocument/2006/relationships/slideLayout" Target="../slideLayouts/slideLayout80.xml"/><Relationship Id="rId5" Type="http://schemas.openxmlformats.org/officeDocument/2006/relationships/slideLayout" Target="../slideLayouts/slideLayout74.xml"/><Relationship Id="rId10" Type="http://schemas.openxmlformats.org/officeDocument/2006/relationships/slideLayout" Target="../slideLayouts/slideLayout79.xml"/><Relationship Id="rId4" Type="http://schemas.openxmlformats.org/officeDocument/2006/relationships/slideLayout" Target="../slideLayouts/slideLayout73.xml"/><Relationship Id="rId9" Type="http://schemas.openxmlformats.org/officeDocument/2006/relationships/slideLayout" Target="../slideLayouts/slideLayout78.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p:nvSpPr>
          <p:cNvPr id="2" name="Title Placeholder 1">
            <a:extLst>
              <a:ext uri="{FF2B5EF4-FFF2-40B4-BE49-F238E27FC236}">
                <a16:creationId xmlns:a16="http://schemas.microsoft.com/office/drawing/2014/main" id="{939D8B19-4CF9-7221-824B-C5C65D9F81A5}"/>
              </a:ext>
            </a:extLst>
          </p:cNvPr>
          <p:cNvSpPr>
            <a:spLocks noGrp="1"/>
          </p:cNvSpPr>
          <p:nvPr>
            <p:ph type="title"/>
          </p:nvPr>
        </p:nvSpPr>
        <p:spPr>
          <a:xfrm>
            <a:off x="838200" y="365125"/>
            <a:ext cx="9284855" cy="660111"/>
          </a:xfrm>
          <a:prstGeom prst="rect">
            <a:avLst/>
          </a:prstGeom>
        </p:spPr>
        <p:txBody>
          <a:bodyPr vert="horz" lIns="91440" tIns="45720" rIns="91440" bIns="45720" rtlCol="0" anchor="ctr">
            <a:normAutofit/>
          </a:bodyPr>
          <a:lstStyle/>
          <a:p>
            <a:r>
              <a:rPr lang="en-US"/>
              <a:t>Click to edit Master title style</a:t>
            </a:r>
            <a:endParaRPr lang="en-GB"/>
          </a:p>
        </p:txBody>
      </p:sp>
      <p:sp>
        <p:nvSpPr>
          <p:cNvPr id="3" name="Text Placeholder 2">
            <a:extLst>
              <a:ext uri="{FF2B5EF4-FFF2-40B4-BE49-F238E27FC236}">
                <a16:creationId xmlns:a16="http://schemas.microsoft.com/office/drawing/2014/main" id="{199587E0-8444-2E77-3E29-545A8C9A4ED2}"/>
              </a:ext>
            </a:extLst>
          </p:cNvPr>
          <p:cNvSpPr>
            <a:spLocks noGrp="1"/>
          </p:cNvSpPr>
          <p:nvPr>
            <p:ph type="body" idx="1"/>
          </p:nvPr>
        </p:nvSpPr>
        <p:spPr>
          <a:xfrm>
            <a:off x="838200" y="1825625"/>
            <a:ext cx="10515600" cy="4351338"/>
          </a:xfrm>
          <a:prstGeom prst="rect">
            <a:avLst/>
          </a:prstGeom>
        </p:spPr>
        <p:txBody>
          <a:bodyPr vert="horz" lIns="91440" tIns="45720" rIns="91440" bIns="45720" rtlCol="0">
            <a:normAutofit/>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GB"/>
          </a:p>
        </p:txBody>
      </p:sp>
      <p:pic>
        <p:nvPicPr>
          <p:cNvPr id="7" name="Picture 6" descr="A picture containing text, outdoor&#10;&#10;Description automatically generated">
            <a:extLst>
              <a:ext uri="{FF2B5EF4-FFF2-40B4-BE49-F238E27FC236}">
                <a16:creationId xmlns:a16="http://schemas.microsoft.com/office/drawing/2014/main" id="{AC7D8C0D-C6C7-7E72-B6FA-0B12BBAB5F28}"/>
              </a:ext>
            </a:extLst>
          </p:cNvPr>
          <p:cNvPicPr>
            <a:picLocks noChangeAspect="1"/>
          </p:cNvPicPr>
          <p:nvPr userDrawn="1"/>
        </p:nvPicPr>
        <p:blipFill>
          <a:blip r:embed="rId45">
            <a:extLst>
              <a:ext uri="{28A0092B-C50C-407E-A947-70E740481C1C}">
                <a14:useLocalDpi xmlns:a14="http://schemas.microsoft.com/office/drawing/2010/main" val="0"/>
              </a:ext>
            </a:extLst>
          </a:blip>
          <a:stretch>
            <a:fillRect/>
          </a:stretch>
        </p:blipFill>
        <p:spPr>
          <a:xfrm>
            <a:off x="10274899" y="169934"/>
            <a:ext cx="1522246" cy="1050491"/>
          </a:xfrm>
          <a:prstGeom prst="rect">
            <a:avLst/>
          </a:prstGeom>
        </p:spPr>
      </p:pic>
      <p:sp>
        <p:nvSpPr>
          <p:cNvPr id="8" name="Rectangle 7">
            <a:extLst>
              <a:ext uri="{FF2B5EF4-FFF2-40B4-BE49-F238E27FC236}">
                <a16:creationId xmlns:a16="http://schemas.microsoft.com/office/drawing/2014/main" id="{BC82288A-F5D2-CD23-755A-CE3049385CED}"/>
              </a:ext>
            </a:extLst>
          </p:cNvPr>
          <p:cNvSpPr/>
          <p:nvPr userDrawn="1"/>
        </p:nvSpPr>
        <p:spPr>
          <a:xfrm>
            <a:off x="535707" y="312813"/>
            <a:ext cx="281987" cy="746260"/>
          </a:xfrm>
          <a:prstGeom prst="rect">
            <a:avLst/>
          </a:prstGeom>
          <a:solidFill>
            <a:srgbClr val="68A495"/>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pic>
        <p:nvPicPr>
          <p:cNvPr id="9" name="Picture 8" descr="A green and white logo&#10;&#10;Description automatically generated with low confidence">
            <a:extLst>
              <a:ext uri="{FF2B5EF4-FFF2-40B4-BE49-F238E27FC236}">
                <a16:creationId xmlns:a16="http://schemas.microsoft.com/office/drawing/2014/main" id="{1B9CC3A9-E239-3780-0021-27F64AC0B6FF}"/>
              </a:ext>
            </a:extLst>
          </p:cNvPr>
          <p:cNvPicPr>
            <a:picLocks noChangeAspect="1"/>
          </p:cNvPicPr>
          <p:nvPr userDrawn="1"/>
        </p:nvPicPr>
        <p:blipFill rotWithShape="1">
          <a:blip r:embed="rId46">
            <a:extLst>
              <a:ext uri="{28A0092B-C50C-407E-A947-70E740481C1C}">
                <a14:useLocalDpi xmlns:a14="http://schemas.microsoft.com/office/drawing/2010/main" val="0"/>
              </a:ext>
            </a:extLst>
          </a:blip>
          <a:srcRect l="6356" t="12219" r="45066" b="44983"/>
          <a:stretch/>
        </p:blipFill>
        <p:spPr>
          <a:xfrm>
            <a:off x="10867906" y="5469307"/>
            <a:ext cx="1324094" cy="1388693"/>
          </a:xfrm>
          <a:prstGeom prst="rect">
            <a:avLst/>
          </a:prstGeom>
        </p:spPr>
      </p:pic>
    </p:spTree>
    <p:extLst>
      <p:ext uri="{BB962C8B-B14F-4D97-AF65-F5344CB8AC3E}">
        <p14:creationId xmlns:p14="http://schemas.microsoft.com/office/powerpoint/2010/main" val="2033014776"/>
      </p:ext>
    </p:extLst>
  </p:cSld>
  <p:clrMap bg1="lt1" tx1="dk1" bg2="lt2" tx2="dk2" accent1="accent1" accent2="accent2" accent3="accent3" accent4="accent4" accent5="accent5" accent6="accent6" hlink="hlink" folHlink="folHlink"/>
  <p:sldLayoutIdLst>
    <p:sldLayoutId id="2147483786" r:id="rId1"/>
    <p:sldLayoutId id="2147483787" r:id="rId2"/>
    <p:sldLayoutId id="2147483788" r:id="rId3"/>
    <p:sldLayoutId id="2147483789" r:id="rId4"/>
    <p:sldLayoutId id="2147483790" r:id="rId5"/>
    <p:sldLayoutId id="2147483791" r:id="rId6"/>
    <p:sldLayoutId id="2147483792" r:id="rId7"/>
    <p:sldLayoutId id="2147483781" r:id="rId8"/>
    <p:sldLayoutId id="2147483782" r:id="rId9"/>
    <p:sldLayoutId id="2147483783" r:id="rId10"/>
    <p:sldLayoutId id="2147483784" r:id="rId11"/>
    <p:sldLayoutId id="2147483668" r:id="rId12"/>
    <p:sldLayoutId id="2147483669" r:id="rId13"/>
    <p:sldLayoutId id="2147483660" r:id="rId14"/>
    <p:sldLayoutId id="2147483661" r:id="rId15"/>
    <p:sldLayoutId id="2147483662" r:id="rId16"/>
    <p:sldLayoutId id="2147483663" r:id="rId17"/>
    <p:sldLayoutId id="2147483664" r:id="rId18"/>
    <p:sldLayoutId id="2147483665" r:id="rId19"/>
    <p:sldLayoutId id="2147484077" r:id="rId20"/>
    <p:sldLayoutId id="2147484078" r:id="rId21"/>
    <p:sldLayoutId id="2147484079" r:id="rId22"/>
    <p:sldLayoutId id="2147484080" r:id="rId23"/>
    <p:sldLayoutId id="2147484081" r:id="rId24"/>
    <p:sldLayoutId id="2147484082" r:id="rId25"/>
    <p:sldLayoutId id="2147484083" r:id="rId26"/>
    <p:sldLayoutId id="2147484084" r:id="rId27"/>
    <p:sldLayoutId id="2147484085" r:id="rId28"/>
    <p:sldLayoutId id="2147484086" r:id="rId29"/>
    <p:sldLayoutId id="2147484087" r:id="rId30"/>
    <p:sldLayoutId id="2147484088" r:id="rId31"/>
    <p:sldLayoutId id="2147484089" r:id="rId32"/>
    <p:sldLayoutId id="2147484090" r:id="rId33"/>
    <p:sldLayoutId id="2147484091" r:id="rId34"/>
    <p:sldLayoutId id="2147484092" r:id="rId35"/>
    <p:sldLayoutId id="2147484093" r:id="rId36"/>
    <p:sldLayoutId id="2147484094" r:id="rId37"/>
    <p:sldLayoutId id="2147484095" r:id="rId38"/>
    <p:sldLayoutId id="2147484096" r:id="rId39"/>
    <p:sldLayoutId id="2147484097" r:id="rId40"/>
    <p:sldLayoutId id="2147484098" r:id="rId41"/>
    <p:sldLayoutId id="2147484099" r:id="rId42"/>
    <p:sldLayoutId id="2147484165" r:id="rId43"/>
  </p:sldLayoutIdLst>
  <p:txStyles>
    <p:titleStyle>
      <a:lvl1pPr algn="l" defTabSz="914400" rtl="0" eaLnBrk="1" latinLnBrk="0" hangingPunct="1">
        <a:lnSpc>
          <a:spcPct val="90000"/>
        </a:lnSpc>
        <a:spcBef>
          <a:spcPct val="0"/>
        </a:spcBef>
        <a:buNone/>
        <a:defRPr sz="2800" b="1" kern="1200" cap="all" spc="300" baseline="0">
          <a:solidFill>
            <a:schemeClr val="accent3"/>
          </a:solidFill>
          <a:latin typeface="Roboto" panose="02000000000000000000" pitchFamily="2" charset="0"/>
          <a:ea typeface="Roboto" panose="02000000000000000000" pitchFamily="2" charset="0"/>
          <a:cs typeface="+mj-cs"/>
        </a:defRPr>
      </a:lvl1pPr>
    </p:titleStyle>
    <p:bodyStyle>
      <a:lvl1pPr marL="228600" indent="-228600" algn="l" defTabSz="914400" rtl="0" eaLnBrk="1" latinLnBrk="0" hangingPunct="1">
        <a:lnSpc>
          <a:spcPct val="90000"/>
        </a:lnSpc>
        <a:spcBef>
          <a:spcPts val="1000"/>
        </a:spcBef>
        <a:buClr>
          <a:srgbClr val="70ADA3"/>
        </a:buClr>
        <a:buFont typeface="Arial" panose="020B0604020202020204" pitchFamily="34" charset="0"/>
        <a:buChar char="•"/>
        <a:defRPr sz="1800" kern="1200">
          <a:solidFill>
            <a:schemeClr val="tx1"/>
          </a:solidFill>
          <a:latin typeface="Roboto" panose="02000000000000000000" pitchFamily="2" charset="0"/>
          <a:ea typeface="Roboto" panose="02000000000000000000" pitchFamily="2" charset="0"/>
          <a:cs typeface="+mn-cs"/>
        </a:defRPr>
      </a:lvl1pPr>
      <a:lvl2pPr marL="685800" indent="-228600" algn="l" defTabSz="914400" rtl="0" eaLnBrk="1" latinLnBrk="0" hangingPunct="1">
        <a:lnSpc>
          <a:spcPct val="90000"/>
        </a:lnSpc>
        <a:spcBef>
          <a:spcPts val="500"/>
        </a:spcBef>
        <a:buClr>
          <a:srgbClr val="70ADA3"/>
        </a:buClr>
        <a:buFont typeface="Arial" panose="020B0604020202020204" pitchFamily="34" charset="0"/>
        <a:buChar char="•"/>
        <a:defRPr sz="1600" kern="1200">
          <a:solidFill>
            <a:schemeClr val="tx1"/>
          </a:solidFill>
          <a:latin typeface="Roboto" panose="02000000000000000000" pitchFamily="2" charset="0"/>
          <a:ea typeface="Roboto" panose="02000000000000000000" pitchFamily="2" charset="0"/>
          <a:cs typeface="+mn-cs"/>
        </a:defRPr>
      </a:lvl2pPr>
      <a:lvl3pPr marL="1143000" indent="-228600" algn="l" defTabSz="914400" rtl="0" eaLnBrk="1" latinLnBrk="0" hangingPunct="1">
        <a:lnSpc>
          <a:spcPct val="90000"/>
        </a:lnSpc>
        <a:spcBef>
          <a:spcPts val="500"/>
        </a:spcBef>
        <a:buClr>
          <a:srgbClr val="70ADA3"/>
        </a:buClr>
        <a:buFont typeface="Arial" panose="020B0604020202020204" pitchFamily="34" charset="0"/>
        <a:buChar char="•"/>
        <a:defRPr sz="1400" kern="1200">
          <a:solidFill>
            <a:schemeClr val="tx1"/>
          </a:solidFill>
          <a:latin typeface="Roboto" panose="02000000000000000000" pitchFamily="2" charset="0"/>
          <a:ea typeface="Roboto" panose="02000000000000000000" pitchFamily="2" charset="0"/>
          <a:cs typeface="+mn-cs"/>
        </a:defRPr>
      </a:lvl3pPr>
      <a:lvl4pPr marL="1600200" indent="-228600" algn="l" defTabSz="914400" rtl="0" eaLnBrk="1" latinLnBrk="0" hangingPunct="1">
        <a:lnSpc>
          <a:spcPct val="90000"/>
        </a:lnSpc>
        <a:spcBef>
          <a:spcPts val="500"/>
        </a:spcBef>
        <a:buClr>
          <a:srgbClr val="70ADA3"/>
        </a:buClr>
        <a:buFont typeface="Arial" panose="020B0604020202020204" pitchFamily="34" charset="0"/>
        <a:buChar char="•"/>
        <a:defRPr sz="1200" kern="1200">
          <a:solidFill>
            <a:schemeClr val="tx1"/>
          </a:solidFill>
          <a:latin typeface="Roboto" panose="02000000000000000000" pitchFamily="2" charset="0"/>
          <a:ea typeface="Roboto" panose="02000000000000000000" pitchFamily="2" charset="0"/>
          <a:cs typeface="+mn-cs"/>
        </a:defRPr>
      </a:lvl4pPr>
      <a:lvl5pPr marL="2057400" indent="-228600" algn="l" defTabSz="914400" rtl="0" eaLnBrk="1" latinLnBrk="0" hangingPunct="1">
        <a:lnSpc>
          <a:spcPct val="90000"/>
        </a:lnSpc>
        <a:spcBef>
          <a:spcPts val="500"/>
        </a:spcBef>
        <a:buClr>
          <a:srgbClr val="70ADA3"/>
        </a:buClr>
        <a:buFont typeface="Arial" panose="020B0604020202020204" pitchFamily="34" charset="0"/>
        <a:buChar char="•"/>
        <a:defRPr sz="1100" kern="1200">
          <a:solidFill>
            <a:schemeClr val="tx1"/>
          </a:solidFill>
          <a:latin typeface="Roboto" panose="02000000000000000000" pitchFamily="2" charset="0"/>
          <a:ea typeface="Roboto" panose="02000000000000000000" pitchFamily="2" charset="0"/>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Masters/slideMaster2.xml><?xml version="1.0" encoding="utf-8"?>
<p:sldMaster xmlns:a="http://schemas.openxmlformats.org/drawingml/2006/main" xmlns:r="http://schemas.openxmlformats.org/officeDocument/2006/relationships" xmlns:p="http://schemas.openxmlformats.org/presentationml/2006/main" preserve="1">
  <p:cSld>
    <p:bg>
      <p:bgPr>
        <a:solidFill>
          <a:schemeClr val="accent3"/>
        </a:solidFill>
        <a:effectLst/>
      </p:bgPr>
    </p:bg>
    <p:spTree>
      <p:nvGrpSpPr>
        <p:cNvPr id="1" name=""/>
        <p:cNvGrpSpPr/>
        <p:nvPr/>
      </p:nvGrpSpPr>
      <p:grpSpPr>
        <a:xfrm>
          <a:off x="0" y="0"/>
          <a:ext cx="0" cy="0"/>
          <a:chOff x="0" y="0"/>
          <a:chExt cx="0" cy="0"/>
        </a:xfrm>
      </p:grpSpPr>
      <p:pic>
        <p:nvPicPr>
          <p:cNvPr id="5" name="Picture 4" descr="Text&#10;&#10;Description automatically generated with medium confidence">
            <a:extLst>
              <a:ext uri="{FF2B5EF4-FFF2-40B4-BE49-F238E27FC236}">
                <a16:creationId xmlns:a16="http://schemas.microsoft.com/office/drawing/2014/main" id="{3016CE7F-84B1-ABD5-AB40-B64EF3BED198}"/>
              </a:ext>
            </a:extLst>
          </p:cNvPr>
          <p:cNvPicPr>
            <a:picLocks noChangeAspect="1"/>
          </p:cNvPicPr>
          <p:nvPr userDrawn="1"/>
        </p:nvPicPr>
        <p:blipFill>
          <a:blip r:embed="rId4">
            <a:extLst>
              <a:ext uri="{28A0092B-C50C-407E-A947-70E740481C1C}">
                <a14:useLocalDpi xmlns:a14="http://schemas.microsoft.com/office/drawing/2010/main" val="0"/>
              </a:ext>
            </a:extLst>
          </a:blip>
          <a:stretch>
            <a:fillRect/>
          </a:stretch>
        </p:blipFill>
        <p:spPr>
          <a:xfrm>
            <a:off x="500007" y="483936"/>
            <a:ext cx="3599695" cy="2398781"/>
          </a:xfrm>
          <a:prstGeom prst="rect">
            <a:avLst/>
          </a:prstGeom>
        </p:spPr>
      </p:pic>
      <p:sp>
        <p:nvSpPr>
          <p:cNvPr id="6" name="Title Placeholder 5">
            <a:extLst>
              <a:ext uri="{FF2B5EF4-FFF2-40B4-BE49-F238E27FC236}">
                <a16:creationId xmlns:a16="http://schemas.microsoft.com/office/drawing/2014/main" id="{BEB85A62-8D90-8B0A-5214-1218CB843FC1}"/>
              </a:ext>
            </a:extLst>
          </p:cNvPr>
          <p:cNvSpPr>
            <a:spLocks noGrp="1"/>
          </p:cNvSpPr>
          <p:nvPr>
            <p:ph type="title"/>
          </p:nvPr>
        </p:nvSpPr>
        <p:spPr>
          <a:xfrm>
            <a:off x="4387272" y="365125"/>
            <a:ext cx="6966527" cy="1325563"/>
          </a:xfrm>
          <a:prstGeom prst="rect">
            <a:avLst/>
          </a:prstGeom>
        </p:spPr>
        <p:txBody>
          <a:bodyPr vert="horz" lIns="91440" tIns="45720" rIns="91440" bIns="45720" rtlCol="0" anchor="ctr">
            <a:normAutofit/>
          </a:bodyPr>
          <a:lstStyle/>
          <a:p>
            <a:r>
              <a:rPr lang="en-US"/>
              <a:t>Click to edit Master title style</a:t>
            </a:r>
            <a:endParaRPr lang="en-GB"/>
          </a:p>
        </p:txBody>
      </p:sp>
      <p:sp>
        <p:nvSpPr>
          <p:cNvPr id="10" name="Text Placeholder 9">
            <a:extLst>
              <a:ext uri="{FF2B5EF4-FFF2-40B4-BE49-F238E27FC236}">
                <a16:creationId xmlns:a16="http://schemas.microsoft.com/office/drawing/2014/main" id="{B938C483-D67E-DB27-CEA5-95ADEE519C96}"/>
              </a:ext>
            </a:extLst>
          </p:cNvPr>
          <p:cNvSpPr>
            <a:spLocks noGrp="1"/>
          </p:cNvSpPr>
          <p:nvPr>
            <p:ph type="body" idx="1"/>
          </p:nvPr>
        </p:nvSpPr>
        <p:spPr>
          <a:xfrm>
            <a:off x="838200" y="3315855"/>
            <a:ext cx="10515600" cy="2861108"/>
          </a:xfrm>
          <a:prstGeom prst="rect">
            <a:avLst/>
          </a:prstGeom>
        </p:spPr>
        <p:txBody>
          <a:bodyPr vert="horz" lIns="91440" tIns="45720" rIns="91440" bIns="45720" rtlCol="0">
            <a:normAutofit/>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GB"/>
          </a:p>
        </p:txBody>
      </p:sp>
      <p:pic>
        <p:nvPicPr>
          <p:cNvPr id="12" name="Picture 11">
            <a:extLst>
              <a:ext uri="{FF2B5EF4-FFF2-40B4-BE49-F238E27FC236}">
                <a16:creationId xmlns:a16="http://schemas.microsoft.com/office/drawing/2014/main" id="{3FA18B76-725F-D2E8-54A7-EBF1DD8CD8A0}"/>
              </a:ext>
            </a:extLst>
          </p:cNvPr>
          <p:cNvPicPr>
            <a:picLocks noChangeAspect="1"/>
          </p:cNvPicPr>
          <p:nvPr userDrawn="1"/>
        </p:nvPicPr>
        <p:blipFill rotWithShape="1">
          <a:blip r:embed="rId5"/>
          <a:srcRect r="44153" b="40965"/>
          <a:stretch/>
        </p:blipFill>
        <p:spPr>
          <a:xfrm>
            <a:off x="10978999" y="5238309"/>
            <a:ext cx="1213002" cy="1619691"/>
          </a:xfrm>
          <a:prstGeom prst="rect">
            <a:avLst/>
          </a:prstGeom>
        </p:spPr>
      </p:pic>
    </p:spTree>
    <p:extLst>
      <p:ext uri="{BB962C8B-B14F-4D97-AF65-F5344CB8AC3E}">
        <p14:creationId xmlns:p14="http://schemas.microsoft.com/office/powerpoint/2010/main" val="3384269000"/>
      </p:ext>
    </p:extLst>
  </p:cSld>
  <p:clrMap bg1="lt1" tx1="dk1" bg2="lt2" tx2="dk2" accent1="accent1" accent2="accent2" accent3="accent3" accent4="accent4" accent5="accent5" accent6="accent6" hlink="hlink" folHlink="folHlink"/>
  <p:sldLayoutIdLst>
    <p:sldLayoutId id="2147483667" r:id="rId1"/>
    <p:sldLayoutId id="2147484166" r:id="rId2"/>
  </p:sldLayoutIdLst>
  <p:txStyles>
    <p:titleStyle>
      <a:lvl1pPr algn="l" defTabSz="914400" rtl="0" eaLnBrk="1" latinLnBrk="0" hangingPunct="1">
        <a:lnSpc>
          <a:spcPct val="90000"/>
        </a:lnSpc>
        <a:spcBef>
          <a:spcPct val="0"/>
        </a:spcBef>
        <a:buNone/>
        <a:defRPr sz="2800" b="1" kern="1200" cap="all" spc="300" baseline="0">
          <a:solidFill>
            <a:schemeClr val="bg1"/>
          </a:solidFill>
          <a:latin typeface="Roboto" panose="02000000000000000000" pitchFamily="2" charset="0"/>
          <a:ea typeface="Roboto" panose="02000000000000000000" pitchFamily="2" charset="0"/>
          <a:cs typeface="+mj-cs"/>
        </a:defRPr>
      </a:lvl1pPr>
    </p:titleStyle>
    <p:bodyStyle>
      <a:lvl1pPr marL="228600" indent="-228600" algn="l" defTabSz="914400" rtl="0" eaLnBrk="1" latinLnBrk="0" hangingPunct="1">
        <a:lnSpc>
          <a:spcPct val="90000"/>
        </a:lnSpc>
        <a:spcBef>
          <a:spcPts val="1000"/>
        </a:spcBef>
        <a:buClr>
          <a:srgbClr val="70ADA3"/>
        </a:buClr>
        <a:buFont typeface="Arial" panose="020B0604020202020204" pitchFamily="34" charset="0"/>
        <a:buChar char="•"/>
        <a:defRPr sz="1800" kern="1200">
          <a:solidFill>
            <a:schemeClr val="bg1"/>
          </a:solidFill>
          <a:latin typeface="Roboto" panose="02000000000000000000" pitchFamily="2" charset="0"/>
          <a:ea typeface="Roboto" panose="02000000000000000000" pitchFamily="2" charset="0"/>
          <a:cs typeface="+mn-cs"/>
        </a:defRPr>
      </a:lvl1pPr>
      <a:lvl2pPr marL="685800" indent="-228600" algn="l" defTabSz="914400" rtl="0" eaLnBrk="1" latinLnBrk="0" hangingPunct="1">
        <a:lnSpc>
          <a:spcPct val="90000"/>
        </a:lnSpc>
        <a:spcBef>
          <a:spcPts val="500"/>
        </a:spcBef>
        <a:buClr>
          <a:srgbClr val="70ADA3"/>
        </a:buClr>
        <a:buFont typeface="Arial" panose="020B0604020202020204" pitchFamily="34" charset="0"/>
        <a:buChar char="•"/>
        <a:defRPr sz="1600" kern="1200">
          <a:solidFill>
            <a:schemeClr val="bg1"/>
          </a:solidFill>
          <a:latin typeface="Roboto" panose="02000000000000000000" pitchFamily="2" charset="0"/>
          <a:ea typeface="Roboto" panose="02000000000000000000" pitchFamily="2" charset="0"/>
          <a:cs typeface="+mn-cs"/>
        </a:defRPr>
      </a:lvl2pPr>
      <a:lvl3pPr marL="1143000" indent="-228600" algn="l" defTabSz="914400" rtl="0" eaLnBrk="1" latinLnBrk="0" hangingPunct="1">
        <a:lnSpc>
          <a:spcPct val="90000"/>
        </a:lnSpc>
        <a:spcBef>
          <a:spcPts val="500"/>
        </a:spcBef>
        <a:buClr>
          <a:srgbClr val="70ADA3"/>
        </a:buClr>
        <a:buFont typeface="Arial" panose="020B0604020202020204" pitchFamily="34" charset="0"/>
        <a:buChar char="•"/>
        <a:defRPr sz="1400" kern="1200">
          <a:solidFill>
            <a:schemeClr val="bg1"/>
          </a:solidFill>
          <a:latin typeface="Roboto" panose="02000000000000000000" pitchFamily="2" charset="0"/>
          <a:ea typeface="Roboto" panose="02000000000000000000" pitchFamily="2" charset="0"/>
          <a:cs typeface="+mn-cs"/>
        </a:defRPr>
      </a:lvl3pPr>
      <a:lvl4pPr marL="1600200" indent="-228600" algn="l" defTabSz="914400" rtl="0" eaLnBrk="1" latinLnBrk="0" hangingPunct="1">
        <a:lnSpc>
          <a:spcPct val="90000"/>
        </a:lnSpc>
        <a:spcBef>
          <a:spcPts val="500"/>
        </a:spcBef>
        <a:buClr>
          <a:srgbClr val="70ADA3"/>
        </a:buClr>
        <a:buFont typeface="Arial" panose="020B0604020202020204" pitchFamily="34" charset="0"/>
        <a:buChar char="•"/>
        <a:defRPr sz="1200" kern="1200">
          <a:solidFill>
            <a:schemeClr val="bg1"/>
          </a:solidFill>
          <a:latin typeface="Roboto" panose="02000000000000000000" pitchFamily="2" charset="0"/>
          <a:ea typeface="Roboto" panose="02000000000000000000" pitchFamily="2" charset="0"/>
          <a:cs typeface="+mn-cs"/>
        </a:defRPr>
      </a:lvl4pPr>
      <a:lvl5pPr marL="2057400" indent="-228600" algn="l" defTabSz="914400" rtl="0" eaLnBrk="1" latinLnBrk="0" hangingPunct="1">
        <a:lnSpc>
          <a:spcPct val="90000"/>
        </a:lnSpc>
        <a:spcBef>
          <a:spcPts val="500"/>
        </a:spcBef>
        <a:buClr>
          <a:srgbClr val="70ADA3"/>
        </a:buClr>
        <a:buFont typeface="Arial" panose="020B0604020202020204" pitchFamily="34" charset="0"/>
        <a:buChar char="•"/>
        <a:defRPr sz="1100" kern="1200">
          <a:solidFill>
            <a:schemeClr val="bg1"/>
          </a:solidFill>
          <a:latin typeface="Roboto" panose="02000000000000000000" pitchFamily="2" charset="0"/>
          <a:ea typeface="Roboto" panose="02000000000000000000" pitchFamily="2" charset="0"/>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Masters/slideMaster3.xml><?xml version="1.0" encoding="utf-8"?>
<p:sldMaster xmlns:a="http://schemas.openxmlformats.org/drawingml/2006/main" xmlns:r="http://schemas.openxmlformats.org/officeDocument/2006/relationships" xmlns:p="http://schemas.openxmlformats.org/presentationml/2006/main" preserve="1">
  <p:cSld>
    <p:bg>
      <p:bgRef idx="1001">
        <a:schemeClr val="bg1"/>
      </p:bgRef>
    </p:bg>
    <p:spTree>
      <p:nvGrpSpPr>
        <p:cNvPr id="1" name=""/>
        <p:cNvGrpSpPr/>
        <p:nvPr/>
      </p:nvGrpSpPr>
      <p:grpSpPr>
        <a:xfrm>
          <a:off x="0" y="0"/>
          <a:ext cx="0" cy="0"/>
          <a:chOff x="0" y="0"/>
          <a:chExt cx="0" cy="0"/>
        </a:xfrm>
      </p:grpSpPr>
      <p:sp>
        <p:nvSpPr>
          <p:cNvPr id="3" name="Text Placeholder 2">
            <a:extLst>
              <a:ext uri="{FF2B5EF4-FFF2-40B4-BE49-F238E27FC236}">
                <a16:creationId xmlns:a16="http://schemas.microsoft.com/office/drawing/2014/main" id="{D281E0A0-FF9F-5D47-8B30-43F5EF143EF8}"/>
              </a:ext>
            </a:extLst>
          </p:cNvPr>
          <p:cNvSpPr>
            <a:spLocks noGrp="1"/>
          </p:cNvSpPr>
          <p:nvPr>
            <p:ph type="body" idx="1"/>
          </p:nvPr>
        </p:nvSpPr>
        <p:spPr>
          <a:xfrm>
            <a:off x="2565916" y="1825625"/>
            <a:ext cx="8787883" cy="917575"/>
          </a:xfrm>
          <a:prstGeom prst="rect">
            <a:avLst/>
          </a:prstGeom>
        </p:spPr>
        <p:txBody>
          <a:bodyPr vert="horz" lIns="91440" tIns="45720" rIns="91440" bIns="45720" rtlCol="0">
            <a:normAutofit/>
          </a:bodyPr>
          <a:lstStyle/>
          <a:p>
            <a:pPr lvl="0"/>
            <a:r>
              <a:rPr lang="en-GB"/>
              <a:t>Click to edit Master text styles</a:t>
            </a:r>
          </a:p>
          <a:p>
            <a:pPr lvl="1"/>
            <a:r>
              <a:rPr lang="en-GB"/>
              <a:t>Second level</a:t>
            </a:r>
          </a:p>
        </p:txBody>
      </p:sp>
      <p:sp>
        <p:nvSpPr>
          <p:cNvPr id="4" name="Date Placeholder 3">
            <a:extLst>
              <a:ext uri="{FF2B5EF4-FFF2-40B4-BE49-F238E27FC236}">
                <a16:creationId xmlns:a16="http://schemas.microsoft.com/office/drawing/2014/main" id="{06C3212D-917E-AC4E-8880-44E15C589D2E}"/>
              </a:ext>
            </a:extLst>
          </p:cNvPr>
          <p:cNvSpPr>
            <a:spLocks noGrp="1"/>
          </p:cNvSpPr>
          <p:nvPr>
            <p:ph type="dt" sz="half" idx="2"/>
          </p:nvPr>
        </p:nvSpPr>
        <p:spPr>
          <a:xfrm>
            <a:off x="838200" y="6356350"/>
            <a:ext cx="2743200" cy="365125"/>
          </a:xfrm>
          <a:prstGeom prst="rect">
            <a:avLst/>
          </a:prstGeom>
        </p:spPr>
        <p:txBody>
          <a:bodyPr vert="horz" lIns="91440" tIns="45720" rIns="91440" bIns="45720" rtlCol="0" anchor="ctr"/>
          <a:lstStyle>
            <a:lvl1pPr algn="l">
              <a:defRPr sz="1000" baseline="0">
                <a:solidFill>
                  <a:schemeClr val="tx1"/>
                </a:solidFill>
                <a:latin typeface="Roboto Slab" pitchFamily="2" charset="0"/>
              </a:defRPr>
            </a:lvl1pPr>
          </a:lstStyle>
          <a:p>
            <a:r>
              <a:rPr lang="en-US" err="1"/>
              <a:t>Bodytext</a:t>
            </a:r>
            <a:r>
              <a:rPr lang="en-US"/>
              <a:t> 1 column</a:t>
            </a:r>
          </a:p>
        </p:txBody>
      </p:sp>
      <p:sp>
        <p:nvSpPr>
          <p:cNvPr id="6" name="Slide Number Placeholder 5">
            <a:extLst>
              <a:ext uri="{FF2B5EF4-FFF2-40B4-BE49-F238E27FC236}">
                <a16:creationId xmlns:a16="http://schemas.microsoft.com/office/drawing/2014/main" id="{DE2D2277-2DB6-1846-9E0A-6CAF7BDA7B65}"/>
              </a:ext>
            </a:extLst>
          </p:cNvPr>
          <p:cNvSpPr>
            <a:spLocks noGrp="1"/>
          </p:cNvSpPr>
          <p:nvPr>
            <p:ph type="sldNum" sz="quarter" idx="4"/>
          </p:nvPr>
        </p:nvSpPr>
        <p:spPr>
          <a:xfrm>
            <a:off x="8610600" y="6356350"/>
            <a:ext cx="2743200" cy="365125"/>
          </a:xfrm>
          <a:prstGeom prst="rect">
            <a:avLst/>
          </a:prstGeom>
        </p:spPr>
        <p:txBody>
          <a:bodyPr vert="horz" lIns="91440" tIns="45720" rIns="91440" bIns="45720" rtlCol="0" anchor="ctr"/>
          <a:lstStyle>
            <a:lvl1pPr algn="r">
              <a:defRPr sz="1200">
                <a:solidFill>
                  <a:schemeClr val="tx1">
                    <a:tint val="75000"/>
                  </a:schemeClr>
                </a:solidFill>
              </a:defRPr>
            </a:lvl1pPr>
          </a:lstStyle>
          <a:p>
            <a:fld id="{0D21C090-CF47-E246-AF7D-27A703509089}" type="slidenum">
              <a:rPr lang="en-US" smtClean="0"/>
              <a:t>‹#›</a:t>
            </a:fld>
            <a:endParaRPr lang="en-US"/>
          </a:p>
        </p:txBody>
      </p:sp>
      <p:pic>
        <p:nvPicPr>
          <p:cNvPr id="9" name="Picture 8" descr="A picture containing text&#10;&#10;Description automatically generated">
            <a:extLst>
              <a:ext uri="{FF2B5EF4-FFF2-40B4-BE49-F238E27FC236}">
                <a16:creationId xmlns:a16="http://schemas.microsoft.com/office/drawing/2014/main" id="{144F17D0-9089-434D-AD8C-98A45BA60485}"/>
              </a:ext>
            </a:extLst>
          </p:cNvPr>
          <p:cNvPicPr>
            <a:picLocks noChangeAspect="1"/>
          </p:cNvPicPr>
          <p:nvPr userDrawn="1"/>
        </p:nvPicPr>
        <p:blipFill>
          <a:blip r:embed="rId7"/>
          <a:stretch>
            <a:fillRect/>
          </a:stretch>
        </p:blipFill>
        <p:spPr>
          <a:xfrm>
            <a:off x="548043" y="499707"/>
            <a:ext cx="1672641" cy="1152527"/>
          </a:xfrm>
          <a:prstGeom prst="rect">
            <a:avLst/>
          </a:prstGeom>
        </p:spPr>
      </p:pic>
      <p:sp>
        <p:nvSpPr>
          <p:cNvPr id="12" name="Title Placeholder 11">
            <a:extLst>
              <a:ext uri="{FF2B5EF4-FFF2-40B4-BE49-F238E27FC236}">
                <a16:creationId xmlns:a16="http://schemas.microsoft.com/office/drawing/2014/main" id="{55583BFE-DE12-D242-AD5C-77394358A8E0}"/>
              </a:ext>
            </a:extLst>
          </p:cNvPr>
          <p:cNvSpPr>
            <a:spLocks noGrp="1"/>
          </p:cNvSpPr>
          <p:nvPr>
            <p:ph type="title"/>
          </p:nvPr>
        </p:nvSpPr>
        <p:spPr>
          <a:xfrm>
            <a:off x="838200" y="365125"/>
            <a:ext cx="10515600" cy="1325563"/>
          </a:xfrm>
          <a:prstGeom prst="rect">
            <a:avLst/>
          </a:prstGeom>
        </p:spPr>
        <p:txBody>
          <a:bodyPr vert="horz" lIns="91440" tIns="45720" rIns="91440" bIns="45720" rtlCol="0" anchor="ctr">
            <a:normAutofit/>
          </a:bodyPr>
          <a:lstStyle/>
          <a:p>
            <a:r>
              <a:rPr lang="en-GB"/>
              <a:t>Click to edit Master title style</a:t>
            </a:r>
            <a:endParaRPr lang="en-US"/>
          </a:p>
        </p:txBody>
      </p:sp>
      <p:sp>
        <p:nvSpPr>
          <p:cNvPr id="13" name="Footer Placeholder 12">
            <a:extLst>
              <a:ext uri="{FF2B5EF4-FFF2-40B4-BE49-F238E27FC236}">
                <a16:creationId xmlns:a16="http://schemas.microsoft.com/office/drawing/2014/main" id="{4EF6D3DB-7C68-D64F-B92F-E25D0AACE712}"/>
              </a:ext>
            </a:extLst>
          </p:cNvPr>
          <p:cNvSpPr>
            <a:spLocks noGrp="1"/>
          </p:cNvSpPr>
          <p:nvPr>
            <p:ph type="ftr" sz="quarter" idx="3"/>
          </p:nvPr>
        </p:nvSpPr>
        <p:spPr>
          <a:xfrm>
            <a:off x="4038600" y="6356350"/>
            <a:ext cx="4114800" cy="365125"/>
          </a:xfrm>
          <a:prstGeom prst="rect">
            <a:avLst/>
          </a:prstGeom>
        </p:spPr>
        <p:txBody>
          <a:bodyPr vert="horz" lIns="91440" tIns="45720" rIns="91440" bIns="45720" rtlCol="0" anchor="ctr"/>
          <a:lstStyle>
            <a:lvl1pPr algn="ctr">
              <a:defRPr sz="1200">
                <a:solidFill>
                  <a:schemeClr val="tx1">
                    <a:tint val="75000"/>
                  </a:schemeClr>
                </a:solidFill>
              </a:defRPr>
            </a:lvl1pPr>
          </a:lstStyle>
          <a:p>
            <a:endParaRPr lang="en-US"/>
          </a:p>
        </p:txBody>
      </p:sp>
    </p:spTree>
    <p:extLst>
      <p:ext uri="{BB962C8B-B14F-4D97-AF65-F5344CB8AC3E}">
        <p14:creationId xmlns:p14="http://schemas.microsoft.com/office/powerpoint/2010/main" val="1493663130"/>
      </p:ext>
    </p:extLst>
  </p:cSld>
  <p:clrMap bg1="lt1" tx1="dk1" bg2="lt2" tx2="dk2" accent1="accent1" accent2="accent2" accent3="accent3" accent4="accent4" accent5="accent5" accent6="accent6" hlink="hlink" folHlink="folHlink"/>
  <p:sldLayoutIdLst>
    <p:sldLayoutId id="2147484101" r:id="rId1"/>
    <p:sldLayoutId id="2147484102" r:id="rId2"/>
    <p:sldLayoutId id="2147484103" r:id="rId3"/>
    <p:sldLayoutId id="2147484104" r:id="rId4"/>
    <p:sldLayoutId id="2147484105" r:id="rId5"/>
  </p:sldLayoutIdLst>
  <p:txStyles>
    <p:titleStyle>
      <a:lvl1pPr algn="l" defTabSz="914400" rtl="0" eaLnBrk="1" latinLnBrk="0" hangingPunct="1">
        <a:lnSpc>
          <a:spcPct val="90000"/>
        </a:lnSpc>
        <a:spcBef>
          <a:spcPct val="0"/>
        </a:spcBef>
        <a:buNone/>
        <a:defRPr sz="2000" b="1" i="0" kern="1200" cap="all" spc="250" baseline="0">
          <a:solidFill>
            <a:srgbClr val="68A495"/>
          </a:solidFill>
          <a:latin typeface="Roboto" panose="02000000000000000000" pitchFamily="2" charset="0"/>
          <a:ea typeface="+mj-ea"/>
          <a:cs typeface="+mj-cs"/>
        </a:defRPr>
      </a:lvl1pPr>
    </p:titleStyle>
    <p:bodyStyle>
      <a:lvl1pPr marL="228600" indent="-228600" algn="l" defTabSz="914400" rtl="0" eaLnBrk="1" latinLnBrk="0" hangingPunct="1">
        <a:lnSpc>
          <a:spcPct val="90000"/>
        </a:lnSpc>
        <a:spcBef>
          <a:spcPts val="1000"/>
        </a:spcBef>
        <a:buFont typeface="Arial" panose="020B0604020202020204" pitchFamily="34" charset="0"/>
        <a:buChar char="•"/>
        <a:defRPr sz="1600" kern="1200" baseline="0">
          <a:solidFill>
            <a:schemeClr val="tx1"/>
          </a:solidFill>
          <a:latin typeface="Roboto Slab" pitchFamily="2" charset="0"/>
          <a:ea typeface="+mn-ea"/>
          <a:cs typeface="+mn-cs"/>
        </a:defRPr>
      </a:lvl1pPr>
      <a:lvl2pPr marL="457200" indent="0" algn="l" defTabSz="914400" rtl="0" eaLnBrk="1" latinLnBrk="0" hangingPunct="1">
        <a:lnSpc>
          <a:spcPct val="90000"/>
        </a:lnSpc>
        <a:spcBef>
          <a:spcPts val="500"/>
        </a:spcBef>
        <a:buFont typeface="Arial" panose="020B0604020202020204" pitchFamily="34" charset="0"/>
        <a:buNone/>
        <a:defRPr sz="1200" kern="1200" baseline="0">
          <a:solidFill>
            <a:schemeClr val="tx1"/>
          </a:solidFill>
          <a:latin typeface="Roboto Slab" pitchFamily="2" charset="0"/>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Masters/slideMaster4.xml><?xml version="1.0" encoding="utf-8"?>
<p:sldMaster xmlns:a="http://schemas.openxmlformats.org/drawingml/2006/main" xmlns:r="http://schemas.openxmlformats.org/officeDocument/2006/relationships" xmlns:p="http://schemas.openxmlformats.org/presentationml/2006/main" preserve="1">
  <p:cSld>
    <p:bg>
      <p:bgPr>
        <a:solidFill>
          <a:schemeClr val="accent3"/>
        </a:solidFill>
        <a:effectLst/>
      </p:bgPr>
    </p:bg>
    <p:spTree>
      <p:nvGrpSpPr>
        <p:cNvPr id="1" name=""/>
        <p:cNvGrpSpPr/>
        <p:nvPr/>
      </p:nvGrpSpPr>
      <p:grpSpPr>
        <a:xfrm>
          <a:off x="0" y="0"/>
          <a:ext cx="0" cy="0"/>
          <a:chOff x="0" y="0"/>
          <a:chExt cx="0" cy="0"/>
        </a:xfrm>
      </p:grpSpPr>
      <p:pic>
        <p:nvPicPr>
          <p:cNvPr id="5" name="Picture 4" descr="Text&#10;&#10;Description automatically generated with medium confidence">
            <a:extLst>
              <a:ext uri="{FF2B5EF4-FFF2-40B4-BE49-F238E27FC236}">
                <a16:creationId xmlns:a16="http://schemas.microsoft.com/office/drawing/2014/main" id="{3016CE7F-84B1-ABD5-AB40-B64EF3BED198}"/>
              </a:ext>
            </a:extLst>
          </p:cNvPr>
          <p:cNvPicPr>
            <a:picLocks noChangeAspect="1"/>
          </p:cNvPicPr>
          <p:nvPr userDrawn="1"/>
        </p:nvPicPr>
        <p:blipFill>
          <a:blip r:embed="rId7">
            <a:extLst>
              <a:ext uri="{28A0092B-C50C-407E-A947-70E740481C1C}">
                <a14:useLocalDpi xmlns:a14="http://schemas.microsoft.com/office/drawing/2010/main" val="0"/>
              </a:ext>
            </a:extLst>
          </a:blip>
          <a:stretch>
            <a:fillRect/>
          </a:stretch>
        </p:blipFill>
        <p:spPr>
          <a:xfrm>
            <a:off x="500007" y="483936"/>
            <a:ext cx="3599695" cy="2398781"/>
          </a:xfrm>
          <a:prstGeom prst="rect">
            <a:avLst/>
          </a:prstGeom>
        </p:spPr>
      </p:pic>
      <p:sp>
        <p:nvSpPr>
          <p:cNvPr id="6" name="Title Placeholder 5">
            <a:extLst>
              <a:ext uri="{FF2B5EF4-FFF2-40B4-BE49-F238E27FC236}">
                <a16:creationId xmlns:a16="http://schemas.microsoft.com/office/drawing/2014/main" id="{BEB85A62-8D90-8B0A-5214-1218CB843FC1}"/>
              </a:ext>
            </a:extLst>
          </p:cNvPr>
          <p:cNvSpPr>
            <a:spLocks noGrp="1"/>
          </p:cNvSpPr>
          <p:nvPr>
            <p:ph type="title"/>
          </p:nvPr>
        </p:nvSpPr>
        <p:spPr>
          <a:xfrm>
            <a:off x="4387272" y="365125"/>
            <a:ext cx="6966527" cy="1325563"/>
          </a:xfrm>
          <a:prstGeom prst="rect">
            <a:avLst/>
          </a:prstGeom>
        </p:spPr>
        <p:txBody>
          <a:bodyPr vert="horz" lIns="91440" tIns="45720" rIns="91440" bIns="45720" rtlCol="0" anchor="ctr">
            <a:normAutofit/>
          </a:bodyPr>
          <a:lstStyle/>
          <a:p>
            <a:r>
              <a:rPr lang="en-US"/>
              <a:t>Click to edit Master title style</a:t>
            </a:r>
            <a:endParaRPr lang="en-GB"/>
          </a:p>
        </p:txBody>
      </p:sp>
      <p:sp>
        <p:nvSpPr>
          <p:cNvPr id="10" name="Text Placeholder 9">
            <a:extLst>
              <a:ext uri="{FF2B5EF4-FFF2-40B4-BE49-F238E27FC236}">
                <a16:creationId xmlns:a16="http://schemas.microsoft.com/office/drawing/2014/main" id="{B938C483-D67E-DB27-CEA5-95ADEE519C96}"/>
              </a:ext>
            </a:extLst>
          </p:cNvPr>
          <p:cNvSpPr>
            <a:spLocks noGrp="1"/>
          </p:cNvSpPr>
          <p:nvPr>
            <p:ph type="body" idx="1"/>
          </p:nvPr>
        </p:nvSpPr>
        <p:spPr>
          <a:xfrm>
            <a:off x="838200" y="3315855"/>
            <a:ext cx="10515600" cy="2861108"/>
          </a:xfrm>
          <a:prstGeom prst="rect">
            <a:avLst/>
          </a:prstGeom>
        </p:spPr>
        <p:txBody>
          <a:bodyPr vert="horz" lIns="91440" tIns="45720" rIns="91440" bIns="45720" rtlCol="0">
            <a:normAutofit/>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GB"/>
          </a:p>
        </p:txBody>
      </p:sp>
      <p:pic>
        <p:nvPicPr>
          <p:cNvPr id="12" name="Picture 11">
            <a:extLst>
              <a:ext uri="{FF2B5EF4-FFF2-40B4-BE49-F238E27FC236}">
                <a16:creationId xmlns:a16="http://schemas.microsoft.com/office/drawing/2014/main" id="{3FA18B76-725F-D2E8-54A7-EBF1DD8CD8A0}"/>
              </a:ext>
            </a:extLst>
          </p:cNvPr>
          <p:cNvPicPr>
            <a:picLocks noChangeAspect="1"/>
          </p:cNvPicPr>
          <p:nvPr userDrawn="1"/>
        </p:nvPicPr>
        <p:blipFill rotWithShape="1">
          <a:blip r:embed="rId8"/>
          <a:srcRect r="44153" b="40965"/>
          <a:stretch/>
        </p:blipFill>
        <p:spPr>
          <a:xfrm>
            <a:off x="10978999" y="5238309"/>
            <a:ext cx="1213002" cy="1619691"/>
          </a:xfrm>
          <a:prstGeom prst="rect">
            <a:avLst/>
          </a:prstGeom>
          <a:solidFill>
            <a:schemeClr val="accent4"/>
          </a:solidFill>
        </p:spPr>
      </p:pic>
    </p:spTree>
    <p:extLst>
      <p:ext uri="{BB962C8B-B14F-4D97-AF65-F5344CB8AC3E}">
        <p14:creationId xmlns:p14="http://schemas.microsoft.com/office/powerpoint/2010/main" val="2087448671"/>
      </p:ext>
    </p:extLst>
  </p:cSld>
  <p:clrMap bg1="lt1" tx1="dk1" bg2="lt2" tx2="dk2" accent1="accent1" accent2="accent2" accent3="accent3" accent4="accent4" accent5="accent5" accent6="accent6" hlink="hlink" folHlink="folHlink"/>
  <p:sldLayoutIdLst>
    <p:sldLayoutId id="2147484107" r:id="rId1"/>
    <p:sldLayoutId id="2147484108" r:id="rId2"/>
    <p:sldLayoutId id="2147484109" r:id="rId3"/>
    <p:sldLayoutId id="2147484110" r:id="rId4"/>
    <p:sldLayoutId id="2147484111" r:id="rId5"/>
  </p:sldLayoutIdLst>
  <p:txStyles>
    <p:titleStyle>
      <a:lvl1pPr algn="l" defTabSz="914400" rtl="0" eaLnBrk="1" latinLnBrk="0" hangingPunct="1">
        <a:lnSpc>
          <a:spcPct val="90000"/>
        </a:lnSpc>
        <a:spcBef>
          <a:spcPct val="0"/>
        </a:spcBef>
        <a:buNone/>
        <a:defRPr sz="2800" b="1" kern="1200" cap="all" spc="300" baseline="0">
          <a:solidFill>
            <a:schemeClr val="bg1"/>
          </a:solidFill>
          <a:latin typeface="Roboto" panose="02000000000000000000" pitchFamily="2" charset="0"/>
          <a:ea typeface="Roboto" panose="02000000000000000000" pitchFamily="2" charset="0"/>
          <a:cs typeface="+mj-cs"/>
        </a:defRPr>
      </a:lvl1pPr>
    </p:titleStyle>
    <p:bodyStyle>
      <a:lvl1pPr marL="228600" indent="-228600" algn="l" defTabSz="914400" rtl="0" eaLnBrk="1" latinLnBrk="0" hangingPunct="1">
        <a:lnSpc>
          <a:spcPct val="90000"/>
        </a:lnSpc>
        <a:spcBef>
          <a:spcPts val="1000"/>
        </a:spcBef>
        <a:buClr>
          <a:srgbClr val="70ADA3"/>
        </a:buClr>
        <a:buFont typeface="Arial" panose="020B0604020202020204" pitchFamily="34" charset="0"/>
        <a:buChar char="•"/>
        <a:defRPr sz="1800" kern="1200">
          <a:solidFill>
            <a:schemeClr val="bg1"/>
          </a:solidFill>
          <a:latin typeface="Roboto" panose="02000000000000000000" pitchFamily="2" charset="0"/>
          <a:ea typeface="Roboto" panose="02000000000000000000" pitchFamily="2" charset="0"/>
          <a:cs typeface="+mn-cs"/>
        </a:defRPr>
      </a:lvl1pPr>
      <a:lvl2pPr marL="685800" indent="-228600" algn="l" defTabSz="914400" rtl="0" eaLnBrk="1" latinLnBrk="0" hangingPunct="1">
        <a:lnSpc>
          <a:spcPct val="90000"/>
        </a:lnSpc>
        <a:spcBef>
          <a:spcPts val="500"/>
        </a:spcBef>
        <a:buClr>
          <a:srgbClr val="70ADA3"/>
        </a:buClr>
        <a:buFont typeface="Arial" panose="020B0604020202020204" pitchFamily="34" charset="0"/>
        <a:buChar char="•"/>
        <a:defRPr sz="1600" kern="1200">
          <a:solidFill>
            <a:schemeClr val="bg1"/>
          </a:solidFill>
          <a:latin typeface="Roboto" panose="02000000000000000000" pitchFamily="2" charset="0"/>
          <a:ea typeface="Roboto" panose="02000000000000000000" pitchFamily="2" charset="0"/>
          <a:cs typeface="+mn-cs"/>
        </a:defRPr>
      </a:lvl2pPr>
      <a:lvl3pPr marL="1143000" indent="-228600" algn="l" defTabSz="914400" rtl="0" eaLnBrk="1" latinLnBrk="0" hangingPunct="1">
        <a:lnSpc>
          <a:spcPct val="90000"/>
        </a:lnSpc>
        <a:spcBef>
          <a:spcPts val="500"/>
        </a:spcBef>
        <a:buClr>
          <a:srgbClr val="70ADA3"/>
        </a:buClr>
        <a:buFont typeface="Arial" panose="020B0604020202020204" pitchFamily="34" charset="0"/>
        <a:buChar char="•"/>
        <a:defRPr sz="1400" kern="1200">
          <a:solidFill>
            <a:schemeClr val="bg1"/>
          </a:solidFill>
          <a:latin typeface="Roboto" panose="02000000000000000000" pitchFamily="2" charset="0"/>
          <a:ea typeface="Roboto" panose="02000000000000000000" pitchFamily="2" charset="0"/>
          <a:cs typeface="+mn-cs"/>
        </a:defRPr>
      </a:lvl3pPr>
      <a:lvl4pPr marL="1600200" indent="-228600" algn="l" defTabSz="914400" rtl="0" eaLnBrk="1" latinLnBrk="0" hangingPunct="1">
        <a:lnSpc>
          <a:spcPct val="90000"/>
        </a:lnSpc>
        <a:spcBef>
          <a:spcPts val="500"/>
        </a:spcBef>
        <a:buClr>
          <a:srgbClr val="70ADA3"/>
        </a:buClr>
        <a:buFont typeface="Arial" panose="020B0604020202020204" pitchFamily="34" charset="0"/>
        <a:buChar char="•"/>
        <a:defRPr sz="1200" kern="1200">
          <a:solidFill>
            <a:schemeClr val="bg1"/>
          </a:solidFill>
          <a:latin typeface="Roboto" panose="02000000000000000000" pitchFamily="2" charset="0"/>
          <a:ea typeface="Roboto" panose="02000000000000000000" pitchFamily="2" charset="0"/>
          <a:cs typeface="+mn-cs"/>
        </a:defRPr>
      </a:lvl4pPr>
      <a:lvl5pPr marL="2057400" indent="-228600" algn="l" defTabSz="914400" rtl="0" eaLnBrk="1" latinLnBrk="0" hangingPunct="1">
        <a:lnSpc>
          <a:spcPct val="90000"/>
        </a:lnSpc>
        <a:spcBef>
          <a:spcPts val="500"/>
        </a:spcBef>
        <a:buClr>
          <a:srgbClr val="70ADA3"/>
        </a:buClr>
        <a:buFont typeface="Arial" panose="020B0604020202020204" pitchFamily="34" charset="0"/>
        <a:buChar char="•"/>
        <a:defRPr sz="1100" kern="1200">
          <a:solidFill>
            <a:schemeClr val="bg1"/>
          </a:solidFill>
          <a:latin typeface="Roboto" panose="02000000000000000000" pitchFamily="2" charset="0"/>
          <a:ea typeface="Roboto" panose="02000000000000000000" pitchFamily="2" charset="0"/>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Masters/slideMaster5.xml><?xml version="1.0" encoding="utf-8"?>
<p:sldMaster xmlns:a="http://schemas.openxmlformats.org/drawingml/2006/main" xmlns:r="http://schemas.openxmlformats.org/officeDocument/2006/relationships" xmlns:p="http://schemas.openxmlformats.org/presentationml/2006/main" preserve="1">
  <p:cSld>
    <p:bg>
      <p:bgPr>
        <a:solidFill>
          <a:schemeClr val="bg1"/>
        </a:solidFill>
        <a:effectLst/>
      </p:bgPr>
    </p:bg>
    <p:spTree>
      <p:nvGrpSpPr>
        <p:cNvPr id="1" name=""/>
        <p:cNvGrpSpPr/>
        <p:nvPr/>
      </p:nvGrpSpPr>
      <p:grpSpPr>
        <a:xfrm>
          <a:off x="0" y="0"/>
          <a:ext cx="0" cy="0"/>
          <a:chOff x="0" y="0"/>
          <a:chExt cx="0" cy="0"/>
        </a:xfrm>
      </p:grpSpPr>
      <p:sp>
        <p:nvSpPr>
          <p:cNvPr id="2" name="Title Placeholder 1"/>
          <p:cNvSpPr>
            <a:spLocks noGrp="1"/>
          </p:cNvSpPr>
          <p:nvPr>
            <p:ph type="title"/>
          </p:nvPr>
        </p:nvSpPr>
        <p:spPr>
          <a:xfrm>
            <a:off x="1872000" y="360000"/>
            <a:ext cx="9000000" cy="720000"/>
          </a:xfrm>
          <a:prstGeom prst="rect">
            <a:avLst/>
          </a:prstGeom>
        </p:spPr>
        <p:txBody>
          <a:bodyPr vert="horz" lIns="0" tIns="0" rIns="0" bIns="0" rtlCol="0" anchor="t" anchorCtr="0">
            <a:noAutofit/>
          </a:bodyPr>
          <a:lstStyle/>
          <a:p>
            <a:r>
              <a:rPr lang="en-US"/>
              <a:t>Click to edit Master title style</a:t>
            </a:r>
          </a:p>
        </p:txBody>
      </p:sp>
      <p:sp>
        <p:nvSpPr>
          <p:cNvPr id="3" name="Text Placeholder 2"/>
          <p:cNvSpPr>
            <a:spLocks noGrp="1"/>
          </p:cNvSpPr>
          <p:nvPr>
            <p:ph type="body" idx="1"/>
          </p:nvPr>
        </p:nvSpPr>
        <p:spPr>
          <a:xfrm>
            <a:off x="1872000" y="1440000"/>
            <a:ext cx="9000000" cy="4320000"/>
          </a:xfrm>
          <a:prstGeom prst="rect">
            <a:avLst/>
          </a:prstGeom>
        </p:spPr>
        <p:txBody>
          <a:bodyPr vert="horz" lIns="0" tIns="0" rIns="0" bIns="0" rtlCol="0">
            <a:noAutofit/>
          </a:body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p>
        </p:txBody>
      </p:sp>
      <p:sp>
        <p:nvSpPr>
          <p:cNvPr id="5" name="Footer Placeholder 4"/>
          <p:cNvSpPr>
            <a:spLocks noGrp="1"/>
          </p:cNvSpPr>
          <p:nvPr>
            <p:ph type="ftr" sz="quarter" idx="3"/>
          </p:nvPr>
        </p:nvSpPr>
        <p:spPr>
          <a:xfrm>
            <a:off x="720000" y="6483600"/>
            <a:ext cx="10897200" cy="144000"/>
          </a:xfrm>
          <a:prstGeom prst="rect">
            <a:avLst/>
          </a:prstGeom>
        </p:spPr>
        <p:txBody>
          <a:bodyPr vert="horz" lIns="0" tIns="0" rIns="0" bIns="0" rtlCol="0" anchor="t" anchorCtr="0"/>
          <a:lstStyle>
            <a:lvl1pPr algn="ctr">
              <a:defRPr sz="900">
                <a:solidFill>
                  <a:srgbClr val="1F144A"/>
                </a:solidFill>
                <a:latin typeface="Lato" panose="020F0502020204030203" pitchFamily="34" charset="77"/>
              </a:defRPr>
            </a:lvl1pPr>
          </a:lstStyle>
          <a:p>
            <a:r>
              <a:rPr lang="en-US"/>
              <a:t>COMPLAINTS TRAINING MAY 2024</a:t>
            </a:r>
          </a:p>
        </p:txBody>
      </p:sp>
      <p:sp>
        <p:nvSpPr>
          <p:cNvPr id="4" name="Date Placeholder 3"/>
          <p:cNvSpPr>
            <a:spLocks noGrp="1"/>
          </p:cNvSpPr>
          <p:nvPr>
            <p:ph type="dt" sz="half" idx="2"/>
          </p:nvPr>
        </p:nvSpPr>
        <p:spPr>
          <a:xfrm>
            <a:off x="9154800" y="6483600"/>
            <a:ext cx="2466000" cy="144000"/>
          </a:xfrm>
          <a:prstGeom prst="rect">
            <a:avLst/>
          </a:prstGeom>
        </p:spPr>
        <p:txBody>
          <a:bodyPr vert="horz" lIns="0" tIns="0" rIns="0" bIns="0" rtlCol="0" anchor="t" anchorCtr="0"/>
          <a:lstStyle>
            <a:lvl1pPr algn="r">
              <a:defRPr sz="900" b="1">
                <a:solidFill>
                  <a:srgbClr val="1F144A"/>
                </a:solidFill>
                <a:latin typeface="Lato" panose="020F0502020204030203" pitchFamily="34" charset="77"/>
              </a:defRPr>
            </a:lvl1pPr>
          </a:lstStyle>
          <a:p>
            <a:endParaRPr lang="en-US"/>
          </a:p>
        </p:txBody>
      </p:sp>
      <p:sp>
        <p:nvSpPr>
          <p:cNvPr id="7" name="TextBox 6">
            <a:extLst>
              <a:ext uri="{FF2B5EF4-FFF2-40B4-BE49-F238E27FC236}">
                <a16:creationId xmlns:a16="http://schemas.microsoft.com/office/drawing/2014/main" id="{8FDFBAA5-A0DF-2D0E-4536-48C55F7D16D4}"/>
              </a:ext>
            </a:extLst>
          </p:cNvPr>
          <p:cNvSpPr txBox="1"/>
          <p:nvPr userDrawn="1">
            <p:extLst>
              <p:ext uri="{1162E1C5-73C7-4A58-AE30-91384D911F3F}">
                <p184:classification xmlns:p184="http://schemas.microsoft.com/office/powerpoint/2018/4/main" val="ftr"/>
              </p:ext>
            </p:extLst>
          </p:nvPr>
        </p:nvSpPr>
        <p:spPr>
          <a:xfrm>
            <a:off x="63500" y="6489700"/>
            <a:ext cx="12009438" cy="304800"/>
          </a:xfrm>
          <a:prstGeom prst="rect">
            <a:avLst/>
          </a:prstGeom>
        </p:spPr>
        <p:txBody>
          <a:bodyPr horzOverflow="overflow" lIns="0" tIns="0" rIns="0" bIns="0">
            <a:spAutoFit/>
          </a:bodyPr>
          <a:lstStyle/>
          <a:p>
            <a:pPr algn="l"/>
            <a:r>
              <a:rPr lang="en-GB" sz="1000">
                <a:solidFill>
                  <a:srgbClr val="000000">
                    <a:alpha val="50000"/>
                  </a:srgbClr>
                </a:solidFill>
                <a:latin typeface="Calibri" panose="020F0502020204030204" pitchFamily="34" charset="0"/>
                <a:ea typeface="Calibri" panose="020F0502020204030204" pitchFamily="34" charset="0"/>
                <a:cs typeface="Calibri" panose="020F0502020204030204" pitchFamily="34" charset="0"/>
              </a:rPr>
              <a:t>This email/document and its contents have been classified as ‘Internal &amp; Partners’ by RECCo. This data should be handled in line with RECCo data handling requirements. If you have received this data in error, please advise the sender or author and delete the data.</a:t>
            </a:r>
          </a:p>
        </p:txBody>
      </p:sp>
    </p:spTree>
    <p:extLst>
      <p:ext uri="{BB962C8B-B14F-4D97-AF65-F5344CB8AC3E}">
        <p14:creationId xmlns:p14="http://schemas.microsoft.com/office/powerpoint/2010/main" val="1658548680"/>
      </p:ext>
    </p:extLst>
  </p:cSld>
  <p:clrMap bg1="lt1" tx1="dk1" bg2="lt2" tx2="dk2" accent1="accent1" accent2="accent2" accent3="accent3" accent4="accent4" accent5="accent5" accent6="accent6" hlink="hlink" folHlink="folHlink"/>
  <p:sldLayoutIdLst>
    <p:sldLayoutId id="2147484134" r:id="rId1"/>
  </p:sldLayoutIdLst>
  <p:hf sldNum="0" hdr="0" dt="0"/>
  <p:txStyles>
    <p:titleStyle>
      <a:lvl1pPr algn="l" defTabSz="914377" rtl="0" eaLnBrk="1" latinLnBrk="0" hangingPunct="1">
        <a:lnSpc>
          <a:spcPct val="90000"/>
        </a:lnSpc>
        <a:spcBef>
          <a:spcPct val="0"/>
        </a:spcBef>
        <a:buNone/>
        <a:defRPr sz="2600" b="1" kern="1200">
          <a:solidFill>
            <a:schemeClr val="accent1"/>
          </a:solidFill>
          <a:latin typeface="Lato" panose="020F0502020204030203" pitchFamily="34" charset="77"/>
          <a:ea typeface="+mj-ea"/>
          <a:cs typeface="+mj-cs"/>
        </a:defRPr>
      </a:lvl1pPr>
    </p:titleStyle>
    <p:bodyStyle>
      <a:lvl1pPr marL="0" indent="0" algn="l" defTabSz="914377" rtl="0" eaLnBrk="1" latinLnBrk="0" hangingPunct="1">
        <a:lnSpc>
          <a:spcPct val="90000"/>
        </a:lnSpc>
        <a:spcBef>
          <a:spcPts val="1000"/>
        </a:spcBef>
        <a:buFontTx/>
        <a:buNone/>
        <a:defRPr sz="1600" b="1" kern="1200">
          <a:solidFill>
            <a:srgbClr val="1F144A"/>
          </a:solidFill>
          <a:latin typeface="Lato" panose="020F0502020204030203" pitchFamily="34" charset="77"/>
          <a:ea typeface="+mn-ea"/>
          <a:cs typeface="+mn-cs"/>
        </a:defRPr>
      </a:lvl1pPr>
      <a:lvl2pPr marL="457189" indent="0" algn="l" defTabSz="914377" rtl="0" eaLnBrk="1" latinLnBrk="0" hangingPunct="1">
        <a:lnSpc>
          <a:spcPct val="90000"/>
        </a:lnSpc>
        <a:spcBef>
          <a:spcPts val="500"/>
        </a:spcBef>
        <a:buFontTx/>
        <a:buNone/>
        <a:defRPr sz="1400" kern="1200">
          <a:solidFill>
            <a:srgbClr val="1F144A"/>
          </a:solidFill>
          <a:latin typeface="Lato" panose="020F0502020204030203" pitchFamily="34" charset="77"/>
          <a:ea typeface="+mn-ea"/>
          <a:cs typeface="+mn-cs"/>
        </a:defRPr>
      </a:lvl2pPr>
      <a:lvl3pPr marL="914377" indent="0" algn="l" defTabSz="914377" rtl="0" eaLnBrk="1" latinLnBrk="0" hangingPunct="1">
        <a:lnSpc>
          <a:spcPct val="90000"/>
        </a:lnSpc>
        <a:spcBef>
          <a:spcPts val="500"/>
        </a:spcBef>
        <a:buFontTx/>
        <a:buNone/>
        <a:defRPr sz="1200" kern="1200">
          <a:solidFill>
            <a:srgbClr val="1F144A"/>
          </a:solidFill>
          <a:latin typeface="Lato" panose="020F0502020204030203" pitchFamily="34" charset="77"/>
          <a:ea typeface="+mn-ea"/>
          <a:cs typeface="+mn-cs"/>
        </a:defRPr>
      </a:lvl3pPr>
      <a:lvl4pPr marL="1371566" indent="0" algn="l" defTabSz="914377" rtl="0" eaLnBrk="1" latinLnBrk="0" hangingPunct="1">
        <a:lnSpc>
          <a:spcPct val="90000"/>
        </a:lnSpc>
        <a:spcBef>
          <a:spcPts val="500"/>
        </a:spcBef>
        <a:buFontTx/>
        <a:buNone/>
        <a:defRPr sz="1100" kern="1200">
          <a:solidFill>
            <a:srgbClr val="1F144A"/>
          </a:solidFill>
          <a:latin typeface="Lato" panose="020F0502020204030203" pitchFamily="34" charset="77"/>
          <a:ea typeface="+mn-ea"/>
          <a:cs typeface="+mn-cs"/>
        </a:defRPr>
      </a:lvl4pPr>
      <a:lvl5pPr marL="1828754" indent="0" algn="l" defTabSz="914377" rtl="0" eaLnBrk="1" latinLnBrk="0" hangingPunct="1">
        <a:lnSpc>
          <a:spcPct val="90000"/>
        </a:lnSpc>
        <a:spcBef>
          <a:spcPts val="500"/>
        </a:spcBef>
        <a:buFontTx/>
        <a:buNone/>
        <a:defRPr sz="1000" kern="1200">
          <a:solidFill>
            <a:srgbClr val="1F144A"/>
          </a:solidFill>
          <a:latin typeface="Lato" panose="020F0502020204030203" pitchFamily="34" charset="77"/>
          <a:ea typeface="+mn-ea"/>
          <a:cs typeface="+mn-cs"/>
        </a:defRPr>
      </a:lvl5pPr>
      <a:lvl6pPr marL="2514537" indent="-228594" algn="l" defTabSz="914377"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726" indent="-228594" algn="l" defTabSz="914377"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8914" indent="-228594" algn="l" defTabSz="914377"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103" indent="-228594" algn="l" defTabSz="914377"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p:bodyStyle>
    <p:otherStyle>
      <a:defPPr>
        <a:defRPr lang="en-US"/>
      </a:defPPr>
      <a:lvl1pPr marL="0" algn="l" defTabSz="914377" rtl="0" eaLnBrk="1" latinLnBrk="0" hangingPunct="1">
        <a:defRPr sz="1800" kern="1200">
          <a:solidFill>
            <a:schemeClr val="tx1"/>
          </a:solidFill>
          <a:latin typeface="+mn-lt"/>
          <a:ea typeface="+mn-ea"/>
          <a:cs typeface="+mn-cs"/>
        </a:defRPr>
      </a:lvl1pPr>
      <a:lvl2pPr marL="457189" algn="l" defTabSz="914377" rtl="0" eaLnBrk="1" latinLnBrk="0" hangingPunct="1">
        <a:defRPr sz="1800" kern="1200">
          <a:solidFill>
            <a:schemeClr val="tx1"/>
          </a:solidFill>
          <a:latin typeface="+mn-lt"/>
          <a:ea typeface="+mn-ea"/>
          <a:cs typeface="+mn-cs"/>
        </a:defRPr>
      </a:lvl2pPr>
      <a:lvl3pPr marL="914377" algn="l" defTabSz="914377" rtl="0" eaLnBrk="1" latinLnBrk="0" hangingPunct="1">
        <a:defRPr sz="1800" kern="1200">
          <a:solidFill>
            <a:schemeClr val="tx1"/>
          </a:solidFill>
          <a:latin typeface="+mn-lt"/>
          <a:ea typeface="+mn-ea"/>
          <a:cs typeface="+mn-cs"/>
        </a:defRPr>
      </a:lvl3pPr>
      <a:lvl4pPr marL="1371566" algn="l" defTabSz="914377" rtl="0" eaLnBrk="1" latinLnBrk="0" hangingPunct="1">
        <a:defRPr sz="1800" kern="1200">
          <a:solidFill>
            <a:schemeClr val="tx1"/>
          </a:solidFill>
          <a:latin typeface="+mn-lt"/>
          <a:ea typeface="+mn-ea"/>
          <a:cs typeface="+mn-cs"/>
        </a:defRPr>
      </a:lvl4pPr>
      <a:lvl5pPr marL="1828754" algn="l" defTabSz="914377" rtl="0" eaLnBrk="1" latinLnBrk="0" hangingPunct="1">
        <a:defRPr sz="1800" kern="1200">
          <a:solidFill>
            <a:schemeClr val="tx1"/>
          </a:solidFill>
          <a:latin typeface="+mn-lt"/>
          <a:ea typeface="+mn-ea"/>
          <a:cs typeface="+mn-cs"/>
        </a:defRPr>
      </a:lvl5pPr>
      <a:lvl6pPr marL="2285943" algn="l" defTabSz="914377" rtl="0" eaLnBrk="1" latinLnBrk="0" hangingPunct="1">
        <a:defRPr sz="1800" kern="1200">
          <a:solidFill>
            <a:schemeClr val="tx1"/>
          </a:solidFill>
          <a:latin typeface="+mn-lt"/>
          <a:ea typeface="+mn-ea"/>
          <a:cs typeface="+mn-cs"/>
        </a:defRPr>
      </a:lvl6pPr>
      <a:lvl7pPr marL="2743131" algn="l" defTabSz="914377" rtl="0" eaLnBrk="1" latinLnBrk="0" hangingPunct="1">
        <a:defRPr sz="1800" kern="1200">
          <a:solidFill>
            <a:schemeClr val="tx1"/>
          </a:solidFill>
          <a:latin typeface="+mn-lt"/>
          <a:ea typeface="+mn-ea"/>
          <a:cs typeface="+mn-cs"/>
        </a:defRPr>
      </a:lvl7pPr>
      <a:lvl8pPr marL="3200320" algn="l" defTabSz="914377" rtl="0" eaLnBrk="1" latinLnBrk="0" hangingPunct="1">
        <a:defRPr sz="1800" kern="1200">
          <a:solidFill>
            <a:schemeClr val="tx1"/>
          </a:solidFill>
          <a:latin typeface="+mn-lt"/>
          <a:ea typeface="+mn-ea"/>
          <a:cs typeface="+mn-cs"/>
        </a:defRPr>
      </a:lvl8pPr>
      <a:lvl9pPr marL="3657509" algn="l" defTabSz="914377" rtl="0" eaLnBrk="1" latinLnBrk="0" hangingPunct="1">
        <a:defRPr sz="1800" kern="1200">
          <a:solidFill>
            <a:schemeClr val="tx1"/>
          </a:solidFill>
          <a:latin typeface="+mn-lt"/>
          <a:ea typeface="+mn-ea"/>
          <a:cs typeface="+mn-cs"/>
        </a:defRPr>
      </a:lvl9pPr>
    </p:otherStyle>
  </p:txStyles>
</p:sldMaster>
</file>

<file path=ppt/slideMasters/slideMaster6.xml><?xml version="1.0" encoding="utf-8"?>
<p:sldMaster xmlns:a="http://schemas.openxmlformats.org/drawingml/2006/main" xmlns:r="http://schemas.openxmlformats.org/officeDocument/2006/relationships" xmlns:p="http://schemas.openxmlformats.org/presentationml/2006/main" preserve="1">
  <p:cSld>
    <p:bg>
      <p:bgPr>
        <a:solidFill>
          <a:schemeClr val="bg1"/>
        </a:solidFill>
        <a:effectLst/>
      </p:bgPr>
    </p:bg>
    <p:spTree>
      <p:nvGrpSpPr>
        <p:cNvPr id="1" name=""/>
        <p:cNvGrpSpPr/>
        <p:nvPr/>
      </p:nvGrpSpPr>
      <p:grpSpPr>
        <a:xfrm>
          <a:off x="0" y="0"/>
          <a:ext cx="0" cy="0"/>
          <a:chOff x="0" y="0"/>
          <a:chExt cx="0" cy="0"/>
        </a:xfrm>
      </p:grpSpPr>
      <p:sp>
        <p:nvSpPr>
          <p:cNvPr id="2" name="Title Placeholder 1"/>
          <p:cNvSpPr>
            <a:spLocks noGrp="1"/>
          </p:cNvSpPr>
          <p:nvPr>
            <p:ph type="title"/>
          </p:nvPr>
        </p:nvSpPr>
        <p:spPr>
          <a:xfrm>
            <a:off x="1872000" y="360000"/>
            <a:ext cx="9000000" cy="720000"/>
          </a:xfrm>
          <a:prstGeom prst="rect">
            <a:avLst/>
          </a:prstGeom>
        </p:spPr>
        <p:txBody>
          <a:bodyPr vert="horz" lIns="0" tIns="0" rIns="0" bIns="0" rtlCol="0" anchor="t" anchorCtr="0">
            <a:noAutofit/>
          </a:bodyPr>
          <a:lstStyle/>
          <a:p>
            <a:r>
              <a:rPr lang="en-US"/>
              <a:t>Click to edit Master title style</a:t>
            </a:r>
          </a:p>
        </p:txBody>
      </p:sp>
      <p:sp>
        <p:nvSpPr>
          <p:cNvPr id="3" name="Text Placeholder 2"/>
          <p:cNvSpPr>
            <a:spLocks noGrp="1"/>
          </p:cNvSpPr>
          <p:nvPr>
            <p:ph type="body" idx="1"/>
          </p:nvPr>
        </p:nvSpPr>
        <p:spPr>
          <a:xfrm>
            <a:off x="1872000" y="1440000"/>
            <a:ext cx="9000000" cy="4320000"/>
          </a:xfrm>
          <a:prstGeom prst="rect">
            <a:avLst/>
          </a:prstGeom>
        </p:spPr>
        <p:txBody>
          <a:bodyPr vert="horz" lIns="0" tIns="0" rIns="0" bIns="0" rtlCol="0">
            <a:noAutofit/>
          </a:body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p>
        </p:txBody>
      </p:sp>
      <p:sp>
        <p:nvSpPr>
          <p:cNvPr id="5" name="Footer Placeholder 4"/>
          <p:cNvSpPr>
            <a:spLocks noGrp="1"/>
          </p:cNvSpPr>
          <p:nvPr>
            <p:ph type="ftr" sz="quarter" idx="3"/>
          </p:nvPr>
        </p:nvSpPr>
        <p:spPr>
          <a:xfrm>
            <a:off x="720000" y="6483600"/>
            <a:ext cx="10897200" cy="144000"/>
          </a:xfrm>
          <a:prstGeom prst="rect">
            <a:avLst/>
          </a:prstGeom>
        </p:spPr>
        <p:txBody>
          <a:bodyPr vert="horz" lIns="0" tIns="0" rIns="0" bIns="0" rtlCol="0" anchor="t" anchorCtr="0"/>
          <a:lstStyle>
            <a:lvl1pPr algn="ctr">
              <a:defRPr sz="900">
                <a:solidFill>
                  <a:srgbClr val="1F144A"/>
                </a:solidFill>
                <a:latin typeface="Lato" panose="020F0502020204030203" pitchFamily="34" charset="77"/>
              </a:defRPr>
            </a:lvl1pPr>
          </a:lstStyle>
          <a:p>
            <a:r>
              <a:rPr lang="en-US"/>
              <a:t>COMPLAINTS TRAINING MAY 2024</a:t>
            </a:r>
          </a:p>
        </p:txBody>
      </p:sp>
      <p:sp>
        <p:nvSpPr>
          <p:cNvPr id="4" name="Date Placeholder 3"/>
          <p:cNvSpPr>
            <a:spLocks noGrp="1"/>
          </p:cNvSpPr>
          <p:nvPr>
            <p:ph type="dt" sz="half" idx="2"/>
          </p:nvPr>
        </p:nvSpPr>
        <p:spPr>
          <a:xfrm>
            <a:off x="9154800" y="6483600"/>
            <a:ext cx="2466000" cy="144000"/>
          </a:xfrm>
          <a:prstGeom prst="rect">
            <a:avLst/>
          </a:prstGeom>
        </p:spPr>
        <p:txBody>
          <a:bodyPr vert="horz" lIns="0" tIns="0" rIns="0" bIns="0" rtlCol="0" anchor="t" anchorCtr="0"/>
          <a:lstStyle>
            <a:lvl1pPr algn="r">
              <a:defRPr sz="900" b="1">
                <a:solidFill>
                  <a:srgbClr val="1F144A"/>
                </a:solidFill>
                <a:latin typeface="Lato" panose="020F0502020204030203" pitchFamily="34" charset="77"/>
              </a:defRPr>
            </a:lvl1pPr>
          </a:lstStyle>
          <a:p>
            <a:endParaRPr lang="en-US"/>
          </a:p>
        </p:txBody>
      </p:sp>
      <p:sp>
        <p:nvSpPr>
          <p:cNvPr id="7" name="TextBox 6">
            <a:extLst>
              <a:ext uri="{FF2B5EF4-FFF2-40B4-BE49-F238E27FC236}">
                <a16:creationId xmlns:a16="http://schemas.microsoft.com/office/drawing/2014/main" id="{8FDFBAA5-A0DF-2D0E-4536-48C55F7D16D4}"/>
              </a:ext>
            </a:extLst>
          </p:cNvPr>
          <p:cNvSpPr txBox="1"/>
          <p:nvPr userDrawn="1">
            <p:extLst>
              <p:ext uri="{1162E1C5-73C7-4A58-AE30-91384D911F3F}">
                <p184:classification xmlns:p184="http://schemas.microsoft.com/office/powerpoint/2018/4/main" val="ftr"/>
              </p:ext>
            </p:extLst>
          </p:nvPr>
        </p:nvSpPr>
        <p:spPr>
          <a:xfrm>
            <a:off x="63500" y="6489700"/>
            <a:ext cx="12009438" cy="304800"/>
          </a:xfrm>
          <a:prstGeom prst="rect">
            <a:avLst/>
          </a:prstGeom>
        </p:spPr>
        <p:txBody>
          <a:bodyPr horzOverflow="overflow" lIns="0" tIns="0" rIns="0" bIns="0">
            <a:spAutoFit/>
          </a:bodyPr>
          <a:lstStyle/>
          <a:p>
            <a:pPr algn="l"/>
            <a:r>
              <a:rPr lang="en-GB" sz="1000">
                <a:solidFill>
                  <a:srgbClr val="000000">
                    <a:alpha val="50000"/>
                  </a:srgbClr>
                </a:solidFill>
                <a:latin typeface="Calibri" panose="020F0502020204030204" pitchFamily="34" charset="0"/>
                <a:ea typeface="Calibri" panose="020F0502020204030204" pitchFamily="34" charset="0"/>
                <a:cs typeface="Calibri" panose="020F0502020204030204" pitchFamily="34" charset="0"/>
              </a:rPr>
              <a:t>This email/document and its contents have been classified as ‘Internal &amp; Partners’ by RECCo. This data should be handled in line with RECCo data handling requirements. If you have received this data in error, please advise the sender or author and delete the data.</a:t>
            </a:r>
          </a:p>
        </p:txBody>
      </p:sp>
    </p:spTree>
    <p:extLst>
      <p:ext uri="{BB962C8B-B14F-4D97-AF65-F5344CB8AC3E}">
        <p14:creationId xmlns:p14="http://schemas.microsoft.com/office/powerpoint/2010/main" val="1558005749"/>
      </p:ext>
    </p:extLst>
  </p:cSld>
  <p:clrMap bg1="lt1" tx1="dk1" bg2="lt2" tx2="dk2" accent1="accent1" accent2="accent2" accent3="accent3" accent4="accent4" accent5="accent5" accent6="accent6" hlink="hlink" folHlink="folHlink"/>
  <p:sldLayoutIdLst>
    <p:sldLayoutId id="2147484148" r:id="rId1"/>
  </p:sldLayoutIdLst>
  <p:hf sldNum="0" hdr="0" dt="0"/>
  <p:txStyles>
    <p:titleStyle>
      <a:lvl1pPr algn="l" defTabSz="914377" rtl="0" eaLnBrk="1" latinLnBrk="0" hangingPunct="1">
        <a:lnSpc>
          <a:spcPct val="90000"/>
        </a:lnSpc>
        <a:spcBef>
          <a:spcPct val="0"/>
        </a:spcBef>
        <a:buNone/>
        <a:defRPr sz="2600" b="1" kern="1200">
          <a:solidFill>
            <a:schemeClr val="accent1"/>
          </a:solidFill>
          <a:latin typeface="Lato" panose="020F0502020204030203" pitchFamily="34" charset="77"/>
          <a:ea typeface="+mj-ea"/>
          <a:cs typeface="+mj-cs"/>
        </a:defRPr>
      </a:lvl1pPr>
    </p:titleStyle>
    <p:bodyStyle>
      <a:lvl1pPr marL="0" indent="0" algn="l" defTabSz="914377" rtl="0" eaLnBrk="1" latinLnBrk="0" hangingPunct="1">
        <a:lnSpc>
          <a:spcPct val="90000"/>
        </a:lnSpc>
        <a:spcBef>
          <a:spcPts val="1000"/>
        </a:spcBef>
        <a:buFontTx/>
        <a:buNone/>
        <a:defRPr sz="1600" b="1" kern="1200">
          <a:solidFill>
            <a:srgbClr val="1F144A"/>
          </a:solidFill>
          <a:latin typeface="Lato" panose="020F0502020204030203" pitchFamily="34" charset="77"/>
          <a:ea typeface="+mn-ea"/>
          <a:cs typeface="+mn-cs"/>
        </a:defRPr>
      </a:lvl1pPr>
      <a:lvl2pPr marL="457189" indent="0" algn="l" defTabSz="914377" rtl="0" eaLnBrk="1" latinLnBrk="0" hangingPunct="1">
        <a:lnSpc>
          <a:spcPct val="90000"/>
        </a:lnSpc>
        <a:spcBef>
          <a:spcPts val="500"/>
        </a:spcBef>
        <a:buFontTx/>
        <a:buNone/>
        <a:defRPr sz="1400" kern="1200">
          <a:solidFill>
            <a:srgbClr val="1F144A"/>
          </a:solidFill>
          <a:latin typeface="Lato" panose="020F0502020204030203" pitchFamily="34" charset="77"/>
          <a:ea typeface="+mn-ea"/>
          <a:cs typeface="+mn-cs"/>
        </a:defRPr>
      </a:lvl2pPr>
      <a:lvl3pPr marL="914377" indent="0" algn="l" defTabSz="914377" rtl="0" eaLnBrk="1" latinLnBrk="0" hangingPunct="1">
        <a:lnSpc>
          <a:spcPct val="90000"/>
        </a:lnSpc>
        <a:spcBef>
          <a:spcPts val="500"/>
        </a:spcBef>
        <a:buFontTx/>
        <a:buNone/>
        <a:defRPr sz="1200" kern="1200">
          <a:solidFill>
            <a:srgbClr val="1F144A"/>
          </a:solidFill>
          <a:latin typeface="Lato" panose="020F0502020204030203" pitchFamily="34" charset="77"/>
          <a:ea typeface="+mn-ea"/>
          <a:cs typeface="+mn-cs"/>
        </a:defRPr>
      </a:lvl3pPr>
      <a:lvl4pPr marL="1371566" indent="0" algn="l" defTabSz="914377" rtl="0" eaLnBrk="1" latinLnBrk="0" hangingPunct="1">
        <a:lnSpc>
          <a:spcPct val="90000"/>
        </a:lnSpc>
        <a:spcBef>
          <a:spcPts val="500"/>
        </a:spcBef>
        <a:buFontTx/>
        <a:buNone/>
        <a:defRPr sz="1100" kern="1200">
          <a:solidFill>
            <a:srgbClr val="1F144A"/>
          </a:solidFill>
          <a:latin typeface="Lato" panose="020F0502020204030203" pitchFamily="34" charset="77"/>
          <a:ea typeface="+mn-ea"/>
          <a:cs typeface="+mn-cs"/>
        </a:defRPr>
      </a:lvl4pPr>
      <a:lvl5pPr marL="1828754" indent="0" algn="l" defTabSz="914377" rtl="0" eaLnBrk="1" latinLnBrk="0" hangingPunct="1">
        <a:lnSpc>
          <a:spcPct val="90000"/>
        </a:lnSpc>
        <a:spcBef>
          <a:spcPts val="500"/>
        </a:spcBef>
        <a:buFontTx/>
        <a:buNone/>
        <a:defRPr sz="1000" kern="1200">
          <a:solidFill>
            <a:srgbClr val="1F144A"/>
          </a:solidFill>
          <a:latin typeface="Lato" panose="020F0502020204030203" pitchFamily="34" charset="77"/>
          <a:ea typeface="+mn-ea"/>
          <a:cs typeface="+mn-cs"/>
        </a:defRPr>
      </a:lvl5pPr>
      <a:lvl6pPr marL="2514537" indent="-228594" algn="l" defTabSz="914377"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726" indent="-228594" algn="l" defTabSz="914377"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8914" indent="-228594" algn="l" defTabSz="914377"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103" indent="-228594" algn="l" defTabSz="914377"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p:bodyStyle>
    <p:otherStyle>
      <a:defPPr>
        <a:defRPr lang="en-US"/>
      </a:defPPr>
      <a:lvl1pPr marL="0" algn="l" defTabSz="914377" rtl="0" eaLnBrk="1" latinLnBrk="0" hangingPunct="1">
        <a:defRPr sz="1800" kern="1200">
          <a:solidFill>
            <a:schemeClr val="tx1"/>
          </a:solidFill>
          <a:latin typeface="+mn-lt"/>
          <a:ea typeface="+mn-ea"/>
          <a:cs typeface="+mn-cs"/>
        </a:defRPr>
      </a:lvl1pPr>
      <a:lvl2pPr marL="457189" algn="l" defTabSz="914377" rtl="0" eaLnBrk="1" latinLnBrk="0" hangingPunct="1">
        <a:defRPr sz="1800" kern="1200">
          <a:solidFill>
            <a:schemeClr val="tx1"/>
          </a:solidFill>
          <a:latin typeface="+mn-lt"/>
          <a:ea typeface="+mn-ea"/>
          <a:cs typeface="+mn-cs"/>
        </a:defRPr>
      </a:lvl2pPr>
      <a:lvl3pPr marL="914377" algn="l" defTabSz="914377" rtl="0" eaLnBrk="1" latinLnBrk="0" hangingPunct="1">
        <a:defRPr sz="1800" kern="1200">
          <a:solidFill>
            <a:schemeClr val="tx1"/>
          </a:solidFill>
          <a:latin typeface="+mn-lt"/>
          <a:ea typeface="+mn-ea"/>
          <a:cs typeface="+mn-cs"/>
        </a:defRPr>
      </a:lvl3pPr>
      <a:lvl4pPr marL="1371566" algn="l" defTabSz="914377" rtl="0" eaLnBrk="1" latinLnBrk="0" hangingPunct="1">
        <a:defRPr sz="1800" kern="1200">
          <a:solidFill>
            <a:schemeClr val="tx1"/>
          </a:solidFill>
          <a:latin typeface="+mn-lt"/>
          <a:ea typeface="+mn-ea"/>
          <a:cs typeface="+mn-cs"/>
        </a:defRPr>
      </a:lvl4pPr>
      <a:lvl5pPr marL="1828754" algn="l" defTabSz="914377" rtl="0" eaLnBrk="1" latinLnBrk="0" hangingPunct="1">
        <a:defRPr sz="1800" kern="1200">
          <a:solidFill>
            <a:schemeClr val="tx1"/>
          </a:solidFill>
          <a:latin typeface="+mn-lt"/>
          <a:ea typeface="+mn-ea"/>
          <a:cs typeface="+mn-cs"/>
        </a:defRPr>
      </a:lvl5pPr>
      <a:lvl6pPr marL="2285943" algn="l" defTabSz="914377" rtl="0" eaLnBrk="1" latinLnBrk="0" hangingPunct="1">
        <a:defRPr sz="1800" kern="1200">
          <a:solidFill>
            <a:schemeClr val="tx1"/>
          </a:solidFill>
          <a:latin typeface="+mn-lt"/>
          <a:ea typeface="+mn-ea"/>
          <a:cs typeface="+mn-cs"/>
        </a:defRPr>
      </a:lvl6pPr>
      <a:lvl7pPr marL="2743131" algn="l" defTabSz="914377" rtl="0" eaLnBrk="1" latinLnBrk="0" hangingPunct="1">
        <a:defRPr sz="1800" kern="1200">
          <a:solidFill>
            <a:schemeClr val="tx1"/>
          </a:solidFill>
          <a:latin typeface="+mn-lt"/>
          <a:ea typeface="+mn-ea"/>
          <a:cs typeface="+mn-cs"/>
        </a:defRPr>
      </a:lvl7pPr>
      <a:lvl8pPr marL="3200320" algn="l" defTabSz="914377" rtl="0" eaLnBrk="1" latinLnBrk="0" hangingPunct="1">
        <a:defRPr sz="1800" kern="1200">
          <a:solidFill>
            <a:schemeClr val="tx1"/>
          </a:solidFill>
          <a:latin typeface="+mn-lt"/>
          <a:ea typeface="+mn-ea"/>
          <a:cs typeface="+mn-cs"/>
        </a:defRPr>
      </a:lvl8pPr>
      <a:lvl9pPr marL="3657509" algn="l" defTabSz="914377" rtl="0" eaLnBrk="1" latinLnBrk="0" hangingPunct="1">
        <a:defRPr sz="1800" kern="1200">
          <a:solidFill>
            <a:schemeClr val="tx1"/>
          </a:solidFill>
          <a:latin typeface="+mn-lt"/>
          <a:ea typeface="+mn-ea"/>
          <a:cs typeface="+mn-cs"/>
        </a:defRPr>
      </a:lvl9pPr>
    </p:otherStyle>
  </p:txStyles>
</p:sldMaster>
</file>

<file path=ppt/slideMasters/slideMaster7.xml><?xml version="1.0" encoding="utf-8"?>
<p:sldMaster xmlns:a="http://schemas.openxmlformats.org/drawingml/2006/main" xmlns:r="http://schemas.openxmlformats.org/officeDocument/2006/relationships" xmlns:p="http://schemas.openxmlformats.org/presentationml/2006/main" preserve="1">
  <p:cSld>
    <p:bg>
      <p:bgPr>
        <a:solidFill>
          <a:schemeClr val="bg1"/>
        </a:solidFill>
        <a:effectLst/>
      </p:bgPr>
    </p:bg>
    <p:spTree>
      <p:nvGrpSpPr>
        <p:cNvPr id="1" name=""/>
        <p:cNvGrpSpPr/>
        <p:nvPr/>
      </p:nvGrpSpPr>
      <p:grpSpPr>
        <a:xfrm>
          <a:off x="0" y="0"/>
          <a:ext cx="0" cy="0"/>
          <a:chOff x="0" y="0"/>
          <a:chExt cx="0" cy="0"/>
        </a:xfrm>
      </p:grpSpPr>
      <p:sp>
        <p:nvSpPr>
          <p:cNvPr id="2" name="Title Placeholder 1"/>
          <p:cNvSpPr>
            <a:spLocks noGrp="1"/>
          </p:cNvSpPr>
          <p:nvPr>
            <p:ph type="title"/>
          </p:nvPr>
        </p:nvSpPr>
        <p:spPr>
          <a:xfrm>
            <a:off x="1872000" y="360000"/>
            <a:ext cx="9000000" cy="720000"/>
          </a:xfrm>
          <a:prstGeom prst="rect">
            <a:avLst/>
          </a:prstGeom>
        </p:spPr>
        <p:txBody>
          <a:bodyPr vert="horz" lIns="0" tIns="0" rIns="0" bIns="0" rtlCol="0" anchor="t" anchorCtr="0">
            <a:noAutofit/>
          </a:bodyPr>
          <a:lstStyle/>
          <a:p>
            <a:r>
              <a:rPr lang="en-US"/>
              <a:t>Click to edit Master title style</a:t>
            </a:r>
          </a:p>
        </p:txBody>
      </p:sp>
      <p:sp>
        <p:nvSpPr>
          <p:cNvPr id="3" name="Text Placeholder 2"/>
          <p:cNvSpPr>
            <a:spLocks noGrp="1"/>
          </p:cNvSpPr>
          <p:nvPr>
            <p:ph type="body" idx="1"/>
          </p:nvPr>
        </p:nvSpPr>
        <p:spPr>
          <a:xfrm>
            <a:off x="1872000" y="1440000"/>
            <a:ext cx="9000000" cy="4320000"/>
          </a:xfrm>
          <a:prstGeom prst="rect">
            <a:avLst/>
          </a:prstGeom>
        </p:spPr>
        <p:txBody>
          <a:bodyPr vert="horz" lIns="0" tIns="0" rIns="0" bIns="0" rtlCol="0">
            <a:noAutofit/>
          </a:body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p>
        </p:txBody>
      </p:sp>
      <p:sp>
        <p:nvSpPr>
          <p:cNvPr id="6" name="Date Placeholder 3">
            <a:extLst>
              <a:ext uri="{FF2B5EF4-FFF2-40B4-BE49-F238E27FC236}">
                <a16:creationId xmlns:a16="http://schemas.microsoft.com/office/drawing/2014/main" id="{40A57C1B-F7F0-A447-A946-6B6188755FC0}"/>
              </a:ext>
            </a:extLst>
          </p:cNvPr>
          <p:cNvSpPr>
            <a:spLocks noGrp="1"/>
          </p:cNvSpPr>
          <p:nvPr>
            <p:ph type="dt" sz="half" idx="2"/>
          </p:nvPr>
        </p:nvSpPr>
        <p:spPr>
          <a:xfrm>
            <a:off x="9187200" y="6418800"/>
            <a:ext cx="2084400" cy="365125"/>
          </a:xfrm>
          <a:prstGeom prst="rect">
            <a:avLst/>
          </a:prstGeom>
        </p:spPr>
        <p:txBody>
          <a:bodyPr vert="horz" lIns="0" tIns="0" rIns="0" bIns="0" rtlCol="0" anchor="ctr"/>
          <a:lstStyle>
            <a:lvl1pPr algn="r">
              <a:defRPr sz="800">
                <a:solidFill>
                  <a:schemeClr val="accent1"/>
                </a:solidFill>
                <a:latin typeface="Lato" panose="020F0502020204030203" pitchFamily="34" charset="77"/>
              </a:defRPr>
            </a:lvl1pPr>
          </a:lstStyle>
          <a:p>
            <a:r>
              <a:rPr lang="en-GB"/>
              <a:t>21st June 2022</a:t>
            </a:r>
          </a:p>
        </p:txBody>
      </p:sp>
      <p:sp>
        <p:nvSpPr>
          <p:cNvPr id="7" name="Footer Placeholder 4">
            <a:extLst>
              <a:ext uri="{FF2B5EF4-FFF2-40B4-BE49-F238E27FC236}">
                <a16:creationId xmlns:a16="http://schemas.microsoft.com/office/drawing/2014/main" id="{678E22DF-2147-CD49-A948-1DEB21809844}"/>
              </a:ext>
            </a:extLst>
          </p:cNvPr>
          <p:cNvSpPr>
            <a:spLocks noGrp="1"/>
          </p:cNvSpPr>
          <p:nvPr>
            <p:ph type="ftr" sz="quarter" idx="3"/>
          </p:nvPr>
        </p:nvSpPr>
        <p:spPr>
          <a:xfrm>
            <a:off x="5053800" y="6418799"/>
            <a:ext cx="2084400" cy="365125"/>
          </a:xfrm>
          <a:prstGeom prst="rect">
            <a:avLst/>
          </a:prstGeom>
        </p:spPr>
        <p:txBody>
          <a:bodyPr vert="horz" lIns="0" tIns="0" rIns="0" bIns="0" rtlCol="0" anchor="ctr"/>
          <a:lstStyle>
            <a:lvl1pPr algn="ctr">
              <a:defRPr sz="800">
                <a:solidFill>
                  <a:schemeClr val="accent1"/>
                </a:solidFill>
                <a:latin typeface="Lato" panose="020F0502020204030203" pitchFamily="34" charset="77"/>
              </a:defRPr>
            </a:lvl1pPr>
          </a:lstStyle>
          <a:p>
            <a:r>
              <a:rPr lang="en-GB"/>
              <a:t>DCC Public</a:t>
            </a:r>
          </a:p>
        </p:txBody>
      </p:sp>
      <p:sp>
        <p:nvSpPr>
          <p:cNvPr id="8" name="Slide Number Placeholder 5">
            <a:extLst>
              <a:ext uri="{FF2B5EF4-FFF2-40B4-BE49-F238E27FC236}">
                <a16:creationId xmlns:a16="http://schemas.microsoft.com/office/drawing/2014/main" id="{99759979-7032-824D-A13C-E81415BF520E}"/>
              </a:ext>
            </a:extLst>
          </p:cNvPr>
          <p:cNvSpPr>
            <a:spLocks noGrp="1"/>
          </p:cNvSpPr>
          <p:nvPr>
            <p:ph type="sldNum" sz="quarter" idx="4"/>
          </p:nvPr>
        </p:nvSpPr>
        <p:spPr>
          <a:xfrm>
            <a:off x="11271600" y="6418800"/>
            <a:ext cx="349200" cy="365125"/>
          </a:xfrm>
          <a:prstGeom prst="rect">
            <a:avLst/>
          </a:prstGeom>
        </p:spPr>
        <p:txBody>
          <a:bodyPr vert="horz" lIns="0" tIns="0" rIns="0" bIns="0" rtlCol="0" anchor="ctr"/>
          <a:lstStyle>
            <a:lvl1pPr algn="r">
              <a:defRPr sz="800">
                <a:solidFill>
                  <a:schemeClr val="accent1"/>
                </a:solidFill>
                <a:latin typeface="Lato" panose="020F0502020204030203" pitchFamily="34" charset="77"/>
              </a:defRPr>
            </a:lvl1pPr>
          </a:lstStyle>
          <a:p>
            <a:fld id="{084BB156-FC8C-CF4E-9BBE-75A3F05FF646}" type="slidenum">
              <a:rPr lang="en-GB" smtClean="0"/>
              <a:pPr/>
              <a:t>‹#›</a:t>
            </a:fld>
            <a:endParaRPr lang="en-GB"/>
          </a:p>
        </p:txBody>
      </p:sp>
    </p:spTree>
    <p:extLst>
      <p:ext uri="{BB962C8B-B14F-4D97-AF65-F5344CB8AC3E}">
        <p14:creationId xmlns:p14="http://schemas.microsoft.com/office/powerpoint/2010/main" val="209670637"/>
      </p:ext>
    </p:extLst>
  </p:cSld>
  <p:clrMap bg1="lt1" tx1="dk1" bg2="lt2" tx2="dk2" accent1="accent1" accent2="accent2" accent3="accent3" accent4="accent4" accent5="accent5" accent6="accent6" hlink="hlink" folHlink="folHlink"/>
  <p:sldLayoutIdLst>
    <p:sldLayoutId id="2147484168" r:id="rId1"/>
    <p:sldLayoutId id="2147484169" r:id="rId2"/>
    <p:sldLayoutId id="2147484170" r:id="rId3"/>
    <p:sldLayoutId id="2147484171" r:id="rId4"/>
    <p:sldLayoutId id="2147484172" r:id="rId5"/>
    <p:sldLayoutId id="2147484173" r:id="rId6"/>
    <p:sldLayoutId id="2147484174" r:id="rId7"/>
    <p:sldLayoutId id="2147484175" r:id="rId8"/>
    <p:sldLayoutId id="2147484176" r:id="rId9"/>
    <p:sldLayoutId id="2147484177" r:id="rId10"/>
    <p:sldLayoutId id="2147484178" r:id="rId11"/>
    <p:sldLayoutId id="2147484179" r:id="rId12"/>
  </p:sldLayoutIdLst>
  <p:hf hdr="0"/>
  <p:txStyles>
    <p:titleStyle>
      <a:lvl1pPr algn="l" defTabSz="914377" rtl="0" eaLnBrk="1" latinLnBrk="0" hangingPunct="1">
        <a:lnSpc>
          <a:spcPct val="90000"/>
        </a:lnSpc>
        <a:spcBef>
          <a:spcPct val="0"/>
        </a:spcBef>
        <a:buNone/>
        <a:defRPr sz="2600" b="1" kern="1200">
          <a:solidFill>
            <a:schemeClr val="accent1"/>
          </a:solidFill>
          <a:latin typeface="Lato" panose="020F0502020204030203" pitchFamily="34" charset="77"/>
          <a:ea typeface="+mj-ea"/>
          <a:cs typeface="+mj-cs"/>
        </a:defRPr>
      </a:lvl1pPr>
    </p:titleStyle>
    <p:bodyStyle>
      <a:lvl1pPr marL="0" indent="0" algn="l" defTabSz="914377" rtl="0" eaLnBrk="1" latinLnBrk="0" hangingPunct="1">
        <a:lnSpc>
          <a:spcPct val="90000"/>
        </a:lnSpc>
        <a:spcBef>
          <a:spcPts val="1000"/>
        </a:spcBef>
        <a:buFontTx/>
        <a:buNone/>
        <a:defRPr sz="1600" b="1" kern="1200">
          <a:solidFill>
            <a:srgbClr val="1F144A"/>
          </a:solidFill>
          <a:latin typeface="Lato" panose="020F0502020204030203" pitchFamily="34" charset="77"/>
          <a:ea typeface="+mn-ea"/>
          <a:cs typeface="+mn-cs"/>
        </a:defRPr>
      </a:lvl1pPr>
      <a:lvl2pPr marL="457189" indent="0" algn="l" defTabSz="914377" rtl="0" eaLnBrk="1" latinLnBrk="0" hangingPunct="1">
        <a:lnSpc>
          <a:spcPct val="90000"/>
        </a:lnSpc>
        <a:spcBef>
          <a:spcPts val="500"/>
        </a:spcBef>
        <a:buFontTx/>
        <a:buNone/>
        <a:defRPr sz="1400" kern="1200">
          <a:solidFill>
            <a:srgbClr val="1F144A"/>
          </a:solidFill>
          <a:latin typeface="Lato" panose="020F0502020204030203" pitchFamily="34" charset="77"/>
          <a:ea typeface="+mn-ea"/>
          <a:cs typeface="+mn-cs"/>
        </a:defRPr>
      </a:lvl2pPr>
      <a:lvl3pPr marL="914377" indent="0" algn="l" defTabSz="914377" rtl="0" eaLnBrk="1" latinLnBrk="0" hangingPunct="1">
        <a:lnSpc>
          <a:spcPct val="90000"/>
        </a:lnSpc>
        <a:spcBef>
          <a:spcPts val="500"/>
        </a:spcBef>
        <a:buFontTx/>
        <a:buNone/>
        <a:defRPr sz="1200" kern="1200">
          <a:solidFill>
            <a:srgbClr val="1F144A"/>
          </a:solidFill>
          <a:latin typeface="Lato" panose="020F0502020204030203" pitchFamily="34" charset="77"/>
          <a:ea typeface="+mn-ea"/>
          <a:cs typeface="+mn-cs"/>
        </a:defRPr>
      </a:lvl3pPr>
      <a:lvl4pPr marL="1371566" indent="0" algn="l" defTabSz="914377" rtl="0" eaLnBrk="1" latinLnBrk="0" hangingPunct="1">
        <a:lnSpc>
          <a:spcPct val="90000"/>
        </a:lnSpc>
        <a:spcBef>
          <a:spcPts val="500"/>
        </a:spcBef>
        <a:buFontTx/>
        <a:buNone/>
        <a:defRPr sz="1100" kern="1200">
          <a:solidFill>
            <a:srgbClr val="1F144A"/>
          </a:solidFill>
          <a:latin typeface="Lato" panose="020F0502020204030203" pitchFamily="34" charset="77"/>
          <a:ea typeface="+mn-ea"/>
          <a:cs typeface="+mn-cs"/>
        </a:defRPr>
      </a:lvl4pPr>
      <a:lvl5pPr marL="1828754" indent="0" algn="l" defTabSz="914377" rtl="0" eaLnBrk="1" latinLnBrk="0" hangingPunct="1">
        <a:lnSpc>
          <a:spcPct val="90000"/>
        </a:lnSpc>
        <a:spcBef>
          <a:spcPts val="500"/>
        </a:spcBef>
        <a:buFontTx/>
        <a:buNone/>
        <a:defRPr sz="1000" kern="1200">
          <a:solidFill>
            <a:srgbClr val="1F144A"/>
          </a:solidFill>
          <a:latin typeface="Lato" panose="020F0502020204030203" pitchFamily="34" charset="77"/>
          <a:ea typeface="+mn-ea"/>
          <a:cs typeface="+mn-cs"/>
        </a:defRPr>
      </a:lvl5pPr>
      <a:lvl6pPr marL="2514537" indent="-228594" algn="l" defTabSz="914377"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726" indent="-228594" algn="l" defTabSz="914377"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8914" indent="-228594" algn="l" defTabSz="914377"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103" indent="-228594" algn="l" defTabSz="914377"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p:bodyStyle>
    <p:otherStyle>
      <a:defPPr>
        <a:defRPr lang="en-US"/>
      </a:defPPr>
      <a:lvl1pPr marL="0" algn="l" defTabSz="914377" rtl="0" eaLnBrk="1" latinLnBrk="0" hangingPunct="1">
        <a:defRPr sz="1800" kern="1200">
          <a:solidFill>
            <a:schemeClr val="tx1"/>
          </a:solidFill>
          <a:latin typeface="+mn-lt"/>
          <a:ea typeface="+mn-ea"/>
          <a:cs typeface="+mn-cs"/>
        </a:defRPr>
      </a:lvl1pPr>
      <a:lvl2pPr marL="457189" algn="l" defTabSz="914377" rtl="0" eaLnBrk="1" latinLnBrk="0" hangingPunct="1">
        <a:defRPr sz="1800" kern="1200">
          <a:solidFill>
            <a:schemeClr val="tx1"/>
          </a:solidFill>
          <a:latin typeface="+mn-lt"/>
          <a:ea typeface="+mn-ea"/>
          <a:cs typeface="+mn-cs"/>
        </a:defRPr>
      </a:lvl2pPr>
      <a:lvl3pPr marL="914377" algn="l" defTabSz="914377" rtl="0" eaLnBrk="1" latinLnBrk="0" hangingPunct="1">
        <a:defRPr sz="1800" kern="1200">
          <a:solidFill>
            <a:schemeClr val="tx1"/>
          </a:solidFill>
          <a:latin typeface="+mn-lt"/>
          <a:ea typeface="+mn-ea"/>
          <a:cs typeface="+mn-cs"/>
        </a:defRPr>
      </a:lvl3pPr>
      <a:lvl4pPr marL="1371566" algn="l" defTabSz="914377" rtl="0" eaLnBrk="1" latinLnBrk="0" hangingPunct="1">
        <a:defRPr sz="1800" kern="1200">
          <a:solidFill>
            <a:schemeClr val="tx1"/>
          </a:solidFill>
          <a:latin typeface="+mn-lt"/>
          <a:ea typeface="+mn-ea"/>
          <a:cs typeface="+mn-cs"/>
        </a:defRPr>
      </a:lvl4pPr>
      <a:lvl5pPr marL="1828754" algn="l" defTabSz="914377" rtl="0" eaLnBrk="1" latinLnBrk="0" hangingPunct="1">
        <a:defRPr sz="1800" kern="1200">
          <a:solidFill>
            <a:schemeClr val="tx1"/>
          </a:solidFill>
          <a:latin typeface="+mn-lt"/>
          <a:ea typeface="+mn-ea"/>
          <a:cs typeface="+mn-cs"/>
        </a:defRPr>
      </a:lvl5pPr>
      <a:lvl6pPr marL="2285943" algn="l" defTabSz="914377" rtl="0" eaLnBrk="1" latinLnBrk="0" hangingPunct="1">
        <a:defRPr sz="1800" kern="1200">
          <a:solidFill>
            <a:schemeClr val="tx1"/>
          </a:solidFill>
          <a:latin typeface="+mn-lt"/>
          <a:ea typeface="+mn-ea"/>
          <a:cs typeface="+mn-cs"/>
        </a:defRPr>
      </a:lvl6pPr>
      <a:lvl7pPr marL="2743131" algn="l" defTabSz="914377" rtl="0" eaLnBrk="1" latinLnBrk="0" hangingPunct="1">
        <a:defRPr sz="1800" kern="1200">
          <a:solidFill>
            <a:schemeClr val="tx1"/>
          </a:solidFill>
          <a:latin typeface="+mn-lt"/>
          <a:ea typeface="+mn-ea"/>
          <a:cs typeface="+mn-cs"/>
        </a:defRPr>
      </a:lvl7pPr>
      <a:lvl8pPr marL="3200320" algn="l" defTabSz="914377" rtl="0" eaLnBrk="1" latinLnBrk="0" hangingPunct="1">
        <a:defRPr sz="1800" kern="1200">
          <a:solidFill>
            <a:schemeClr val="tx1"/>
          </a:solidFill>
          <a:latin typeface="+mn-lt"/>
          <a:ea typeface="+mn-ea"/>
          <a:cs typeface="+mn-cs"/>
        </a:defRPr>
      </a:lvl8pPr>
      <a:lvl9pPr marL="3657509" algn="l" defTabSz="914377" rtl="0" eaLnBrk="1" latinLnBrk="0" hangingPunct="1">
        <a:defRPr sz="1800" kern="1200">
          <a:solidFill>
            <a:schemeClr val="tx1"/>
          </a:solidFill>
          <a:latin typeface="+mn-lt"/>
          <a:ea typeface="+mn-ea"/>
          <a:cs typeface="+mn-cs"/>
        </a:defRPr>
      </a:lvl9pPr>
    </p:otherStyle>
  </p:txStyles>
</p:sldMaster>
</file>

<file path=ppt/slideMasters/slideMaster8.xml><?xml version="1.0" encoding="utf-8"?>
<p:sldMaster xmlns:a="http://schemas.openxmlformats.org/drawingml/2006/main" xmlns:r="http://schemas.openxmlformats.org/officeDocument/2006/relationships" xmlns:p="http://schemas.openxmlformats.org/presentationml/2006/main" preserve="1">
  <p:cSld>
    <p:bg>
      <p:bgPr>
        <a:solidFill>
          <a:schemeClr val="bg1"/>
        </a:solidFill>
        <a:effectLst/>
      </p:bgPr>
    </p:bg>
    <p:spTree>
      <p:nvGrpSpPr>
        <p:cNvPr id="1" name=""/>
        <p:cNvGrpSpPr/>
        <p:nvPr/>
      </p:nvGrpSpPr>
      <p:grpSpPr>
        <a:xfrm>
          <a:off x="0" y="0"/>
          <a:ext cx="0" cy="0"/>
          <a:chOff x="0" y="0"/>
          <a:chExt cx="0" cy="0"/>
        </a:xfrm>
      </p:grpSpPr>
      <p:sp>
        <p:nvSpPr>
          <p:cNvPr id="2" name="Title Placeholder 1"/>
          <p:cNvSpPr>
            <a:spLocks noGrp="1"/>
          </p:cNvSpPr>
          <p:nvPr>
            <p:ph type="title"/>
          </p:nvPr>
        </p:nvSpPr>
        <p:spPr>
          <a:xfrm>
            <a:off x="1872000" y="360000"/>
            <a:ext cx="9000000" cy="720000"/>
          </a:xfrm>
          <a:prstGeom prst="rect">
            <a:avLst/>
          </a:prstGeom>
        </p:spPr>
        <p:txBody>
          <a:bodyPr vert="horz" lIns="0" tIns="0" rIns="0" bIns="0" rtlCol="0" anchor="t" anchorCtr="0">
            <a:noAutofit/>
          </a:bodyPr>
          <a:lstStyle/>
          <a:p>
            <a:r>
              <a:rPr lang="en-US"/>
              <a:t>Click to edit Master title style</a:t>
            </a:r>
          </a:p>
        </p:txBody>
      </p:sp>
      <p:sp>
        <p:nvSpPr>
          <p:cNvPr id="3" name="Text Placeholder 2"/>
          <p:cNvSpPr>
            <a:spLocks noGrp="1"/>
          </p:cNvSpPr>
          <p:nvPr>
            <p:ph type="body" idx="1"/>
          </p:nvPr>
        </p:nvSpPr>
        <p:spPr>
          <a:xfrm>
            <a:off x="1872000" y="1440000"/>
            <a:ext cx="9000000" cy="4320000"/>
          </a:xfrm>
          <a:prstGeom prst="rect">
            <a:avLst/>
          </a:prstGeom>
        </p:spPr>
        <p:txBody>
          <a:bodyPr vert="horz" lIns="0" tIns="0" rIns="0" bIns="0" rtlCol="0">
            <a:noAutofit/>
          </a:body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p>
        </p:txBody>
      </p:sp>
      <p:sp>
        <p:nvSpPr>
          <p:cNvPr id="6" name="Date Placeholder 3">
            <a:extLst>
              <a:ext uri="{FF2B5EF4-FFF2-40B4-BE49-F238E27FC236}">
                <a16:creationId xmlns:a16="http://schemas.microsoft.com/office/drawing/2014/main" id="{40A57C1B-F7F0-A447-A946-6B6188755FC0}"/>
              </a:ext>
            </a:extLst>
          </p:cNvPr>
          <p:cNvSpPr>
            <a:spLocks noGrp="1"/>
          </p:cNvSpPr>
          <p:nvPr>
            <p:ph type="dt" sz="half" idx="2"/>
          </p:nvPr>
        </p:nvSpPr>
        <p:spPr>
          <a:xfrm>
            <a:off x="9187200" y="6418800"/>
            <a:ext cx="2084400" cy="365125"/>
          </a:xfrm>
          <a:prstGeom prst="rect">
            <a:avLst/>
          </a:prstGeom>
        </p:spPr>
        <p:txBody>
          <a:bodyPr vert="horz" lIns="0" tIns="0" rIns="0" bIns="0" rtlCol="0" anchor="ctr"/>
          <a:lstStyle>
            <a:lvl1pPr algn="r">
              <a:defRPr sz="800">
                <a:solidFill>
                  <a:schemeClr val="accent1"/>
                </a:solidFill>
                <a:latin typeface="Lato" panose="020F0502020204030203" pitchFamily="34" charset="77"/>
              </a:defRPr>
            </a:lvl1pPr>
          </a:lstStyle>
          <a:p>
            <a:r>
              <a:rPr lang="en-GB"/>
              <a:t>21st June 2022</a:t>
            </a:r>
          </a:p>
        </p:txBody>
      </p:sp>
      <p:sp>
        <p:nvSpPr>
          <p:cNvPr id="7" name="Footer Placeholder 4">
            <a:extLst>
              <a:ext uri="{FF2B5EF4-FFF2-40B4-BE49-F238E27FC236}">
                <a16:creationId xmlns:a16="http://schemas.microsoft.com/office/drawing/2014/main" id="{678E22DF-2147-CD49-A948-1DEB21809844}"/>
              </a:ext>
            </a:extLst>
          </p:cNvPr>
          <p:cNvSpPr>
            <a:spLocks noGrp="1"/>
          </p:cNvSpPr>
          <p:nvPr>
            <p:ph type="ftr" sz="quarter" idx="3"/>
          </p:nvPr>
        </p:nvSpPr>
        <p:spPr>
          <a:xfrm>
            <a:off x="5053800" y="6418799"/>
            <a:ext cx="2084400" cy="365125"/>
          </a:xfrm>
          <a:prstGeom prst="rect">
            <a:avLst/>
          </a:prstGeom>
        </p:spPr>
        <p:txBody>
          <a:bodyPr vert="horz" lIns="0" tIns="0" rIns="0" bIns="0" rtlCol="0" anchor="ctr"/>
          <a:lstStyle>
            <a:lvl1pPr algn="ctr">
              <a:defRPr sz="800">
                <a:solidFill>
                  <a:schemeClr val="accent1"/>
                </a:solidFill>
                <a:latin typeface="Lato" panose="020F0502020204030203" pitchFamily="34" charset="77"/>
              </a:defRPr>
            </a:lvl1pPr>
          </a:lstStyle>
          <a:p>
            <a:r>
              <a:rPr lang="en-GB"/>
              <a:t>DCC Public</a:t>
            </a:r>
          </a:p>
        </p:txBody>
      </p:sp>
      <p:sp>
        <p:nvSpPr>
          <p:cNvPr id="8" name="Slide Number Placeholder 5">
            <a:extLst>
              <a:ext uri="{FF2B5EF4-FFF2-40B4-BE49-F238E27FC236}">
                <a16:creationId xmlns:a16="http://schemas.microsoft.com/office/drawing/2014/main" id="{99759979-7032-824D-A13C-E81415BF520E}"/>
              </a:ext>
            </a:extLst>
          </p:cNvPr>
          <p:cNvSpPr>
            <a:spLocks noGrp="1"/>
          </p:cNvSpPr>
          <p:nvPr>
            <p:ph type="sldNum" sz="quarter" idx="4"/>
          </p:nvPr>
        </p:nvSpPr>
        <p:spPr>
          <a:xfrm>
            <a:off x="11271600" y="6418800"/>
            <a:ext cx="349200" cy="365125"/>
          </a:xfrm>
          <a:prstGeom prst="rect">
            <a:avLst/>
          </a:prstGeom>
        </p:spPr>
        <p:txBody>
          <a:bodyPr vert="horz" lIns="0" tIns="0" rIns="0" bIns="0" rtlCol="0" anchor="ctr"/>
          <a:lstStyle>
            <a:lvl1pPr algn="r">
              <a:defRPr sz="800">
                <a:solidFill>
                  <a:schemeClr val="accent1"/>
                </a:solidFill>
                <a:latin typeface="Lato" panose="020F0502020204030203" pitchFamily="34" charset="77"/>
              </a:defRPr>
            </a:lvl1pPr>
          </a:lstStyle>
          <a:p>
            <a:fld id="{084BB156-FC8C-CF4E-9BBE-75A3F05FF646}" type="slidenum">
              <a:rPr lang="en-GB" smtClean="0"/>
              <a:pPr/>
              <a:t>‹#›</a:t>
            </a:fld>
            <a:endParaRPr lang="en-GB"/>
          </a:p>
        </p:txBody>
      </p:sp>
    </p:spTree>
    <p:extLst>
      <p:ext uri="{BB962C8B-B14F-4D97-AF65-F5344CB8AC3E}">
        <p14:creationId xmlns:p14="http://schemas.microsoft.com/office/powerpoint/2010/main" val="209670637"/>
      </p:ext>
    </p:extLst>
  </p:cSld>
  <p:clrMap bg1="lt1" tx1="dk1" bg2="lt2" tx2="dk2" accent1="accent1" accent2="accent2" accent3="accent3" accent4="accent4" accent5="accent5" accent6="accent6" hlink="hlink" folHlink="folHlink"/>
  <p:sldLayoutIdLst>
    <p:sldLayoutId id="2147484181" r:id="rId1"/>
    <p:sldLayoutId id="2147484182" r:id="rId2"/>
    <p:sldLayoutId id="2147484183" r:id="rId3"/>
    <p:sldLayoutId id="2147484184" r:id="rId4"/>
    <p:sldLayoutId id="2147484185" r:id="rId5"/>
    <p:sldLayoutId id="2147484186" r:id="rId6"/>
    <p:sldLayoutId id="2147484187" r:id="rId7"/>
    <p:sldLayoutId id="2147484188" r:id="rId8"/>
    <p:sldLayoutId id="2147484189" r:id="rId9"/>
    <p:sldLayoutId id="2147484190" r:id="rId10"/>
    <p:sldLayoutId id="2147484191" r:id="rId11"/>
    <p:sldLayoutId id="2147484192" r:id="rId12"/>
  </p:sldLayoutIdLst>
  <p:hf hdr="0"/>
  <p:txStyles>
    <p:titleStyle>
      <a:lvl1pPr algn="l" defTabSz="914377" rtl="0" eaLnBrk="1" latinLnBrk="0" hangingPunct="1">
        <a:lnSpc>
          <a:spcPct val="90000"/>
        </a:lnSpc>
        <a:spcBef>
          <a:spcPct val="0"/>
        </a:spcBef>
        <a:buNone/>
        <a:defRPr sz="2600" b="1" kern="1200">
          <a:solidFill>
            <a:schemeClr val="accent1"/>
          </a:solidFill>
          <a:latin typeface="Lato" panose="020F0502020204030203" pitchFamily="34" charset="77"/>
          <a:ea typeface="+mj-ea"/>
          <a:cs typeface="+mj-cs"/>
        </a:defRPr>
      </a:lvl1pPr>
    </p:titleStyle>
    <p:bodyStyle>
      <a:lvl1pPr marL="0" indent="0" algn="l" defTabSz="914377" rtl="0" eaLnBrk="1" latinLnBrk="0" hangingPunct="1">
        <a:lnSpc>
          <a:spcPct val="90000"/>
        </a:lnSpc>
        <a:spcBef>
          <a:spcPts val="1000"/>
        </a:spcBef>
        <a:buFontTx/>
        <a:buNone/>
        <a:defRPr sz="1600" b="1" kern="1200">
          <a:solidFill>
            <a:srgbClr val="1F144A"/>
          </a:solidFill>
          <a:latin typeface="Lato" panose="020F0502020204030203" pitchFamily="34" charset="77"/>
          <a:ea typeface="+mn-ea"/>
          <a:cs typeface="+mn-cs"/>
        </a:defRPr>
      </a:lvl1pPr>
      <a:lvl2pPr marL="457189" indent="0" algn="l" defTabSz="914377" rtl="0" eaLnBrk="1" latinLnBrk="0" hangingPunct="1">
        <a:lnSpc>
          <a:spcPct val="90000"/>
        </a:lnSpc>
        <a:spcBef>
          <a:spcPts val="500"/>
        </a:spcBef>
        <a:buFontTx/>
        <a:buNone/>
        <a:defRPr sz="1400" kern="1200">
          <a:solidFill>
            <a:srgbClr val="1F144A"/>
          </a:solidFill>
          <a:latin typeface="Lato" panose="020F0502020204030203" pitchFamily="34" charset="77"/>
          <a:ea typeface="+mn-ea"/>
          <a:cs typeface="+mn-cs"/>
        </a:defRPr>
      </a:lvl2pPr>
      <a:lvl3pPr marL="914377" indent="0" algn="l" defTabSz="914377" rtl="0" eaLnBrk="1" latinLnBrk="0" hangingPunct="1">
        <a:lnSpc>
          <a:spcPct val="90000"/>
        </a:lnSpc>
        <a:spcBef>
          <a:spcPts val="500"/>
        </a:spcBef>
        <a:buFontTx/>
        <a:buNone/>
        <a:defRPr sz="1200" kern="1200">
          <a:solidFill>
            <a:srgbClr val="1F144A"/>
          </a:solidFill>
          <a:latin typeface="Lato" panose="020F0502020204030203" pitchFamily="34" charset="77"/>
          <a:ea typeface="+mn-ea"/>
          <a:cs typeface="+mn-cs"/>
        </a:defRPr>
      </a:lvl3pPr>
      <a:lvl4pPr marL="1371566" indent="0" algn="l" defTabSz="914377" rtl="0" eaLnBrk="1" latinLnBrk="0" hangingPunct="1">
        <a:lnSpc>
          <a:spcPct val="90000"/>
        </a:lnSpc>
        <a:spcBef>
          <a:spcPts val="500"/>
        </a:spcBef>
        <a:buFontTx/>
        <a:buNone/>
        <a:defRPr sz="1100" kern="1200">
          <a:solidFill>
            <a:srgbClr val="1F144A"/>
          </a:solidFill>
          <a:latin typeface="Lato" panose="020F0502020204030203" pitchFamily="34" charset="77"/>
          <a:ea typeface="+mn-ea"/>
          <a:cs typeface="+mn-cs"/>
        </a:defRPr>
      </a:lvl4pPr>
      <a:lvl5pPr marL="1828754" indent="0" algn="l" defTabSz="914377" rtl="0" eaLnBrk="1" latinLnBrk="0" hangingPunct="1">
        <a:lnSpc>
          <a:spcPct val="90000"/>
        </a:lnSpc>
        <a:spcBef>
          <a:spcPts val="500"/>
        </a:spcBef>
        <a:buFontTx/>
        <a:buNone/>
        <a:defRPr sz="1000" kern="1200">
          <a:solidFill>
            <a:srgbClr val="1F144A"/>
          </a:solidFill>
          <a:latin typeface="Lato" panose="020F0502020204030203" pitchFamily="34" charset="77"/>
          <a:ea typeface="+mn-ea"/>
          <a:cs typeface="+mn-cs"/>
        </a:defRPr>
      </a:lvl5pPr>
      <a:lvl6pPr marL="2514537" indent="-228594" algn="l" defTabSz="914377"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726" indent="-228594" algn="l" defTabSz="914377"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8914" indent="-228594" algn="l" defTabSz="914377"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103" indent="-228594" algn="l" defTabSz="914377"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p:bodyStyle>
    <p:otherStyle>
      <a:defPPr>
        <a:defRPr lang="en-US"/>
      </a:defPPr>
      <a:lvl1pPr marL="0" algn="l" defTabSz="914377" rtl="0" eaLnBrk="1" latinLnBrk="0" hangingPunct="1">
        <a:defRPr sz="1800" kern="1200">
          <a:solidFill>
            <a:schemeClr val="tx1"/>
          </a:solidFill>
          <a:latin typeface="+mn-lt"/>
          <a:ea typeface="+mn-ea"/>
          <a:cs typeface="+mn-cs"/>
        </a:defRPr>
      </a:lvl1pPr>
      <a:lvl2pPr marL="457189" algn="l" defTabSz="914377" rtl="0" eaLnBrk="1" latinLnBrk="0" hangingPunct="1">
        <a:defRPr sz="1800" kern="1200">
          <a:solidFill>
            <a:schemeClr val="tx1"/>
          </a:solidFill>
          <a:latin typeface="+mn-lt"/>
          <a:ea typeface="+mn-ea"/>
          <a:cs typeface="+mn-cs"/>
        </a:defRPr>
      </a:lvl2pPr>
      <a:lvl3pPr marL="914377" algn="l" defTabSz="914377" rtl="0" eaLnBrk="1" latinLnBrk="0" hangingPunct="1">
        <a:defRPr sz="1800" kern="1200">
          <a:solidFill>
            <a:schemeClr val="tx1"/>
          </a:solidFill>
          <a:latin typeface="+mn-lt"/>
          <a:ea typeface="+mn-ea"/>
          <a:cs typeface="+mn-cs"/>
        </a:defRPr>
      </a:lvl3pPr>
      <a:lvl4pPr marL="1371566" algn="l" defTabSz="914377" rtl="0" eaLnBrk="1" latinLnBrk="0" hangingPunct="1">
        <a:defRPr sz="1800" kern="1200">
          <a:solidFill>
            <a:schemeClr val="tx1"/>
          </a:solidFill>
          <a:latin typeface="+mn-lt"/>
          <a:ea typeface="+mn-ea"/>
          <a:cs typeface="+mn-cs"/>
        </a:defRPr>
      </a:lvl4pPr>
      <a:lvl5pPr marL="1828754" algn="l" defTabSz="914377" rtl="0" eaLnBrk="1" latinLnBrk="0" hangingPunct="1">
        <a:defRPr sz="1800" kern="1200">
          <a:solidFill>
            <a:schemeClr val="tx1"/>
          </a:solidFill>
          <a:latin typeface="+mn-lt"/>
          <a:ea typeface="+mn-ea"/>
          <a:cs typeface="+mn-cs"/>
        </a:defRPr>
      </a:lvl5pPr>
      <a:lvl6pPr marL="2285943" algn="l" defTabSz="914377" rtl="0" eaLnBrk="1" latinLnBrk="0" hangingPunct="1">
        <a:defRPr sz="1800" kern="1200">
          <a:solidFill>
            <a:schemeClr val="tx1"/>
          </a:solidFill>
          <a:latin typeface="+mn-lt"/>
          <a:ea typeface="+mn-ea"/>
          <a:cs typeface="+mn-cs"/>
        </a:defRPr>
      </a:lvl6pPr>
      <a:lvl7pPr marL="2743131" algn="l" defTabSz="914377" rtl="0" eaLnBrk="1" latinLnBrk="0" hangingPunct="1">
        <a:defRPr sz="1800" kern="1200">
          <a:solidFill>
            <a:schemeClr val="tx1"/>
          </a:solidFill>
          <a:latin typeface="+mn-lt"/>
          <a:ea typeface="+mn-ea"/>
          <a:cs typeface="+mn-cs"/>
        </a:defRPr>
      </a:lvl7pPr>
      <a:lvl8pPr marL="3200320" algn="l" defTabSz="914377" rtl="0" eaLnBrk="1" latinLnBrk="0" hangingPunct="1">
        <a:defRPr sz="1800" kern="1200">
          <a:solidFill>
            <a:schemeClr val="tx1"/>
          </a:solidFill>
          <a:latin typeface="+mn-lt"/>
          <a:ea typeface="+mn-ea"/>
          <a:cs typeface="+mn-cs"/>
        </a:defRPr>
      </a:lvl8pPr>
      <a:lvl9pPr marL="3657509" algn="l" defTabSz="914377"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2" Type="http://schemas.openxmlformats.org/officeDocument/2006/relationships/notesSlide" Target="../notesSlides/notesSlide1.xml"/><Relationship Id="rId1" Type="http://schemas.openxmlformats.org/officeDocument/2006/relationships/slideLayout" Target="../slideLayouts/slideLayout1.xml"/></Relationships>
</file>

<file path=ppt/slides/_rels/slide2.xml.rels><?xml version="1.0" encoding="UTF-8" standalone="yes"?>
<Relationships xmlns="http://schemas.openxmlformats.org/package/2006/relationships"><Relationship Id="rId1" Type="http://schemas.openxmlformats.org/officeDocument/2006/relationships/slideLayout" Target="../slideLayouts/slideLayout44.xml"/></Relationships>
</file>

<file path=ppt/slides/_rels/slide3.xml.rels><?xml version="1.0" encoding="UTF-8" standalone="yes"?>
<Relationships xmlns="http://schemas.openxmlformats.org/package/2006/relationships"><Relationship Id="rId3" Type="http://schemas.openxmlformats.org/officeDocument/2006/relationships/diagramLayout" Target="../diagrams/layout1.xml"/><Relationship Id="rId2" Type="http://schemas.openxmlformats.org/officeDocument/2006/relationships/diagramData" Target="../diagrams/data1.xml"/><Relationship Id="rId1" Type="http://schemas.openxmlformats.org/officeDocument/2006/relationships/slideLayout" Target="../slideLayouts/slideLayout2.xml"/><Relationship Id="rId6" Type="http://schemas.microsoft.com/office/2007/relationships/diagramDrawing" Target="../diagrams/drawing1.xml"/><Relationship Id="rId5" Type="http://schemas.openxmlformats.org/officeDocument/2006/relationships/diagramColors" Target="../diagrams/colors1.xml"/><Relationship Id="rId4" Type="http://schemas.openxmlformats.org/officeDocument/2006/relationships/diagramQuickStyle" Target="../diagrams/quickStyle1.xml"/></Relationships>
</file>

<file path=ppt/slides/_rels/slide4.xml.rels><?xml version="1.0" encoding="UTF-8" standalone="yes"?>
<Relationships xmlns="http://schemas.openxmlformats.org/package/2006/relationships"><Relationship Id="rId2" Type="http://schemas.openxmlformats.org/officeDocument/2006/relationships/notesSlide" Target="../notesSlides/notesSlide2.xml"/><Relationship Id="rId1" Type="http://schemas.openxmlformats.org/officeDocument/2006/relationships/slideLayout" Target="../slideLayouts/slideLayout15.xml"/></Relationships>
</file>

<file path=ppt/slides/_rels/slide5.xml.rels><?xml version="1.0" encoding="UTF-8" standalone="yes"?>
<Relationships xmlns="http://schemas.openxmlformats.org/package/2006/relationships"><Relationship Id="rId1" Type="http://schemas.openxmlformats.org/officeDocument/2006/relationships/slideLayout" Target="../slideLayouts/slideLayout10.xml"/></Relationships>
</file>

<file path=ppt/slides/_rels/slide6.xml.rels><?xml version="1.0" encoding="UTF-8" standalone="yes"?>
<Relationships xmlns="http://schemas.openxmlformats.org/package/2006/relationships"><Relationship Id="rId2" Type="http://schemas.openxmlformats.org/officeDocument/2006/relationships/notesSlide" Target="../notesSlides/notesSlide3.xml"/><Relationship Id="rId1" Type="http://schemas.openxmlformats.org/officeDocument/2006/relationships/slideLayout" Target="../slideLayouts/slideLayout51.xml"/></Relationships>
</file>

<file path=ppt/slides/_rels/slide7.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8.xml.rels><?xml version="1.0" encoding="UTF-8" standalone="yes"?>
<Relationships xmlns="http://schemas.openxmlformats.org/package/2006/relationships"><Relationship Id="rId2" Type="http://schemas.openxmlformats.org/officeDocument/2006/relationships/hyperlink" Target="https://recportal.co.uk/documents/20121/5829638857/Supplier+Sample+Files+Current.zip/e40f12fe-7321-2c59-48e7-e166c04231bb?t=1769073036134" TargetMode="External"/><Relationship Id="rId1" Type="http://schemas.openxmlformats.org/officeDocument/2006/relationships/slideLayout" Target="../slideLayouts/slideLayout7.xml"/></Relationships>
</file>

<file path=ppt/slides/_rels/slide9.xml.rels><?xml version="1.0" encoding="UTF-8" standalone="yes"?>
<Relationships xmlns="http://schemas.openxmlformats.org/package/2006/relationships"><Relationship Id="rId1" Type="http://schemas.openxmlformats.org/officeDocument/2006/relationships/slideLayout" Target="../slideLayouts/slideLayout44.xml"/></Relationships>
</file>

<file path=ppt/slides/_rels/slide10.xml.rels><?xml version="1.0" encoding="UTF-8" standalone="yes"?>
<Relationships xmlns="http://schemas.openxmlformats.org/package/2006/relationships"><Relationship Id="rId3" Type="http://schemas.openxmlformats.org/officeDocument/2006/relationships/diagramData" Target="../diagrams/data2.xml"/><Relationship Id="rId7" Type="http://schemas.microsoft.com/office/2007/relationships/diagramDrawing" Target="../diagrams/drawing2.xml"/><Relationship Id="rId2" Type="http://schemas.openxmlformats.org/officeDocument/2006/relationships/notesSlide" Target="../notesSlides/notesSlide4.xml"/><Relationship Id="rId1" Type="http://schemas.openxmlformats.org/officeDocument/2006/relationships/slideLayout" Target="../slideLayouts/slideLayout15.xml"/><Relationship Id="rId6" Type="http://schemas.openxmlformats.org/officeDocument/2006/relationships/diagramColors" Target="../diagrams/colors2.xml"/><Relationship Id="rId5" Type="http://schemas.openxmlformats.org/officeDocument/2006/relationships/diagramQuickStyle" Target="../diagrams/quickStyle2.xml"/><Relationship Id="rId4" Type="http://schemas.openxmlformats.org/officeDocument/2006/relationships/diagramLayout" Target="../diagrams/layout2.xml"/></Relationships>
</file>

<file path=ppt/slides/_rels/slide11.xml.rels><?xml version="1.0" encoding="UTF-8" standalone="yes"?>
<Relationships xmlns="http://schemas.openxmlformats.org/package/2006/relationships"><Relationship Id="rId3" Type="http://schemas.openxmlformats.org/officeDocument/2006/relationships/diagramData" Target="../diagrams/data3.xml"/><Relationship Id="rId7" Type="http://schemas.microsoft.com/office/2007/relationships/diagramDrawing" Target="../diagrams/drawing3.xml"/><Relationship Id="rId2" Type="http://schemas.openxmlformats.org/officeDocument/2006/relationships/notesSlide" Target="../notesSlides/notesSlide5.xml"/><Relationship Id="rId1" Type="http://schemas.openxmlformats.org/officeDocument/2006/relationships/slideLayout" Target="../slideLayouts/slideLayout15.xml"/><Relationship Id="rId6" Type="http://schemas.openxmlformats.org/officeDocument/2006/relationships/diagramColors" Target="../diagrams/colors3.xml"/><Relationship Id="rId5" Type="http://schemas.openxmlformats.org/officeDocument/2006/relationships/diagramQuickStyle" Target="../diagrams/quickStyle3.xml"/><Relationship Id="rId4" Type="http://schemas.openxmlformats.org/officeDocument/2006/relationships/diagramLayout" Target="../diagrams/layout3.xml"/></Relationships>
</file>

<file path=ppt/slides/_rels/slide12.xml.rels><?xml version="1.0" encoding="UTF-8" standalone="yes"?>
<Relationships xmlns="http://schemas.openxmlformats.org/package/2006/relationships"><Relationship Id="rId1" Type="http://schemas.openxmlformats.org/officeDocument/2006/relationships/slideLayout" Target="../slideLayouts/slideLayout44.xml"/></Relationships>
</file>

<file path=ppt/slides/_rels/slide13.xml.rels><?xml version="1.0" encoding="UTF-8" standalone="yes"?>
<Relationships xmlns="http://schemas.openxmlformats.org/package/2006/relationships"><Relationship Id="rId3" Type="http://schemas.openxmlformats.org/officeDocument/2006/relationships/diagramLayout" Target="../diagrams/layout4.xml"/><Relationship Id="rId2" Type="http://schemas.openxmlformats.org/officeDocument/2006/relationships/diagramData" Target="../diagrams/data4.xml"/><Relationship Id="rId1" Type="http://schemas.openxmlformats.org/officeDocument/2006/relationships/slideLayout" Target="../slideLayouts/slideLayout15.xml"/><Relationship Id="rId6" Type="http://schemas.microsoft.com/office/2007/relationships/diagramDrawing" Target="../diagrams/drawing4.xml"/><Relationship Id="rId5" Type="http://schemas.openxmlformats.org/officeDocument/2006/relationships/diagramColors" Target="../diagrams/colors4.xml"/><Relationship Id="rId4" Type="http://schemas.openxmlformats.org/officeDocument/2006/relationships/diagramQuickStyle" Target="../diagrams/quickStyle4.xml"/></Relationships>
</file>

<file path=ppt/slides/_rels/slide14.xml.rels><?xml version="1.0" encoding="UTF-8" standalone="yes"?>
<Relationships xmlns="http://schemas.openxmlformats.org/package/2006/relationships"><Relationship Id="rId1" Type="http://schemas.openxmlformats.org/officeDocument/2006/relationships/slideLayout" Target="../slideLayouts/slideLayout44.xml"/></Relationships>
</file>

<file path=ppt/slides/_rels/slide15.xml.rels><?xml version="1.0" encoding="UTF-8" standalone="yes"?>
<Relationships xmlns="http://schemas.openxmlformats.org/package/2006/relationships"><Relationship Id="rId3" Type="http://schemas.openxmlformats.org/officeDocument/2006/relationships/diagramData" Target="../diagrams/data5.xml"/><Relationship Id="rId7" Type="http://schemas.microsoft.com/office/2007/relationships/diagramDrawing" Target="../diagrams/drawing5.xml"/><Relationship Id="rId2" Type="http://schemas.openxmlformats.org/officeDocument/2006/relationships/notesSlide" Target="../notesSlides/notesSlide6.xml"/><Relationship Id="rId1" Type="http://schemas.openxmlformats.org/officeDocument/2006/relationships/slideLayout" Target="../slideLayouts/slideLayout7.xml"/><Relationship Id="rId6" Type="http://schemas.openxmlformats.org/officeDocument/2006/relationships/diagramColors" Target="../diagrams/colors5.xml"/><Relationship Id="rId5" Type="http://schemas.openxmlformats.org/officeDocument/2006/relationships/diagramQuickStyle" Target="../diagrams/quickStyle5.xml"/><Relationship Id="rId4" Type="http://schemas.openxmlformats.org/officeDocument/2006/relationships/diagramLayout" Target="../diagrams/layout5.xml"/></Relationships>
</file>

<file path=ppt/slides/_rels/slide16.xml.rels><?xml version="1.0" encoding="UTF-8" standalone="yes"?>
<Relationships xmlns="http://schemas.openxmlformats.org/package/2006/relationships"><Relationship Id="rId8" Type="http://schemas.openxmlformats.org/officeDocument/2006/relationships/hyperlink" Target="https://recportal.co.uk/rec-wiki-party-management/-/knowledge_base/party-management/data-error-management" TargetMode="External"/><Relationship Id="rId3" Type="http://schemas.openxmlformats.org/officeDocument/2006/relationships/diagramData" Target="../diagrams/data6.xml"/><Relationship Id="rId7" Type="http://schemas.microsoft.com/office/2007/relationships/diagramDrawing" Target="../diagrams/drawing6.xml"/><Relationship Id="rId2" Type="http://schemas.openxmlformats.org/officeDocument/2006/relationships/notesSlide" Target="../notesSlides/notesSlide7.xml"/><Relationship Id="rId1" Type="http://schemas.openxmlformats.org/officeDocument/2006/relationships/slideLayout" Target="../slideLayouts/slideLayout15.xml"/><Relationship Id="rId6" Type="http://schemas.openxmlformats.org/officeDocument/2006/relationships/diagramColors" Target="../diagrams/colors6.xml"/><Relationship Id="rId5" Type="http://schemas.openxmlformats.org/officeDocument/2006/relationships/diagramQuickStyle" Target="../diagrams/quickStyle6.xml"/><Relationship Id="rId4" Type="http://schemas.openxmlformats.org/officeDocument/2006/relationships/diagramLayout" Target="../diagrams/layout6.xml"/><Relationship Id="rId9" Type="http://schemas.openxmlformats.org/officeDocument/2006/relationships/hyperlink" Target="https://recportal.co.uk/rec-wiki-rec-events/-/knowledge_base/2026-02-february-/rec-webinar-data-error-resolution-management-process-25-february-2026-?utm_source=emailoctopus&amp;utm_medium=email&amp;utm_campaign=Weekly%20Bulletin%20-%202026-02-06" TargetMode="External"/></Relationships>
</file>

<file path=ppt/slides/_rels/slide17.xml.rels><?xml version="1.0" encoding="UTF-8" standalone="yes"?>
<Relationships xmlns="http://schemas.openxmlformats.org/package/2006/relationships"><Relationship Id="rId1" Type="http://schemas.openxmlformats.org/officeDocument/2006/relationships/slideLayout" Target="../slideLayouts/slideLayout44.xml"/></Relationships>
</file>

<file path=ppt/slides/_rels/slide18.xml.rels><?xml version="1.0" encoding="UTF-8" standalone="yes"?>
<Relationships xmlns="http://schemas.openxmlformats.org/package/2006/relationships"><Relationship Id="rId1" Type="http://schemas.openxmlformats.org/officeDocument/2006/relationships/slideLayout" Target="../slideLayouts/slideLayout44.xml"/></Relationships>
</file>

<file path=ppt/slides/_rels/slide19.xml.rels><?xml version="1.0" encoding="UTF-8" standalone="yes"?>
<Relationships xmlns="http://schemas.openxmlformats.org/package/2006/relationships"><Relationship Id="rId3" Type="http://schemas.openxmlformats.org/officeDocument/2006/relationships/image" Target="../media/image23.png"/><Relationship Id="rId2" Type="http://schemas.openxmlformats.org/officeDocument/2006/relationships/image" Target="../media/image22.jpeg"/><Relationship Id="rId1" Type="http://schemas.openxmlformats.org/officeDocument/2006/relationships/slideLayout" Target="../slideLayouts/slideLayout61.xml"/><Relationship Id="rId4" Type="http://schemas.openxmlformats.org/officeDocument/2006/relationships/image" Target="../media/image24.png"/></Relationships>
</file>

<file path=ppt/slides/_rels/slide20.xml.rels><?xml version="1.0" encoding="UTF-8" standalone="yes"?>
<Relationships xmlns="http://schemas.openxmlformats.org/package/2006/relationships"><Relationship Id="rId3" Type="http://schemas.openxmlformats.org/officeDocument/2006/relationships/image" Target="../media/image22.jpeg"/><Relationship Id="rId7" Type="http://schemas.openxmlformats.org/officeDocument/2006/relationships/image" Target="../media/image26.png"/><Relationship Id="rId2" Type="http://schemas.openxmlformats.org/officeDocument/2006/relationships/notesSlide" Target="../notesSlides/notesSlide8.xml"/><Relationship Id="rId1" Type="http://schemas.openxmlformats.org/officeDocument/2006/relationships/slideLayout" Target="../slideLayouts/slideLayout67.xml"/><Relationship Id="rId6" Type="http://schemas.openxmlformats.org/officeDocument/2006/relationships/image" Target="../media/image25.png"/><Relationship Id="rId5" Type="http://schemas.openxmlformats.org/officeDocument/2006/relationships/image" Target="../media/image24.png"/><Relationship Id="rId4" Type="http://schemas.openxmlformats.org/officeDocument/2006/relationships/image" Target="../media/image23.png"/></Relationships>
</file>

<file path=ppt/slides/_rels/slide21.xml.rels><?xml version="1.0" encoding="UTF-8" standalone="yes"?>
<Relationships xmlns="http://schemas.openxmlformats.org/package/2006/relationships"><Relationship Id="rId1" Type="http://schemas.openxmlformats.org/officeDocument/2006/relationships/slideLayout" Target="../slideLayouts/slideLayout19.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D30D0C2B-7BF1-3915-E681-6021F531D6AB}"/>
              </a:ext>
            </a:extLst>
          </p:cNvPr>
          <p:cNvSpPr>
            <a:spLocks noGrp="1"/>
          </p:cNvSpPr>
          <p:nvPr>
            <p:ph type="ctrTitle"/>
          </p:nvPr>
        </p:nvSpPr>
        <p:spPr/>
        <p:txBody>
          <a:bodyPr/>
          <a:lstStyle/>
          <a:p>
            <a:r>
              <a:rPr lang="en-GB">
                <a:latin typeface="Arial" panose="020B0604020202020204" pitchFamily="34" charset="0"/>
                <a:cs typeface="Arial" panose="020B0604020202020204" pitchFamily="34" charset="0"/>
              </a:rPr>
              <a:t>REC Issues group</a:t>
            </a:r>
          </a:p>
        </p:txBody>
      </p:sp>
      <p:sp>
        <p:nvSpPr>
          <p:cNvPr id="3" name="Subtitle 2">
            <a:extLst>
              <a:ext uri="{FF2B5EF4-FFF2-40B4-BE49-F238E27FC236}">
                <a16:creationId xmlns:a16="http://schemas.microsoft.com/office/drawing/2014/main" id="{CA510E5E-697D-4331-038A-BC23DF000C2A}"/>
              </a:ext>
            </a:extLst>
          </p:cNvPr>
          <p:cNvSpPr>
            <a:spLocks noGrp="1"/>
          </p:cNvSpPr>
          <p:nvPr>
            <p:ph type="subTitle" idx="1"/>
          </p:nvPr>
        </p:nvSpPr>
        <p:spPr/>
        <p:txBody>
          <a:bodyPr/>
          <a:lstStyle/>
          <a:p>
            <a:r>
              <a:rPr lang="en-GB">
                <a:latin typeface="Arial" panose="020B0604020202020204" pitchFamily="34" charset="0"/>
                <a:ea typeface="Roboto"/>
                <a:cs typeface="Arial" panose="020B0604020202020204" pitchFamily="34" charset="0"/>
              </a:rPr>
              <a:t>13 February 2026</a:t>
            </a:r>
          </a:p>
        </p:txBody>
      </p:sp>
    </p:spTree>
    <p:extLst>
      <p:ext uri="{BB962C8B-B14F-4D97-AF65-F5344CB8AC3E}">
        <p14:creationId xmlns:p14="http://schemas.microsoft.com/office/powerpoint/2010/main" val="424965022"/>
      </p:ext>
    </p:extLst>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4310DABB-9296-FDB0-E562-D1B45488F158}"/>
              </a:ext>
            </a:extLst>
          </p:cNvPr>
          <p:cNvSpPr>
            <a:spLocks noGrp="1"/>
          </p:cNvSpPr>
          <p:nvPr>
            <p:ph type="title"/>
          </p:nvPr>
        </p:nvSpPr>
        <p:spPr/>
        <p:txBody>
          <a:bodyPr>
            <a:normAutofit/>
          </a:bodyPr>
          <a:lstStyle/>
          <a:p>
            <a:r>
              <a:rPr lang="en-GB" sz="2400">
                <a:latin typeface="Roboto"/>
                <a:ea typeface="Roboto"/>
                <a:cs typeface="Roboto"/>
              </a:rPr>
              <a:t>1. </a:t>
            </a:r>
            <a:r>
              <a:rPr lang="en-GB" sz="2400">
                <a:latin typeface="Arial" panose="020B0604020202020204" pitchFamily="34" charset="0"/>
                <a:ea typeface="Roboto"/>
                <a:cs typeface="Arial" panose="020B0604020202020204" pitchFamily="34" charset="0"/>
              </a:rPr>
              <a:t>Introduction and agreement of agenda</a:t>
            </a:r>
            <a:endParaRPr lang="en-GB" sz="2400">
              <a:latin typeface="Arial" panose="020B0604020202020204" pitchFamily="34" charset="0"/>
              <a:cs typeface="Arial" panose="020B0604020202020204" pitchFamily="34" charset="0"/>
            </a:endParaRPr>
          </a:p>
        </p:txBody>
      </p:sp>
      <p:sp>
        <p:nvSpPr>
          <p:cNvPr id="5" name="Text Placeholder 4">
            <a:extLst>
              <a:ext uri="{FF2B5EF4-FFF2-40B4-BE49-F238E27FC236}">
                <a16:creationId xmlns:a16="http://schemas.microsoft.com/office/drawing/2014/main" id="{5707D6EE-7FB3-2299-0020-8B11F52C84E6}"/>
              </a:ext>
            </a:extLst>
          </p:cNvPr>
          <p:cNvSpPr>
            <a:spLocks noGrp="1"/>
          </p:cNvSpPr>
          <p:nvPr>
            <p:ph type="body" sz="quarter" idx="10"/>
          </p:nvPr>
        </p:nvSpPr>
        <p:spPr/>
        <p:txBody>
          <a:bodyPr>
            <a:normAutofit/>
          </a:bodyPr>
          <a:lstStyle/>
          <a:p>
            <a:r>
              <a:rPr lang="en-GB">
                <a:latin typeface="Arial" panose="020B0604020202020204" pitchFamily="34" charset="0"/>
                <a:cs typeface="Arial" panose="020B0604020202020204" pitchFamily="34" charset="0"/>
              </a:rPr>
              <a:t>Kev Duddy</a:t>
            </a:r>
          </a:p>
        </p:txBody>
      </p:sp>
    </p:spTree>
    <p:extLst>
      <p:ext uri="{BB962C8B-B14F-4D97-AF65-F5344CB8AC3E}">
        <p14:creationId xmlns:p14="http://schemas.microsoft.com/office/powerpoint/2010/main" val="2386782925"/>
      </p:ext>
    </p:extLst>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6AE3EC5A-6C7B-87E0-5075-76B4C44BF495}"/>
              </a:ext>
            </a:extLst>
          </p:cNvPr>
          <p:cNvSpPr>
            <a:spLocks noGrp="1"/>
          </p:cNvSpPr>
          <p:nvPr>
            <p:ph type="title"/>
          </p:nvPr>
        </p:nvSpPr>
        <p:spPr/>
        <p:txBody>
          <a:bodyPr/>
          <a:lstStyle/>
          <a:p>
            <a:r>
              <a:rPr lang="en-GB"/>
              <a:t>Housekeeping</a:t>
            </a:r>
          </a:p>
        </p:txBody>
      </p:sp>
      <p:graphicFrame>
        <p:nvGraphicFramePr>
          <p:cNvPr id="7" name="Diagram 6">
            <a:extLst>
              <a:ext uri="{FF2B5EF4-FFF2-40B4-BE49-F238E27FC236}">
                <a16:creationId xmlns:a16="http://schemas.microsoft.com/office/drawing/2014/main" id="{684CC548-6539-A98C-DB0A-12ACE497A09F}"/>
              </a:ext>
            </a:extLst>
          </p:cNvPr>
          <p:cNvGraphicFramePr/>
          <p:nvPr>
            <p:extLst>
              <p:ext uri="{D42A27DB-BD31-4B8C-83A1-F6EECF244321}">
                <p14:modId xmlns:p14="http://schemas.microsoft.com/office/powerpoint/2010/main" val="2461402117"/>
              </p:ext>
            </p:extLst>
          </p:nvPr>
        </p:nvGraphicFramePr>
        <p:xfrm>
          <a:off x="1529080" y="1432899"/>
          <a:ext cx="8940800" cy="4474126"/>
        </p:xfrm>
        <a:graphic>
          <a:graphicData uri="http://schemas.openxmlformats.org/drawingml/2006/diagram">
            <dgm:relIds xmlns:dgm="http://schemas.openxmlformats.org/drawingml/2006/diagram" xmlns:r="http://schemas.openxmlformats.org/officeDocument/2006/relationships" r:dm="rId2" r:lo="rId3" r:qs="rId4" r:cs="rId5"/>
          </a:graphicData>
        </a:graphic>
      </p:graphicFrame>
    </p:spTree>
    <p:extLst>
      <p:ext uri="{BB962C8B-B14F-4D97-AF65-F5344CB8AC3E}">
        <p14:creationId xmlns:p14="http://schemas.microsoft.com/office/powerpoint/2010/main" val="2569013051"/>
      </p:ext>
    </p:extLst>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5E69F552-98A8-7B6D-CDB0-DB93F5EA3A07}"/>
              </a:ext>
            </a:extLst>
          </p:cNvPr>
          <p:cNvSpPr>
            <a:spLocks noGrp="1"/>
          </p:cNvSpPr>
          <p:nvPr>
            <p:ph type="title"/>
          </p:nvPr>
        </p:nvSpPr>
        <p:spPr>
          <a:xfrm>
            <a:off x="838200" y="365125"/>
            <a:ext cx="9284855" cy="660111"/>
          </a:xfrm>
        </p:spPr>
        <p:txBody>
          <a:bodyPr anchor="ctr">
            <a:normAutofit/>
          </a:bodyPr>
          <a:lstStyle/>
          <a:p>
            <a:r>
              <a:rPr lang="en-GB">
                <a:cs typeface="Roboto" panose="02000000000000000000" pitchFamily="2" charset="0"/>
              </a:rPr>
              <a:t>Agenda For today</a:t>
            </a:r>
          </a:p>
        </p:txBody>
      </p:sp>
      <p:graphicFrame>
        <p:nvGraphicFramePr>
          <p:cNvPr id="3" name="Table 2">
            <a:extLst>
              <a:ext uri="{FF2B5EF4-FFF2-40B4-BE49-F238E27FC236}">
                <a16:creationId xmlns:a16="http://schemas.microsoft.com/office/drawing/2014/main" id="{ADE9F281-2DB4-898F-0D79-1AE200709F3A}"/>
              </a:ext>
            </a:extLst>
          </p:cNvPr>
          <p:cNvGraphicFramePr>
            <a:graphicFrameLocks noGrp="1"/>
          </p:cNvGraphicFramePr>
          <p:nvPr>
            <p:extLst>
              <p:ext uri="{D42A27DB-BD31-4B8C-83A1-F6EECF244321}">
                <p14:modId xmlns:p14="http://schemas.microsoft.com/office/powerpoint/2010/main" val="389544505"/>
              </p:ext>
            </p:extLst>
          </p:nvPr>
        </p:nvGraphicFramePr>
        <p:xfrm>
          <a:off x="1143000" y="1445860"/>
          <a:ext cx="9528049" cy="4337752"/>
        </p:xfrm>
        <a:graphic>
          <a:graphicData uri="http://schemas.openxmlformats.org/drawingml/2006/table">
            <a:tbl>
              <a:tblPr firstRow="1" bandRow="1">
                <a:tableStyleId>{8799B23B-EC83-4686-B30A-512413B5E67A}</a:tableStyleId>
              </a:tblPr>
              <a:tblGrid>
                <a:gridCol w="452342">
                  <a:extLst>
                    <a:ext uri="{9D8B030D-6E8A-4147-A177-3AD203B41FA5}">
                      <a16:colId xmlns:a16="http://schemas.microsoft.com/office/drawing/2014/main" val="2985595102"/>
                    </a:ext>
                  </a:extLst>
                </a:gridCol>
                <a:gridCol w="4171088">
                  <a:extLst>
                    <a:ext uri="{9D8B030D-6E8A-4147-A177-3AD203B41FA5}">
                      <a16:colId xmlns:a16="http://schemas.microsoft.com/office/drawing/2014/main" val="2643265497"/>
                    </a:ext>
                  </a:extLst>
                </a:gridCol>
                <a:gridCol w="1449093">
                  <a:extLst>
                    <a:ext uri="{9D8B030D-6E8A-4147-A177-3AD203B41FA5}">
                      <a16:colId xmlns:a16="http://schemas.microsoft.com/office/drawing/2014/main" val="2149799782"/>
                    </a:ext>
                  </a:extLst>
                </a:gridCol>
                <a:gridCol w="3455526">
                  <a:extLst>
                    <a:ext uri="{9D8B030D-6E8A-4147-A177-3AD203B41FA5}">
                      <a16:colId xmlns:a16="http://schemas.microsoft.com/office/drawing/2014/main" val="1672424288"/>
                    </a:ext>
                  </a:extLst>
                </a:gridCol>
              </a:tblGrid>
              <a:tr h="475354">
                <a:tc>
                  <a:txBody>
                    <a:bodyPr/>
                    <a:lstStyle/>
                    <a:p>
                      <a:pPr fontAlgn="ctr"/>
                      <a:endParaRPr lang="en-GB" sz="1000" b="1" cap="none" spc="0">
                        <a:solidFill>
                          <a:schemeClr val="tx1"/>
                        </a:solidFill>
                        <a:effectLst/>
                      </a:endParaRPr>
                    </a:p>
                    <a:p>
                      <a:pPr algn="l" rtl="0" fontAlgn="base"/>
                      <a:r>
                        <a:rPr lang="en-GB" sz="1000" b="1" cap="none" spc="0">
                          <a:solidFill>
                            <a:schemeClr val="tx1"/>
                          </a:solidFill>
                          <a:effectLst/>
                        </a:rPr>
                        <a:t> </a:t>
                      </a:r>
                      <a:endParaRPr lang="en-GB" sz="1000" b="1" i="0" cap="none" spc="0">
                        <a:solidFill>
                          <a:schemeClr val="tx1"/>
                        </a:solidFill>
                        <a:effectLst/>
                        <a:latin typeface="+mn-lt"/>
                      </a:endParaRPr>
                    </a:p>
                  </a:txBody>
                  <a:tcPr marL="22680" marR="11861" marT="6480" marB="48600" anchor="b"/>
                </a:tc>
                <a:tc>
                  <a:txBody>
                    <a:bodyPr/>
                    <a:lstStyle/>
                    <a:p>
                      <a:pPr algn="ctr" fontAlgn="ctr"/>
                      <a:endParaRPr lang="en-GB" sz="1000" b="0" cap="none" spc="0">
                        <a:solidFill>
                          <a:schemeClr val="tx1"/>
                        </a:solidFill>
                        <a:effectLst/>
                        <a:latin typeface="Arial" panose="020B0604020202020204" pitchFamily="34" charset="0"/>
                        <a:cs typeface="Arial" panose="020B0604020202020204" pitchFamily="34" charset="0"/>
                      </a:endParaRPr>
                    </a:p>
                    <a:p>
                      <a:pPr algn="l" rtl="0" fontAlgn="base"/>
                      <a:r>
                        <a:rPr lang="en-GB" sz="1000" b="0" cap="none" spc="0">
                          <a:solidFill>
                            <a:schemeClr val="tx1"/>
                          </a:solidFill>
                          <a:effectLst/>
                          <a:latin typeface="Arial" panose="020B0604020202020204" pitchFamily="34" charset="0"/>
                          <a:cs typeface="Arial" panose="020B0604020202020204" pitchFamily="34" charset="0"/>
                        </a:rPr>
                        <a:t>TITLE </a:t>
                      </a:r>
                      <a:endParaRPr lang="en-GB" sz="1000" b="0" i="0" cap="none" spc="0">
                        <a:solidFill>
                          <a:schemeClr val="tx1"/>
                        </a:solidFill>
                        <a:effectLst/>
                        <a:latin typeface="Arial" panose="020B0604020202020204" pitchFamily="34" charset="0"/>
                        <a:cs typeface="Arial" panose="020B0604020202020204" pitchFamily="34" charset="0"/>
                      </a:endParaRPr>
                    </a:p>
                  </a:txBody>
                  <a:tcPr marL="22680" marR="11861" marT="6480" marB="48600" anchor="b"/>
                </a:tc>
                <a:tc>
                  <a:txBody>
                    <a:bodyPr/>
                    <a:lstStyle/>
                    <a:p>
                      <a:pPr algn="ctr" fontAlgn="ctr"/>
                      <a:endParaRPr lang="en-GB" sz="1000" b="0" cap="none" spc="0">
                        <a:solidFill>
                          <a:schemeClr val="tx1"/>
                        </a:solidFill>
                        <a:effectLst/>
                        <a:latin typeface="Arial" panose="020B0604020202020204" pitchFamily="34" charset="0"/>
                        <a:cs typeface="Arial" panose="020B0604020202020204" pitchFamily="34" charset="0"/>
                      </a:endParaRPr>
                    </a:p>
                    <a:p>
                      <a:pPr algn="ctr" rtl="0" fontAlgn="base"/>
                      <a:r>
                        <a:rPr lang="en-GB" sz="1000" b="0" cap="none" spc="0">
                          <a:solidFill>
                            <a:schemeClr val="tx1"/>
                          </a:solidFill>
                          <a:effectLst/>
                          <a:latin typeface="Arial" panose="020B0604020202020204" pitchFamily="34" charset="0"/>
                          <a:cs typeface="Arial" panose="020B0604020202020204" pitchFamily="34" charset="0"/>
                        </a:rPr>
                        <a:t>TIME </a:t>
                      </a:r>
                      <a:endParaRPr lang="en-GB" sz="1000" b="0" i="0" cap="none" spc="0">
                        <a:solidFill>
                          <a:schemeClr val="tx1"/>
                        </a:solidFill>
                        <a:effectLst/>
                        <a:latin typeface="Arial" panose="020B0604020202020204" pitchFamily="34" charset="0"/>
                        <a:cs typeface="Arial" panose="020B0604020202020204" pitchFamily="34" charset="0"/>
                      </a:endParaRPr>
                    </a:p>
                  </a:txBody>
                  <a:tcPr marL="22680" marR="11861" marT="6480" marB="48600" anchor="b"/>
                </a:tc>
                <a:tc>
                  <a:txBody>
                    <a:bodyPr/>
                    <a:lstStyle/>
                    <a:p>
                      <a:pPr algn="ctr" fontAlgn="ctr"/>
                      <a:endParaRPr lang="en-GB" sz="1000" b="0" cap="none" spc="0">
                        <a:solidFill>
                          <a:schemeClr val="tx1"/>
                        </a:solidFill>
                        <a:effectLst/>
                        <a:latin typeface="Arial" panose="020B0604020202020204" pitchFamily="34" charset="0"/>
                        <a:cs typeface="Arial" panose="020B0604020202020204" pitchFamily="34" charset="0"/>
                      </a:endParaRPr>
                    </a:p>
                    <a:p>
                      <a:pPr algn="l" rtl="0" fontAlgn="base"/>
                      <a:r>
                        <a:rPr lang="en-GB" sz="1000" b="0" cap="none" spc="0">
                          <a:solidFill>
                            <a:schemeClr val="tx1"/>
                          </a:solidFill>
                          <a:effectLst/>
                          <a:latin typeface="Arial" panose="020B0604020202020204" pitchFamily="34" charset="0"/>
                          <a:cs typeface="Arial" panose="020B0604020202020204" pitchFamily="34" charset="0"/>
                        </a:rPr>
                        <a:t>LEAD </a:t>
                      </a:r>
                      <a:endParaRPr lang="en-GB" sz="1000" b="0" i="0" cap="none" spc="0">
                        <a:solidFill>
                          <a:schemeClr val="tx1"/>
                        </a:solidFill>
                        <a:effectLst/>
                        <a:latin typeface="Arial" panose="020B0604020202020204" pitchFamily="34" charset="0"/>
                        <a:cs typeface="Arial" panose="020B0604020202020204" pitchFamily="34" charset="0"/>
                      </a:endParaRPr>
                    </a:p>
                  </a:txBody>
                  <a:tcPr marL="22680" marR="11861" marT="6480" marB="48600" anchor="b"/>
                </a:tc>
                <a:extLst>
                  <a:ext uri="{0D108BD9-81ED-4DB2-BD59-A6C34878D82A}">
                    <a16:rowId xmlns:a16="http://schemas.microsoft.com/office/drawing/2014/main" val="952606947"/>
                  </a:ext>
                </a:extLst>
              </a:tr>
              <a:tr h="500978">
                <a:tc>
                  <a:txBody>
                    <a:bodyPr/>
                    <a:lstStyle/>
                    <a:p>
                      <a:pPr fontAlgn="ctr"/>
                      <a:endParaRPr lang="en-GB" sz="1000" cap="none" spc="0">
                        <a:solidFill>
                          <a:schemeClr val="tx1"/>
                        </a:solidFill>
                        <a:effectLst/>
                        <a:latin typeface="Arial" panose="020B0604020202020204" pitchFamily="34" charset="0"/>
                        <a:cs typeface="Arial" panose="020B0604020202020204" pitchFamily="34" charset="0"/>
                      </a:endParaRPr>
                    </a:p>
                    <a:p>
                      <a:pPr algn="l" rtl="0" fontAlgn="base"/>
                      <a:r>
                        <a:rPr lang="en-GB" sz="1000" b="0" cap="none" spc="0">
                          <a:solidFill>
                            <a:schemeClr val="tx1"/>
                          </a:solidFill>
                          <a:effectLst/>
                          <a:latin typeface="Arial" panose="020B0604020202020204" pitchFamily="34" charset="0"/>
                          <a:cs typeface="Arial" panose="020B0604020202020204" pitchFamily="34" charset="0"/>
                        </a:rPr>
                        <a:t>1 </a:t>
                      </a:r>
                      <a:endParaRPr lang="en-GB" sz="1000" b="0" i="0" cap="none" spc="0">
                        <a:solidFill>
                          <a:schemeClr val="tx1"/>
                        </a:solidFill>
                        <a:effectLst/>
                        <a:latin typeface="Arial" panose="020B0604020202020204" pitchFamily="34" charset="0"/>
                        <a:cs typeface="Arial" panose="020B0604020202020204" pitchFamily="34" charset="0"/>
                      </a:endParaRPr>
                    </a:p>
                  </a:txBody>
                  <a:tcPr marL="22680" marR="11861" marT="6480" marB="48600" anchor="ctr"/>
                </a:tc>
                <a:tc>
                  <a:txBody>
                    <a:bodyPr/>
                    <a:lstStyle/>
                    <a:p>
                      <a:pPr algn="l" rtl="0" fontAlgn="base"/>
                      <a:r>
                        <a:rPr lang="en-GB" sz="1200" b="1" cap="none" spc="0">
                          <a:solidFill>
                            <a:schemeClr val="tx1"/>
                          </a:solidFill>
                          <a:effectLst/>
                          <a:latin typeface="Arial" panose="020B0604020202020204" pitchFamily="34" charset="0"/>
                          <a:cs typeface="Arial" panose="020B0604020202020204" pitchFamily="34" charset="0"/>
                        </a:rPr>
                        <a:t>Introductions and Agreement of Agenda</a:t>
                      </a:r>
                      <a:endParaRPr lang="en-GB" sz="1200" b="1" i="0" cap="none" spc="0">
                        <a:solidFill>
                          <a:schemeClr val="tx1"/>
                        </a:solidFill>
                        <a:effectLst/>
                        <a:latin typeface="Arial" panose="020B0604020202020204" pitchFamily="34" charset="0"/>
                        <a:cs typeface="Arial" panose="020B0604020202020204" pitchFamily="34" charset="0"/>
                      </a:endParaRPr>
                    </a:p>
                  </a:txBody>
                  <a:tcPr marL="22680" marR="11861" marT="6480" marB="48600" anchor="ctr"/>
                </a:tc>
                <a:tc>
                  <a:txBody>
                    <a:bodyPr/>
                    <a:lstStyle/>
                    <a:p>
                      <a:pPr algn="ctr" rtl="0" fontAlgn="base"/>
                      <a:r>
                        <a:rPr lang="en-GB" sz="1200" b="1" cap="none" spc="0">
                          <a:solidFill>
                            <a:schemeClr val="tx1"/>
                          </a:solidFill>
                          <a:effectLst/>
                          <a:latin typeface="Arial" panose="020B0604020202020204" pitchFamily="34" charset="0"/>
                          <a:cs typeface="Arial" panose="020B0604020202020204" pitchFamily="34" charset="0"/>
                        </a:rPr>
                        <a:t>10:00</a:t>
                      </a:r>
                      <a:endParaRPr lang="en-GB" sz="1200" b="1" i="0" cap="none" spc="0">
                        <a:solidFill>
                          <a:schemeClr val="tx1"/>
                        </a:solidFill>
                        <a:effectLst/>
                        <a:latin typeface="Arial" panose="020B0604020202020204" pitchFamily="34" charset="0"/>
                        <a:cs typeface="Arial" panose="020B0604020202020204" pitchFamily="34" charset="0"/>
                      </a:endParaRPr>
                    </a:p>
                  </a:txBody>
                  <a:tcPr marL="22680" marR="11861" marT="6480" marB="48600" anchor="ctr"/>
                </a:tc>
                <a:tc>
                  <a:txBody>
                    <a:bodyPr/>
                    <a:lstStyle/>
                    <a:p>
                      <a:pPr algn="l" rtl="0" fontAlgn="base"/>
                      <a:r>
                        <a:rPr lang="en-GB" sz="1200" b="1" cap="none" spc="0">
                          <a:solidFill>
                            <a:schemeClr val="tx1"/>
                          </a:solidFill>
                          <a:effectLst/>
                          <a:latin typeface="Arial" panose="020B0604020202020204" pitchFamily="34" charset="0"/>
                          <a:cs typeface="Arial" panose="020B0604020202020204" pitchFamily="34" charset="0"/>
                        </a:rPr>
                        <a:t>Chair </a:t>
                      </a:r>
                      <a:endParaRPr lang="en-GB" sz="1200" b="1" i="0" cap="none" spc="0">
                        <a:solidFill>
                          <a:schemeClr val="tx1"/>
                        </a:solidFill>
                        <a:effectLst/>
                        <a:latin typeface="Arial" panose="020B0604020202020204" pitchFamily="34" charset="0"/>
                        <a:cs typeface="Arial" panose="020B0604020202020204" pitchFamily="34" charset="0"/>
                      </a:endParaRPr>
                    </a:p>
                  </a:txBody>
                  <a:tcPr marL="22680" marR="11861" marT="6480" marB="48600" anchor="ctr"/>
                </a:tc>
                <a:extLst>
                  <a:ext uri="{0D108BD9-81ED-4DB2-BD59-A6C34878D82A}">
                    <a16:rowId xmlns:a16="http://schemas.microsoft.com/office/drawing/2014/main" val="662143624"/>
                  </a:ext>
                </a:extLst>
              </a:tr>
              <a:tr h="528082">
                <a:tc>
                  <a:txBody>
                    <a:bodyPr/>
                    <a:lstStyle/>
                    <a:p>
                      <a:pPr marL="0" algn="l" defTabSz="914400" rtl="0" eaLnBrk="1" fontAlgn="base" latinLnBrk="0" hangingPunct="1"/>
                      <a:r>
                        <a:rPr lang="en-GB" sz="1000" b="0" kern="1200" cap="none" spc="0">
                          <a:solidFill>
                            <a:schemeClr val="tx1"/>
                          </a:solidFill>
                          <a:effectLst/>
                          <a:latin typeface="Arial" panose="020B0604020202020204" pitchFamily="34" charset="0"/>
                          <a:ea typeface="+mn-ea"/>
                          <a:cs typeface="Arial" panose="020B0604020202020204" pitchFamily="34" charset="0"/>
                        </a:rPr>
                        <a:t>2</a:t>
                      </a:r>
                    </a:p>
                  </a:txBody>
                  <a:tcPr marL="22680" marR="11861" marT="6480" marB="48600" anchor="ctr"/>
                </a:tc>
                <a:tc>
                  <a:txBody>
                    <a:bodyPr/>
                    <a:lstStyle/>
                    <a:p>
                      <a:pPr algn="l" rtl="0" fontAlgn="base"/>
                      <a:r>
                        <a:rPr lang="en-GB" sz="1200" b="1" i="0" cap="none" spc="0">
                          <a:solidFill>
                            <a:schemeClr val="tx1"/>
                          </a:solidFill>
                          <a:effectLst/>
                          <a:latin typeface="Arial" panose="020B0604020202020204" pitchFamily="34" charset="0"/>
                          <a:cs typeface="Arial" panose="020B0604020202020204" pitchFamily="34" charset="0"/>
                        </a:rPr>
                        <a:t>Performance Assurance Update</a:t>
                      </a:r>
                    </a:p>
                  </a:txBody>
                  <a:tcPr marL="22680" marR="11861" marT="6480" marB="48600" anchor="ctr"/>
                </a:tc>
                <a:tc>
                  <a:txBody>
                    <a:bodyPr/>
                    <a:lstStyle/>
                    <a:p>
                      <a:pPr algn="ctr" rtl="0" fontAlgn="base"/>
                      <a:r>
                        <a:rPr lang="en-GB" sz="1200" b="1" i="0" cap="none" spc="0">
                          <a:solidFill>
                            <a:schemeClr val="tx1"/>
                          </a:solidFill>
                          <a:effectLst/>
                          <a:latin typeface="Arial" panose="020B0604020202020204" pitchFamily="34" charset="0"/>
                          <a:cs typeface="Arial" panose="020B0604020202020204" pitchFamily="34" charset="0"/>
                        </a:rPr>
                        <a:t>10:05</a:t>
                      </a:r>
                    </a:p>
                  </a:txBody>
                  <a:tcPr marL="22680" marR="11861" marT="6480" marB="48600" anchor="ctr"/>
                </a:tc>
                <a:tc>
                  <a:txBody>
                    <a:bodyPr/>
                    <a:lstStyle/>
                    <a:p>
                      <a:pPr fontAlgn="ctr"/>
                      <a:r>
                        <a:rPr lang="en-GB" sz="1200" b="1" i="0" cap="none" spc="0">
                          <a:solidFill>
                            <a:schemeClr val="tx1"/>
                          </a:solidFill>
                          <a:effectLst/>
                          <a:latin typeface="Arial" panose="020B0604020202020204" pitchFamily="34" charset="0"/>
                          <a:cs typeface="Arial" panose="020B0604020202020204" pitchFamily="34" charset="0"/>
                        </a:rPr>
                        <a:t>Code Manager</a:t>
                      </a:r>
                    </a:p>
                  </a:txBody>
                  <a:tcPr marL="22680" marR="11861" marT="6480" marB="48600" anchor="ctr"/>
                </a:tc>
                <a:extLst>
                  <a:ext uri="{0D108BD9-81ED-4DB2-BD59-A6C34878D82A}">
                    <a16:rowId xmlns:a16="http://schemas.microsoft.com/office/drawing/2014/main" val="2348779415"/>
                  </a:ext>
                </a:extLst>
              </a:tr>
              <a:tr h="528082">
                <a:tc>
                  <a:txBody>
                    <a:bodyPr/>
                    <a:lstStyle/>
                    <a:p>
                      <a:pPr marL="0" algn="l" defTabSz="914400" rtl="0" eaLnBrk="1" fontAlgn="base" latinLnBrk="0" hangingPunct="1"/>
                      <a:r>
                        <a:rPr lang="en-GB" sz="1000" b="0" kern="1200" cap="none" spc="0">
                          <a:solidFill>
                            <a:schemeClr val="tx1"/>
                          </a:solidFill>
                          <a:effectLst/>
                          <a:latin typeface="Arial" panose="020B0604020202020204" pitchFamily="34" charset="0"/>
                          <a:ea typeface="+mn-ea"/>
                          <a:cs typeface="Arial" panose="020B0604020202020204" pitchFamily="34" charset="0"/>
                        </a:rPr>
                        <a:t>3</a:t>
                      </a:r>
                    </a:p>
                  </a:txBody>
                  <a:tcPr marL="22680" marR="11861" marT="6480" marB="48600" anchor="ctr"/>
                </a:tc>
                <a:tc>
                  <a:txBody>
                    <a:bodyPr/>
                    <a:lstStyle/>
                    <a:p>
                      <a:pPr marL="0" marR="0" lvl="0" indent="0" algn="l" defTabSz="914400" rtl="0" eaLnBrk="1" fontAlgn="base" latinLnBrk="0" hangingPunct="1">
                        <a:lnSpc>
                          <a:spcPct val="100000"/>
                        </a:lnSpc>
                        <a:spcBef>
                          <a:spcPts val="0"/>
                        </a:spcBef>
                        <a:spcAft>
                          <a:spcPts val="0"/>
                        </a:spcAft>
                        <a:buClrTx/>
                        <a:buSzTx/>
                        <a:buFontTx/>
                        <a:buNone/>
                        <a:tabLst/>
                        <a:defRPr/>
                      </a:pPr>
                      <a:r>
                        <a:rPr lang="en-GB" sz="1200" b="1" i="0" cap="none" spc="0">
                          <a:solidFill>
                            <a:schemeClr val="tx1"/>
                          </a:solidFill>
                          <a:effectLst/>
                          <a:latin typeface="Arial" panose="020B0604020202020204" pitchFamily="34" charset="0"/>
                          <a:cs typeface="Arial" panose="020B0604020202020204" pitchFamily="34" charset="0"/>
                        </a:rPr>
                        <a:t>Inconsistent Use of ‘Metering Point Address Line 1’</a:t>
                      </a:r>
                    </a:p>
                    <a:p>
                      <a:pPr algn="l" rtl="0" fontAlgn="base"/>
                      <a:endParaRPr lang="en-GB" sz="1200" b="1" i="0" cap="none" spc="0">
                        <a:solidFill>
                          <a:schemeClr val="tx1"/>
                        </a:solidFill>
                        <a:effectLst/>
                        <a:latin typeface="Arial" panose="020B0604020202020204" pitchFamily="34" charset="0"/>
                        <a:cs typeface="Arial" panose="020B0604020202020204" pitchFamily="34" charset="0"/>
                      </a:endParaRPr>
                    </a:p>
                  </a:txBody>
                  <a:tcPr marL="22680" marR="11861" marT="6480" marB="48600" anchor="ctr"/>
                </a:tc>
                <a:tc>
                  <a:txBody>
                    <a:bodyPr/>
                    <a:lstStyle/>
                    <a:p>
                      <a:pPr algn="ctr" rtl="0" fontAlgn="base"/>
                      <a:r>
                        <a:rPr lang="en-GB" sz="1200" b="1" i="0" cap="none" spc="0">
                          <a:solidFill>
                            <a:schemeClr val="tx1"/>
                          </a:solidFill>
                          <a:effectLst/>
                          <a:latin typeface="Arial" panose="020B0604020202020204" pitchFamily="34" charset="0"/>
                          <a:cs typeface="Arial" panose="020B0604020202020204" pitchFamily="34" charset="0"/>
                        </a:rPr>
                        <a:t>10:35</a:t>
                      </a:r>
                    </a:p>
                  </a:txBody>
                  <a:tcPr marL="22680" marR="11861" marT="6480" marB="48600" anchor="ctr"/>
                </a:tc>
                <a:tc>
                  <a:txBody>
                    <a:bodyPr/>
                    <a:lstStyle/>
                    <a:p>
                      <a:pPr fontAlgn="ctr"/>
                      <a:r>
                        <a:rPr lang="en-GB" sz="1200" b="1" i="0" cap="none" spc="0">
                          <a:solidFill>
                            <a:schemeClr val="tx1"/>
                          </a:solidFill>
                          <a:effectLst/>
                          <a:latin typeface="Arial" panose="020B0604020202020204" pitchFamily="34" charset="0"/>
                          <a:cs typeface="Arial" panose="020B0604020202020204" pitchFamily="34" charset="0"/>
                        </a:rPr>
                        <a:t>Code Manager</a:t>
                      </a:r>
                    </a:p>
                  </a:txBody>
                  <a:tcPr marL="22680" marR="11861" marT="6480" marB="48600" anchor="ctr"/>
                </a:tc>
                <a:extLst>
                  <a:ext uri="{0D108BD9-81ED-4DB2-BD59-A6C34878D82A}">
                    <a16:rowId xmlns:a16="http://schemas.microsoft.com/office/drawing/2014/main" val="2924578671"/>
                  </a:ext>
                </a:extLst>
              </a:tr>
              <a:tr h="528082">
                <a:tc>
                  <a:txBody>
                    <a:bodyPr/>
                    <a:lstStyle/>
                    <a:p>
                      <a:pPr marL="0" algn="l" defTabSz="914400" rtl="0" eaLnBrk="1" fontAlgn="base" latinLnBrk="0" hangingPunct="1"/>
                      <a:r>
                        <a:rPr lang="en-GB" sz="1000" b="0" kern="1200" cap="none" spc="0">
                          <a:solidFill>
                            <a:schemeClr val="tx1"/>
                          </a:solidFill>
                          <a:effectLst/>
                          <a:latin typeface="Arial" panose="020B0604020202020204" pitchFamily="34" charset="0"/>
                          <a:ea typeface="+mn-ea"/>
                          <a:cs typeface="Arial" panose="020B0604020202020204" pitchFamily="34" charset="0"/>
                        </a:rPr>
                        <a:t>3</a:t>
                      </a:r>
                    </a:p>
                  </a:txBody>
                  <a:tcPr marL="22680" marR="11861" marT="6480" marB="48600" anchor="ctr"/>
                </a:tc>
                <a:tc>
                  <a:txBody>
                    <a:bodyPr/>
                    <a:lstStyle/>
                    <a:p>
                      <a:pPr marL="0" marR="0" lvl="0" indent="0" algn="l" defTabSz="914400" rtl="0" eaLnBrk="1" fontAlgn="base" latinLnBrk="0" hangingPunct="1">
                        <a:lnSpc>
                          <a:spcPct val="100000"/>
                        </a:lnSpc>
                        <a:spcBef>
                          <a:spcPts val="0"/>
                        </a:spcBef>
                        <a:spcAft>
                          <a:spcPts val="0"/>
                        </a:spcAft>
                        <a:buClrTx/>
                        <a:buSzTx/>
                        <a:buFontTx/>
                        <a:buNone/>
                        <a:tabLst/>
                        <a:defRPr/>
                      </a:pPr>
                      <a:r>
                        <a:rPr lang="en-GB" sz="1200" b="1" i="0" cap="none" spc="0">
                          <a:solidFill>
                            <a:schemeClr val="tx1"/>
                          </a:solidFill>
                          <a:effectLst/>
                          <a:latin typeface="Arial" panose="020B0604020202020204" pitchFamily="34" charset="0"/>
                          <a:cs typeface="Arial" panose="020B0604020202020204" pitchFamily="34" charset="0"/>
                        </a:rPr>
                        <a:t>Inconsistent Use of ‘Metering Point Address Line 1’</a:t>
                      </a:r>
                    </a:p>
                    <a:p>
                      <a:pPr algn="l" rtl="0" fontAlgn="base"/>
                      <a:endParaRPr lang="en-GB" sz="1200" b="1" i="0" cap="none" spc="0">
                        <a:solidFill>
                          <a:schemeClr val="tx1"/>
                        </a:solidFill>
                        <a:effectLst/>
                        <a:latin typeface="Arial" panose="020B0604020202020204" pitchFamily="34" charset="0"/>
                        <a:cs typeface="Arial" panose="020B0604020202020204" pitchFamily="34" charset="0"/>
                      </a:endParaRPr>
                    </a:p>
                  </a:txBody>
                  <a:tcPr marL="22680" marR="11861" marT="6480" marB="48600" anchor="ctr"/>
                </a:tc>
                <a:tc>
                  <a:txBody>
                    <a:bodyPr/>
                    <a:lstStyle/>
                    <a:p>
                      <a:pPr algn="ctr" rtl="0" fontAlgn="base"/>
                      <a:r>
                        <a:rPr lang="en-GB" sz="1200" b="1" i="0" cap="none" spc="0">
                          <a:solidFill>
                            <a:schemeClr val="tx1"/>
                          </a:solidFill>
                          <a:effectLst/>
                          <a:latin typeface="Arial" panose="020B0604020202020204" pitchFamily="34" charset="0"/>
                          <a:cs typeface="Arial" panose="020B0604020202020204" pitchFamily="34" charset="0"/>
                        </a:rPr>
                        <a:t>10:35</a:t>
                      </a:r>
                    </a:p>
                  </a:txBody>
                  <a:tcPr marL="22680" marR="11861" marT="6480" marB="48600" anchor="ctr"/>
                </a:tc>
                <a:tc>
                  <a:txBody>
                    <a:bodyPr/>
                    <a:lstStyle/>
                    <a:p>
                      <a:pPr fontAlgn="ctr"/>
                      <a:r>
                        <a:rPr lang="en-GB" sz="1200" b="1" i="0" cap="none" spc="0">
                          <a:solidFill>
                            <a:schemeClr val="tx1"/>
                          </a:solidFill>
                          <a:effectLst/>
                          <a:latin typeface="Arial" panose="020B0604020202020204" pitchFamily="34" charset="0"/>
                          <a:cs typeface="Arial" panose="020B0604020202020204" pitchFamily="34" charset="0"/>
                        </a:rPr>
                        <a:t>Code Manager</a:t>
                      </a:r>
                    </a:p>
                  </a:txBody>
                  <a:tcPr marL="22680" marR="11861" marT="6480" marB="48600" anchor="ctr"/>
                </a:tc>
                <a:extLst>
                  <a:ext uri="{0D108BD9-81ED-4DB2-BD59-A6C34878D82A}">
                    <a16:rowId xmlns:a16="http://schemas.microsoft.com/office/drawing/2014/main" val="3761341561"/>
                  </a:ext>
                </a:extLst>
              </a:tr>
              <a:tr h="528082">
                <a:tc>
                  <a:txBody>
                    <a:bodyPr/>
                    <a:lstStyle/>
                    <a:p>
                      <a:pPr marL="0" algn="l" defTabSz="914400" rtl="0" eaLnBrk="1" fontAlgn="base" latinLnBrk="0" hangingPunct="1"/>
                      <a:r>
                        <a:rPr lang="en-GB" sz="1000" b="0" kern="1200" cap="none" spc="0">
                          <a:solidFill>
                            <a:schemeClr val="tx1"/>
                          </a:solidFill>
                          <a:effectLst/>
                          <a:latin typeface="Arial" panose="020B0604020202020204" pitchFamily="34" charset="0"/>
                          <a:ea typeface="+mn-ea"/>
                          <a:cs typeface="Arial" panose="020B0604020202020204" pitchFamily="34" charset="0"/>
                        </a:rPr>
                        <a:t>4</a:t>
                      </a:r>
                    </a:p>
                  </a:txBody>
                  <a:tcPr marL="22680" marR="11861" marT="6480" marB="48600" anchor="ctr"/>
                </a:tc>
                <a:tc>
                  <a:txBody>
                    <a:bodyPr/>
                    <a:lstStyle/>
                    <a:p>
                      <a:pPr algn="l" rtl="0" fontAlgn="base"/>
                      <a:r>
                        <a:rPr lang="en-GB" sz="1200" b="1" i="0" cap="none" spc="0">
                          <a:solidFill>
                            <a:schemeClr val="tx1"/>
                          </a:solidFill>
                          <a:effectLst/>
                          <a:latin typeface="Arial" panose="020B0604020202020204" pitchFamily="34" charset="0"/>
                          <a:cs typeface="Arial" panose="020B0604020202020204" pitchFamily="34" charset="0"/>
                        </a:rPr>
                        <a:t>RIG Terms of Reference (</a:t>
                      </a:r>
                      <a:r>
                        <a:rPr lang="en-GB" sz="1200" b="1" i="0" cap="none" spc="0" err="1">
                          <a:solidFill>
                            <a:schemeClr val="tx1"/>
                          </a:solidFill>
                          <a:effectLst/>
                          <a:latin typeface="Arial" panose="020B0604020202020204" pitchFamily="34" charset="0"/>
                          <a:cs typeface="Arial" panose="020B0604020202020204" pitchFamily="34" charset="0"/>
                        </a:rPr>
                        <a:t>ToR</a:t>
                      </a:r>
                      <a:r>
                        <a:rPr lang="en-GB" sz="1200" b="1" i="0" cap="none" spc="0">
                          <a:solidFill>
                            <a:schemeClr val="tx1"/>
                          </a:solidFill>
                          <a:effectLst/>
                          <a:latin typeface="Arial" panose="020B0604020202020204" pitchFamily="34" charset="0"/>
                          <a:cs typeface="Arial" panose="020B0604020202020204" pitchFamily="34" charset="0"/>
                        </a:rPr>
                        <a:t>) and Improvements</a:t>
                      </a:r>
                    </a:p>
                  </a:txBody>
                  <a:tcPr marL="22680" marR="11861" marT="6480" marB="48600" anchor="ctr"/>
                </a:tc>
                <a:tc>
                  <a:txBody>
                    <a:bodyPr/>
                    <a:lstStyle/>
                    <a:p>
                      <a:pPr algn="ctr" rtl="0" fontAlgn="base"/>
                      <a:r>
                        <a:rPr lang="en-GB" sz="1200" b="1" i="0" cap="none" spc="0">
                          <a:solidFill>
                            <a:schemeClr val="tx1"/>
                          </a:solidFill>
                          <a:effectLst/>
                          <a:latin typeface="Arial" panose="020B0604020202020204" pitchFamily="34" charset="0"/>
                          <a:cs typeface="Arial" panose="020B0604020202020204" pitchFamily="34" charset="0"/>
                        </a:rPr>
                        <a:t>10:45</a:t>
                      </a:r>
                    </a:p>
                  </a:txBody>
                  <a:tcPr marL="22680" marR="11861" marT="6480" marB="48600" anchor="ctr"/>
                </a:tc>
                <a:tc>
                  <a:txBody>
                    <a:bodyPr/>
                    <a:lstStyle/>
                    <a:p>
                      <a:pPr fontAlgn="ctr"/>
                      <a:r>
                        <a:rPr lang="en-GB" sz="1200" b="1" i="0" cap="none" spc="0">
                          <a:solidFill>
                            <a:schemeClr val="tx1"/>
                          </a:solidFill>
                          <a:effectLst/>
                          <a:latin typeface="Arial" panose="020B0604020202020204" pitchFamily="34" charset="0"/>
                          <a:cs typeface="Arial" panose="020B0604020202020204" pitchFamily="34" charset="0"/>
                        </a:rPr>
                        <a:t>Code Manager</a:t>
                      </a:r>
                    </a:p>
                  </a:txBody>
                  <a:tcPr marL="22680" marR="11861" marT="6480" marB="48600" anchor="ctr"/>
                </a:tc>
                <a:extLst>
                  <a:ext uri="{0D108BD9-81ED-4DB2-BD59-A6C34878D82A}">
                    <a16:rowId xmlns:a16="http://schemas.microsoft.com/office/drawing/2014/main" val="3433989276"/>
                  </a:ext>
                </a:extLst>
              </a:tr>
              <a:tr h="528082">
                <a:tc>
                  <a:txBody>
                    <a:bodyPr/>
                    <a:lstStyle/>
                    <a:p>
                      <a:pPr marL="0" algn="l" defTabSz="914400" rtl="0" eaLnBrk="1" fontAlgn="base" latinLnBrk="0" hangingPunct="1"/>
                      <a:r>
                        <a:rPr lang="en-GB" sz="1000" b="0" kern="1200" cap="none" spc="0">
                          <a:solidFill>
                            <a:schemeClr val="tx1"/>
                          </a:solidFill>
                          <a:effectLst/>
                          <a:latin typeface="Arial" panose="020B0604020202020204" pitchFamily="34" charset="0"/>
                          <a:ea typeface="+mn-ea"/>
                          <a:cs typeface="Arial" panose="020B0604020202020204" pitchFamily="34" charset="0"/>
                        </a:rPr>
                        <a:t>5</a:t>
                      </a:r>
                    </a:p>
                  </a:txBody>
                  <a:tcPr marL="22680" marR="11861" marT="6480" marB="48600" anchor="ctr"/>
                </a:tc>
                <a:tc>
                  <a:txBody>
                    <a:bodyPr/>
                    <a:lstStyle/>
                    <a:p>
                      <a:pPr algn="l" rtl="0" fontAlgn="base"/>
                      <a:r>
                        <a:rPr lang="en-GB" sz="1200" b="1" i="0" cap="none" spc="0">
                          <a:solidFill>
                            <a:schemeClr val="tx1"/>
                          </a:solidFill>
                          <a:effectLst/>
                          <a:latin typeface="Arial" panose="020B0604020202020204" pitchFamily="34" charset="0"/>
                          <a:cs typeface="Arial" panose="020B0604020202020204" pitchFamily="34" charset="0"/>
                        </a:rPr>
                        <a:t>Data Error Management – Newly Established Process</a:t>
                      </a:r>
                    </a:p>
                  </a:txBody>
                  <a:tcPr marL="22680" marR="11861" marT="6480" marB="48600" anchor="ctr"/>
                </a:tc>
                <a:tc>
                  <a:txBody>
                    <a:bodyPr/>
                    <a:lstStyle/>
                    <a:p>
                      <a:pPr algn="ctr" rtl="0" fontAlgn="base"/>
                      <a:r>
                        <a:rPr lang="en-GB" sz="1200" b="1" i="0" cap="none" spc="0">
                          <a:solidFill>
                            <a:schemeClr val="tx1"/>
                          </a:solidFill>
                          <a:effectLst/>
                          <a:latin typeface="Arial" panose="020B0604020202020204" pitchFamily="34" charset="0"/>
                          <a:cs typeface="Arial" panose="020B0604020202020204" pitchFamily="34" charset="0"/>
                        </a:rPr>
                        <a:t>10:55</a:t>
                      </a:r>
                    </a:p>
                  </a:txBody>
                  <a:tcPr marL="22680" marR="11861" marT="6480" marB="48600" anchor="ctr"/>
                </a:tc>
                <a:tc>
                  <a:txBody>
                    <a:bodyPr/>
                    <a:lstStyle/>
                    <a:p>
                      <a:pPr fontAlgn="ctr"/>
                      <a:r>
                        <a:rPr lang="en-GB" sz="1200" b="1" i="0" cap="none" spc="0">
                          <a:solidFill>
                            <a:schemeClr val="tx1"/>
                          </a:solidFill>
                          <a:effectLst/>
                          <a:latin typeface="Arial" panose="020B0604020202020204" pitchFamily="34" charset="0"/>
                          <a:cs typeface="Arial" panose="020B0604020202020204" pitchFamily="34" charset="0"/>
                        </a:rPr>
                        <a:t>Code Manager</a:t>
                      </a:r>
                    </a:p>
                  </a:txBody>
                  <a:tcPr marL="22680" marR="11861" marT="6480" marB="48600" anchor="ctr"/>
                </a:tc>
                <a:extLst>
                  <a:ext uri="{0D108BD9-81ED-4DB2-BD59-A6C34878D82A}">
                    <a16:rowId xmlns:a16="http://schemas.microsoft.com/office/drawing/2014/main" val="3430869461"/>
                  </a:ext>
                </a:extLst>
              </a:tr>
              <a:tr h="360505">
                <a:tc>
                  <a:txBody>
                    <a:bodyPr/>
                    <a:lstStyle/>
                    <a:p>
                      <a:pPr marL="0" marR="0" lvl="0" indent="0" algn="l" defTabSz="914400" rtl="0" eaLnBrk="1" fontAlgn="base" latinLnBrk="0" hangingPunct="1">
                        <a:lnSpc>
                          <a:spcPct val="100000"/>
                        </a:lnSpc>
                        <a:spcBef>
                          <a:spcPts val="0"/>
                        </a:spcBef>
                        <a:spcAft>
                          <a:spcPts val="0"/>
                        </a:spcAft>
                        <a:buClrTx/>
                        <a:buSzTx/>
                        <a:buFontTx/>
                        <a:buNone/>
                        <a:tabLst/>
                        <a:defRPr/>
                      </a:pPr>
                      <a:r>
                        <a:rPr lang="en-GB" sz="1000" b="0" kern="1200" cap="none" spc="0">
                          <a:solidFill>
                            <a:schemeClr val="tx1"/>
                          </a:solidFill>
                          <a:effectLst/>
                          <a:latin typeface="Arial" panose="020B0604020202020204" pitchFamily="34" charset="0"/>
                          <a:ea typeface="+mn-ea"/>
                          <a:cs typeface="Arial" panose="020B0604020202020204" pitchFamily="34" charset="0"/>
                        </a:rPr>
                        <a:t>6</a:t>
                      </a:r>
                    </a:p>
                  </a:txBody>
                  <a:tcPr marL="22680" marR="11861" marT="6480" marB="48600" anchor="ctr"/>
                </a:tc>
                <a:tc>
                  <a:txBody>
                    <a:bodyPr/>
                    <a:lstStyle/>
                    <a:p>
                      <a:pPr algn="l" rtl="0" fontAlgn="base"/>
                      <a:r>
                        <a:rPr lang="en-GB" sz="1200" b="1" i="0" cap="none" spc="0">
                          <a:solidFill>
                            <a:schemeClr val="tx1"/>
                          </a:solidFill>
                          <a:effectLst/>
                          <a:latin typeface="Arial" panose="020B0604020202020204" pitchFamily="34" charset="0"/>
                          <a:cs typeface="Arial" panose="020B0604020202020204" pitchFamily="34" charset="0"/>
                        </a:rPr>
                        <a:t>AOB</a:t>
                      </a:r>
                    </a:p>
                  </a:txBody>
                  <a:tcPr marL="22680" marR="11861" marT="6480" marB="48600" anchor="ctr"/>
                </a:tc>
                <a:tc>
                  <a:txBody>
                    <a:bodyPr/>
                    <a:lstStyle/>
                    <a:p>
                      <a:pPr algn="ctr" rtl="0" fontAlgn="base"/>
                      <a:r>
                        <a:rPr lang="en-GB" sz="1200" b="1" i="0" cap="none" spc="0">
                          <a:solidFill>
                            <a:schemeClr val="tx1"/>
                          </a:solidFill>
                          <a:effectLst/>
                          <a:latin typeface="Arial" panose="020B0604020202020204" pitchFamily="34" charset="0"/>
                          <a:cs typeface="Arial" panose="020B0604020202020204" pitchFamily="34" charset="0"/>
                        </a:rPr>
                        <a:t>11:05</a:t>
                      </a:r>
                    </a:p>
                  </a:txBody>
                  <a:tcPr marL="22680" marR="11861" marT="6480" marB="48600" anchor="ctr"/>
                </a:tc>
                <a:tc>
                  <a:txBody>
                    <a:bodyPr/>
                    <a:lstStyle/>
                    <a:p>
                      <a:pPr algn="l" rtl="0" fontAlgn="base"/>
                      <a:r>
                        <a:rPr lang="en-GB" sz="1200" b="1" kern="1200" cap="none" spc="0">
                          <a:solidFill>
                            <a:schemeClr val="tx1"/>
                          </a:solidFill>
                          <a:effectLst/>
                          <a:latin typeface="Arial" panose="020B0604020202020204" pitchFamily="34" charset="0"/>
                          <a:ea typeface="+mn-ea"/>
                          <a:cs typeface="Arial" panose="020B0604020202020204" pitchFamily="34" charset="0"/>
                        </a:rPr>
                        <a:t>All</a:t>
                      </a:r>
                    </a:p>
                  </a:txBody>
                  <a:tcPr marL="22680" marR="11861" marT="6480" marB="48600" anchor="ctr"/>
                </a:tc>
                <a:extLst>
                  <a:ext uri="{0D108BD9-81ED-4DB2-BD59-A6C34878D82A}">
                    <a16:rowId xmlns:a16="http://schemas.microsoft.com/office/drawing/2014/main" val="571129991"/>
                  </a:ext>
                </a:extLst>
              </a:tr>
              <a:tr h="360505">
                <a:tc>
                  <a:txBody>
                    <a:bodyPr/>
                    <a:lstStyle/>
                    <a:p>
                      <a:pPr marL="0" marR="0" lvl="0" indent="0" algn="l" defTabSz="914400" rtl="0" eaLnBrk="1" fontAlgn="base" latinLnBrk="0" hangingPunct="1">
                        <a:lnSpc>
                          <a:spcPct val="100000"/>
                        </a:lnSpc>
                        <a:spcBef>
                          <a:spcPts val="0"/>
                        </a:spcBef>
                        <a:spcAft>
                          <a:spcPts val="0"/>
                        </a:spcAft>
                        <a:buClrTx/>
                        <a:buSzTx/>
                        <a:buFontTx/>
                        <a:buNone/>
                        <a:tabLst/>
                        <a:defRPr/>
                      </a:pPr>
                      <a:r>
                        <a:rPr lang="en-GB" sz="1000" b="0" kern="1200" cap="none" spc="0">
                          <a:solidFill>
                            <a:schemeClr val="tx1"/>
                          </a:solidFill>
                          <a:effectLst/>
                          <a:latin typeface="Arial" panose="020B0604020202020204" pitchFamily="34" charset="0"/>
                          <a:ea typeface="+mn-ea"/>
                          <a:cs typeface="Arial" panose="020B0604020202020204" pitchFamily="34" charset="0"/>
                        </a:rPr>
                        <a:t>7</a:t>
                      </a:r>
                    </a:p>
                  </a:txBody>
                  <a:tcPr marL="22680" marR="11861" marT="6480" marB="48600" anchor="ctr"/>
                </a:tc>
                <a:tc>
                  <a:txBody>
                    <a:bodyPr/>
                    <a:lstStyle/>
                    <a:p>
                      <a:pPr algn="l" rtl="0" fontAlgn="base"/>
                      <a:r>
                        <a:rPr lang="en-GB" sz="1200" b="1" i="0" cap="none" spc="0">
                          <a:solidFill>
                            <a:schemeClr val="tx1"/>
                          </a:solidFill>
                          <a:effectLst/>
                          <a:latin typeface="Arial" panose="020B0604020202020204" pitchFamily="34" charset="0"/>
                          <a:cs typeface="Arial" panose="020B0604020202020204" pitchFamily="34" charset="0"/>
                        </a:rPr>
                        <a:t>Close</a:t>
                      </a:r>
                    </a:p>
                  </a:txBody>
                  <a:tcPr marL="22680" marR="11861" marT="6480" marB="48600" anchor="ctr"/>
                </a:tc>
                <a:tc>
                  <a:txBody>
                    <a:bodyPr/>
                    <a:lstStyle/>
                    <a:p>
                      <a:pPr algn="ctr" rtl="0" fontAlgn="base"/>
                      <a:r>
                        <a:rPr lang="en-GB" sz="1200" b="1" i="0" cap="none" spc="0">
                          <a:solidFill>
                            <a:schemeClr val="tx1"/>
                          </a:solidFill>
                          <a:effectLst/>
                          <a:latin typeface="Arial" panose="020B0604020202020204" pitchFamily="34" charset="0"/>
                          <a:cs typeface="Arial" panose="020B0604020202020204" pitchFamily="34" charset="0"/>
                        </a:rPr>
                        <a:t>11:15</a:t>
                      </a:r>
                    </a:p>
                  </a:txBody>
                  <a:tcPr marL="22680" marR="11861" marT="6480" marB="48600" anchor="ctr"/>
                </a:tc>
                <a:tc>
                  <a:txBody>
                    <a:bodyPr/>
                    <a:lstStyle/>
                    <a:p>
                      <a:pPr algn="l" rtl="0" fontAlgn="base"/>
                      <a:r>
                        <a:rPr lang="en-GB" sz="1200" b="1" kern="1200" cap="none" spc="0">
                          <a:solidFill>
                            <a:schemeClr val="tx1"/>
                          </a:solidFill>
                          <a:effectLst/>
                          <a:latin typeface="Arial" panose="020B0604020202020204" pitchFamily="34" charset="0"/>
                          <a:ea typeface="+mn-ea"/>
                          <a:cs typeface="Arial" panose="020B0604020202020204" pitchFamily="34" charset="0"/>
                        </a:rPr>
                        <a:t>Chair</a:t>
                      </a:r>
                    </a:p>
                  </a:txBody>
                  <a:tcPr marL="22680" marR="11861" marT="6480" marB="48600" anchor="ctr"/>
                </a:tc>
                <a:extLst>
                  <a:ext uri="{0D108BD9-81ED-4DB2-BD59-A6C34878D82A}">
                    <a16:rowId xmlns:a16="http://schemas.microsoft.com/office/drawing/2014/main" val="2809723948"/>
                  </a:ext>
                </a:extLst>
              </a:tr>
            </a:tbl>
          </a:graphicData>
        </a:graphic>
      </p:graphicFrame>
    </p:spTree>
    <p:extLst>
      <p:ext uri="{BB962C8B-B14F-4D97-AF65-F5344CB8AC3E}">
        <p14:creationId xmlns:p14="http://schemas.microsoft.com/office/powerpoint/2010/main" val="1116783212"/>
      </p:ext>
    </p:extLst>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 name="Title 6">
            <a:extLst>
              <a:ext uri="{FF2B5EF4-FFF2-40B4-BE49-F238E27FC236}">
                <a16:creationId xmlns:a16="http://schemas.microsoft.com/office/drawing/2014/main" id="{42C7503F-DCC2-30F5-2F6B-98E686F3A30F}"/>
              </a:ext>
            </a:extLst>
          </p:cNvPr>
          <p:cNvSpPr>
            <a:spLocks noGrp="1"/>
          </p:cNvSpPr>
          <p:nvPr>
            <p:ph type="title"/>
          </p:nvPr>
        </p:nvSpPr>
        <p:spPr>
          <a:xfrm>
            <a:off x="838200" y="365125"/>
            <a:ext cx="9284855" cy="660111"/>
          </a:xfrm>
        </p:spPr>
        <p:txBody>
          <a:bodyPr anchor="ctr">
            <a:normAutofit/>
          </a:bodyPr>
          <a:lstStyle/>
          <a:p>
            <a:r>
              <a:rPr lang="en-US"/>
              <a:t>Outstanding actions</a:t>
            </a:r>
            <a:endParaRPr lang="en-GB"/>
          </a:p>
        </p:txBody>
      </p:sp>
      <p:graphicFrame>
        <p:nvGraphicFramePr>
          <p:cNvPr id="2" name="Table 1">
            <a:extLst>
              <a:ext uri="{FF2B5EF4-FFF2-40B4-BE49-F238E27FC236}">
                <a16:creationId xmlns:a16="http://schemas.microsoft.com/office/drawing/2014/main" id="{3FAE91CC-8D88-2A39-D50A-7811BB891431}"/>
              </a:ext>
            </a:extLst>
          </p:cNvPr>
          <p:cNvGraphicFramePr>
            <a:graphicFrameLocks noGrp="1"/>
          </p:cNvGraphicFramePr>
          <p:nvPr>
            <p:extLst>
              <p:ext uri="{D42A27DB-BD31-4B8C-83A1-F6EECF244321}">
                <p14:modId xmlns:p14="http://schemas.microsoft.com/office/powerpoint/2010/main" val="728296207"/>
              </p:ext>
            </p:extLst>
          </p:nvPr>
        </p:nvGraphicFramePr>
        <p:xfrm>
          <a:off x="523131" y="1728841"/>
          <a:ext cx="10380843" cy="2164733"/>
        </p:xfrm>
        <a:graphic>
          <a:graphicData uri="http://schemas.openxmlformats.org/drawingml/2006/table">
            <a:tbl>
              <a:tblPr>
                <a:tableStyleId>{8799B23B-EC83-4686-B30A-512413B5E67A}</a:tableStyleId>
              </a:tblPr>
              <a:tblGrid>
                <a:gridCol w="1521979">
                  <a:extLst>
                    <a:ext uri="{9D8B030D-6E8A-4147-A177-3AD203B41FA5}">
                      <a16:colId xmlns:a16="http://schemas.microsoft.com/office/drawing/2014/main" val="2910410719"/>
                    </a:ext>
                  </a:extLst>
                </a:gridCol>
                <a:gridCol w="2703871">
                  <a:extLst>
                    <a:ext uri="{9D8B030D-6E8A-4147-A177-3AD203B41FA5}">
                      <a16:colId xmlns:a16="http://schemas.microsoft.com/office/drawing/2014/main" val="71575949"/>
                    </a:ext>
                  </a:extLst>
                </a:gridCol>
                <a:gridCol w="1012722">
                  <a:extLst>
                    <a:ext uri="{9D8B030D-6E8A-4147-A177-3AD203B41FA5}">
                      <a16:colId xmlns:a16="http://schemas.microsoft.com/office/drawing/2014/main" val="3324464893"/>
                    </a:ext>
                  </a:extLst>
                </a:gridCol>
                <a:gridCol w="993059">
                  <a:extLst>
                    <a:ext uri="{9D8B030D-6E8A-4147-A177-3AD203B41FA5}">
                      <a16:colId xmlns:a16="http://schemas.microsoft.com/office/drawing/2014/main" val="2688729366"/>
                    </a:ext>
                  </a:extLst>
                </a:gridCol>
                <a:gridCol w="1052051">
                  <a:extLst>
                    <a:ext uri="{9D8B030D-6E8A-4147-A177-3AD203B41FA5}">
                      <a16:colId xmlns:a16="http://schemas.microsoft.com/office/drawing/2014/main" val="3269228404"/>
                    </a:ext>
                  </a:extLst>
                </a:gridCol>
                <a:gridCol w="2310581">
                  <a:extLst>
                    <a:ext uri="{9D8B030D-6E8A-4147-A177-3AD203B41FA5}">
                      <a16:colId xmlns:a16="http://schemas.microsoft.com/office/drawing/2014/main" val="2956215179"/>
                    </a:ext>
                  </a:extLst>
                </a:gridCol>
                <a:gridCol w="786580">
                  <a:extLst>
                    <a:ext uri="{9D8B030D-6E8A-4147-A177-3AD203B41FA5}">
                      <a16:colId xmlns:a16="http://schemas.microsoft.com/office/drawing/2014/main" val="2894994697"/>
                    </a:ext>
                  </a:extLst>
                </a:gridCol>
              </a:tblGrid>
              <a:tr h="790032">
                <a:tc>
                  <a:txBody>
                    <a:bodyPr/>
                    <a:lstStyle/>
                    <a:p>
                      <a:pPr algn="ctr" fontAlgn="ctr">
                        <a:buNone/>
                      </a:pPr>
                      <a:r>
                        <a:rPr lang="en-GB" sz="1400" b="1" u="none" strike="noStrike">
                          <a:solidFill>
                            <a:schemeClr val="tx1"/>
                          </a:solidFill>
                          <a:effectLst/>
                          <a:latin typeface="Arial" panose="020B0604020202020204" pitchFamily="34" charset="0"/>
                          <a:cs typeface="Arial" panose="020B0604020202020204" pitchFamily="34" charset="0"/>
                        </a:rPr>
                        <a:t>Action Ref</a:t>
                      </a:r>
                      <a:endParaRPr lang="en-GB" sz="1400" b="0" i="0" u="none" strike="noStrike">
                        <a:solidFill>
                          <a:schemeClr val="tx1"/>
                        </a:solidFill>
                        <a:effectLst/>
                        <a:latin typeface="Arial" panose="020B0604020202020204" pitchFamily="34" charset="0"/>
                        <a:cs typeface="Arial" panose="020B0604020202020204" pitchFamily="34" charset="0"/>
                      </a:endParaRPr>
                    </a:p>
                  </a:txBody>
                  <a:tcPr marL="7965" marR="7965" marT="7965" marB="0" anchor="ctr"/>
                </a:tc>
                <a:tc>
                  <a:txBody>
                    <a:bodyPr/>
                    <a:lstStyle/>
                    <a:p>
                      <a:pPr algn="ctr" fontAlgn="ctr">
                        <a:buNone/>
                      </a:pPr>
                      <a:r>
                        <a:rPr lang="en-GB" sz="1400" b="1" u="none" strike="noStrike">
                          <a:solidFill>
                            <a:schemeClr val="tx1"/>
                          </a:solidFill>
                          <a:effectLst/>
                          <a:latin typeface="Arial" panose="020B0604020202020204" pitchFamily="34" charset="0"/>
                          <a:cs typeface="Arial" panose="020B0604020202020204" pitchFamily="34" charset="0"/>
                        </a:rPr>
                        <a:t>Details</a:t>
                      </a:r>
                      <a:endParaRPr lang="en-GB" sz="1400" b="0" i="0" u="none" strike="noStrike">
                        <a:solidFill>
                          <a:schemeClr val="tx1"/>
                        </a:solidFill>
                        <a:effectLst/>
                        <a:latin typeface="Arial" panose="020B0604020202020204" pitchFamily="34" charset="0"/>
                        <a:cs typeface="Arial" panose="020B0604020202020204" pitchFamily="34" charset="0"/>
                      </a:endParaRPr>
                    </a:p>
                  </a:txBody>
                  <a:tcPr marL="7965" marR="7965" marT="7965" marB="0" anchor="ctr"/>
                </a:tc>
                <a:tc>
                  <a:txBody>
                    <a:bodyPr/>
                    <a:lstStyle/>
                    <a:p>
                      <a:pPr algn="ctr" fontAlgn="ctr">
                        <a:buNone/>
                      </a:pPr>
                      <a:r>
                        <a:rPr lang="en-GB" sz="1400" b="1" u="none" strike="noStrike">
                          <a:solidFill>
                            <a:schemeClr val="tx1"/>
                          </a:solidFill>
                          <a:effectLst/>
                          <a:latin typeface="Arial" panose="020B0604020202020204" pitchFamily="34" charset="0"/>
                          <a:cs typeface="Arial" panose="020B0604020202020204" pitchFamily="34" charset="0"/>
                        </a:rPr>
                        <a:t>Owner</a:t>
                      </a:r>
                      <a:endParaRPr lang="en-GB" sz="1400" b="0" i="0" u="none" strike="noStrike">
                        <a:solidFill>
                          <a:schemeClr val="tx1"/>
                        </a:solidFill>
                        <a:effectLst/>
                        <a:latin typeface="Arial" panose="020B0604020202020204" pitchFamily="34" charset="0"/>
                        <a:cs typeface="Arial" panose="020B0604020202020204" pitchFamily="34" charset="0"/>
                      </a:endParaRPr>
                    </a:p>
                  </a:txBody>
                  <a:tcPr marL="7965" marR="7965" marT="7965" marB="0" anchor="ctr"/>
                </a:tc>
                <a:tc>
                  <a:txBody>
                    <a:bodyPr/>
                    <a:lstStyle/>
                    <a:p>
                      <a:pPr algn="ctr" fontAlgn="ctr">
                        <a:buNone/>
                      </a:pPr>
                      <a:r>
                        <a:rPr lang="en-GB" sz="1400" b="1" u="none" strike="noStrike">
                          <a:solidFill>
                            <a:schemeClr val="tx1"/>
                          </a:solidFill>
                          <a:effectLst/>
                          <a:latin typeface="Arial" panose="020B0604020202020204" pitchFamily="34" charset="0"/>
                          <a:cs typeface="Arial" panose="020B0604020202020204" pitchFamily="34" charset="0"/>
                        </a:rPr>
                        <a:t>Date Raised</a:t>
                      </a:r>
                      <a:endParaRPr lang="en-GB" sz="1400" b="0" i="0" u="none" strike="noStrike">
                        <a:solidFill>
                          <a:schemeClr val="tx1"/>
                        </a:solidFill>
                        <a:effectLst/>
                        <a:latin typeface="Arial" panose="020B0604020202020204" pitchFamily="34" charset="0"/>
                        <a:cs typeface="Arial" panose="020B0604020202020204" pitchFamily="34" charset="0"/>
                      </a:endParaRPr>
                    </a:p>
                  </a:txBody>
                  <a:tcPr marL="7965" marR="7965" marT="7965" marB="0" anchor="ctr"/>
                </a:tc>
                <a:tc>
                  <a:txBody>
                    <a:bodyPr/>
                    <a:lstStyle/>
                    <a:p>
                      <a:pPr algn="ctr" fontAlgn="ctr">
                        <a:buNone/>
                      </a:pPr>
                      <a:r>
                        <a:rPr lang="en-GB" sz="1400" b="1" u="none" strike="noStrike">
                          <a:solidFill>
                            <a:schemeClr val="tx1"/>
                          </a:solidFill>
                          <a:effectLst/>
                          <a:latin typeface="Arial" panose="020B0604020202020204" pitchFamily="34" charset="0"/>
                          <a:cs typeface="Arial" panose="020B0604020202020204" pitchFamily="34" charset="0"/>
                        </a:rPr>
                        <a:t>Target Completion Date</a:t>
                      </a:r>
                      <a:endParaRPr lang="en-GB" sz="1400" b="0" i="0" u="none" strike="noStrike">
                        <a:solidFill>
                          <a:schemeClr val="tx1"/>
                        </a:solidFill>
                        <a:effectLst/>
                        <a:latin typeface="Arial" panose="020B0604020202020204" pitchFamily="34" charset="0"/>
                        <a:cs typeface="Arial" panose="020B0604020202020204" pitchFamily="34" charset="0"/>
                      </a:endParaRPr>
                    </a:p>
                  </a:txBody>
                  <a:tcPr marL="7965" marR="7965" marT="7965" marB="0" anchor="ctr"/>
                </a:tc>
                <a:tc>
                  <a:txBody>
                    <a:bodyPr/>
                    <a:lstStyle/>
                    <a:p>
                      <a:pPr algn="ctr" fontAlgn="ctr">
                        <a:buNone/>
                      </a:pPr>
                      <a:r>
                        <a:rPr lang="en-GB" sz="1400" b="1" u="none" strike="noStrike">
                          <a:solidFill>
                            <a:schemeClr val="tx1"/>
                          </a:solidFill>
                          <a:effectLst/>
                          <a:latin typeface="Arial" panose="020B0604020202020204" pitchFamily="34" charset="0"/>
                          <a:cs typeface="Arial" panose="020B0604020202020204" pitchFamily="34" charset="0"/>
                        </a:rPr>
                        <a:t>Updates provided to RIG Members</a:t>
                      </a:r>
                      <a:endParaRPr lang="en-GB" sz="1400" b="0" i="0" u="none" strike="noStrike">
                        <a:solidFill>
                          <a:schemeClr val="tx1"/>
                        </a:solidFill>
                        <a:effectLst/>
                        <a:latin typeface="Arial" panose="020B0604020202020204" pitchFamily="34" charset="0"/>
                        <a:cs typeface="Arial" panose="020B0604020202020204" pitchFamily="34" charset="0"/>
                      </a:endParaRPr>
                    </a:p>
                  </a:txBody>
                  <a:tcPr marL="7965" marR="7965" marT="7965" marB="0" anchor="ctr"/>
                </a:tc>
                <a:tc>
                  <a:txBody>
                    <a:bodyPr/>
                    <a:lstStyle/>
                    <a:p>
                      <a:pPr algn="ctr" fontAlgn="ctr">
                        <a:buNone/>
                      </a:pPr>
                      <a:r>
                        <a:rPr lang="en-GB" sz="1400" b="1" u="none" strike="noStrike">
                          <a:solidFill>
                            <a:schemeClr val="tx1"/>
                          </a:solidFill>
                          <a:effectLst/>
                          <a:latin typeface="Arial" panose="020B0604020202020204" pitchFamily="34" charset="0"/>
                          <a:cs typeface="Arial" panose="020B0604020202020204" pitchFamily="34" charset="0"/>
                        </a:rPr>
                        <a:t>Status</a:t>
                      </a:r>
                      <a:endParaRPr lang="en-GB" sz="1400" b="0" i="0" u="none" strike="noStrike">
                        <a:solidFill>
                          <a:schemeClr val="tx1"/>
                        </a:solidFill>
                        <a:effectLst/>
                        <a:latin typeface="Arial" panose="020B0604020202020204" pitchFamily="34" charset="0"/>
                        <a:cs typeface="Arial" panose="020B0604020202020204" pitchFamily="34" charset="0"/>
                      </a:endParaRPr>
                    </a:p>
                  </a:txBody>
                  <a:tcPr marL="7965" marR="7965" marT="7965" marB="0" anchor="ctr"/>
                </a:tc>
                <a:extLst>
                  <a:ext uri="{0D108BD9-81ED-4DB2-BD59-A6C34878D82A}">
                    <a16:rowId xmlns:a16="http://schemas.microsoft.com/office/drawing/2014/main" val="4022271377"/>
                  </a:ext>
                </a:extLst>
              </a:tr>
              <a:tr h="1374701">
                <a:tc>
                  <a:txBody>
                    <a:bodyPr/>
                    <a:lstStyle/>
                    <a:p>
                      <a:pPr algn="ctr" fontAlgn="ctr">
                        <a:buNone/>
                      </a:pPr>
                      <a:r>
                        <a:rPr lang="en-GB" sz="1400" b="1" u="none" strike="noStrike">
                          <a:solidFill>
                            <a:schemeClr val="tx1"/>
                          </a:solidFill>
                          <a:effectLst/>
                          <a:latin typeface="Arial" panose="020B0604020202020204" pitchFamily="34" charset="0"/>
                          <a:cs typeface="Arial" panose="020B0604020202020204" pitchFamily="34" charset="0"/>
                        </a:rPr>
                        <a:t>RECRIG_26_0109_05_01</a:t>
                      </a:r>
                      <a:endParaRPr lang="en-GB" sz="1400" b="0" i="0" u="none" strike="noStrike">
                        <a:solidFill>
                          <a:schemeClr val="tx1"/>
                        </a:solidFill>
                        <a:effectLst/>
                        <a:latin typeface="Arial" panose="020B0604020202020204" pitchFamily="34" charset="0"/>
                        <a:cs typeface="Arial" panose="020B0604020202020204" pitchFamily="34" charset="0"/>
                      </a:endParaRPr>
                    </a:p>
                  </a:txBody>
                  <a:tcPr marL="7965" marR="7965" marT="7965" marB="0" anchor="ctr"/>
                </a:tc>
                <a:tc>
                  <a:txBody>
                    <a:bodyPr/>
                    <a:lstStyle/>
                    <a:p>
                      <a:pPr algn="l" fontAlgn="ctr">
                        <a:buNone/>
                      </a:pPr>
                      <a:r>
                        <a:rPr lang="en-GB" sz="1400" b="0" u="none" strike="noStrike">
                          <a:solidFill>
                            <a:schemeClr val="tx1"/>
                          </a:solidFill>
                          <a:effectLst/>
                          <a:latin typeface="Arial" panose="020B0604020202020204" pitchFamily="34" charset="0"/>
                          <a:cs typeface="Arial" panose="020B0604020202020204" pitchFamily="34" charset="0"/>
                        </a:rPr>
                        <a:t>The Code Manager to draft changes to the Terms of Reference and circulate before the next RIG meeting for comments.</a:t>
                      </a:r>
                      <a:endParaRPr lang="en-GB" sz="1400" b="0" i="0" u="none" strike="noStrike">
                        <a:solidFill>
                          <a:schemeClr val="tx1"/>
                        </a:solidFill>
                        <a:effectLst/>
                        <a:latin typeface="Arial" panose="020B0604020202020204" pitchFamily="34" charset="0"/>
                        <a:cs typeface="Arial" panose="020B0604020202020204" pitchFamily="34" charset="0"/>
                      </a:endParaRPr>
                    </a:p>
                  </a:txBody>
                  <a:tcPr marL="7965" marR="7965" marT="7965" marB="0" anchor="ctr"/>
                </a:tc>
                <a:tc>
                  <a:txBody>
                    <a:bodyPr/>
                    <a:lstStyle/>
                    <a:p>
                      <a:pPr algn="ctr" fontAlgn="ctr">
                        <a:buNone/>
                      </a:pPr>
                      <a:r>
                        <a:rPr lang="en-GB" sz="1400" b="0" u="none" strike="noStrike">
                          <a:solidFill>
                            <a:schemeClr val="tx1"/>
                          </a:solidFill>
                          <a:effectLst/>
                          <a:latin typeface="Arial" panose="020B0604020202020204" pitchFamily="34" charset="0"/>
                          <a:cs typeface="Arial" panose="020B0604020202020204" pitchFamily="34" charset="0"/>
                        </a:rPr>
                        <a:t>Code Manager (KD)</a:t>
                      </a:r>
                      <a:endParaRPr lang="en-GB" sz="1400" b="0" i="0" u="none" strike="noStrike">
                        <a:solidFill>
                          <a:schemeClr val="tx1"/>
                        </a:solidFill>
                        <a:effectLst/>
                        <a:latin typeface="Arial" panose="020B0604020202020204" pitchFamily="34" charset="0"/>
                        <a:cs typeface="Arial" panose="020B0604020202020204" pitchFamily="34" charset="0"/>
                      </a:endParaRPr>
                    </a:p>
                  </a:txBody>
                  <a:tcPr marL="7965" marR="7965" marT="7965" marB="0" anchor="ctr"/>
                </a:tc>
                <a:tc>
                  <a:txBody>
                    <a:bodyPr/>
                    <a:lstStyle/>
                    <a:p>
                      <a:pPr algn="ctr" fontAlgn="ctr">
                        <a:buNone/>
                      </a:pPr>
                      <a:r>
                        <a:rPr lang="en-GB" sz="1400" b="0" u="none" strike="noStrike">
                          <a:solidFill>
                            <a:schemeClr val="tx1"/>
                          </a:solidFill>
                          <a:effectLst/>
                          <a:latin typeface="Arial" panose="020B0604020202020204" pitchFamily="34" charset="0"/>
                          <a:cs typeface="Arial" panose="020B0604020202020204" pitchFamily="34" charset="0"/>
                        </a:rPr>
                        <a:t>09/01/2026</a:t>
                      </a:r>
                      <a:endParaRPr lang="en-GB" sz="1400" b="0" i="0" u="none" strike="noStrike">
                        <a:solidFill>
                          <a:schemeClr val="tx1"/>
                        </a:solidFill>
                        <a:effectLst/>
                        <a:latin typeface="Arial" panose="020B0604020202020204" pitchFamily="34" charset="0"/>
                        <a:cs typeface="Arial" panose="020B0604020202020204" pitchFamily="34" charset="0"/>
                      </a:endParaRPr>
                    </a:p>
                  </a:txBody>
                  <a:tcPr marL="7965" marR="7965" marT="7965" marB="0" anchor="ctr"/>
                </a:tc>
                <a:tc>
                  <a:txBody>
                    <a:bodyPr/>
                    <a:lstStyle/>
                    <a:p>
                      <a:pPr algn="ctr" fontAlgn="ctr">
                        <a:buNone/>
                      </a:pPr>
                      <a:r>
                        <a:rPr lang="en-GB" sz="1400" b="0" u="none" strike="noStrike">
                          <a:solidFill>
                            <a:schemeClr val="tx1"/>
                          </a:solidFill>
                          <a:effectLst/>
                          <a:latin typeface="Arial" panose="020B0604020202020204" pitchFamily="34" charset="0"/>
                          <a:cs typeface="Arial" panose="020B0604020202020204" pitchFamily="34" charset="0"/>
                        </a:rPr>
                        <a:t>13/02/2026</a:t>
                      </a:r>
                      <a:endParaRPr lang="en-GB" sz="1400" b="0" i="0" u="none" strike="noStrike">
                        <a:solidFill>
                          <a:schemeClr val="tx1"/>
                        </a:solidFill>
                        <a:effectLst/>
                        <a:latin typeface="Arial" panose="020B0604020202020204" pitchFamily="34" charset="0"/>
                        <a:cs typeface="Arial" panose="020B0604020202020204" pitchFamily="34" charset="0"/>
                      </a:endParaRPr>
                    </a:p>
                  </a:txBody>
                  <a:tcPr marL="7965" marR="7965" marT="7965" marB="0" anchor="ctr"/>
                </a:tc>
                <a:tc>
                  <a:txBody>
                    <a:bodyPr/>
                    <a:lstStyle/>
                    <a:p>
                      <a:pPr algn="l" fontAlgn="ctr">
                        <a:buNone/>
                      </a:pPr>
                      <a:r>
                        <a:rPr lang="en-GB" sz="1400" b="0" u="none" strike="noStrike">
                          <a:solidFill>
                            <a:schemeClr val="tx1"/>
                          </a:solidFill>
                          <a:effectLst/>
                          <a:latin typeface="Arial" panose="020B0604020202020204" pitchFamily="34" charset="0"/>
                          <a:cs typeface="Arial" panose="020B0604020202020204" pitchFamily="34" charset="0"/>
                        </a:rPr>
                        <a:t>Draft RIG Terms of References circulated with the pre meeting papers for Feb meeting</a:t>
                      </a:r>
                      <a:endParaRPr lang="en-GB" sz="1400" b="0" i="0" u="none" strike="noStrike">
                        <a:solidFill>
                          <a:schemeClr val="tx1"/>
                        </a:solidFill>
                        <a:effectLst/>
                        <a:latin typeface="Arial" panose="020B0604020202020204" pitchFamily="34" charset="0"/>
                        <a:cs typeface="Arial" panose="020B0604020202020204" pitchFamily="34" charset="0"/>
                      </a:endParaRPr>
                    </a:p>
                  </a:txBody>
                  <a:tcPr marL="7965" marR="7965" marT="7965" marB="0" anchor="ctr"/>
                </a:tc>
                <a:tc>
                  <a:txBody>
                    <a:bodyPr/>
                    <a:lstStyle/>
                    <a:p>
                      <a:pPr algn="ctr" fontAlgn="ctr">
                        <a:buNone/>
                      </a:pPr>
                      <a:r>
                        <a:rPr lang="en-GB" sz="1400" b="1" u="none" strike="noStrike">
                          <a:solidFill>
                            <a:schemeClr val="tx1"/>
                          </a:solidFill>
                          <a:effectLst/>
                          <a:latin typeface="Arial" panose="020B0604020202020204" pitchFamily="34" charset="0"/>
                          <a:cs typeface="Arial" panose="020B0604020202020204" pitchFamily="34" charset="0"/>
                        </a:rPr>
                        <a:t>Propose to Close</a:t>
                      </a:r>
                      <a:endParaRPr lang="en-GB" sz="1400" b="0" i="0" u="none" strike="noStrike">
                        <a:solidFill>
                          <a:schemeClr val="tx1"/>
                        </a:solidFill>
                        <a:effectLst/>
                        <a:latin typeface="Arial" panose="020B0604020202020204" pitchFamily="34" charset="0"/>
                        <a:cs typeface="Arial" panose="020B0604020202020204" pitchFamily="34" charset="0"/>
                      </a:endParaRPr>
                    </a:p>
                  </a:txBody>
                  <a:tcPr marL="7965" marR="7965" marT="7965" marB="0" anchor="ctr"/>
                </a:tc>
                <a:extLst>
                  <a:ext uri="{0D108BD9-81ED-4DB2-BD59-A6C34878D82A}">
                    <a16:rowId xmlns:a16="http://schemas.microsoft.com/office/drawing/2014/main" val="3930895269"/>
                  </a:ext>
                </a:extLst>
              </a:tr>
            </a:tbl>
          </a:graphicData>
        </a:graphic>
      </p:graphicFrame>
    </p:spTree>
    <p:extLst>
      <p:ext uri="{BB962C8B-B14F-4D97-AF65-F5344CB8AC3E}">
        <p14:creationId xmlns:p14="http://schemas.microsoft.com/office/powerpoint/2010/main" val="3036104743"/>
      </p:ext>
    </p:extLst>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4310DABB-9296-FDB0-E562-D1B45488F158}"/>
              </a:ext>
            </a:extLst>
          </p:cNvPr>
          <p:cNvSpPr>
            <a:spLocks noGrp="1"/>
          </p:cNvSpPr>
          <p:nvPr>
            <p:ph type="title"/>
          </p:nvPr>
        </p:nvSpPr>
        <p:spPr/>
        <p:txBody>
          <a:bodyPr>
            <a:normAutofit/>
          </a:bodyPr>
          <a:lstStyle/>
          <a:p>
            <a:r>
              <a:rPr lang="en-GB">
                <a:latin typeface="Arial"/>
                <a:ea typeface="Roboto"/>
                <a:cs typeface="Arial"/>
              </a:rPr>
              <a:t>2. For Information: Performance Assurance Update</a:t>
            </a:r>
          </a:p>
        </p:txBody>
      </p:sp>
      <p:sp>
        <p:nvSpPr>
          <p:cNvPr id="5" name="Text Placeholder 4">
            <a:extLst>
              <a:ext uri="{FF2B5EF4-FFF2-40B4-BE49-F238E27FC236}">
                <a16:creationId xmlns:a16="http://schemas.microsoft.com/office/drawing/2014/main" id="{9A4CA232-73BF-8448-1F04-F77A7C47EBAA}"/>
              </a:ext>
            </a:extLst>
          </p:cNvPr>
          <p:cNvSpPr>
            <a:spLocks noGrp="1"/>
          </p:cNvSpPr>
          <p:nvPr>
            <p:ph type="body" sz="quarter" idx="10"/>
          </p:nvPr>
        </p:nvSpPr>
        <p:spPr/>
        <p:txBody>
          <a:bodyPr/>
          <a:lstStyle/>
          <a:p>
            <a:r>
              <a:rPr lang="en-GB">
                <a:latin typeface="Arial" panose="020B0604020202020204" pitchFamily="34" charset="0"/>
                <a:ea typeface="Roboto"/>
                <a:cs typeface="Arial" panose="020B0604020202020204" pitchFamily="34" charset="0"/>
              </a:rPr>
              <a:t>Code manager</a:t>
            </a:r>
            <a:endParaRPr lang="en-US">
              <a:latin typeface="Arial" panose="020B0604020202020204" pitchFamily="34" charset="0"/>
              <a:cs typeface="Arial" panose="020B0604020202020204" pitchFamily="34" charset="0"/>
            </a:endParaRPr>
          </a:p>
        </p:txBody>
      </p:sp>
    </p:spTree>
    <p:extLst>
      <p:ext uri="{BB962C8B-B14F-4D97-AF65-F5344CB8AC3E}">
        <p14:creationId xmlns:p14="http://schemas.microsoft.com/office/powerpoint/2010/main" val="316604801"/>
      </p:ext>
    </p:extLst>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3219C777-47CA-FAB1-AC7E-90C1C16E10D4}"/>
              </a:ext>
            </a:extLst>
          </p:cNvPr>
          <p:cNvSpPr>
            <a:spLocks noGrp="1"/>
          </p:cNvSpPr>
          <p:nvPr>
            <p:ph type="title"/>
          </p:nvPr>
        </p:nvSpPr>
        <p:spPr/>
        <p:txBody>
          <a:bodyPr/>
          <a:lstStyle/>
          <a:p>
            <a:r>
              <a:rPr lang="en-GB"/>
              <a:t>Sprint 5 Updates</a:t>
            </a:r>
          </a:p>
        </p:txBody>
      </p:sp>
      <p:sp>
        <p:nvSpPr>
          <p:cNvPr id="3" name="Content Placeholder 2">
            <a:extLst>
              <a:ext uri="{FF2B5EF4-FFF2-40B4-BE49-F238E27FC236}">
                <a16:creationId xmlns:a16="http://schemas.microsoft.com/office/drawing/2014/main" id="{D4BE38D4-5AA0-88C8-A08A-7DD25EBA7EA6}"/>
              </a:ext>
            </a:extLst>
          </p:cNvPr>
          <p:cNvSpPr>
            <a:spLocks noGrp="1"/>
          </p:cNvSpPr>
          <p:nvPr>
            <p:ph sz="quarter" idx="10"/>
          </p:nvPr>
        </p:nvSpPr>
        <p:spPr/>
        <p:txBody>
          <a:bodyPr/>
          <a:lstStyle/>
          <a:p>
            <a:pPr marL="0" indent="0">
              <a:buNone/>
            </a:pPr>
            <a:r>
              <a:rPr lang="en-GB" b="1">
                <a:latin typeface="Arial" panose="020B0604020202020204" pitchFamily="34" charset="0"/>
                <a:cs typeface="Arial" panose="020B0604020202020204" pitchFamily="34" charset="0"/>
              </a:rPr>
              <a:t>Report Changes</a:t>
            </a:r>
          </a:p>
          <a:p>
            <a:r>
              <a:rPr lang="en-GB">
                <a:latin typeface="Arial" panose="020B0604020202020204" pitchFamily="34" charset="0"/>
                <a:cs typeface="Arial" panose="020B0604020202020204" pitchFamily="34" charset="0"/>
              </a:rPr>
              <a:t>ESME ID Report modified to only include enrolled SMETS1 meters</a:t>
            </a:r>
          </a:p>
          <a:p>
            <a:r>
              <a:rPr lang="en-GB">
                <a:latin typeface="Arial" panose="020B0604020202020204" pitchFamily="34" charset="0"/>
                <a:cs typeface="Arial" panose="020B0604020202020204" pitchFamily="34" charset="0"/>
              </a:rPr>
              <a:t>Guidance updated to reflect this change, and to assign primary responsibility for cleansing based on meter type (S2 = Installing, S1 = Current). Both suppliers will continue to receive the report.</a:t>
            </a:r>
          </a:p>
          <a:p>
            <a:r>
              <a:rPr lang="en-GB">
                <a:latin typeface="Arial" panose="020B0604020202020204" pitchFamily="34" charset="0"/>
                <a:cs typeface="Arial" panose="020B0604020202020204" pitchFamily="34" charset="0"/>
              </a:rPr>
              <a:t>MHHS Indicator will be added to all electricity reports from March onwards.</a:t>
            </a:r>
          </a:p>
          <a:p>
            <a:endParaRPr lang="en-GB">
              <a:latin typeface="Arial" panose="020B0604020202020204" pitchFamily="34" charset="0"/>
              <a:cs typeface="Arial" panose="020B0604020202020204" pitchFamily="34" charset="0"/>
            </a:endParaRPr>
          </a:p>
          <a:p>
            <a:pPr marL="0" indent="0">
              <a:buNone/>
            </a:pPr>
            <a:r>
              <a:rPr lang="en-GB" b="1">
                <a:latin typeface="Arial" panose="020B0604020202020204" pitchFamily="34" charset="0"/>
                <a:cs typeface="Arial" panose="020B0604020202020204" pitchFamily="34" charset="0"/>
              </a:rPr>
              <a:t>Mid-Sprint Review</a:t>
            </a:r>
          </a:p>
          <a:p>
            <a:r>
              <a:rPr lang="en-GB">
                <a:latin typeface="Arial" panose="020B0604020202020204" pitchFamily="34" charset="0"/>
                <a:cs typeface="Arial" panose="020B0604020202020204" pitchFamily="34" charset="0"/>
              </a:rPr>
              <a:t>Mid-sprint review taking place based on this month’s files / position</a:t>
            </a:r>
          </a:p>
          <a:p>
            <a:r>
              <a:rPr lang="en-GB">
                <a:latin typeface="Arial" panose="020B0604020202020204" pitchFamily="34" charset="0"/>
                <a:cs typeface="Arial" panose="020B0604020202020204" pitchFamily="34" charset="0"/>
              </a:rPr>
              <a:t>We will compare progress to sprint target to assess if progress is broadly on track</a:t>
            </a:r>
          </a:p>
          <a:p>
            <a:r>
              <a:rPr lang="en-GB">
                <a:latin typeface="Arial" panose="020B0604020202020204" pitchFamily="34" charset="0"/>
                <a:cs typeface="Arial" panose="020B0604020202020204" pitchFamily="34" charset="0"/>
              </a:rPr>
              <a:t>Communications will be issued to contract managers</a:t>
            </a:r>
          </a:p>
          <a:p>
            <a:endParaRPr lang="en-GB"/>
          </a:p>
        </p:txBody>
      </p:sp>
    </p:spTree>
    <p:extLst>
      <p:ext uri="{BB962C8B-B14F-4D97-AF65-F5344CB8AC3E}">
        <p14:creationId xmlns:p14="http://schemas.microsoft.com/office/powerpoint/2010/main" val="1777145315"/>
      </p:ext>
    </p:extLst>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34A11E99-50B9-3E23-A16F-32AAB43F8D53}"/>
              </a:ext>
            </a:extLst>
          </p:cNvPr>
          <p:cNvSpPr>
            <a:spLocks noGrp="1"/>
          </p:cNvSpPr>
          <p:nvPr>
            <p:ph type="title"/>
          </p:nvPr>
        </p:nvSpPr>
        <p:spPr/>
        <p:txBody>
          <a:bodyPr/>
          <a:lstStyle/>
          <a:p>
            <a:r>
              <a:rPr lang="en-GB"/>
              <a:t>860 / 861 Data Submission</a:t>
            </a:r>
          </a:p>
        </p:txBody>
      </p:sp>
      <p:sp>
        <p:nvSpPr>
          <p:cNvPr id="3" name="Content Placeholder 2">
            <a:extLst>
              <a:ext uri="{FF2B5EF4-FFF2-40B4-BE49-F238E27FC236}">
                <a16:creationId xmlns:a16="http://schemas.microsoft.com/office/drawing/2014/main" id="{8ABA2419-1235-21F1-080F-1114146408DB}"/>
              </a:ext>
            </a:extLst>
          </p:cNvPr>
          <p:cNvSpPr>
            <a:spLocks noGrp="1"/>
          </p:cNvSpPr>
          <p:nvPr>
            <p:ph sz="quarter" idx="10"/>
          </p:nvPr>
        </p:nvSpPr>
        <p:spPr/>
        <p:txBody>
          <a:bodyPr>
            <a:normAutofit lnSpcReduction="10000"/>
          </a:bodyPr>
          <a:lstStyle/>
          <a:p>
            <a:r>
              <a:rPr lang="en-GB">
                <a:latin typeface="Arial" panose="020B0604020202020204" pitchFamily="34" charset="0"/>
                <a:cs typeface="Arial" panose="020B0604020202020204" pitchFamily="34" charset="0"/>
              </a:rPr>
              <a:t>Reminder 860 / 861 files mandatory monthly submission for MEMs</a:t>
            </a:r>
          </a:p>
          <a:p>
            <a:r>
              <a:rPr lang="en-GB">
                <a:latin typeface="Arial" panose="020B0604020202020204" pitchFamily="34" charset="0"/>
                <a:cs typeface="Arial" panose="020B0604020202020204" pitchFamily="34" charset="0"/>
              </a:rPr>
              <a:t>Reminder – file encoding must be UTF-8 (not UTF-8 BOM) and field names must match specification. Sample file available on </a:t>
            </a:r>
            <a:r>
              <a:rPr lang="en-GB">
                <a:latin typeface="Arial" panose="020B0604020202020204" pitchFamily="34" charset="0"/>
                <a:cs typeface="Arial" panose="020B0604020202020204" pitchFamily="34" charset="0"/>
                <a:hlinkClick r:id="rId2"/>
              </a:rPr>
              <a:t>portal</a:t>
            </a:r>
            <a:r>
              <a:rPr lang="en-GB">
                <a:latin typeface="Arial" panose="020B0604020202020204" pitchFamily="34" charset="0"/>
                <a:cs typeface="Arial" panose="020B0604020202020204" pitchFamily="34" charset="0"/>
              </a:rPr>
              <a:t> (Organisation Management -&gt; Useful Documents). </a:t>
            </a:r>
          </a:p>
          <a:p>
            <a:r>
              <a:rPr lang="en-GB">
                <a:latin typeface="Arial" panose="020B0604020202020204" pitchFamily="34" charset="0"/>
                <a:cs typeface="Arial" panose="020B0604020202020204" pitchFamily="34" charset="0"/>
              </a:rPr>
              <a:t>Validation has been amended to set the following fields to mandatory only where an MSN is provided:</a:t>
            </a:r>
          </a:p>
          <a:p>
            <a:pPr lvl="1"/>
            <a:r>
              <a:rPr lang="en-GB">
                <a:latin typeface="Arial" panose="020B0604020202020204" pitchFamily="34" charset="0"/>
                <a:cs typeface="Arial" panose="020B0604020202020204" pitchFamily="34" charset="0"/>
              </a:rPr>
              <a:t>Meter Type</a:t>
            </a:r>
          </a:p>
          <a:p>
            <a:pPr lvl="1"/>
            <a:r>
              <a:rPr lang="en-GB">
                <a:latin typeface="Arial" panose="020B0604020202020204" pitchFamily="34" charset="0"/>
                <a:cs typeface="Arial" panose="020B0604020202020204" pitchFamily="34" charset="0"/>
              </a:rPr>
              <a:t>Meter Asset Provider ID</a:t>
            </a:r>
          </a:p>
          <a:p>
            <a:pPr lvl="1"/>
            <a:r>
              <a:rPr lang="en-GB">
                <a:latin typeface="Arial" panose="020B0604020202020204" pitchFamily="34" charset="0"/>
                <a:cs typeface="Arial" panose="020B0604020202020204" pitchFamily="34" charset="0"/>
              </a:rPr>
              <a:t>Number of Register Digits</a:t>
            </a:r>
          </a:p>
          <a:p>
            <a:pPr lvl="1"/>
            <a:r>
              <a:rPr lang="en-GB">
                <a:latin typeface="Arial" panose="020B0604020202020204" pitchFamily="34" charset="0"/>
                <a:cs typeface="Arial" panose="020B0604020202020204" pitchFamily="34" charset="0"/>
              </a:rPr>
              <a:t>Date of Meter Installation</a:t>
            </a:r>
          </a:p>
          <a:p>
            <a:r>
              <a:rPr lang="en-GB">
                <a:latin typeface="Arial" panose="020B0604020202020204" pitchFamily="34" charset="0"/>
                <a:cs typeface="Arial" panose="020B0604020202020204" pitchFamily="34" charset="0"/>
              </a:rPr>
              <a:t>PARC update will be made to reflect this – timing tbc</a:t>
            </a:r>
          </a:p>
          <a:p>
            <a:endParaRPr lang="en-GB">
              <a:latin typeface="Arial" panose="020B0604020202020204" pitchFamily="34" charset="0"/>
              <a:cs typeface="Arial" panose="020B0604020202020204" pitchFamily="34" charset="0"/>
            </a:endParaRPr>
          </a:p>
          <a:p>
            <a:r>
              <a:rPr lang="en-GB">
                <a:latin typeface="Arial" panose="020B0604020202020204" pitchFamily="34" charset="0"/>
                <a:cs typeface="Arial" panose="020B0604020202020204" pitchFamily="34" charset="0"/>
              </a:rPr>
              <a:t>Some reports of validation only returning first error – under investigation by the Portal team.</a:t>
            </a:r>
          </a:p>
          <a:p>
            <a:endParaRPr lang="en-GB"/>
          </a:p>
        </p:txBody>
      </p:sp>
    </p:spTree>
    <p:extLst>
      <p:ext uri="{BB962C8B-B14F-4D97-AF65-F5344CB8AC3E}">
        <p14:creationId xmlns:p14="http://schemas.microsoft.com/office/powerpoint/2010/main" val="2687879716"/>
      </p:ext>
    </p:extLst>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5A7FF5DB-2E1C-756F-1B93-5569C9BADF3A}"/>
            </a:ext>
          </a:extLst>
        </p:cNvPr>
        <p:cNvGrpSpPr/>
        <p:nvPr/>
      </p:nvGrpSpPr>
      <p:grpSpPr>
        <a:xfrm>
          <a:off x="0" y="0"/>
          <a:ext cx="0" cy="0"/>
          <a:chOff x="0" y="0"/>
          <a:chExt cx="0" cy="0"/>
        </a:xfrm>
      </p:grpSpPr>
      <p:sp>
        <p:nvSpPr>
          <p:cNvPr id="2" name="Title 1">
            <a:extLst>
              <a:ext uri="{FF2B5EF4-FFF2-40B4-BE49-F238E27FC236}">
                <a16:creationId xmlns:a16="http://schemas.microsoft.com/office/drawing/2014/main" id="{68E2C04A-EA93-E9B1-29EE-F6C9D8269317}"/>
              </a:ext>
            </a:extLst>
          </p:cNvPr>
          <p:cNvSpPr>
            <a:spLocks noGrp="1"/>
          </p:cNvSpPr>
          <p:nvPr>
            <p:ph type="title"/>
          </p:nvPr>
        </p:nvSpPr>
        <p:spPr>
          <a:xfrm>
            <a:off x="4032250" y="2020824"/>
            <a:ext cx="6968505" cy="2303275"/>
          </a:xfrm>
        </p:spPr>
        <p:txBody>
          <a:bodyPr>
            <a:normAutofit/>
          </a:bodyPr>
          <a:lstStyle/>
          <a:p>
            <a:r>
              <a:rPr lang="en-GB" sz="2400">
                <a:latin typeface="Arial" panose="020B0604020202020204" pitchFamily="34" charset="0"/>
                <a:ea typeface="Roboto"/>
                <a:cs typeface="Arial" panose="020B0604020202020204" pitchFamily="34" charset="0"/>
              </a:rPr>
              <a:t>3. </a:t>
            </a:r>
            <a:r>
              <a:rPr lang="en-GB" sz="2400"/>
              <a:t>Inconsistent use of “Metering Point Address Line 1”</a:t>
            </a:r>
            <a:br>
              <a:rPr lang="en-GB" sz="2700">
                <a:latin typeface="Roboto"/>
                <a:ea typeface="Roboto"/>
                <a:cs typeface="Roboto"/>
              </a:rPr>
            </a:br>
            <a:endParaRPr lang="en-GB">
              <a:cs typeface="Roboto"/>
            </a:endParaRPr>
          </a:p>
        </p:txBody>
      </p:sp>
      <p:sp>
        <p:nvSpPr>
          <p:cNvPr id="5" name="Text Placeholder 4">
            <a:extLst>
              <a:ext uri="{FF2B5EF4-FFF2-40B4-BE49-F238E27FC236}">
                <a16:creationId xmlns:a16="http://schemas.microsoft.com/office/drawing/2014/main" id="{3650BC0E-8E4E-A269-C1F1-522F6B17D497}"/>
              </a:ext>
            </a:extLst>
          </p:cNvPr>
          <p:cNvSpPr>
            <a:spLocks noGrp="1"/>
          </p:cNvSpPr>
          <p:nvPr>
            <p:ph type="body" sz="quarter" idx="10"/>
          </p:nvPr>
        </p:nvSpPr>
        <p:spPr/>
        <p:txBody>
          <a:bodyPr/>
          <a:lstStyle/>
          <a:p>
            <a:r>
              <a:rPr lang="en-GB"/>
              <a:t>Code manager</a:t>
            </a:r>
          </a:p>
        </p:txBody>
      </p:sp>
    </p:spTree>
    <p:extLst>
      <p:ext uri="{BB962C8B-B14F-4D97-AF65-F5344CB8AC3E}">
        <p14:creationId xmlns:p14="http://schemas.microsoft.com/office/powerpoint/2010/main" val="770361881"/>
      </p:ext>
    </p:extLst>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217A9621-727C-261C-D84E-2831B89DE6B5}"/>
            </a:ext>
          </a:extLst>
        </p:cNvPr>
        <p:cNvGrpSpPr/>
        <p:nvPr/>
      </p:nvGrpSpPr>
      <p:grpSpPr>
        <a:xfrm>
          <a:off x="0" y="0"/>
          <a:ext cx="0" cy="0"/>
          <a:chOff x="0" y="0"/>
          <a:chExt cx="0" cy="0"/>
        </a:xfrm>
      </p:grpSpPr>
      <p:sp>
        <p:nvSpPr>
          <p:cNvPr id="2" name="Title 1">
            <a:extLst>
              <a:ext uri="{FF2B5EF4-FFF2-40B4-BE49-F238E27FC236}">
                <a16:creationId xmlns:a16="http://schemas.microsoft.com/office/drawing/2014/main" id="{8CA589E5-9FBA-2DD5-0DB2-46847C004CE2}"/>
              </a:ext>
            </a:extLst>
          </p:cNvPr>
          <p:cNvSpPr>
            <a:spLocks noGrp="1"/>
          </p:cNvSpPr>
          <p:nvPr>
            <p:ph type="title"/>
          </p:nvPr>
        </p:nvSpPr>
        <p:spPr>
          <a:xfrm>
            <a:off x="838200" y="365125"/>
            <a:ext cx="9284855" cy="660111"/>
          </a:xfrm>
        </p:spPr>
        <p:txBody>
          <a:bodyPr anchor="ctr">
            <a:normAutofit fontScale="90000"/>
          </a:bodyPr>
          <a:lstStyle/>
          <a:p>
            <a:r>
              <a:rPr lang="en-GB">
                <a:latin typeface="Arial" panose="020B0604020202020204" pitchFamily="34" charset="0"/>
                <a:cs typeface="Arial" panose="020B0604020202020204" pitchFamily="34" charset="0"/>
              </a:rPr>
              <a:t>Inconsistent use of “Metering Point Address Line 1”</a:t>
            </a:r>
          </a:p>
        </p:txBody>
      </p:sp>
      <p:sp>
        <p:nvSpPr>
          <p:cNvPr id="5" name="Rectangle: Rounded Corners 4">
            <a:extLst>
              <a:ext uri="{FF2B5EF4-FFF2-40B4-BE49-F238E27FC236}">
                <a16:creationId xmlns:a16="http://schemas.microsoft.com/office/drawing/2014/main" id="{263F9ED3-CC98-0CE6-AAB2-81D9315E092D}"/>
              </a:ext>
            </a:extLst>
          </p:cNvPr>
          <p:cNvSpPr/>
          <p:nvPr/>
        </p:nvSpPr>
        <p:spPr>
          <a:xfrm>
            <a:off x="838199" y="1507384"/>
            <a:ext cx="9849465" cy="861401"/>
          </a:xfrm>
          <a:prstGeom prst="roundRect">
            <a:avLst/>
          </a:prstGeom>
          <a:solidFill>
            <a:srgbClr val="7B282E"/>
          </a:solidFill>
          <a:ln w="12700" cap="flat" cmpd="sng" algn="ctr">
            <a:solidFill>
              <a:srgbClr val="7B282E">
                <a:shade val="15000"/>
              </a:srgbClr>
            </a:solidFill>
            <a:prstDash val="solid"/>
            <a:miter lim="800000"/>
          </a:ln>
          <a:effectLst/>
        </p:spPr>
        <p:txBody>
          <a:bodyPr rtlCol="0" anchor="ctr"/>
          <a:lstStyle/>
          <a:p>
            <a:pPr algn="ctr">
              <a:defRPr/>
            </a:pPr>
            <a:r>
              <a:rPr lang="en-GB">
                <a:solidFill>
                  <a:schemeClr val="bg1"/>
                </a:solidFill>
                <a:latin typeface="Arial" panose="020B0604020202020204" pitchFamily="34" charset="0"/>
                <a:cs typeface="Arial" panose="020B0604020202020204" pitchFamily="34" charset="0"/>
              </a:rPr>
              <a:t>Use of Address Line 1 to record and share Building Network Operator (BNO) information. </a:t>
            </a:r>
          </a:p>
        </p:txBody>
      </p:sp>
      <p:graphicFrame>
        <p:nvGraphicFramePr>
          <p:cNvPr id="4" name="Diagram 3">
            <a:extLst>
              <a:ext uri="{FF2B5EF4-FFF2-40B4-BE49-F238E27FC236}">
                <a16:creationId xmlns:a16="http://schemas.microsoft.com/office/drawing/2014/main" id="{4223678B-73C5-ED7E-7F46-F4425381FBC8}"/>
              </a:ext>
            </a:extLst>
          </p:cNvPr>
          <p:cNvGraphicFramePr/>
          <p:nvPr/>
        </p:nvGraphicFramePr>
        <p:xfrm>
          <a:off x="838199" y="2454694"/>
          <a:ext cx="9849465" cy="4304983"/>
        </p:xfrm>
        <a:graphic>
          <a:graphicData uri="http://schemas.openxmlformats.org/drawingml/2006/diagram">
            <dgm:relIds xmlns:dgm="http://schemas.openxmlformats.org/drawingml/2006/diagram" xmlns:r="http://schemas.openxmlformats.org/officeDocument/2006/relationships" r:dm="rId3" r:lo="rId4" r:qs="rId5" r:cs="rId6"/>
          </a:graphicData>
        </a:graphic>
      </p:graphicFrame>
    </p:spTree>
    <p:extLst>
      <p:ext uri="{BB962C8B-B14F-4D97-AF65-F5344CB8AC3E}">
        <p14:creationId xmlns:p14="http://schemas.microsoft.com/office/powerpoint/2010/main" val="2702005382"/>
      </p:ext>
    </p:extLst>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7A300E39-4BFE-FBC9-906B-6EA68498F5ED}"/>
            </a:ext>
          </a:extLst>
        </p:cNvPr>
        <p:cNvGrpSpPr/>
        <p:nvPr/>
      </p:nvGrpSpPr>
      <p:grpSpPr>
        <a:xfrm>
          <a:off x="0" y="0"/>
          <a:ext cx="0" cy="0"/>
          <a:chOff x="0" y="0"/>
          <a:chExt cx="0" cy="0"/>
        </a:xfrm>
      </p:grpSpPr>
      <p:sp>
        <p:nvSpPr>
          <p:cNvPr id="2" name="Title 1">
            <a:extLst>
              <a:ext uri="{FF2B5EF4-FFF2-40B4-BE49-F238E27FC236}">
                <a16:creationId xmlns:a16="http://schemas.microsoft.com/office/drawing/2014/main" id="{4B509540-97FF-DC83-0C73-53403F0339D3}"/>
              </a:ext>
            </a:extLst>
          </p:cNvPr>
          <p:cNvSpPr>
            <a:spLocks noGrp="1"/>
          </p:cNvSpPr>
          <p:nvPr>
            <p:ph type="title"/>
          </p:nvPr>
        </p:nvSpPr>
        <p:spPr>
          <a:xfrm>
            <a:off x="838200" y="365125"/>
            <a:ext cx="9284855" cy="660111"/>
          </a:xfrm>
        </p:spPr>
        <p:txBody>
          <a:bodyPr anchor="ctr">
            <a:normAutofit fontScale="90000"/>
          </a:bodyPr>
          <a:lstStyle/>
          <a:p>
            <a:r>
              <a:rPr lang="en-GB">
                <a:latin typeface="Arial" panose="020B0604020202020204" pitchFamily="34" charset="0"/>
                <a:cs typeface="Arial" panose="020B0604020202020204" pitchFamily="34" charset="0"/>
              </a:rPr>
              <a:t>Inconsistent use of “Metering Point Address Line 1”</a:t>
            </a:r>
          </a:p>
        </p:txBody>
      </p:sp>
      <p:graphicFrame>
        <p:nvGraphicFramePr>
          <p:cNvPr id="4" name="Diagram 3">
            <a:extLst>
              <a:ext uri="{FF2B5EF4-FFF2-40B4-BE49-F238E27FC236}">
                <a16:creationId xmlns:a16="http://schemas.microsoft.com/office/drawing/2014/main" id="{7057517B-A4FE-610E-5E35-4E099DA9C8AD}"/>
              </a:ext>
            </a:extLst>
          </p:cNvPr>
          <p:cNvGraphicFramePr/>
          <p:nvPr>
            <p:extLst>
              <p:ext uri="{D42A27DB-BD31-4B8C-83A1-F6EECF244321}">
                <p14:modId xmlns:p14="http://schemas.microsoft.com/office/powerpoint/2010/main" val="1369045527"/>
              </p:ext>
            </p:extLst>
          </p:nvPr>
        </p:nvGraphicFramePr>
        <p:xfrm>
          <a:off x="875145" y="1612490"/>
          <a:ext cx="9284855" cy="4525843"/>
        </p:xfrm>
        <a:graphic>
          <a:graphicData uri="http://schemas.openxmlformats.org/drawingml/2006/diagram">
            <dgm:relIds xmlns:dgm="http://schemas.openxmlformats.org/drawingml/2006/diagram" xmlns:r="http://schemas.openxmlformats.org/officeDocument/2006/relationships" r:dm="rId3" r:lo="rId4" r:qs="rId5" r:cs="rId6"/>
          </a:graphicData>
        </a:graphic>
      </p:graphicFrame>
    </p:spTree>
    <p:extLst>
      <p:ext uri="{BB962C8B-B14F-4D97-AF65-F5344CB8AC3E}">
        <p14:creationId xmlns:p14="http://schemas.microsoft.com/office/powerpoint/2010/main" val="2455024631"/>
      </p:ext>
    </p:extLst>
  </p:cSld>
  <p:clrMapOvr>
    <a:masterClrMapping/>
  </p:clrMapOvr>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2C0B48A6-E3AE-F29B-0D40-67BD7F61AB41}"/>
            </a:ext>
          </a:extLst>
        </p:cNvPr>
        <p:cNvGrpSpPr/>
        <p:nvPr/>
      </p:nvGrpSpPr>
      <p:grpSpPr>
        <a:xfrm>
          <a:off x="0" y="0"/>
          <a:ext cx="0" cy="0"/>
          <a:chOff x="0" y="0"/>
          <a:chExt cx="0" cy="0"/>
        </a:xfrm>
      </p:grpSpPr>
      <p:sp>
        <p:nvSpPr>
          <p:cNvPr id="2" name="Title 1">
            <a:extLst>
              <a:ext uri="{FF2B5EF4-FFF2-40B4-BE49-F238E27FC236}">
                <a16:creationId xmlns:a16="http://schemas.microsoft.com/office/drawing/2014/main" id="{9C9A958E-75E6-113A-E58C-9136C1BBB0B7}"/>
              </a:ext>
            </a:extLst>
          </p:cNvPr>
          <p:cNvSpPr>
            <a:spLocks noGrp="1"/>
          </p:cNvSpPr>
          <p:nvPr>
            <p:ph type="title"/>
          </p:nvPr>
        </p:nvSpPr>
        <p:spPr>
          <a:xfrm>
            <a:off x="3462392" y="2766219"/>
            <a:ext cx="7535808" cy="1550194"/>
          </a:xfrm>
        </p:spPr>
        <p:txBody>
          <a:bodyPr>
            <a:normAutofit/>
          </a:bodyPr>
          <a:lstStyle/>
          <a:p>
            <a:r>
              <a:rPr lang="en-GB" sz="2400">
                <a:latin typeface="Arial" panose="020B0604020202020204" pitchFamily="34" charset="0"/>
                <a:cs typeface="Arial" panose="020B0604020202020204" pitchFamily="34" charset="0"/>
              </a:rPr>
              <a:t>4. Rig terms of reference (</a:t>
            </a:r>
            <a:r>
              <a:rPr lang="en-GB" sz="2400" err="1">
                <a:latin typeface="Arial" panose="020B0604020202020204" pitchFamily="34" charset="0"/>
                <a:cs typeface="Arial" panose="020B0604020202020204" pitchFamily="34" charset="0"/>
              </a:rPr>
              <a:t>toR</a:t>
            </a:r>
            <a:r>
              <a:rPr lang="en-GB" sz="2400">
                <a:latin typeface="Arial" panose="020B0604020202020204" pitchFamily="34" charset="0"/>
                <a:cs typeface="Arial" panose="020B0604020202020204" pitchFamily="34" charset="0"/>
              </a:rPr>
              <a:t>) and improvements </a:t>
            </a:r>
            <a:br>
              <a:rPr lang="en-GB" sz="2400">
                <a:latin typeface="Arial" panose="020B0604020202020204" pitchFamily="34" charset="0"/>
                <a:cs typeface="Arial" panose="020B0604020202020204" pitchFamily="34" charset="0"/>
              </a:rPr>
            </a:br>
            <a:endParaRPr lang="en-GB" sz="2400">
              <a:latin typeface="Arial" panose="020B0604020202020204" pitchFamily="34" charset="0"/>
              <a:cs typeface="Arial" panose="020B0604020202020204" pitchFamily="34" charset="0"/>
            </a:endParaRPr>
          </a:p>
        </p:txBody>
      </p:sp>
      <p:sp>
        <p:nvSpPr>
          <p:cNvPr id="5" name="Text Placeholder 4">
            <a:extLst>
              <a:ext uri="{FF2B5EF4-FFF2-40B4-BE49-F238E27FC236}">
                <a16:creationId xmlns:a16="http://schemas.microsoft.com/office/drawing/2014/main" id="{389961A3-B12E-B54E-1CFC-3EFE36AD11C5}"/>
              </a:ext>
            </a:extLst>
          </p:cNvPr>
          <p:cNvSpPr>
            <a:spLocks noGrp="1"/>
          </p:cNvSpPr>
          <p:nvPr>
            <p:ph type="body" sz="quarter" idx="10"/>
          </p:nvPr>
        </p:nvSpPr>
        <p:spPr/>
        <p:txBody>
          <a:bodyPr/>
          <a:lstStyle/>
          <a:p>
            <a:r>
              <a:rPr lang="en-GB"/>
              <a:t>Code manager</a:t>
            </a:r>
          </a:p>
        </p:txBody>
      </p:sp>
    </p:spTree>
    <p:extLst>
      <p:ext uri="{BB962C8B-B14F-4D97-AF65-F5344CB8AC3E}">
        <p14:creationId xmlns:p14="http://schemas.microsoft.com/office/powerpoint/2010/main" val="3970211484"/>
      </p:ext>
    </p:extLst>
  </p:cSld>
  <p:clrMapOvr>
    <a:masterClrMapping/>
  </p:clrMapOvr>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251AF3B9-DB9C-80DF-FEEC-E0003FD96FE5}"/>
              </a:ext>
            </a:extLst>
          </p:cNvPr>
          <p:cNvSpPr>
            <a:spLocks noGrp="1"/>
          </p:cNvSpPr>
          <p:nvPr>
            <p:ph type="title"/>
          </p:nvPr>
        </p:nvSpPr>
        <p:spPr>
          <a:xfrm>
            <a:off x="838200" y="365125"/>
            <a:ext cx="9284855" cy="660111"/>
          </a:xfrm>
        </p:spPr>
        <p:txBody>
          <a:bodyPr anchor="ctr">
            <a:normAutofit/>
          </a:bodyPr>
          <a:lstStyle/>
          <a:p>
            <a:r>
              <a:rPr lang="en-GB">
                <a:latin typeface="Roboto"/>
                <a:ea typeface="Roboto"/>
                <a:cs typeface="Roboto"/>
              </a:rPr>
              <a:t>Terms of Reference</a:t>
            </a:r>
            <a:endParaRPr lang="en-US"/>
          </a:p>
        </p:txBody>
      </p:sp>
      <p:graphicFrame>
        <p:nvGraphicFramePr>
          <p:cNvPr id="14" name="Text Placeholder 3">
            <a:extLst>
              <a:ext uri="{FF2B5EF4-FFF2-40B4-BE49-F238E27FC236}">
                <a16:creationId xmlns:a16="http://schemas.microsoft.com/office/drawing/2014/main" id="{F8819179-9ECD-5CC2-81CF-3126299A1A0F}"/>
              </a:ext>
            </a:extLst>
          </p:cNvPr>
          <p:cNvGraphicFramePr/>
          <p:nvPr>
            <p:extLst>
              <p:ext uri="{D42A27DB-BD31-4B8C-83A1-F6EECF244321}">
                <p14:modId xmlns:p14="http://schemas.microsoft.com/office/powerpoint/2010/main" val="1387950515"/>
              </p:ext>
            </p:extLst>
          </p:nvPr>
        </p:nvGraphicFramePr>
        <p:xfrm>
          <a:off x="1633818" y="1479176"/>
          <a:ext cx="7846359" cy="4767355"/>
        </p:xfrm>
        <a:graphic>
          <a:graphicData uri="http://schemas.openxmlformats.org/drawingml/2006/diagram">
            <dgm:relIds xmlns:dgm="http://schemas.openxmlformats.org/drawingml/2006/diagram" xmlns:r="http://schemas.openxmlformats.org/officeDocument/2006/relationships" r:dm="rId2" r:lo="rId3" r:qs="rId4" r:cs="rId5"/>
          </a:graphicData>
        </a:graphic>
      </p:graphicFrame>
    </p:spTree>
    <p:extLst>
      <p:ext uri="{BB962C8B-B14F-4D97-AF65-F5344CB8AC3E}">
        <p14:creationId xmlns:p14="http://schemas.microsoft.com/office/powerpoint/2010/main" val="2234496798"/>
      </p:ext>
    </p:extLst>
  </p:cSld>
  <p:clrMapOvr>
    <a:masterClrMapping/>
  </p:clrMapOvr>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89E630D5-F405-1348-BA64-1A2D140C5AC9}"/>
            </a:ext>
          </a:extLst>
        </p:cNvPr>
        <p:cNvGrpSpPr/>
        <p:nvPr/>
      </p:nvGrpSpPr>
      <p:grpSpPr>
        <a:xfrm>
          <a:off x="0" y="0"/>
          <a:ext cx="0" cy="0"/>
          <a:chOff x="0" y="0"/>
          <a:chExt cx="0" cy="0"/>
        </a:xfrm>
      </p:grpSpPr>
      <p:sp>
        <p:nvSpPr>
          <p:cNvPr id="2" name="Title 1">
            <a:extLst>
              <a:ext uri="{FF2B5EF4-FFF2-40B4-BE49-F238E27FC236}">
                <a16:creationId xmlns:a16="http://schemas.microsoft.com/office/drawing/2014/main" id="{CB30A4FB-FB37-F54B-0CE9-9AB9ACC59188}"/>
              </a:ext>
            </a:extLst>
          </p:cNvPr>
          <p:cNvSpPr>
            <a:spLocks noGrp="1"/>
          </p:cNvSpPr>
          <p:nvPr>
            <p:ph type="title"/>
          </p:nvPr>
        </p:nvSpPr>
        <p:spPr>
          <a:xfrm>
            <a:off x="4032250" y="2020824"/>
            <a:ext cx="6968505" cy="2303275"/>
          </a:xfrm>
        </p:spPr>
        <p:txBody>
          <a:bodyPr>
            <a:normAutofit/>
          </a:bodyPr>
          <a:lstStyle/>
          <a:p>
            <a:r>
              <a:rPr lang="en-GB" sz="2400">
                <a:latin typeface="Arial" panose="020B0604020202020204" pitchFamily="34" charset="0"/>
                <a:ea typeface="Roboto"/>
                <a:cs typeface="Arial" panose="020B0604020202020204" pitchFamily="34" charset="0"/>
              </a:rPr>
              <a:t>5. </a:t>
            </a:r>
            <a:r>
              <a:rPr lang="en-GB" sz="2400"/>
              <a:t>Data error management – newly established process</a:t>
            </a:r>
            <a:br>
              <a:rPr lang="en-GB" sz="2700">
                <a:latin typeface="Roboto"/>
                <a:ea typeface="Roboto"/>
                <a:cs typeface="Roboto"/>
              </a:rPr>
            </a:br>
            <a:endParaRPr lang="en-GB">
              <a:cs typeface="Roboto"/>
            </a:endParaRPr>
          </a:p>
        </p:txBody>
      </p:sp>
      <p:sp>
        <p:nvSpPr>
          <p:cNvPr id="5" name="Text Placeholder 4">
            <a:extLst>
              <a:ext uri="{FF2B5EF4-FFF2-40B4-BE49-F238E27FC236}">
                <a16:creationId xmlns:a16="http://schemas.microsoft.com/office/drawing/2014/main" id="{64B4B7E2-32F6-41DD-F493-011D91DBE0AB}"/>
              </a:ext>
            </a:extLst>
          </p:cNvPr>
          <p:cNvSpPr>
            <a:spLocks noGrp="1"/>
          </p:cNvSpPr>
          <p:nvPr>
            <p:ph type="body" sz="quarter" idx="10"/>
          </p:nvPr>
        </p:nvSpPr>
        <p:spPr/>
        <p:txBody>
          <a:bodyPr/>
          <a:lstStyle/>
          <a:p>
            <a:r>
              <a:rPr lang="en-GB"/>
              <a:t>Code manager</a:t>
            </a:r>
          </a:p>
        </p:txBody>
      </p:sp>
    </p:spTree>
    <p:extLst>
      <p:ext uri="{BB962C8B-B14F-4D97-AF65-F5344CB8AC3E}">
        <p14:creationId xmlns:p14="http://schemas.microsoft.com/office/powerpoint/2010/main" val="3974885491"/>
      </p:ext>
    </p:extLst>
  </p:cSld>
  <p:clrMapOvr>
    <a:masterClrMapping/>
  </p:clrMapOvr>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1D021313-F0BB-17A1-32AF-EAE2DEDA701F}"/>
            </a:ext>
          </a:extLst>
        </p:cNvPr>
        <p:cNvGrpSpPr/>
        <p:nvPr/>
      </p:nvGrpSpPr>
      <p:grpSpPr>
        <a:xfrm>
          <a:off x="0" y="0"/>
          <a:ext cx="0" cy="0"/>
          <a:chOff x="0" y="0"/>
          <a:chExt cx="0" cy="0"/>
        </a:xfrm>
      </p:grpSpPr>
      <p:sp>
        <p:nvSpPr>
          <p:cNvPr id="2" name="Title 1">
            <a:extLst>
              <a:ext uri="{FF2B5EF4-FFF2-40B4-BE49-F238E27FC236}">
                <a16:creationId xmlns:a16="http://schemas.microsoft.com/office/drawing/2014/main" id="{5E40CE8F-6E72-6431-1D08-210F49D5E6BC}"/>
              </a:ext>
            </a:extLst>
          </p:cNvPr>
          <p:cNvSpPr>
            <a:spLocks noGrp="1"/>
          </p:cNvSpPr>
          <p:nvPr>
            <p:ph type="title"/>
          </p:nvPr>
        </p:nvSpPr>
        <p:spPr>
          <a:xfrm>
            <a:off x="838200" y="365125"/>
            <a:ext cx="9284855" cy="660111"/>
          </a:xfrm>
        </p:spPr>
        <p:txBody>
          <a:bodyPr anchor="ctr">
            <a:normAutofit/>
          </a:bodyPr>
          <a:lstStyle/>
          <a:p>
            <a:r>
              <a:rPr lang="en-GB" sz="2200"/>
              <a:t>Data error management – newly formed process</a:t>
            </a:r>
          </a:p>
        </p:txBody>
      </p:sp>
      <p:graphicFrame>
        <p:nvGraphicFramePr>
          <p:cNvPr id="4" name="Diagram 3">
            <a:extLst>
              <a:ext uri="{FF2B5EF4-FFF2-40B4-BE49-F238E27FC236}">
                <a16:creationId xmlns:a16="http://schemas.microsoft.com/office/drawing/2014/main" id="{12E3B0E8-9A8A-B979-B258-EB5FBD797F47}"/>
              </a:ext>
            </a:extLst>
          </p:cNvPr>
          <p:cNvGraphicFramePr/>
          <p:nvPr>
            <p:extLst>
              <p:ext uri="{D42A27DB-BD31-4B8C-83A1-F6EECF244321}">
                <p14:modId xmlns:p14="http://schemas.microsoft.com/office/powerpoint/2010/main" val="1958486858"/>
              </p:ext>
            </p:extLst>
          </p:nvPr>
        </p:nvGraphicFramePr>
        <p:xfrm>
          <a:off x="416858" y="1519517"/>
          <a:ext cx="10520431" cy="4712410"/>
        </p:xfrm>
        <a:graphic>
          <a:graphicData uri="http://schemas.openxmlformats.org/drawingml/2006/diagram">
            <dgm:relIds xmlns:dgm="http://schemas.openxmlformats.org/drawingml/2006/diagram" xmlns:r="http://schemas.openxmlformats.org/officeDocument/2006/relationships" r:dm="rId3" r:lo="rId4" r:qs="rId5" r:cs="rId6"/>
          </a:graphicData>
        </a:graphic>
      </p:graphicFrame>
    </p:spTree>
    <p:extLst>
      <p:ext uri="{BB962C8B-B14F-4D97-AF65-F5344CB8AC3E}">
        <p14:creationId xmlns:p14="http://schemas.microsoft.com/office/powerpoint/2010/main" val="1081404204"/>
      </p:ext>
    </p:extLst>
  </p:cSld>
  <p:clrMapOvr>
    <a:masterClrMapping/>
  </p:clrMapOvr>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6226F31C-4625-82F1-FED9-538E1D24C602}"/>
            </a:ext>
          </a:extLst>
        </p:cNvPr>
        <p:cNvGrpSpPr/>
        <p:nvPr/>
      </p:nvGrpSpPr>
      <p:grpSpPr>
        <a:xfrm>
          <a:off x="0" y="0"/>
          <a:ext cx="0" cy="0"/>
          <a:chOff x="0" y="0"/>
          <a:chExt cx="0" cy="0"/>
        </a:xfrm>
      </p:grpSpPr>
      <p:sp>
        <p:nvSpPr>
          <p:cNvPr id="2" name="Title 1">
            <a:extLst>
              <a:ext uri="{FF2B5EF4-FFF2-40B4-BE49-F238E27FC236}">
                <a16:creationId xmlns:a16="http://schemas.microsoft.com/office/drawing/2014/main" id="{E960E35E-CAFC-3554-D11B-178DB95B0090}"/>
              </a:ext>
            </a:extLst>
          </p:cNvPr>
          <p:cNvSpPr>
            <a:spLocks noGrp="1"/>
          </p:cNvSpPr>
          <p:nvPr>
            <p:ph type="title"/>
          </p:nvPr>
        </p:nvSpPr>
        <p:spPr>
          <a:xfrm>
            <a:off x="838200" y="365125"/>
            <a:ext cx="9284855" cy="660111"/>
          </a:xfrm>
        </p:spPr>
        <p:txBody>
          <a:bodyPr anchor="ctr">
            <a:normAutofit fontScale="90000"/>
          </a:bodyPr>
          <a:lstStyle/>
          <a:p>
            <a:r>
              <a:rPr lang="en-GB">
                <a:latin typeface="Arial" panose="020B0604020202020204" pitchFamily="34" charset="0"/>
                <a:cs typeface="Arial" panose="020B0604020202020204" pitchFamily="34" charset="0"/>
              </a:rPr>
              <a:t>Data error management – newly formed process</a:t>
            </a:r>
          </a:p>
        </p:txBody>
      </p:sp>
      <p:graphicFrame>
        <p:nvGraphicFramePr>
          <p:cNvPr id="4" name="Diagram 3">
            <a:extLst>
              <a:ext uri="{FF2B5EF4-FFF2-40B4-BE49-F238E27FC236}">
                <a16:creationId xmlns:a16="http://schemas.microsoft.com/office/drawing/2014/main" id="{3C0BAB79-F993-DC53-845A-855AF5C2F229}"/>
              </a:ext>
            </a:extLst>
          </p:cNvPr>
          <p:cNvGraphicFramePr/>
          <p:nvPr>
            <p:extLst>
              <p:ext uri="{D42A27DB-BD31-4B8C-83A1-F6EECF244321}">
                <p14:modId xmlns:p14="http://schemas.microsoft.com/office/powerpoint/2010/main" val="871925940"/>
              </p:ext>
            </p:extLst>
          </p:nvPr>
        </p:nvGraphicFramePr>
        <p:xfrm>
          <a:off x="1351427" y="1506071"/>
          <a:ext cx="8928847" cy="3536576"/>
        </p:xfrm>
        <a:graphic>
          <a:graphicData uri="http://schemas.openxmlformats.org/drawingml/2006/diagram">
            <dgm:relIds xmlns:dgm="http://schemas.openxmlformats.org/drawingml/2006/diagram" xmlns:r="http://schemas.openxmlformats.org/officeDocument/2006/relationships" r:dm="rId3" r:lo="rId4" r:qs="rId5" r:cs="rId6"/>
          </a:graphicData>
        </a:graphic>
      </p:graphicFrame>
      <p:sp>
        <p:nvSpPr>
          <p:cNvPr id="6" name="Rectangle: Rounded Corners 5">
            <a:extLst>
              <a:ext uri="{FF2B5EF4-FFF2-40B4-BE49-F238E27FC236}">
                <a16:creationId xmlns:a16="http://schemas.microsoft.com/office/drawing/2014/main" id="{CE8078B0-5EBC-1B1A-4D3F-A77996742F42}"/>
              </a:ext>
            </a:extLst>
          </p:cNvPr>
          <p:cNvSpPr/>
          <p:nvPr/>
        </p:nvSpPr>
        <p:spPr>
          <a:xfrm>
            <a:off x="1351428" y="5316257"/>
            <a:ext cx="8928846" cy="1176618"/>
          </a:xfrm>
          <a:prstGeom prst="roundRect">
            <a:avLst/>
          </a:prstGeom>
          <a:solidFill>
            <a:srgbClr val="70ADA3"/>
          </a:solidFill>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lvl="1" algn="ctr"/>
            <a:r>
              <a:rPr lang="en-US" altLang="en-US" sz="1600">
                <a:solidFill>
                  <a:schemeClr val="bg1"/>
                </a:solidFill>
                <a:latin typeface="Arial" panose="020B0604020202020204" pitchFamily="34" charset="0"/>
                <a:cs typeface="Arial" panose="020B0604020202020204" pitchFamily="34" charset="0"/>
                <a:hlinkClick r:id="rId8">
                  <a:extLst>
                    <a:ext uri="{A12FA001-AC4F-418D-AE19-62706E023703}">
                      <ahyp:hlinkClr xmlns:ahyp="http://schemas.microsoft.com/office/drawing/2018/hyperlinkcolor" val="tx"/>
                    </a:ext>
                  </a:extLst>
                </a:hlinkClick>
              </a:rPr>
              <a:t>Data Error Management wiki page</a:t>
            </a:r>
            <a:endParaRPr lang="en-GB" sz="1600">
              <a:solidFill>
                <a:schemeClr val="bg1"/>
              </a:solidFill>
              <a:latin typeface="Arial" panose="020B0604020202020204" pitchFamily="34" charset="0"/>
              <a:cs typeface="Arial" panose="020B0604020202020204" pitchFamily="34" charset="0"/>
            </a:endParaRPr>
          </a:p>
          <a:p>
            <a:pPr lvl="1" algn="ctr"/>
            <a:endParaRPr lang="en-GB" sz="1600">
              <a:solidFill>
                <a:schemeClr val="bg1"/>
              </a:solidFill>
              <a:latin typeface="Arial" panose="020B0604020202020204" pitchFamily="34" charset="0"/>
              <a:cs typeface="Arial" panose="020B0604020202020204" pitchFamily="34" charset="0"/>
            </a:endParaRPr>
          </a:p>
          <a:p>
            <a:pPr lvl="1" algn="ctr"/>
            <a:r>
              <a:rPr lang="en-GB" sz="1600">
                <a:solidFill>
                  <a:schemeClr val="bg1"/>
                </a:solidFill>
                <a:latin typeface="Arial" panose="020B0604020202020204" pitchFamily="34" charset="0"/>
                <a:cs typeface="Arial" panose="020B0604020202020204" pitchFamily="34" charset="0"/>
                <a:hlinkClick r:id="rId9">
                  <a:extLst>
                    <a:ext uri="{A12FA001-AC4F-418D-AE19-62706E023703}">
                      <ahyp:hlinkClr xmlns:ahyp="http://schemas.microsoft.com/office/drawing/2018/hyperlinkcolor" val="tx"/>
                    </a:ext>
                  </a:extLst>
                </a:hlinkClick>
              </a:rPr>
              <a:t>REC Webinar: Data Error Resolution Management Process (25 February 2026) - 2026-02 (February) - REC Portal</a:t>
            </a:r>
            <a:endParaRPr lang="en-GB" sz="1600">
              <a:solidFill>
                <a:schemeClr val="bg1"/>
              </a:solidFill>
              <a:latin typeface="Arial" panose="020B0604020202020204" pitchFamily="34" charset="0"/>
              <a:cs typeface="Arial" panose="020B0604020202020204" pitchFamily="34" charset="0"/>
            </a:endParaRPr>
          </a:p>
        </p:txBody>
      </p:sp>
    </p:spTree>
    <p:extLst>
      <p:ext uri="{BB962C8B-B14F-4D97-AF65-F5344CB8AC3E}">
        <p14:creationId xmlns:p14="http://schemas.microsoft.com/office/powerpoint/2010/main" val="1820198699"/>
      </p:ext>
    </p:extLst>
  </p:cSld>
  <p:clrMapOvr>
    <a:masterClrMapping/>
  </p:clrMapOvr>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AED78EBF-D1B2-7126-AEF6-6FEE7E4DC7E6}"/>
            </a:ext>
          </a:extLst>
        </p:cNvPr>
        <p:cNvGrpSpPr/>
        <p:nvPr/>
      </p:nvGrpSpPr>
      <p:grpSpPr>
        <a:xfrm>
          <a:off x="0" y="0"/>
          <a:ext cx="0" cy="0"/>
          <a:chOff x="0" y="0"/>
          <a:chExt cx="0" cy="0"/>
        </a:xfrm>
      </p:grpSpPr>
      <p:sp>
        <p:nvSpPr>
          <p:cNvPr id="2" name="Title 1">
            <a:extLst>
              <a:ext uri="{FF2B5EF4-FFF2-40B4-BE49-F238E27FC236}">
                <a16:creationId xmlns:a16="http://schemas.microsoft.com/office/drawing/2014/main" id="{FA965B57-B82A-E84D-BC22-F2E06D71E84F}"/>
              </a:ext>
            </a:extLst>
          </p:cNvPr>
          <p:cNvSpPr>
            <a:spLocks noGrp="1"/>
          </p:cNvSpPr>
          <p:nvPr>
            <p:ph type="title"/>
          </p:nvPr>
        </p:nvSpPr>
        <p:spPr>
          <a:xfrm>
            <a:off x="4032250" y="2020824"/>
            <a:ext cx="6968505" cy="2303275"/>
          </a:xfrm>
        </p:spPr>
        <p:txBody>
          <a:bodyPr>
            <a:normAutofit/>
          </a:bodyPr>
          <a:lstStyle/>
          <a:p>
            <a:r>
              <a:rPr lang="en-GB" sz="2400">
                <a:latin typeface="Arial" panose="020B0604020202020204" pitchFamily="34" charset="0"/>
                <a:ea typeface="Roboto"/>
                <a:cs typeface="Arial" panose="020B0604020202020204" pitchFamily="34" charset="0"/>
              </a:rPr>
              <a:t>6. AOB</a:t>
            </a:r>
            <a:br>
              <a:rPr lang="en-GB" sz="2700">
                <a:latin typeface="Roboto"/>
                <a:ea typeface="Roboto"/>
                <a:cs typeface="Roboto"/>
              </a:rPr>
            </a:br>
            <a:endParaRPr lang="en-GB">
              <a:cs typeface="Roboto"/>
            </a:endParaRPr>
          </a:p>
        </p:txBody>
      </p:sp>
      <p:sp>
        <p:nvSpPr>
          <p:cNvPr id="5" name="Text Placeholder 4">
            <a:extLst>
              <a:ext uri="{FF2B5EF4-FFF2-40B4-BE49-F238E27FC236}">
                <a16:creationId xmlns:a16="http://schemas.microsoft.com/office/drawing/2014/main" id="{F978819B-20FB-E2EA-146A-122670D319CB}"/>
              </a:ext>
            </a:extLst>
          </p:cNvPr>
          <p:cNvSpPr>
            <a:spLocks noGrp="1"/>
          </p:cNvSpPr>
          <p:nvPr>
            <p:ph type="body" sz="quarter" idx="10"/>
          </p:nvPr>
        </p:nvSpPr>
        <p:spPr/>
        <p:txBody>
          <a:bodyPr/>
          <a:lstStyle/>
          <a:p>
            <a:r>
              <a:rPr lang="en-GB">
                <a:latin typeface="Arial" panose="020B0604020202020204" pitchFamily="34" charset="0"/>
                <a:cs typeface="Arial" panose="020B0604020202020204" pitchFamily="34" charset="0"/>
              </a:rPr>
              <a:t>ALL</a:t>
            </a:r>
          </a:p>
        </p:txBody>
      </p:sp>
    </p:spTree>
    <p:extLst>
      <p:ext uri="{BB962C8B-B14F-4D97-AF65-F5344CB8AC3E}">
        <p14:creationId xmlns:p14="http://schemas.microsoft.com/office/powerpoint/2010/main" val="2067308071"/>
      </p:ext>
    </p:extLst>
  </p:cSld>
  <p:clrMapOvr>
    <a:masterClrMapping/>
  </p:clrMapOvr>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8050A1B4-636B-20DC-52A1-6DA5F6611EB5}"/>
            </a:ext>
          </a:extLst>
        </p:cNvPr>
        <p:cNvGrpSpPr/>
        <p:nvPr/>
      </p:nvGrpSpPr>
      <p:grpSpPr>
        <a:xfrm>
          <a:off x="0" y="0"/>
          <a:ext cx="0" cy="0"/>
          <a:chOff x="0" y="0"/>
          <a:chExt cx="0" cy="0"/>
        </a:xfrm>
      </p:grpSpPr>
      <p:sp>
        <p:nvSpPr>
          <p:cNvPr id="2" name="Title 1">
            <a:extLst>
              <a:ext uri="{FF2B5EF4-FFF2-40B4-BE49-F238E27FC236}">
                <a16:creationId xmlns:a16="http://schemas.microsoft.com/office/drawing/2014/main" id="{5AC6A7A1-485F-3762-4850-8A177B7296C5}"/>
              </a:ext>
            </a:extLst>
          </p:cNvPr>
          <p:cNvSpPr>
            <a:spLocks noGrp="1"/>
          </p:cNvSpPr>
          <p:nvPr>
            <p:ph type="title"/>
          </p:nvPr>
        </p:nvSpPr>
        <p:spPr>
          <a:xfrm>
            <a:off x="4032250" y="2020824"/>
            <a:ext cx="6968505" cy="2303275"/>
          </a:xfrm>
        </p:spPr>
        <p:txBody>
          <a:bodyPr>
            <a:normAutofit/>
          </a:bodyPr>
          <a:lstStyle/>
          <a:p>
            <a:r>
              <a:rPr lang="en-GB" sz="2400">
                <a:latin typeface="Arial" panose="020B0604020202020204" pitchFamily="34" charset="0"/>
                <a:ea typeface="Roboto"/>
                <a:cs typeface="Arial" panose="020B0604020202020204" pitchFamily="34" charset="0"/>
              </a:rPr>
              <a:t>6.1.  The central switching service reprocurement/extension options feedback</a:t>
            </a:r>
            <a:br>
              <a:rPr lang="en-GB" sz="2700">
                <a:latin typeface="Roboto"/>
                <a:ea typeface="Roboto"/>
                <a:cs typeface="Roboto"/>
              </a:rPr>
            </a:br>
            <a:endParaRPr lang="en-GB">
              <a:cs typeface="Roboto"/>
            </a:endParaRPr>
          </a:p>
        </p:txBody>
      </p:sp>
      <p:sp>
        <p:nvSpPr>
          <p:cNvPr id="5" name="Text Placeholder 4">
            <a:extLst>
              <a:ext uri="{FF2B5EF4-FFF2-40B4-BE49-F238E27FC236}">
                <a16:creationId xmlns:a16="http://schemas.microsoft.com/office/drawing/2014/main" id="{8A547A5F-86F1-E117-7DA2-613409E69CBB}"/>
              </a:ext>
            </a:extLst>
          </p:cNvPr>
          <p:cNvSpPr>
            <a:spLocks noGrp="1"/>
          </p:cNvSpPr>
          <p:nvPr>
            <p:ph type="body" sz="quarter" idx="10"/>
          </p:nvPr>
        </p:nvSpPr>
        <p:spPr/>
        <p:txBody>
          <a:bodyPr/>
          <a:lstStyle/>
          <a:p>
            <a:r>
              <a:rPr lang="en-GB">
                <a:latin typeface="Arial" panose="020B0604020202020204" pitchFamily="34" charset="0"/>
                <a:cs typeface="Arial" panose="020B0604020202020204" pitchFamily="34" charset="0"/>
              </a:rPr>
              <a:t>dcc</a:t>
            </a:r>
          </a:p>
        </p:txBody>
      </p:sp>
    </p:spTree>
    <p:extLst>
      <p:ext uri="{BB962C8B-B14F-4D97-AF65-F5344CB8AC3E}">
        <p14:creationId xmlns:p14="http://schemas.microsoft.com/office/powerpoint/2010/main" val="780383404"/>
      </p:ext>
    </p:extLst>
  </p:cSld>
  <p:clrMapOvr>
    <a:masterClrMapping/>
  </p:clrMapOvr>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2500A129-14A5-C79C-0575-EC9925CA1B18}"/>
            </a:ext>
          </a:extLst>
        </p:cNvPr>
        <p:cNvGrpSpPr/>
        <p:nvPr/>
      </p:nvGrpSpPr>
      <p:grpSpPr>
        <a:xfrm>
          <a:off x="0" y="0"/>
          <a:ext cx="0" cy="0"/>
          <a:chOff x="0" y="0"/>
          <a:chExt cx="0" cy="0"/>
        </a:xfrm>
      </p:grpSpPr>
      <p:sp>
        <p:nvSpPr>
          <p:cNvPr id="4" name="Title 3">
            <a:extLst>
              <a:ext uri="{FF2B5EF4-FFF2-40B4-BE49-F238E27FC236}">
                <a16:creationId xmlns:a16="http://schemas.microsoft.com/office/drawing/2014/main" id="{977FFA3D-5EB3-62EC-16CD-3F7DB24A7614}"/>
              </a:ext>
            </a:extLst>
          </p:cNvPr>
          <p:cNvSpPr>
            <a:spLocks noGrp="1"/>
          </p:cNvSpPr>
          <p:nvPr>
            <p:ph type="title"/>
          </p:nvPr>
        </p:nvSpPr>
        <p:spPr/>
        <p:txBody>
          <a:bodyPr/>
          <a:lstStyle/>
          <a:p>
            <a:r>
              <a:rPr lang="en-GB"/>
              <a:t>DCC Procurement Feedback</a:t>
            </a:r>
            <a:br>
              <a:rPr lang="en-GB"/>
            </a:br>
            <a:r>
              <a:rPr lang="en-GB" sz="2000"/>
              <a:t>Procurement</a:t>
            </a:r>
          </a:p>
        </p:txBody>
      </p:sp>
      <p:pic>
        <p:nvPicPr>
          <p:cNvPr id="3" name="Picture 2" descr="A picture containing logo&#10;&#10;Description automatically generated">
            <a:extLst>
              <a:ext uri="{FF2B5EF4-FFF2-40B4-BE49-F238E27FC236}">
                <a16:creationId xmlns:a16="http://schemas.microsoft.com/office/drawing/2014/main" id="{7F4E2FFB-CB3A-C12F-2B8E-F2FA735A0564}"/>
              </a:ext>
            </a:extLst>
          </p:cNvPr>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10031949" y="223518"/>
            <a:ext cx="1938117" cy="531367"/>
          </a:xfrm>
          <a:prstGeom prst="rect">
            <a:avLst/>
          </a:prstGeom>
        </p:spPr>
      </p:pic>
      <p:pic>
        <p:nvPicPr>
          <p:cNvPr id="2" name="Picture 1">
            <a:extLst>
              <a:ext uri="{FF2B5EF4-FFF2-40B4-BE49-F238E27FC236}">
                <a16:creationId xmlns:a16="http://schemas.microsoft.com/office/drawing/2014/main" id="{CC7A184A-6989-4BF4-A8D5-820DA9E5D484}"/>
              </a:ext>
            </a:extLst>
          </p:cNvPr>
          <p:cNvPicPr>
            <a:picLocks noChangeAspect="1"/>
          </p:cNvPicPr>
          <p:nvPr/>
        </p:nvPicPr>
        <p:blipFill>
          <a:blip r:embed="rId3"/>
          <a:stretch>
            <a:fillRect/>
          </a:stretch>
        </p:blipFill>
        <p:spPr>
          <a:xfrm>
            <a:off x="8377804" y="183269"/>
            <a:ext cx="1305107" cy="381053"/>
          </a:xfrm>
          <a:prstGeom prst="rect">
            <a:avLst/>
          </a:prstGeom>
        </p:spPr>
      </p:pic>
      <p:sp>
        <p:nvSpPr>
          <p:cNvPr id="5" name="Title 1">
            <a:extLst>
              <a:ext uri="{FF2B5EF4-FFF2-40B4-BE49-F238E27FC236}">
                <a16:creationId xmlns:a16="http://schemas.microsoft.com/office/drawing/2014/main" id="{C12D7E74-FA00-7F2A-35B8-6202BE2B50E0}"/>
              </a:ext>
            </a:extLst>
          </p:cNvPr>
          <p:cNvSpPr txBox="1">
            <a:spLocks/>
          </p:cNvSpPr>
          <p:nvPr/>
        </p:nvSpPr>
        <p:spPr>
          <a:xfrm>
            <a:off x="1302358" y="5779968"/>
            <a:ext cx="1463016" cy="414530"/>
          </a:xfrm>
          <a:prstGeom prst="rect">
            <a:avLst/>
          </a:prstGeom>
        </p:spPr>
        <p:txBody>
          <a:bodyPr vert="horz" lIns="0" tIns="0" rIns="0" bIns="0" rtlCol="0" anchor="t" anchorCtr="0">
            <a:noAutofit/>
          </a:bodyPr>
          <a:lstStyle>
            <a:lvl1pPr algn="l" defTabSz="914377" rtl="0" eaLnBrk="1" latinLnBrk="0" hangingPunct="1">
              <a:lnSpc>
                <a:spcPct val="90000"/>
              </a:lnSpc>
              <a:spcBef>
                <a:spcPct val="0"/>
              </a:spcBef>
              <a:buNone/>
              <a:defRPr sz="7200" b="1" kern="1200" spc="800" baseline="0">
                <a:solidFill>
                  <a:schemeClr val="bg1"/>
                </a:solidFill>
                <a:latin typeface="Lato" panose="020F0502020204030203" pitchFamily="34" charset="77"/>
                <a:ea typeface="+mj-ea"/>
                <a:cs typeface="+mj-cs"/>
              </a:defRPr>
            </a:lvl1pPr>
          </a:lstStyle>
          <a:p>
            <a:pPr marL="0" marR="0" lvl="0" indent="0" algn="l" defTabSz="914377" rtl="0" eaLnBrk="1" fontAlgn="auto" latinLnBrk="0" hangingPunct="1">
              <a:lnSpc>
                <a:spcPct val="90000"/>
              </a:lnSpc>
              <a:spcBef>
                <a:spcPct val="0"/>
              </a:spcBef>
              <a:spcAft>
                <a:spcPts val="0"/>
              </a:spcAft>
              <a:buClrTx/>
              <a:buSzTx/>
              <a:buFontTx/>
              <a:buNone/>
              <a:tabLst/>
              <a:defRPr/>
            </a:pPr>
            <a:r>
              <a:rPr kumimoji="0" lang="en-GB" sz="1000" b="1" i="0" u="none" strike="noStrike" kern="1200" cap="none" spc="180" normalizeH="0" baseline="0" noProof="0">
                <a:ln>
                  <a:noFill/>
                </a:ln>
                <a:solidFill>
                  <a:srgbClr val="FFFFFF">
                    <a:alpha val="65342"/>
                  </a:srgbClr>
                </a:solidFill>
                <a:effectLst/>
                <a:uLnTx/>
                <a:uFillTx/>
                <a:latin typeface="Lato" panose="020F0502020204030203" pitchFamily="34" charset="77"/>
                <a:ea typeface="+mj-ea"/>
                <a:cs typeface="+mj-cs"/>
              </a:rPr>
              <a:t>Slido</a:t>
            </a:r>
          </a:p>
          <a:p>
            <a:pPr marL="0" marR="0" lvl="0" indent="0" algn="l" defTabSz="914377" rtl="0" eaLnBrk="1" fontAlgn="auto" latinLnBrk="0" hangingPunct="1">
              <a:lnSpc>
                <a:spcPct val="90000"/>
              </a:lnSpc>
              <a:spcBef>
                <a:spcPct val="0"/>
              </a:spcBef>
              <a:spcAft>
                <a:spcPts val="0"/>
              </a:spcAft>
              <a:buClrTx/>
              <a:buSzTx/>
              <a:buFontTx/>
              <a:buNone/>
              <a:tabLst/>
              <a:defRPr/>
            </a:pPr>
            <a:r>
              <a:rPr kumimoji="0" lang="en-GB" sz="1000" b="1" i="0" u="none" strike="noStrike" kern="1200" cap="none" spc="180" normalizeH="0" baseline="0" noProof="0">
                <a:ln>
                  <a:noFill/>
                </a:ln>
                <a:solidFill>
                  <a:srgbClr val="FFFFFF">
                    <a:alpha val="65342"/>
                  </a:srgbClr>
                </a:solidFill>
                <a:effectLst/>
                <a:uLnTx/>
                <a:uFillTx/>
                <a:latin typeface="Lato" panose="020F0502020204030203" pitchFamily="34" charset="77"/>
                <a:ea typeface="+mj-ea"/>
                <a:cs typeface="+mj-cs"/>
              </a:rPr>
              <a:t>#8566998  </a:t>
            </a:r>
          </a:p>
          <a:p>
            <a:pPr marL="0" marR="0" lvl="0" indent="0" algn="l" defTabSz="914377" rtl="0" eaLnBrk="1" fontAlgn="auto" latinLnBrk="0" hangingPunct="1">
              <a:lnSpc>
                <a:spcPct val="90000"/>
              </a:lnSpc>
              <a:spcBef>
                <a:spcPct val="0"/>
              </a:spcBef>
              <a:spcAft>
                <a:spcPts val="0"/>
              </a:spcAft>
              <a:buClrTx/>
              <a:buSzTx/>
              <a:buFontTx/>
              <a:buNone/>
              <a:tabLst/>
              <a:defRPr/>
            </a:pPr>
            <a:endParaRPr kumimoji="0" lang="en-GB" sz="1800" b="1" i="0" u="none" strike="noStrike" kern="1200" cap="none" spc="180" normalizeH="0" baseline="0" noProof="0">
              <a:ln>
                <a:noFill/>
              </a:ln>
              <a:solidFill>
                <a:srgbClr val="FFFFFF">
                  <a:alpha val="65342"/>
                </a:srgbClr>
              </a:solidFill>
              <a:effectLst/>
              <a:uLnTx/>
              <a:uFillTx/>
              <a:latin typeface="Lato" panose="020F0502020204030203" pitchFamily="34" charset="77"/>
              <a:ea typeface="+mj-ea"/>
              <a:cs typeface="+mj-cs"/>
            </a:endParaRPr>
          </a:p>
        </p:txBody>
      </p:sp>
      <p:pic>
        <p:nvPicPr>
          <p:cNvPr id="6" name="Picture 5">
            <a:extLst>
              <a:ext uri="{FF2B5EF4-FFF2-40B4-BE49-F238E27FC236}">
                <a16:creationId xmlns:a16="http://schemas.microsoft.com/office/drawing/2014/main" id="{E15A1F8D-1AA1-7705-D2A2-4100C85E02BF}"/>
              </a:ext>
            </a:extLst>
          </p:cNvPr>
          <p:cNvPicPr>
            <a:picLocks noChangeAspect="1"/>
          </p:cNvPicPr>
          <p:nvPr/>
        </p:nvPicPr>
        <p:blipFill>
          <a:blip r:embed="rId4"/>
          <a:stretch>
            <a:fillRect/>
          </a:stretch>
        </p:blipFill>
        <p:spPr>
          <a:xfrm>
            <a:off x="219456" y="5261280"/>
            <a:ext cx="933218" cy="933218"/>
          </a:xfrm>
          <a:prstGeom prst="rect">
            <a:avLst/>
          </a:prstGeom>
        </p:spPr>
      </p:pic>
    </p:spTree>
    <p:extLst>
      <p:ext uri="{BB962C8B-B14F-4D97-AF65-F5344CB8AC3E}">
        <p14:creationId xmlns:p14="http://schemas.microsoft.com/office/powerpoint/2010/main" val="2015944324"/>
      </p:ext>
    </p:extLst>
  </p:cSld>
  <p:clrMapOvr>
    <a:masterClrMapping/>
  </p:clrMapOvr>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EAB8E26D-B8DE-3A46-3FD6-F4BA8DC5DCAC}"/>
            </a:ext>
          </a:extLst>
        </p:cNvPr>
        <p:cNvGrpSpPr/>
        <p:nvPr/>
      </p:nvGrpSpPr>
      <p:grpSpPr>
        <a:xfrm>
          <a:off x="0" y="0"/>
          <a:ext cx="0" cy="0"/>
          <a:chOff x="0" y="0"/>
          <a:chExt cx="0" cy="0"/>
        </a:xfrm>
      </p:grpSpPr>
      <p:sp>
        <p:nvSpPr>
          <p:cNvPr id="4" name="Content Placeholder 3">
            <a:extLst>
              <a:ext uri="{FF2B5EF4-FFF2-40B4-BE49-F238E27FC236}">
                <a16:creationId xmlns:a16="http://schemas.microsoft.com/office/drawing/2014/main" id="{AEA03087-408E-3BAC-A5E1-E0369446202B}"/>
              </a:ext>
            </a:extLst>
          </p:cNvPr>
          <p:cNvSpPr>
            <a:spLocks noGrp="1"/>
          </p:cNvSpPr>
          <p:nvPr>
            <p:ph sz="half" idx="1"/>
          </p:nvPr>
        </p:nvSpPr>
        <p:spPr>
          <a:xfrm>
            <a:off x="194502" y="223333"/>
            <a:ext cx="9000000" cy="531367"/>
          </a:xfrm>
        </p:spPr>
        <p:txBody>
          <a:bodyPr/>
          <a:lstStyle/>
          <a:p>
            <a:r>
              <a:rPr lang="en-GB" sz="2800" b="0">
                <a:solidFill>
                  <a:srgbClr val="5C2071"/>
                </a:solidFill>
                <a:latin typeface="Lato" panose="020F0502020204030203" pitchFamily="34" charset="0"/>
                <a:ea typeface="Lato" panose="020F0502020204030203" pitchFamily="34" charset="0"/>
                <a:cs typeface="Lato" panose="020F0502020204030203" pitchFamily="34" charset="0"/>
              </a:rPr>
              <a:t>DCC Procurement Feedback</a:t>
            </a:r>
          </a:p>
          <a:p>
            <a:endParaRPr lang="en-GB" sz="1800">
              <a:solidFill>
                <a:schemeClr val="tx1"/>
              </a:solidFill>
              <a:latin typeface="Lato" panose="020F0502020204030203" pitchFamily="34" charset="0"/>
              <a:ea typeface="Lato" panose="020F0502020204030203" pitchFamily="34" charset="0"/>
              <a:cs typeface="Lato" panose="020F0502020204030203" pitchFamily="34" charset="0"/>
            </a:endParaRPr>
          </a:p>
          <a:p>
            <a:endParaRPr lang="en-GB" sz="1800">
              <a:solidFill>
                <a:schemeClr val="tx1"/>
              </a:solidFill>
              <a:latin typeface="Lato" panose="020F0502020204030203" pitchFamily="34" charset="0"/>
              <a:ea typeface="Lato" panose="020F0502020204030203" pitchFamily="34" charset="0"/>
              <a:cs typeface="Lato" panose="020F0502020204030203" pitchFamily="34" charset="0"/>
            </a:endParaRPr>
          </a:p>
        </p:txBody>
      </p:sp>
      <p:pic>
        <p:nvPicPr>
          <p:cNvPr id="6" name="Picture 5" descr="A picture containing logo&#10;&#10;Description automatically generated">
            <a:extLst>
              <a:ext uri="{FF2B5EF4-FFF2-40B4-BE49-F238E27FC236}">
                <a16:creationId xmlns:a16="http://schemas.microsoft.com/office/drawing/2014/main" id="{80444C2E-6F8C-8A3D-4FCA-4F7542EE79FE}"/>
              </a:ext>
            </a:extLst>
          </p:cNvPr>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10059381" y="63137"/>
            <a:ext cx="1938117" cy="531367"/>
          </a:xfrm>
          <a:prstGeom prst="rect">
            <a:avLst/>
          </a:prstGeom>
        </p:spPr>
      </p:pic>
      <p:sp>
        <p:nvSpPr>
          <p:cNvPr id="2" name="Content Placeholder 2">
            <a:extLst>
              <a:ext uri="{FF2B5EF4-FFF2-40B4-BE49-F238E27FC236}">
                <a16:creationId xmlns:a16="http://schemas.microsoft.com/office/drawing/2014/main" id="{C4C330A4-19CC-D833-17FB-A393F4619D85}"/>
              </a:ext>
            </a:extLst>
          </p:cNvPr>
          <p:cNvSpPr txBox="1">
            <a:spLocks/>
          </p:cNvSpPr>
          <p:nvPr/>
        </p:nvSpPr>
        <p:spPr>
          <a:xfrm>
            <a:off x="194502" y="634568"/>
            <a:ext cx="10310391" cy="5294454"/>
          </a:xfrm>
          <a:prstGeom prst="rect">
            <a:avLst/>
          </a:prstGeom>
        </p:spPr>
        <p:txBody>
          <a:bodyPr vert="horz" lIns="0" tIns="0" rIns="0" bIns="0" rtlCol="0" anchor="t">
            <a:noAutofit/>
          </a:bodyPr>
          <a:lstStyle>
            <a:lvl1pPr marL="0" indent="0" algn="l" defTabSz="914377" rtl="0" eaLnBrk="1" latinLnBrk="0" hangingPunct="1">
              <a:lnSpc>
                <a:spcPct val="90000"/>
              </a:lnSpc>
              <a:spcBef>
                <a:spcPts val="1000"/>
              </a:spcBef>
              <a:buFontTx/>
              <a:buNone/>
              <a:defRPr sz="1600" b="1" kern="1200">
                <a:solidFill>
                  <a:srgbClr val="1F144A"/>
                </a:solidFill>
                <a:latin typeface="Lato" panose="020F0502020204030203" pitchFamily="34" charset="77"/>
                <a:ea typeface="+mn-ea"/>
                <a:cs typeface="+mn-cs"/>
              </a:defRPr>
            </a:lvl1pPr>
            <a:lvl2pPr marL="457189" indent="0" algn="l" defTabSz="914377" rtl="0" eaLnBrk="1" latinLnBrk="0" hangingPunct="1">
              <a:lnSpc>
                <a:spcPct val="90000"/>
              </a:lnSpc>
              <a:spcBef>
                <a:spcPts val="500"/>
              </a:spcBef>
              <a:buFontTx/>
              <a:buNone/>
              <a:tabLst/>
              <a:defRPr sz="1400" kern="1200">
                <a:solidFill>
                  <a:srgbClr val="1F144A"/>
                </a:solidFill>
                <a:latin typeface="Lato" panose="020F0502020204030203" pitchFamily="34" charset="77"/>
                <a:ea typeface="+mn-ea"/>
                <a:cs typeface="+mn-cs"/>
              </a:defRPr>
            </a:lvl2pPr>
            <a:lvl3pPr marL="914377" indent="0" algn="l" defTabSz="914377" rtl="0" eaLnBrk="1" latinLnBrk="0" hangingPunct="1">
              <a:lnSpc>
                <a:spcPct val="90000"/>
              </a:lnSpc>
              <a:spcBef>
                <a:spcPts val="500"/>
              </a:spcBef>
              <a:buFontTx/>
              <a:buNone/>
              <a:defRPr sz="1200" kern="1200">
                <a:solidFill>
                  <a:srgbClr val="1F144A"/>
                </a:solidFill>
                <a:latin typeface="Lato" panose="020F0502020204030203" pitchFamily="34" charset="77"/>
                <a:ea typeface="+mn-ea"/>
                <a:cs typeface="+mn-cs"/>
              </a:defRPr>
            </a:lvl3pPr>
            <a:lvl4pPr marL="1371566" indent="0" algn="l" defTabSz="914377" rtl="0" eaLnBrk="1" latinLnBrk="0" hangingPunct="1">
              <a:lnSpc>
                <a:spcPct val="90000"/>
              </a:lnSpc>
              <a:spcBef>
                <a:spcPts val="500"/>
              </a:spcBef>
              <a:buFontTx/>
              <a:buNone/>
              <a:defRPr sz="1100" kern="1200">
                <a:solidFill>
                  <a:srgbClr val="1F144A"/>
                </a:solidFill>
                <a:latin typeface="Lato" panose="020F0502020204030203" pitchFamily="34" charset="77"/>
                <a:ea typeface="+mn-ea"/>
                <a:cs typeface="+mn-cs"/>
              </a:defRPr>
            </a:lvl4pPr>
            <a:lvl5pPr marL="1828754" indent="0" algn="l" defTabSz="914377" rtl="0" eaLnBrk="1" latinLnBrk="0" hangingPunct="1">
              <a:lnSpc>
                <a:spcPct val="90000"/>
              </a:lnSpc>
              <a:spcBef>
                <a:spcPts val="500"/>
              </a:spcBef>
              <a:buFontTx/>
              <a:buNone/>
              <a:defRPr sz="1000" kern="1200">
                <a:solidFill>
                  <a:srgbClr val="1F144A"/>
                </a:solidFill>
                <a:latin typeface="Lato" panose="020F0502020204030203" pitchFamily="34" charset="77"/>
                <a:ea typeface="+mn-ea"/>
                <a:cs typeface="+mn-cs"/>
              </a:defRPr>
            </a:lvl5pPr>
            <a:lvl6pPr marL="2514537" indent="-228594" algn="l" defTabSz="914377"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726" indent="-228594" algn="l" defTabSz="914377"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8914" indent="-228594" algn="l" defTabSz="914377"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103" indent="-228594" algn="l" defTabSz="914377"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pPr marL="0" marR="0" lvl="0" indent="0" algn="l" defTabSz="914377" rtl="0" eaLnBrk="1" fontAlgn="base" latinLnBrk="0" hangingPunct="1">
              <a:lnSpc>
                <a:spcPct val="150000"/>
              </a:lnSpc>
              <a:spcBef>
                <a:spcPts val="1000"/>
              </a:spcBef>
              <a:spcAft>
                <a:spcPts val="0"/>
              </a:spcAft>
              <a:buClrTx/>
              <a:buSzTx/>
              <a:buFontTx/>
              <a:buNone/>
              <a:tabLst/>
              <a:defRPr/>
            </a:pPr>
            <a:r>
              <a:rPr kumimoji="0" lang="en-US" sz="1600" b="1" i="0" u="none" strike="noStrike" kern="1200" cap="none" spc="0" normalizeH="0" baseline="0" noProof="0">
                <a:ln>
                  <a:noFill/>
                </a:ln>
                <a:solidFill>
                  <a:srgbClr val="1F144A"/>
                </a:solidFill>
                <a:effectLst/>
                <a:uLnTx/>
                <a:uFillTx/>
                <a:latin typeface="Lato" panose="020F0502020204030203" pitchFamily="34" charset="77"/>
                <a:ea typeface="+mn-ea"/>
                <a:cs typeface="+mn-cs"/>
              </a:rPr>
              <a:t>Summary</a:t>
            </a:r>
          </a:p>
          <a:p>
            <a:pPr marL="285750" marR="0" lvl="0" indent="-285750" algn="l" defTabSz="914377" rtl="0" eaLnBrk="1" fontAlgn="base" latinLnBrk="0" hangingPunct="1">
              <a:lnSpc>
                <a:spcPct val="150000"/>
              </a:lnSpc>
              <a:spcBef>
                <a:spcPts val="1000"/>
              </a:spcBef>
              <a:spcAft>
                <a:spcPts val="0"/>
              </a:spcAft>
              <a:buClrTx/>
              <a:buSzTx/>
              <a:buFont typeface="Arial" panose="020B0604020202020204" pitchFamily="34" charset="0"/>
              <a:buChar char="•"/>
              <a:tabLst/>
              <a:defRPr/>
            </a:pPr>
            <a:r>
              <a:rPr kumimoji="0" lang="en-US" sz="1600" b="0" i="0" u="none" strike="noStrike" kern="1200" cap="none" spc="0" normalizeH="0" baseline="0" noProof="0">
                <a:ln>
                  <a:noFill/>
                </a:ln>
                <a:solidFill>
                  <a:srgbClr val="1F144A"/>
                </a:solidFill>
                <a:effectLst/>
                <a:uLnTx/>
                <a:uFillTx/>
                <a:latin typeface="Arial" panose="020B0604020202020204" pitchFamily="34" charset="0"/>
                <a:cs typeface="Arial" panose="020B0604020202020204" pitchFamily="34" charset="0"/>
              </a:rPr>
              <a:t>As we prepare next steps in re-procuring/extending the Central Switching Service's, we want to ensure future arrangements are shaped by what matters most to our stakeholders and users. This short survey is an opportunity for you to share your experience, priorities, and any improvements you would like us to consider.</a:t>
            </a:r>
          </a:p>
          <a:p>
            <a:pPr marL="285750" marR="0" lvl="0" indent="-285750" algn="l" defTabSz="914377" rtl="0" eaLnBrk="1" fontAlgn="base" latinLnBrk="0" hangingPunct="1">
              <a:lnSpc>
                <a:spcPct val="150000"/>
              </a:lnSpc>
              <a:spcBef>
                <a:spcPts val="1000"/>
              </a:spcBef>
              <a:spcAft>
                <a:spcPts val="0"/>
              </a:spcAft>
              <a:buClrTx/>
              <a:buSzTx/>
              <a:buFont typeface="Arial" panose="020B0604020202020204" pitchFamily="34" charset="0"/>
              <a:buChar char="•"/>
              <a:tabLst/>
              <a:defRPr/>
            </a:pPr>
            <a:r>
              <a:rPr kumimoji="0" lang="en-US" sz="1600" b="0" i="0" u="none" strike="noStrike" kern="1200" cap="none" spc="0" normalizeH="0" baseline="0" noProof="0">
                <a:ln>
                  <a:noFill/>
                </a:ln>
                <a:solidFill>
                  <a:srgbClr val="1F144A"/>
                </a:solidFill>
                <a:effectLst/>
                <a:uLnTx/>
                <a:uFillTx/>
                <a:latin typeface="Arial" panose="020B0604020202020204" pitchFamily="34" charset="0"/>
                <a:cs typeface="Arial" panose="020B0604020202020204" pitchFamily="34" charset="0"/>
              </a:rPr>
              <a:t>Your feedback will directly inform our approach and help us reflect any short term or strategic improvements we should consider, whilst continuing to provide the strong, consistent service we provide to industry today. </a:t>
            </a:r>
          </a:p>
          <a:p>
            <a:pPr marL="285750" marR="0" lvl="0" indent="-285750" algn="l" defTabSz="914377" rtl="0" eaLnBrk="1" fontAlgn="auto" latinLnBrk="0" hangingPunct="1">
              <a:lnSpc>
                <a:spcPct val="90000"/>
              </a:lnSpc>
              <a:spcBef>
                <a:spcPts val="1000"/>
              </a:spcBef>
              <a:spcAft>
                <a:spcPts val="0"/>
              </a:spcAft>
              <a:buClrTx/>
              <a:buSzTx/>
              <a:buFont typeface="Arial" panose="020B0604020202020204" pitchFamily="34" charset="0"/>
              <a:buChar char="•"/>
              <a:tabLst/>
              <a:defRPr/>
            </a:pPr>
            <a:endParaRPr kumimoji="0" lang="en-GB" sz="1600" b="0" i="0" u="none" strike="noStrike" kern="1200" cap="none" spc="0" normalizeH="0" baseline="0" noProof="0">
              <a:ln>
                <a:noFill/>
              </a:ln>
              <a:solidFill>
                <a:srgbClr val="000000"/>
              </a:solidFill>
              <a:effectLst/>
              <a:uLnTx/>
              <a:uFillTx/>
              <a:latin typeface="Lato"/>
              <a:ea typeface="Lato"/>
              <a:cs typeface="Lato"/>
            </a:endParaRPr>
          </a:p>
        </p:txBody>
      </p:sp>
      <p:sp>
        <p:nvSpPr>
          <p:cNvPr id="8" name="Title 1">
            <a:extLst>
              <a:ext uri="{FF2B5EF4-FFF2-40B4-BE49-F238E27FC236}">
                <a16:creationId xmlns:a16="http://schemas.microsoft.com/office/drawing/2014/main" id="{EAA4C419-D9BE-961C-78F5-13E30D208B2B}"/>
              </a:ext>
            </a:extLst>
          </p:cNvPr>
          <p:cNvSpPr txBox="1">
            <a:spLocks/>
          </p:cNvSpPr>
          <p:nvPr/>
        </p:nvSpPr>
        <p:spPr>
          <a:xfrm>
            <a:off x="5927460" y="6220137"/>
            <a:ext cx="1463016" cy="414530"/>
          </a:xfrm>
          <a:prstGeom prst="rect">
            <a:avLst/>
          </a:prstGeom>
        </p:spPr>
        <p:txBody>
          <a:bodyPr vert="horz" lIns="0" tIns="0" rIns="0" bIns="0" rtlCol="0" anchor="t" anchorCtr="0">
            <a:noAutofit/>
          </a:bodyPr>
          <a:lstStyle>
            <a:lvl1pPr algn="l" defTabSz="914377" rtl="0" eaLnBrk="1" latinLnBrk="0" hangingPunct="1">
              <a:lnSpc>
                <a:spcPct val="90000"/>
              </a:lnSpc>
              <a:spcBef>
                <a:spcPct val="0"/>
              </a:spcBef>
              <a:buNone/>
              <a:defRPr sz="7200" b="1" kern="1200" spc="800" baseline="0">
                <a:solidFill>
                  <a:schemeClr val="bg1"/>
                </a:solidFill>
                <a:latin typeface="Lato" panose="020F0502020204030203" pitchFamily="34" charset="77"/>
                <a:ea typeface="+mj-ea"/>
                <a:cs typeface="+mj-cs"/>
              </a:defRPr>
            </a:lvl1pPr>
          </a:lstStyle>
          <a:p>
            <a:pPr marL="0" marR="0" lvl="0" indent="0" algn="l" defTabSz="914377" rtl="0" eaLnBrk="1" fontAlgn="auto" latinLnBrk="0" hangingPunct="1">
              <a:lnSpc>
                <a:spcPct val="90000"/>
              </a:lnSpc>
              <a:spcBef>
                <a:spcPct val="0"/>
              </a:spcBef>
              <a:spcAft>
                <a:spcPts val="0"/>
              </a:spcAft>
              <a:buClrTx/>
              <a:buSzTx/>
              <a:buFontTx/>
              <a:buNone/>
              <a:tabLst/>
              <a:defRPr/>
            </a:pPr>
            <a:endParaRPr kumimoji="0" lang="en-GB" sz="1000" b="1" i="0" u="none" strike="noStrike" kern="1200" cap="none" spc="180" normalizeH="0" baseline="0" noProof="0">
              <a:ln>
                <a:noFill/>
              </a:ln>
              <a:solidFill>
                <a:srgbClr val="FFFFFF">
                  <a:alpha val="65342"/>
                </a:srgbClr>
              </a:solidFill>
              <a:effectLst/>
              <a:uLnTx/>
              <a:uFillTx/>
              <a:latin typeface="Lato" panose="020F0502020204030203" pitchFamily="34" charset="77"/>
              <a:ea typeface="+mj-ea"/>
              <a:cs typeface="+mj-cs"/>
            </a:endParaRPr>
          </a:p>
          <a:p>
            <a:pPr marL="0" marR="0" lvl="0" indent="0" algn="l" defTabSz="914377" rtl="0" eaLnBrk="1" fontAlgn="auto" latinLnBrk="0" hangingPunct="1">
              <a:lnSpc>
                <a:spcPct val="90000"/>
              </a:lnSpc>
              <a:spcBef>
                <a:spcPct val="0"/>
              </a:spcBef>
              <a:spcAft>
                <a:spcPts val="0"/>
              </a:spcAft>
              <a:buClrTx/>
              <a:buSzTx/>
              <a:buFontTx/>
              <a:buNone/>
              <a:tabLst/>
              <a:defRPr/>
            </a:pPr>
            <a:r>
              <a:rPr kumimoji="0" lang="en-GB" sz="1000" b="1" i="0" u="none" strike="noStrike" kern="1200" cap="none" spc="180" normalizeH="0" baseline="0" noProof="0">
                <a:ln>
                  <a:noFill/>
                </a:ln>
                <a:solidFill>
                  <a:srgbClr val="FFFFFF">
                    <a:alpha val="65342"/>
                  </a:srgbClr>
                </a:solidFill>
                <a:effectLst/>
                <a:uLnTx/>
                <a:uFillTx/>
                <a:latin typeface="Lato" panose="020F0502020204030203" pitchFamily="34" charset="77"/>
                <a:ea typeface="+mj-ea"/>
                <a:cs typeface="+mj-cs"/>
              </a:rPr>
              <a:t>Slido </a:t>
            </a:r>
          </a:p>
          <a:p>
            <a:pPr marL="0" marR="0" lvl="0" indent="0" algn="l" defTabSz="914377" rtl="0" eaLnBrk="1" fontAlgn="auto" latinLnBrk="0" hangingPunct="1">
              <a:lnSpc>
                <a:spcPct val="90000"/>
              </a:lnSpc>
              <a:spcBef>
                <a:spcPct val="0"/>
              </a:spcBef>
              <a:spcAft>
                <a:spcPts val="0"/>
              </a:spcAft>
              <a:buClrTx/>
              <a:buSzTx/>
              <a:buFontTx/>
              <a:buNone/>
              <a:tabLst/>
              <a:defRPr/>
            </a:pPr>
            <a:r>
              <a:rPr kumimoji="0" lang="en-GB" sz="1000" b="1" i="0" u="none" strike="noStrike" kern="1200" cap="none" spc="180" normalizeH="0" baseline="0" noProof="0">
                <a:ln>
                  <a:noFill/>
                </a:ln>
                <a:solidFill>
                  <a:srgbClr val="FFFFFF">
                    <a:alpha val="65342"/>
                  </a:srgbClr>
                </a:solidFill>
                <a:effectLst/>
                <a:uLnTx/>
                <a:uFillTx/>
                <a:latin typeface="Lato" panose="020F0502020204030203" pitchFamily="34" charset="77"/>
                <a:ea typeface="+mj-ea"/>
                <a:cs typeface="+mj-cs"/>
              </a:rPr>
              <a:t>#8566998  </a:t>
            </a:r>
          </a:p>
          <a:p>
            <a:pPr marL="0" marR="0" lvl="0" indent="0" algn="l" defTabSz="914377" rtl="0" eaLnBrk="1" fontAlgn="auto" latinLnBrk="0" hangingPunct="1">
              <a:lnSpc>
                <a:spcPct val="90000"/>
              </a:lnSpc>
              <a:spcBef>
                <a:spcPct val="0"/>
              </a:spcBef>
              <a:spcAft>
                <a:spcPts val="0"/>
              </a:spcAft>
              <a:buClrTx/>
              <a:buSzTx/>
              <a:buFontTx/>
              <a:buNone/>
              <a:tabLst/>
              <a:defRPr/>
            </a:pPr>
            <a:endParaRPr kumimoji="0" lang="en-GB" sz="1800" b="1" i="0" u="none" strike="noStrike" kern="1200" cap="none" spc="180" normalizeH="0" baseline="0" noProof="0">
              <a:ln>
                <a:noFill/>
              </a:ln>
              <a:solidFill>
                <a:srgbClr val="FFFFFF">
                  <a:alpha val="65342"/>
                </a:srgbClr>
              </a:solidFill>
              <a:effectLst/>
              <a:uLnTx/>
              <a:uFillTx/>
              <a:latin typeface="Lato" panose="020F0502020204030203" pitchFamily="34" charset="77"/>
              <a:ea typeface="+mj-ea"/>
              <a:cs typeface="+mj-cs"/>
            </a:endParaRPr>
          </a:p>
        </p:txBody>
      </p:sp>
      <p:pic>
        <p:nvPicPr>
          <p:cNvPr id="3" name="Picture 2">
            <a:extLst>
              <a:ext uri="{FF2B5EF4-FFF2-40B4-BE49-F238E27FC236}">
                <a16:creationId xmlns:a16="http://schemas.microsoft.com/office/drawing/2014/main" id="{3C52FEF3-45C7-3526-59F4-09229A25CDCE}"/>
              </a:ext>
            </a:extLst>
          </p:cNvPr>
          <p:cNvPicPr>
            <a:picLocks noChangeAspect="1"/>
          </p:cNvPicPr>
          <p:nvPr/>
        </p:nvPicPr>
        <p:blipFill>
          <a:blip r:embed="rId4"/>
          <a:stretch>
            <a:fillRect/>
          </a:stretch>
        </p:blipFill>
        <p:spPr>
          <a:xfrm>
            <a:off x="8377804" y="183269"/>
            <a:ext cx="1305107" cy="381053"/>
          </a:xfrm>
          <a:prstGeom prst="rect">
            <a:avLst/>
          </a:prstGeom>
        </p:spPr>
      </p:pic>
      <p:cxnSp>
        <p:nvCxnSpPr>
          <p:cNvPr id="5" name="Straight Connector 4">
            <a:extLst>
              <a:ext uri="{FF2B5EF4-FFF2-40B4-BE49-F238E27FC236}">
                <a16:creationId xmlns:a16="http://schemas.microsoft.com/office/drawing/2014/main" id="{2AB549E7-0DE3-C65C-A2A5-ACD9EABC85FE}"/>
              </a:ext>
            </a:extLst>
          </p:cNvPr>
          <p:cNvCxnSpPr/>
          <p:nvPr/>
        </p:nvCxnSpPr>
        <p:spPr>
          <a:xfrm>
            <a:off x="9822730" y="91418"/>
            <a:ext cx="0" cy="504000"/>
          </a:xfrm>
          <a:prstGeom prst="line">
            <a:avLst/>
          </a:prstGeom>
          <a:ln w="19050"/>
        </p:spPr>
        <p:style>
          <a:lnRef idx="1">
            <a:schemeClr val="accent1"/>
          </a:lnRef>
          <a:fillRef idx="0">
            <a:schemeClr val="accent1"/>
          </a:fillRef>
          <a:effectRef idx="0">
            <a:schemeClr val="accent1"/>
          </a:effectRef>
          <a:fontRef idx="minor">
            <a:schemeClr val="tx1"/>
          </a:fontRef>
        </p:style>
      </p:cxnSp>
      <p:sp>
        <p:nvSpPr>
          <p:cNvPr id="11" name="AutoShape 4" descr="Image preview">
            <a:extLst>
              <a:ext uri="{FF2B5EF4-FFF2-40B4-BE49-F238E27FC236}">
                <a16:creationId xmlns:a16="http://schemas.microsoft.com/office/drawing/2014/main" id="{A3CDEF04-4CE0-AB85-4A45-2F97D6CFDD65}"/>
              </a:ext>
            </a:extLst>
          </p:cNvPr>
          <p:cNvSpPr>
            <a:spLocks noChangeAspect="1" noChangeArrowheads="1"/>
          </p:cNvSpPr>
          <p:nvPr/>
        </p:nvSpPr>
        <p:spPr bwMode="auto">
          <a:xfrm>
            <a:off x="5620512" y="3276600"/>
            <a:ext cx="627888" cy="1538326"/>
          </a:xfrm>
          <a:prstGeom prst="rect">
            <a:avLst/>
          </a:prstGeom>
          <a:noFill/>
          <a:extLst>
            <a:ext uri="{909E8E84-426E-40DD-AFC4-6F175D3DCCD1}">
              <a14:hiddenFill xmlns:a14="http://schemas.microsoft.com/office/drawing/2010/main">
                <a:solidFill>
                  <a:srgbClr val="FFFFFF"/>
                </a:solidFill>
              </a14:hiddenFill>
            </a:ext>
          </a:extLst>
        </p:spPr>
        <p:txBody>
          <a:bodyPr vert="horz" wrap="square" lIns="91440" tIns="45720" rIns="91440" bIns="45720" numCol="1" anchor="t" anchorCtr="0" compatLnSpc="1">
            <a:prstTxWarp prst="textNoShape">
              <a:avLst/>
            </a:prstTxWarp>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GB" sz="1800" b="0" i="0" u="none" strike="noStrike" kern="1200" cap="none" spc="0" normalizeH="0" baseline="0" noProof="0">
              <a:ln>
                <a:noFill/>
              </a:ln>
              <a:solidFill>
                <a:srgbClr val="000000"/>
              </a:solidFill>
              <a:effectLst/>
              <a:uLnTx/>
              <a:uFillTx/>
              <a:latin typeface="Calibri" panose="020F0502020204030204"/>
              <a:ea typeface="+mn-ea"/>
              <a:cs typeface="+mn-cs"/>
            </a:endParaRPr>
          </a:p>
        </p:txBody>
      </p:sp>
      <p:pic>
        <p:nvPicPr>
          <p:cNvPr id="16" name="Picture 15">
            <a:extLst>
              <a:ext uri="{FF2B5EF4-FFF2-40B4-BE49-F238E27FC236}">
                <a16:creationId xmlns:a16="http://schemas.microsoft.com/office/drawing/2014/main" id="{4440791D-2F0F-0D88-FB36-EC429BE13CCC}"/>
              </a:ext>
            </a:extLst>
          </p:cNvPr>
          <p:cNvPicPr>
            <a:picLocks noChangeAspect="1"/>
          </p:cNvPicPr>
          <p:nvPr/>
        </p:nvPicPr>
        <p:blipFill>
          <a:blip r:embed="rId5"/>
          <a:stretch>
            <a:fillRect/>
          </a:stretch>
        </p:blipFill>
        <p:spPr>
          <a:xfrm>
            <a:off x="5291328" y="6283198"/>
            <a:ext cx="447748" cy="447748"/>
          </a:xfrm>
          <a:prstGeom prst="rect">
            <a:avLst/>
          </a:prstGeom>
        </p:spPr>
      </p:pic>
      <p:pic>
        <p:nvPicPr>
          <p:cNvPr id="17" name="Picture 16">
            <a:extLst>
              <a:ext uri="{FF2B5EF4-FFF2-40B4-BE49-F238E27FC236}">
                <a16:creationId xmlns:a16="http://schemas.microsoft.com/office/drawing/2014/main" id="{AF6C47B4-3533-AEBC-F9B5-9EB6976B29A9}"/>
              </a:ext>
            </a:extLst>
          </p:cNvPr>
          <p:cNvPicPr>
            <a:picLocks noChangeAspect="1"/>
          </p:cNvPicPr>
          <p:nvPr/>
        </p:nvPicPr>
        <p:blipFill>
          <a:blip r:embed="rId5"/>
          <a:stretch>
            <a:fillRect/>
          </a:stretch>
        </p:blipFill>
        <p:spPr>
          <a:xfrm>
            <a:off x="243270" y="5004016"/>
            <a:ext cx="890586" cy="890586"/>
          </a:xfrm>
          <a:prstGeom prst="rect">
            <a:avLst/>
          </a:prstGeom>
        </p:spPr>
      </p:pic>
      <p:sp>
        <p:nvSpPr>
          <p:cNvPr id="18" name="Title 1">
            <a:extLst>
              <a:ext uri="{FF2B5EF4-FFF2-40B4-BE49-F238E27FC236}">
                <a16:creationId xmlns:a16="http://schemas.microsoft.com/office/drawing/2014/main" id="{3F7DBD07-D942-02E4-82C3-F2BAC6A15E6F}"/>
              </a:ext>
            </a:extLst>
          </p:cNvPr>
          <p:cNvSpPr txBox="1">
            <a:spLocks/>
          </p:cNvSpPr>
          <p:nvPr/>
        </p:nvSpPr>
        <p:spPr>
          <a:xfrm>
            <a:off x="1337172" y="5491350"/>
            <a:ext cx="1463016" cy="414530"/>
          </a:xfrm>
          <a:prstGeom prst="rect">
            <a:avLst/>
          </a:prstGeom>
        </p:spPr>
        <p:txBody>
          <a:bodyPr vert="horz" lIns="0" tIns="0" rIns="0" bIns="0" rtlCol="0" anchor="t" anchorCtr="0">
            <a:noAutofit/>
          </a:bodyPr>
          <a:lstStyle>
            <a:lvl1pPr algn="l" defTabSz="914377" rtl="0" eaLnBrk="1" latinLnBrk="0" hangingPunct="1">
              <a:lnSpc>
                <a:spcPct val="90000"/>
              </a:lnSpc>
              <a:spcBef>
                <a:spcPct val="0"/>
              </a:spcBef>
              <a:buNone/>
              <a:defRPr sz="7200" b="1" kern="1200" spc="800" baseline="0">
                <a:solidFill>
                  <a:schemeClr val="bg1"/>
                </a:solidFill>
                <a:latin typeface="Lato" panose="020F0502020204030203" pitchFamily="34" charset="77"/>
                <a:ea typeface="+mj-ea"/>
                <a:cs typeface="+mj-cs"/>
              </a:defRPr>
            </a:lvl1pPr>
          </a:lstStyle>
          <a:p>
            <a:pPr marL="0" marR="0" lvl="0" indent="0" algn="l" defTabSz="914377" rtl="0" eaLnBrk="1" fontAlgn="auto" latinLnBrk="0" hangingPunct="1">
              <a:lnSpc>
                <a:spcPct val="90000"/>
              </a:lnSpc>
              <a:spcBef>
                <a:spcPct val="0"/>
              </a:spcBef>
              <a:spcAft>
                <a:spcPts val="0"/>
              </a:spcAft>
              <a:buClrTx/>
              <a:buSzTx/>
              <a:buFontTx/>
              <a:buNone/>
              <a:tabLst/>
              <a:defRPr/>
            </a:pPr>
            <a:endParaRPr kumimoji="0" lang="en-GB" sz="1000" b="1" i="0" u="none" strike="noStrike" kern="1200" cap="none" spc="180" normalizeH="0" baseline="0" noProof="0">
              <a:ln>
                <a:noFill/>
              </a:ln>
              <a:solidFill>
                <a:srgbClr val="FFFFFF">
                  <a:alpha val="65342"/>
                </a:srgbClr>
              </a:solidFill>
              <a:effectLst/>
              <a:uLnTx/>
              <a:uFillTx/>
              <a:latin typeface="Lato" panose="020F0502020204030203" pitchFamily="34" charset="77"/>
              <a:ea typeface="+mj-ea"/>
              <a:cs typeface="+mj-cs"/>
            </a:endParaRPr>
          </a:p>
          <a:p>
            <a:pPr marL="0" marR="0" lvl="0" indent="0" algn="l" defTabSz="914377" rtl="0" eaLnBrk="1" fontAlgn="auto" latinLnBrk="0" hangingPunct="1">
              <a:lnSpc>
                <a:spcPct val="90000"/>
              </a:lnSpc>
              <a:spcBef>
                <a:spcPct val="0"/>
              </a:spcBef>
              <a:spcAft>
                <a:spcPts val="0"/>
              </a:spcAft>
              <a:buClrTx/>
              <a:buSzTx/>
              <a:buFontTx/>
              <a:buNone/>
              <a:tabLst/>
              <a:defRPr/>
            </a:pPr>
            <a:r>
              <a:rPr kumimoji="0" lang="en-GB" sz="1000" b="1" i="0" u="none" strike="noStrike" kern="1200" cap="none" spc="180" normalizeH="0" baseline="0" noProof="0">
                <a:ln>
                  <a:noFill/>
                </a:ln>
                <a:solidFill>
                  <a:srgbClr val="000000"/>
                </a:solidFill>
                <a:effectLst/>
                <a:uLnTx/>
                <a:uFillTx/>
                <a:latin typeface="Lato" panose="020F0502020204030203" pitchFamily="34" charset="77"/>
                <a:ea typeface="+mj-ea"/>
                <a:cs typeface="+mj-cs"/>
              </a:rPr>
              <a:t>Slido </a:t>
            </a:r>
          </a:p>
          <a:p>
            <a:pPr marL="0" marR="0" lvl="0" indent="0" algn="l" defTabSz="914377" rtl="0" eaLnBrk="1" fontAlgn="auto" latinLnBrk="0" hangingPunct="1">
              <a:lnSpc>
                <a:spcPct val="90000"/>
              </a:lnSpc>
              <a:spcBef>
                <a:spcPct val="0"/>
              </a:spcBef>
              <a:spcAft>
                <a:spcPts val="0"/>
              </a:spcAft>
              <a:buClrTx/>
              <a:buSzTx/>
              <a:buFontTx/>
              <a:buNone/>
              <a:tabLst/>
              <a:defRPr/>
            </a:pPr>
            <a:r>
              <a:rPr kumimoji="0" lang="en-GB" sz="1000" b="1" i="0" u="none" strike="noStrike" kern="1200" cap="none" spc="180" normalizeH="0" baseline="0" noProof="0">
                <a:ln>
                  <a:noFill/>
                </a:ln>
                <a:solidFill>
                  <a:srgbClr val="000000"/>
                </a:solidFill>
                <a:effectLst/>
                <a:uLnTx/>
                <a:uFillTx/>
                <a:latin typeface="Lato" panose="020F0502020204030203" pitchFamily="34" charset="77"/>
                <a:ea typeface="+mj-ea"/>
                <a:cs typeface="+mj-cs"/>
              </a:rPr>
              <a:t>#8566998  </a:t>
            </a:r>
          </a:p>
          <a:p>
            <a:pPr marL="0" marR="0" lvl="0" indent="0" algn="l" defTabSz="914377" rtl="0" eaLnBrk="1" fontAlgn="auto" latinLnBrk="0" hangingPunct="1">
              <a:lnSpc>
                <a:spcPct val="90000"/>
              </a:lnSpc>
              <a:spcBef>
                <a:spcPct val="0"/>
              </a:spcBef>
              <a:spcAft>
                <a:spcPts val="0"/>
              </a:spcAft>
              <a:buClrTx/>
              <a:buSzTx/>
              <a:buFontTx/>
              <a:buNone/>
              <a:tabLst/>
              <a:defRPr/>
            </a:pPr>
            <a:endParaRPr kumimoji="0" lang="en-GB" sz="1800" b="1" i="0" u="none" strike="noStrike" kern="1200" cap="none" spc="180" normalizeH="0" baseline="0" noProof="0">
              <a:ln>
                <a:noFill/>
              </a:ln>
              <a:solidFill>
                <a:srgbClr val="FFFFFF">
                  <a:alpha val="65342"/>
                </a:srgbClr>
              </a:solidFill>
              <a:effectLst/>
              <a:uLnTx/>
              <a:uFillTx/>
              <a:latin typeface="Lato" panose="020F0502020204030203" pitchFamily="34" charset="77"/>
              <a:ea typeface="+mj-ea"/>
              <a:cs typeface="+mj-cs"/>
            </a:endParaRPr>
          </a:p>
        </p:txBody>
      </p:sp>
      <p:pic>
        <p:nvPicPr>
          <p:cNvPr id="20" name="Picture 19">
            <a:extLst>
              <a:ext uri="{FF2B5EF4-FFF2-40B4-BE49-F238E27FC236}">
                <a16:creationId xmlns:a16="http://schemas.microsoft.com/office/drawing/2014/main" id="{323396E7-F0CA-E577-04CC-B55A92EB8D20}"/>
              </a:ext>
            </a:extLst>
          </p:cNvPr>
          <p:cNvPicPr>
            <a:picLocks noChangeAspect="1"/>
          </p:cNvPicPr>
          <p:nvPr/>
        </p:nvPicPr>
        <p:blipFill>
          <a:blip r:embed="rId6"/>
          <a:stretch>
            <a:fillRect/>
          </a:stretch>
        </p:blipFill>
        <p:spPr>
          <a:xfrm>
            <a:off x="1801014" y="3332161"/>
            <a:ext cx="4294986" cy="2013632"/>
          </a:xfrm>
          <a:prstGeom prst="rect">
            <a:avLst/>
          </a:prstGeom>
        </p:spPr>
      </p:pic>
      <p:pic>
        <p:nvPicPr>
          <p:cNvPr id="22" name="Picture 21">
            <a:extLst>
              <a:ext uri="{FF2B5EF4-FFF2-40B4-BE49-F238E27FC236}">
                <a16:creationId xmlns:a16="http://schemas.microsoft.com/office/drawing/2014/main" id="{5E223A16-BE39-E6D7-2476-80F629788C06}"/>
              </a:ext>
            </a:extLst>
          </p:cNvPr>
          <p:cNvPicPr>
            <a:picLocks noChangeAspect="1"/>
          </p:cNvPicPr>
          <p:nvPr/>
        </p:nvPicPr>
        <p:blipFill>
          <a:blip r:embed="rId7"/>
          <a:stretch>
            <a:fillRect/>
          </a:stretch>
        </p:blipFill>
        <p:spPr>
          <a:xfrm>
            <a:off x="6763158" y="3360415"/>
            <a:ext cx="4773860" cy="2252918"/>
          </a:xfrm>
          <a:prstGeom prst="rect">
            <a:avLst/>
          </a:prstGeom>
          <a:ln w="38100">
            <a:solidFill>
              <a:schemeClr val="bg1"/>
            </a:solidFill>
          </a:ln>
        </p:spPr>
      </p:pic>
    </p:spTree>
    <p:extLst>
      <p:ext uri="{BB962C8B-B14F-4D97-AF65-F5344CB8AC3E}">
        <p14:creationId xmlns:p14="http://schemas.microsoft.com/office/powerpoint/2010/main" val="3007559039"/>
      </p:ext>
    </p:extLst>
  </p:cSld>
  <p:clrMapOvr>
    <a:masterClrMapping/>
  </p:clrMapOvr>
</p:sld>
</file>

<file path=ppt/slides/slide2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5B02A7D5-1EE1-44B5-DC76-072639BE3655}"/>
              </a:ext>
            </a:extLst>
          </p:cNvPr>
          <p:cNvSpPr>
            <a:spLocks noGrp="1"/>
          </p:cNvSpPr>
          <p:nvPr>
            <p:ph type="ctrTitle"/>
          </p:nvPr>
        </p:nvSpPr>
        <p:spPr>
          <a:xfrm>
            <a:off x="3657600" y="2353586"/>
            <a:ext cx="7918703" cy="2245846"/>
          </a:xfrm>
        </p:spPr>
        <p:txBody>
          <a:bodyPr>
            <a:normAutofit fontScale="90000"/>
          </a:bodyPr>
          <a:lstStyle/>
          <a:p>
            <a:br>
              <a:rPr lang="en-GB" sz="2000">
                <a:latin typeface="Roboto"/>
                <a:ea typeface="Roboto"/>
                <a:cs typeface="Roboto"/>
              </a:rPr>
            </a:br>
            <a:br>
              <a:rPr lang="en-GB" sz="2200">
                <a:cs typeface="Roboto"/>
              </a:rPr>
            </a:br>
            <a:r>
              <a:rPr lang="en-GB">
                <a:latin typeface="Roboto"/>
                <a:ea typeface="Roboto"/>
                <a:cs typeface="Roboto"/>
              </a:rPr>
              <a:t>thanks for attending</a:t>
            </a:r>
            <a:br>
              <a:rPr lang="en-GB">
                <a:latin typeface="Roboto"/>
                <a:ea typeface="Roboto"/>
                <a:cs typeface="Roboto"/>
              </a:rPr>
            </a:br>
            <a:br>
              <a:rPr lang="en-GB">
                <a:latin typeface="Roboto"/>
                <a:ea typeface="Roboto"/>
                <a:cs typeface="Roboto"/>
              </a:rPr>
            </a:br>
            <a:r>
              <a:rPr lang="en-GB" sz="3200">
                <a:latin typeface="Roboto"/>
                <a:ea typeface="Roboto"/>
                <a:cs typeface="Roboto"/>
              </a:rPr>
              <a:t>Next meeting:</a:t>
            </a:r>
            <a:br>
              <a:rPr lang="en-GB" sz="3200">
                <a:latin typeface="Roboto"/>
                <a:ea typeface="Roboto"/>
                <a:cs typeface="Roboto"/>
              </a:rPr>
            </a:br>
            <a:br>
              <a:rPr lang="en-GB" sz="3600">
                <a:latin typeface="Roboto"/>
                <a:ea typeface="Roboto"/>
                <a:cs typeface="Roboto"/>
              </a:rPr>
            </a:br>
            <a:r>
              <a:rPr lang="en-GB" sz="3600">
                <a:latin typeface="Roboto"/>
                <a:ea typeface="Roboto"/>
                <a:cs typeface="Roboto"/>
              </a:rPr>
              <a:t>13 March 2026</a:t>
            </a:r>
            <a:endParaRPr lang="en-GB">
              <a:latin typeface="Roboto"/>
              <a:ea typeface="Roboto"/>
              <a:cs typeface="Roboto"/>
            </a:endParaRPr>
          </a:p>
        </p:txBody>
      </p:sp>
    </p:spTree>
    <p:extLst>
      <p:ext uri="{BB962C8B-B14F-4D97-AF65-F5344CB8AC3E}">
        <p14:creationId xmlns:p14="http://schemas.microsoft.com/office/powerpoint/2010/main" val="1876557297"/>
      </p:ext>
    </p:extLst>
  </p:cSld>
  <p:clrMapOvr>
    <a:masterClrMapping/>
  </p:clrMapOvr>
</p:sld>
</file>

<file path=ppt/tags/tag1.xml><?xml version="1.0" encoding="utf-8"?>
<p:tagLst xmlns:a="http://schemas.openxmlformats.org/drawingml/2006/main" xmlns:r="http://schemas.openxmlformats.org/officeDocument/2006/relationships" xmlns:p="http://schemas.openxmlformats.org/presentationml/2006/main">
  <p:tag name="SLIDO_APP_VERSION" val="1.19.0.7022"/>
  <p:tag name="SLIDO_EVENT_SECTION_UUID" val="2c7ce465-d27e-4aff-9ec8-d410f497a110"/>
  <p:tag name="SLIDO_EVENT_UUID" val="5b1992e4-e80a-49db-9e02-8bcd018abab1"/>
  <p:tag name="SLIDO_PRESENTATION_ID" val="ce6656a2-5463-4974-b5de-700e069bee91"/>
</p:tagLst>
</file>

<file path=ppt/theme/theme1.xml><?xml version="1.0" encoding="utf-8"?>
<a:theme xmlns:a="http://schemas.openxmlformats.org/drawingml/2006/main" name="REC Light Event Theme">
  <a:themeElements>
    <a:clrScheme name="REC">
      <a:dk1>
        <a:srgbClr val="000000"/>
      </a:dk1>
      <a:lt1>
        <a:sysClr val="window" lastClr="FFFFFF"/>
      </a:lt1>
      <a:dk2>
        <a:srgbClr val="498934"/>
      </a:dk2>
      <a:lt2>
        <a:srgbClr val="FFFFFF"/>
      </a:lt2>
      <a:accent1>
        <a:srgbClr val="7B282E"/>
      </a:accent1>
      <a:accent2>
        <a:srgbClr val="BE6516"/>
      </a:accent2>
      <a:accent3>
        <a:srgbClr val="70ADA3"/>
      </a:accent3>
      <a:accent4>
        <a:srgbClr val="E7AB00"/>
      </a:accent4>
      <a:accent5>
        <a:srgbClr val="498934"/>
      </a:accent5>
      <a:accent6>
        <a:srgbClr val="C4D383"/>
      </a:accent6>
      <a:hlink>
        <a:srgbClr val="70ADA3"/>
      </a:hlink>
      <a:folHlink>
        <a:srgbClr val="C4D383"/>
      </a:folHlink>
    </a:clrScheme>
    <a:fontScheme name="Office">
      <a:majorFont>
        <a:latin typeface="Calibri Light" panose="020F030202020403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Calibri" panose="020F050202020403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Presentation2" id="{6B1943A0-EA1B-4229-A76F-FBAC0642CBEF}" vid="{40601ED5-9CD5-48A0-BB47-DADDF0766C76}"/>
    </a:ext>
  </a:extLst>
</a:theme>
</file>

<file path=ppt/theme/theme2.xml><?xml version="1.0" encoding="utf-8"?>
<a:theme xmlns:a="http://schemas.openxmlformats.org/drawingml/2006/main" name="REC Alternative Event Theme">
  <a:themeElements>
    <a:clrScheme name="REC">
      <a:dk1>
        <a:srgbClr val="000000"/>
      </a:dk1>
      <a:lt1>
        <a:sysClr val="window" lastClr="FFFFFF"/>
      </a:lt1>
      <a:dk2>
        <a:srgbClr val="498934"/>
      </a:dk2>
      <a:lt2>
        <a:srgbClr val="FFFFFF"/>
      </a:lt2>
      <a:accent1>
        <a:srgbClr val="7B282E"/>
      </a:accent1>
      <a:accent2>
        <a:srgbClr val="BE6516"/>
      </a:accent2>
      <a:accent3>
        <a:srgbClr val="70ADA3"/>
      </a:accent3>
      <a:accent4>
        <a:srgbClr val="E7AB00"/>
      </a:accent4>
      <a:accent5>
        <a:srgbClr val="498934"/>
      </a:accent5>
      <a:accent6>
        <a:srgbClr val="C4D383"/>
      </a:accent6>
      <a:hlink>
        <a:srgbClr val="70ADA3"/>
      </a:hlink>
      <a:folHlink>
        <a:srgbClr val="C4D383"/>
      </a:folHlink>
    </a:clrScheme>
    <a:fontScheme name="Office">
      <a:majorFont>
        <a:latin typeface="Calibri Light" panose="020F030202020403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Calibri" panose="020F050202020403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Presentation2" id="{6B1943A0-EA1B-4229-A76F-FBAC0642CBEF}" vid="{1F009803-87A7-4528-8EDC-8F3C323310BE}"/>
    </a:ext>
  </a:extLst>
</a:theme>
</file>

<file path=ppt/theme/theme3.xml><?xml version="1.0" encoding="utf-8"?>
<a:theme xmlns:a="http://schemas.openxmlformats.org/drawingml/2006/main" name="2_CONTENT SLIDE">
  <a:themeElements>
    <a:clrScheme name="Office">
      <a:dk1>
        <a:sysClr val="windowText" lastClr="000000"/>
      </a:dk1>
      <a:lt1>
        <a:sysClr val="window" lastClr="FFFFFF"/>
      </a:lt1>
      <a:dk2>
        <a:srgbClr val="44546A"/>
      </a:dk2>
      <a:lt2>
        <a:srgbClr val="E7E6E6"/>
      </a:lt2>
      <a:accent1>
        <a:srgbClr val="4472C4"/>
      </a:accent1>
      <a:accent2>
        <a:srgbClr val="ED7D31"/>
      </a:accent2>
      <a:accent3>
        <a:srgbClr val="A5A5A5"/>
      </a:accent3>
      <a:accent4>
        <a:srgbClr val="FFC000"/>
      </a:accent4>
      <a:accent5>
        <a:srgbClr val="5B9BD5"/>
      </a:accent5>
      <a:accent6>
        <a:srgbClr val="70AD47"/>
      </a:accent6>
      <a:hlink>
        <a:srgbClr val="0563C1"/>
      </a:hlink>
      <a:folHlink>
        <a:srgbClr val="954F72"/>
      </a:folHlink>
    </a:clrScheme>
    <a:fontScheme name="Office">
      <a:majorFont>
        <a:latin typeface="Calibri Light" panose="020F030202020403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Calibri" panose="020F050202020403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REC Slidedeck Template" id="{3EF9D6D7-E721-43F1-B125-C155637D0265}" vid="{9A5C3515-EC20-4F08-899D-028E5A3E843B}"/>
    </a:ext>
  </a:extLst>
</a:theme>
</file>

<file path=ppt/theme/theme4.xml><?xml version="1.0" encoding="utf-8"?>
<a:theme xmlns:a="http://schemas.openxmlformats.org/drawingml/2006/main" name="1_REC Alternative Event Theme">
  <a:themeElements>
    <a:clrScheme name="REC">
      <a:dk1>
        <a:srgbClr val="000000"/>
      </a:dk1>
      <a:lt1>
        <a:sysClr val="window" lastClr="FFFFFF"/>
      </a:lt1>
      <a:dk2>
        <a:srgbClr val="498934"/>
      </a:dk2>
      <a:lt2>
        <a:srgbClr val="FFFFFF"/>
      </a:lt2>
      <a:accent1>
        <a:srgbClr val="7B282E"/>
      </a:accent1>
      <a:accent2>
        <a:srgbClr val="BE6516"/>
      </a:accent2>
      <a:accent3>
        <a:srgbClr val="70ADA3"/>
      </a:accent3>
      <a:accent4>
        <a:srgbClr val="E7AB00"/>
      </a:accent4>
      <a:accent5>
        <a:srgbClr val="498934"/>
      </a:accent5>
      <a:accent6>
        <a:srgbClr val="C4D383"/>
      </a:accent6>
      <a:hlink>
        <a:srgbClr val="70ADA3"/>
      </a:hlink>
      <a:folHlink>
        <a:srgbClr val="C4D383"/>
      </a:folHlink>
    </a:clrScheme>
    <a:fontScheme name="Office">
      <a:majorFont>
        <a:latin typeface="Calibri Light" panose="020F030202020403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Calibri" panose="020F050202020403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Presentation5" id="{13F187BB-78E3-4A7C-B20E-26E9F70DEF93}" vid="{011F7A2F-2778-4C5E-AA01-4CE206B490D1}"/>
    </a:ext>
  </a:extLst>
</a:theme>
</file>

<file path=ppt/theme/theme5.xml><?xml version="1.0" encoding="utf-8"?>
<a:theme xmlns:a="http://schemas.openxmlformats.org/drawingml/2006/main" name="1_Smart DCC">
  <a:themeElements>
    <a:clrScheme name="DCC 2020">
      <a:dk1>
        <a:srgbClr val="000000"/>
      </a:dk1>
      <a:lt1>
        <a:srgbClr val="FFFFFF"/>
      </a:lt1>
      <a:dk2>
        <a:srgbClr val="5C2071"/>
      </a:dk2>
      <a:lt2>
        <a:srgbClr val="FFFFFF"/>
      </a:lt2>
      <a:accent1>
        <a:srgbClr val="1F1449"/>
      </a:accent1>
      <a:accent2>
        <a:srgbClr val="5C2071"/>
      </a:accent2>
      <a:accent3>
        <a:srgbClr val="861889"/>
      </a:accent3>
      <a:accent4>
        <a:srgbClr val="CA005D"/>
      </a:accent4>
      <a:accent5>
        <a:srgbClr val="505153"/>
      </a:accent5>
      <a:accent6>
        <a:srgbClr val="9CA299"/>
      </a:accent6>
      <a:hlink>
        <a:srgbClr val="861889"/>
      </a:hlink>
      <a:folHlink>
        <a:srgbClr val="C9005D"/>
      </a:folHlink>
    </a:clrScheme>
    <a:fontScheme name="Office Theme">
      <a:majorFont>
        <a:latin typeface="Calibri Light" panose="020F030202020403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panose="020F050202020403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Them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spDef>
      <a:spPr>
        <a:solidFill>
          <a:srgbClr val="BF1B58"/>
        </a:solidFill>
        <a:ln>
          <a:noFill/>
        </a:ln>
      </a:spPr>
      <a:bodyPr rtlCol="0" anchor="ctr"/>
      <a:lstStyle>
        <a:defPPr algn="ctr">
          <a:defRPr dirty="0"/>
        </a:defPPr>
      </a:lstStyle>
      <a:style>
        <a:lnRef idx="2">
          <a:schemeClr val="accent1">
            <a:shade val="50000"/>
          </a:schemeClr>
        </a:lnRef>
        <a:fillRef idx="1">
          <a:schemeClr val="accent1"/>
        </a:fillRef>
        <a:effectRef idx="0">
          <a:schemeClr val="accent1"/>
        </a:effectRef>
        <a:fontRef idx="minor">
          <a:schemeClr val="lt1"/>
        </a:fontRef>
      </a:style>
    </a:spDef>
  </a:objectDefaults>
  <a:extraClrSchemeLst/>
  <a:extLst>
    <a:ext uri="{05A4C25C-085E-4340-85A3-A5531E510DB2}">
      <thm15:themeFamily xmlns:thm15="http://schemas.microsoft.com/office/thememl/2012/main" name="Office Theme" id="{62F939B6-93AF-4DB8-9C6B-D6C7DFDC589F}" vid="{4A3C46E8-61CC-4603-A589-7422A47A8E4A}"/>
    </a:ext>
  </a:extLst>
</a:theme>
</file>

<file path=ppt/theme/theme6.xml><?xml version="1.0" encoding="utf-8"?>
<a:theme xmlns:a="http://schemas.openxmlformats.org/drawingml/2006/main" name="2_Smart DCC">
  <a:themeElements>
    <a:clrScheme name="DCC 2020">
      <a:dk1>
        <a:srgbClr val="000000"/>
      </a:dk1>
      <a:lt1>
        <a:srgbClr val="FFFFFF"/>
      </a:lt1>
      <a:dk2>
        <a:srgbClr val="5C2071"/>
      </a:dk2>
      <a:lt2>
        <a:srgbClr val="FFFFFF"/>
      </a:lt2>
      <a:accent1>
        <a:srgbClr val="1F1449"/>
      </a:accent1>
      <a:accent2>
        <a:srgbClr val="5C2071"/>
      </a:accent2>
      <a:accent3>
        <a:srgbClr val="861889"/>
      </a:accent3>
      <a:accent4>
        <a:srgbClr val="CA005D"/>
      </a:accent4>
      <a:accent5>
        <a:srgbClr val="505153"/>
      </a:accent5>
      <a:accent6>
        <a:srgbClr val="9CA299"/>
      </a:accent6>
      <a:hlink>
        <a:srgbClr val="861889"/>
      </a:hlink>
      <a:folHlink>
        <a:srgbClr val="C9005D"/>
      </a:folHlink>
    </a:clrScheme>
    <a:fontScheme name="Office Theme">
      <a:majorFont>
        <a:latin typeface="Calibri Light" panose="020F030202020403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panose="020F050202020403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Them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spDef>
      <a:spPr>
        <a:solidFill>
          <a:srgbClr val="BF1B58"/>
        </a:solidFill>
        <a:ln>
          <a:noFill/>
        </a:ln>
      </a:spPr>
      <a:bodyPr rtlCol="0" anchor="ctr"/>
      <a:lstStyle>
        <a:defPPr algn="ctr">
          <a:defRPr dirty="0"/>
        </a:defPPr>
      </a:lstStyle>
      <a:style>
        <a:lnRef idx="2">
          <a:schemeClr val="accent1">
            <a:shade val="50000"/>
          </a:schemeClr>
        </a:lnRef>
        <a:fillRef idx="1">
          <a:schemeClr val="accent1"/>
        </a:fillRef>
        <a:effectRef idx="0">
          <a:schemeClr val="accent1"/>
        </a:effectRef>
        <a:fontRef idx="minor">
          <a:schemeClr val="lt1"/>
        </a:fontRef>
      </a:style>
    </a:spDef>
  </a:objectDefaults>
  <a:extraClrSchemeLst/>
  <a:extLst>
    <a:ext uri="{05A4C25C-085E-4340-85A3-A5531E510DB2}">
      <thm15:themeFamily xmlns:thm15="http://schemas.microsoft.com/office/thememl/2012/main" name="Office Theme" id="{62F939B6-93AF-4DB8-9C6B-D6C7DFDC589F}" vid="{4A3C46E8-61CC-4603-A589-7422A47A8E4A}"/>
    </a:ext>
  </a:extLst>
</a:theme>
</file>

<file path=ppt/theme/theme7.xml><?xml version="1.0" encoding="utf-8"?>
<a:theme xmlns:a="http://schemas.openxmlformats.org/drawingml/2006/main" name="Smart DCC">
  <a:themeElements>
    <a:clrScheme name="DCC 2020">
      <a:dk1>
        <a:srgbClr val="000000"/>
      </a:dk1>
      <a:lt1>
        <a:srgbClr val="FFFFFF"/>
      </a:lt1>
      <a:dk2>
        <a:srgbClr val="5C2071"/>
      </a:dk2>
      <a:lt2>
        <a:srgbClr val="FFFFFF"/>
      </a:lt2>
      <a:accent1>
        <a:srgbClr val="1F1449"/>
      </a:accent1>
      <a:accent2>
        <a:srgbClr val="5C2071"/>
      </a:accent2>
      <a:accent3>
        <a:srgbClr val="861889"/>
      </a:accent3>
      <a:accent4>
        <a:srgbClr val="CA005D"/>
      </a:accent4>
      <a:accent5>
        <a:srgbClr val="505153"/>
      </a:accent5>
      <a:accent6>
        <a:srgbClr val="9CA299"/>
      </a:accent6>
      <a:hlink>
        <a:srgbClr val="861889"/>
      </a:hlink>
      <a:folHlink>
        <a:srgbClr val="C9005D"/>
      </a:folHlink>
    </a:clrScheme>
    <a:fontScheme name="Office Theme">
      <a:majorFont>
        <a:latin typeface="Calibri Light" panose="020F030202020403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panose="020F050202020403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Them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spDef>
      <a:spPr>
        <a:solidFill>
          <a:srgbClr val="BF1B58"/>
        </a:solidFill>
        <a:ln>
          <a:noFill/>
        </a:ln>
      </a:spPr>
      <a:bodyPr rtlCol="0" anchor="ctr"/>
      <a:lstStyle>
        <a:defPPr algn="ctr">
          <a:defRPr dirty="0"/>
        </a:defPPr>
      </a:lstStyle>
      <a:style>
        <a:lnRef idx="2">
          <a:schemeClr val="accent1">
            <a:shade val="50000"/>
          </a:schemeClr>
        </a:lnRef>
        <a:fillRef idx="1">
          <a:schemeClr val="accent1"/>
        </a:fillRef>
        <a:effectRef idx="0">
          <a:schemeClr val="accent1"/>
        </a:effectRef>
        <a:fontRef idx="minor">
          <a:schemeClr val="lt1"/>
        </a:fontRef>
      </a:style>
    </a:spDef>
  </a:objectDefaults>
  <a:extraClrSchemeLst/>
  <a:extLst>
    <a:ext uri="{05A4C25C-085E-4340-85A3-A5531E510DB2}">
      <thm15:themeFamily xmlns:thm15="http://schemas.microsoft.com/office/thememl/2012/main" name="Office Theme" id="{62F939B6-93AF-4DB8-9C6B-D6C7DFDC589F}" vid="{4A3C46E8-61CC-4603-A589-7422A47A8E4A}"/>
    </a:ext>
  </a:extLst>
</a:theme>
</file>

<file path=ppt/theme/theme8.xml><?xml version="1.0" encoding="utf-8"?>
<a:theme xmlns:a="http://schemas.openxmlformats.org/drawingml/2006/main" name="Smart DCC">
  <a:themeElements>
    <a:clrScheme name="DCC 2020">
      <a:dk1>
        <a:srgbClr val="000000"/>
      </a:dk1>
      <a:lt1>
        <a:srgbClr val="FFFFFF"/>
      </a:lt1>
      <a:dk2>
        <a:srgbClr val="5C2071"/>
      </a:dk2>
      <a:lt2>
        <a:srgbClr val="FFFFFF"/>
      </a:lt2>
      <a:accent1>
        <a:srgbClr val="1F1449"/>
      </a:accent1>
      <a:accent2>
        <a:srgbClr val="5C2071"/>
      </a:accent2>
      <a:accent3>
        <a:srgbClr val="861889"/>
      </a:accent3>
      <a:accent4>
        <a:srgbClr val="CA005D"/>
      </a:accent4>
      <a:accent5>
        <a:srgbClr val="505153"/>
      </a:accent5>
      <a:accent6>
        <a:srgbClr val="9CA299"/>
      </a:accent6>
      <a:hlink>
        <a:srgbClr val="861889"/>
      </a:hlink>
      <a:folHlink>
        <a:srgbClr val="C9005D"/>
      </a:folHlink>
    </a:clrScheme>
    <a:fontScheme name="Office Theme">
      <a:majorFont>
        <a:latin typeface="Calibri Light" panose="020F030202020403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panose="020F050202020403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Them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spDef>
      <a:spPr>
        <a:solidFill>
          <a:srgbClr val="BF1B58"/>
        </a:solidFill>
        <a:ln>
          <a:noFill/>
        </a:ln>
      </a:spPr>
      <a:bodyPr rtlCol="0" anchor="ctr"/>
      <a:lstStyle>
        <a:defPPr algn="ctr">
          <a:defRPr dirty="0"/>
        </a:defPPr>
      </a:lstStyle>
      <a:style>
        <a:lnRef idx="2">
          <a:schemeClr val="accent1">
            <a:shade val="50000"/>
          </a:schemeClr>
        </a:lnRef>
        <a:fillRef idx="1">
          <a:schemeClr val="accent1"/>
        </a:fillRef>
        <a:effectRef idx="0">
          <a:schemeClr val="accent1"/>
        </a:effectRef>
        <a:fontRef idx="minor">
          <a:schemeClr val="lt1"/>
        </a:fontRef>
      </a:style>
    </a:spDef>
  </a:objectDefaults>
  <a:extraClrSchemeLst/>
  <a:extLst>
    <a:ext uri="{05A4C25C-085E-4340-85A3-A5531E510DB2}">
      <thm15:themeFamily xmlns:thm15="http://schemas.microsoft.com/office/thememl/2012/main" name="Office Theme" id="{62F939B6-93AF-4DB8-9C6B-D6C7DFDC589F}" vid="{4A3C46E8-61CC-4603-A589-7422A47A8E4A}"/>
    </a:ext>
  </a:extLst>
</a:theme>
</file>

<file path=ppt/theme/theme9.xml><?xml version="1.0" encoding="utf-8"?>
<a:theme xmlns:a="http://schemas.openxmlformats.org/drawingml/2006/main" name="Office Theme">
  <a:themeElements>
    <a:clrScheme name="Office">
      <a:dk1>
        <a:sysClr val="windowText" lastClr="000000"/>
      </a:dk1>
      <a:lt1>
        <a:sysClr val="window" lastClr="FFFFFF"/>
      </a:lt1>
      <a:dk2>
        <a:srgbClr val="44546A"/>
      </a:dk2>
      <a:lt2>
        <a:srgbClr val="E7E6E6"/>
      </a:lt2>
      <a:accent1>
        <a:srgbClr val="4472C4"/>
      </a:accent1>
      <a:accent2>
        <a:srgbClr val="ED7D31"/>
      </a:accent2>
      <a:accent3>
        <a:srgbClr val="A5A5A5"/>
      </a:accent3>
      <a:accent4>
        <a:srgbClr val="FFC000"/>
      </a:accent4>
      <a:accent5>
        <a:srgbClr val="5B9BD5"/>
      </a:accent5>
      <a:accent6>
        <a:srgbClr val="70AD47"/>
      </a:accent6>
      <a:hlink>
        <a:srgbClr val="0563C1"/>
      </a:hlink>
      <a:folHlink>
        <a:srgbClr val="954F72"/>
      </a:folHlink>
    </a:clrScheme>
    <a:fontScheme name="Office">
      <a:majorFont>
        <a:latin typeface="Calibri Light" panose="020F030202020403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Calibri" panose="020F050202020403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ppt/theme/theme10.xml><?xml version="1.0" encoding="utf-8"?>
<a:theme xmlns:a="http://schemas.openxmlformats.org/drawingml/2006/main" name="Office Theme">
  <a:themeElements>
    <a:clrScheme name="Office">
      <a:dk1>
        <a:sysClr val="windowText" lastClr="000000"/>
      </a:dk1>
      <a:lt1>
        <a:sysClr val="window" lastClr="FFFFFF"/>
      </a:lt1>
      <a:dk2>
        <a:srgbClr val="44546A"/>
      </a:dk2>
      <a:lt2>
        <a:srgbClr val="E7E6E6"/>
      </a:lt2>
      <a:accent1>
        <a:srgbClr val="4472C4"/>
      </a:accent1>
      <a:accent2>
        <a:srgbClr val="ED7D31"/>
      </a:accent2>
      <a:accent3>
        <a:srgbClr val="A5A5A5"/>
      </a:accent3>
      <a:accent4>
        <a:srgbClr val="FFC000"/>
      </a:accent4>
      <a:accent5>
        <a:srgbClr val="5B9BD5"/>
      </a:accent5>
      <a:accent6>
        <a:srgbClr val="70AD47"/>
      </a:accent6>
      <a:hlink>
        <a:srgbClr val="0563C1"/>
      </a:hlink>
      <a:folHlink>
        <a:srgbClr val="954F72"/>
      </a:folHlink>
    </a:clrScheme>
    <a:fontScheme name="Office">
      <a:majorFont>
        <a:latin typeface="Calibri Light" panose="020F030202020403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Calibri" panose="020F050202020403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customXml/_rels/item1.xml.rels><?xml version="1.0" encoding="UTF-8" standalone="yes"?>
<Relationships xmlns="http://schemas.openxmlformats.org/package/2006/relationships"><Relationship Id="rId1" Type="http://schemas.openxmlformats.org/officeDocument/2006/relationships/customXmlProps" Target="itemProps1.xml"/></Relationships>
</file>

<file path=customXml/_rels/item2.xml.rels><?xml version="1.0" encoding="UTF-8" standalone="yes"?>
<Relationships xmlns="http://schemas.openxmlformats.org/package/2006/relationships"><Relationship Id="rId1" Type="http://schemas.openxmlformats.org/officeDocument/2006/relationships/customXmlProps" Target="itemProps2.xml"/></Relationships>
</file>

<file path=customXml/_rels/item3.xml.rels><?xml version="1.0" encoding="UTF-8" standalone="yes"?>
<Relationships xmlns="http://schemas.openxmlformats.org/package/2006/relationships"><Relationship Id="rId1" Type="http://schemas.openxmlformats.org/officeDocument/2006/relationships/customXmlProps" Target="itemProps3.xml"/></Relationships>
</file>

<file path=customXml/item1.xml><?xml version="1.0" encoding="utf-8"?>
<p:properties xmlns:p="http://schemas.microsoft.com/office/2006/metadata/properties" xmlns:xsi="http://www.w3.org/2001/XMLSchema-instance" xmlns:pc="http://schemas.microsoft.com/office/infopath/2007/PartnerControls">
  <documentManagement>
    <SharedWithUsers xmlns="d5e8df70-7ba7-462a-92bc-0eb2af61e599">
      <UserInfo>
        <DisplayName>Shane Denny</DisplayName>
        <AccountId>66</AccountId>
        <AccountType/>
      </UserInfo>
    </SharedWithUsers>
    <lcf76f155ced4ddcb4097134ff3c332f xmlns="9cc2d045-8e25-435d-815b-720e20c2c938">
      <Terms xmlns="http://schemas.microsoft.com/office/infopath/2007/PartnerControls"/>
    </lcf76f155ced4ddcb4097134ff3c332f>
    <TaxCatchAll xmlns="d56f5920-408a-468e-ac0d-d8a840070622" xsi:nil="true"/>
  </documentManagement>
</p:properties>
</file>

<file path=customXml/item2.xml><?xml version="1.0" encoding="utf-8"?>
<?mso-contentType ?>
<FormTemplates xmlns="http://schemas.microsoft.com/sharepoint/v3/contenttype/forms">
  <Display>DocumentLibraryForm</Display>
  <Edit>DocumentLibraryForm</Edit>
  <New>DocumentLibraryForm</New>
</FormTemplates>
</file>

<file path=customXml/item3.xml><?xml version="1.0" encoding="utf-8"?>
<ct:contentTypeSchema xmlns:ct="http://schemas.microsoft.com/office/2006/metadata/contentType" xmlns:ma="http://schemas.microsoft.com/office/2006/metadata/properties/metaAttributes" ct:_="" ma:_="" ma:contentTypeName="Document" ma:contentTypeID="0x010100E3F83C56C950074FBBC1FEEA0F1826A8" ma:contentTypeVersion="5" ma:contentTypeDescription="Create a new document." ma:contentTypeScope="" ma:versionID="a18847ee2ac0b294990b0ede5371a6e2">
  <xsd:schema xmlns:xsd="http://www.w3.org/2001/XMLSchema" xmlns:xs="http://www.w3.org/2001/XMLSchema" xmlns:p="http://schemas.microsoft.com/office/2006/metadata/properties" xmlns:ns2="33669984-af94-4b35-9f37-f4574e663bce" xmlns:ns3="d5e8df70-7ba7-462a-92bc-0eb2af61e599" xmlns:ns4="9cc2d045-8e25-435d-815b-720e20c2c938" xmlns:ns5="d56f5920-408a-468e-ac0d-d8a840070622" targetNamespace="http://schemas.microsoft.com/office/2006/metadata/properties" ma:root="true" ma:fieldsID="49302b1b7dcd4699b9da0a44b97acd64" ns2:_="" ns3:_="" ns4:_="" ns5:_="">
    <xsd:import namespace="33669984-af94-4b35-9f37-f4574e663bce"/>
    <xsd:import namespace="d5e8df70-7ba7-462a-92bc-0eb2af61e599"/>
    <xsd:import namespace="9cc2d045-8e25-435d-815b-720e20c2c938"/>
    <xsd:import namespace="d56f5920-408a-468e-ac0d-d8a840070622"/>
    <xsd:element name="properties">
      <xsd:complexType>
        <xsd:sequence>
          <xsd:element name="documentManagement">
            <xsd:complexType>
              <xsd:all>
                <xsd:element ref="ns2:MediaServiceMetadata" minOccurs="0"/>
                <xsd:element ref="ns2:MediaServiceFastMetadata" minOccurs="0"/>
                <xsd:element ref="ns2:MediaServiceAutoKeyPoints" minOccurs="0"/>
                <xsd:element ref="ns2:MediaServiceKeyPoints" minOccurs="0"/>
                <xsd:element ref="ns2:MediaServiceDateTaken" minOccurs="0"/>
                <xsd:element ref="ns2:MediaServiceAutoTags" minOccurs="0"/>
                <xsd:element ref="ns2:MediaLengthInSeconds" minOccurs="0"/>
                <xsd:element ref="ns2:MediaServiceOCR" minOccurs="0"/>
                <xsd:element ref="ns2:MediaServiceGenerationTime" minOccurs="0"/>
                <xsd:element ref="ns2:MediaServiceEventHashCode" minOccurs="0"/>
                <xsd:element ref="ns3:SharedWithUsers" minOccurs="0"/>
                <xsd:element ref="ns3:SharedWithDetails" minOccurs="0"/>
                <xsd:element ref="ns2:MediaServiceObjectDetectorVersions" minOccurs="0"/>
                <xsd:element ref="ns2:MediaServiceSearchProperties" minOccurs="0"/>
                <xsd:element ref="ns4:MediaServiceLocation" minOccurs="0"/>
                <xsd:element ref="ns4:lcf76f155ced4ddcb4097134ff3c332f" minOccurs="0"/>
                <xsd:element ref="ns5:TaxCatchAll" minOccurs="0"/>
              </xsd:all>
            </xsd:complexType>
          </xsd:element>
        </xsd:sequence>
      </xsd:complexType>
    </xsd:element>
  </xsd:schema>
  <xsd:schema xmlns:xsd="http://www.w3.org/2001/XMLSchema" xmlns:xs="http://www.w3.org/2001/XMLSchema" xmlns:dms="http://schemas.microsoft.com/office/2006/documentManagement/types" xmlns:pc="http://schemas.microsoft.com/office/infopath/2007/PartnerControls" targetNamespace="33669984-af94-4b35-9f37-f4574e663bce" elementFormDefault="qualified">
    <xsd:import namespace="http://schemas.microsoft.com/office/2006/documentManagement/types"/>
    <xsd:import namespace="http://schemas.microsoft.com/office/infopath/2007/PartnerControls"/>
    <xsd:element name="MediaServiceMetadata" ma:index="8" nillable="true" ma:displayName="MediaServiceMetadata" ma:hidden="true" ma:internalName="MediaServiceMetadata" ma:readOnly="true">
      <xsd:simpleType>
        <xsd:restriction base="dms:Note"/>
      </xsd:simpleType>
    </xsd:element>
    <xsd:element name="MediaServiceFastMetadata" ma:index="9" nillable="true" ma:displayName="MediaServiceFastMetadata" ma:hidden="true" ma:internalName="MediaServiceFastMetadata" ma:readOnly="true">
      <xsd:simpleType>
        <xsd:restriction base="dms:Note"/>
      </xsd:simpleType>
    </xsd:element>
    <xsd:element name="MediaServiceAutoKeyPoints" ma:index="10" nillable="true" ma:displayName="MediaServiceAutoKeyPoints" ma:hidden="true" ma:internalName="MediaServiceAutoKeyPoints" ma:readOnly="true">
      <xsd:simpleType>
        <xsd:restriction base="dms:Note"/>
      </xsd:simpleType>
    </xsd:element>
    <xsd:element name="MediaServiceKeyPoints" ma:index="11" nillable="true" ma:displayName="KeyPoints" ma:internalName="MediaServiceKeyPoints" ma:readOnly="true">
      <xsd:simpleType>
        <xsd:restriction base="dms:Note">
          <xsd:maxLength value="255"/>
        </xsd:restriction>
      </xsd:simpleType>
    </xsd:element>
    <xsd:element name="MediaServiceDateTaken" ma:index="12" nillable="true" ma:displayName="MediaServiceDateTaken" ma:hidden="true" ma:internalName="MediaServiceDateTaken" ma:readOnly="true">
      <xsd:simpleType>
        <xsd:restriction base="dms:Text"/>
      </xsd:simpleType>
    </xsd:element>
    <xsd:element name="MediaServiceAutoTags" ma:index="13" nillable="true" ma:displayName="Tags" ma:internalName="MediaServiceAutoTags" ma:readOnly="true">
      <xsd:simpleType>
        <xsd:restriction base="dms:Text"/>
      </xsd:simpleType>
    </xsd:element>
    <xsd:element name="MediaLengthInSeconds" ma:index="14" nillable="true" ma:displayName="MediaLengthInSeconds" ma:hidden="true" ma:internalName="MediaLengthInSeconds" ma:readOnly="true">
      <xsd:simpleType>
        <xsd:restriction base="dms:Unknown"/>
      </xsd:simpleType>
    </xsd:element>
    <xsd:element name="MediaServiceOCR" ma:index="15" nillable="true" ma:displayName="Extracted Text" ma:internalName="MediaServiceOCR" ma:readOnly="true">
      <xsd:simpleType>
        <xsd:restriction base="dms:Note">
          <xsd:maxLength value="255"/>
        </xsd:restriction>
      </xsd:simpleType>
    </xsd:element>
    <xsd:element name="MediaServiceGenerationTime" ma:index="16" nillable="true" ma:displayName="MediaServiceGenerationTime" ma:hidden="true" ma:internalName="MediaServiceGenerationTime" ma:readOnly="true">
      <xsd:simpleType>
        <xsd:restriction base="dms:Text"/>
      </xsd:simpleType>
    </xsd:element>
    <xsd:element name="MediaServiceEventHashCode" ma:index="17" nillable="true" ma:displayName="MediaServiceEventHashCode" ma:hidden="true" ma:internalName="MediaServiceEventHashCode" ma:readOnly="true">
      <xsd:simpleType>
        <xsd:restriction base="dms:Text"/>
      </xsd:simpleType>
    </xsd:element>
    <xsd:element name="MediaServiceObjectDetectorVersions" ma:index="20" nillable="true" ma:displayName="MediaServiceObjectDetectorVersions" ma:description="" ma:hidden="true" ma:indexed="true" ma:internalName="MediaServiceObjectDetectorVersions" ma:readOnly="true">
      <xsd:simpleType>
        <xsd:restriction base="dms:Text"/>
      </xsd:simpleType>
    </xsd:element>
    <xsd:element name="MediaServiceSearchProperties" ma:index="21" nillable="true" ma:displayName="MediaServiceSearchProperties" ma:hidden="true" ma:internalName="MediaServiceSearchProperties" ma:readOnly="true">
      <xsd:simpleType>
        <xsd:restriction base="dms:Note"/>
      </xsd:simpleType>
    </xsd:element>
  </xsd:schema>
  <xsd:schema xmlns:xsd="http://www.w3.org/2001/XMLSchema" xmlns:xs="http://www.w3.org/2001/XMLSchema" xmlns:dms="http://schemas.microsoft.com/office/2006/documentManagement/types" xmlns:pc="http://schemas.microsoft.com/office/infopath/2007/PartnerControls" targetNamespace="d5e8df70-7ba7-462a-92bc-0eb2af61e599" elementFormDefault="qualified">
    <xsd:import namespace="http://schemas.microsoft.com/office/2006/documentManagement/types"/>
    <xsd:import namespace="http://schemas.microsoft.com/office/infopath/2007/PartnerControls"/>
    <xsd:element name="SharedWithUsers" ma:index="18" nillable="true" ma:displayName="Shared With" ma:internalName="SharedWithUsers" ma:readOnly="true">
      <xsd:complexType>
        <xsd:complexContent>
          <xsd:extension base="dms:UserMulti">
            <xsd:sequence>
              <xsd:element name="UserInfo" minOccurs="0" maxOccurs="unbounded">
                <xsd:complexType>
                  <xsd:sequence>
                    <xsd:element name="DisplayName" type="xsd:string" minOccurs="0"/>
                    <xsd:element name="AccountId" type="dms:UserId" minOccurs="0" nillable="true"/>
                    <xsd:element name="AccountType" type="xsd:string" minOccurs="0"/>
                  </xsd:sequence>
                </xsd:complexType>
              </xsd:element>
            </xsd:sequence>
          </xsd:extension>
        </xsd:complexContent>
      </xsd:complexType>
    </xsd:element>
    <xsd:element name="SharedWithDetails" ma:index="19" nillable="true" ma:displayName="Shared With Details" ma:internalName="SharedWithDetails" ma:readOnly="true">
      <xsd:simpleType>
        <xsd:restriction base="dms:Note">
          <xsd:maxLength value="255"/>
        </xsd:restriction>
      </xsd:simpleType>
    </xsd:element>
  </xsd:schema>
  <xsd:schema xmlns:xsd="http://www.w3.org/2001/XMLSchema" xmlns:xs="http://www.w3.org/2001/XMLSchema" xmlns:dms="http://schemas.microsoft.com/office/2006/documentManagement/types" xmlns:pc="http://schemas.microsoft.com/office/infopath/2007/PartnerControls" targetNamespace="9cc2d045-8e25-435d-815b-720e20c2c938" elementFormDefault="qualified">
    <xsd:import namespace="http://schemas.microsoft.com/office/2006/documentManagement/types"/>
    <xsd:import namespace="http://schemas.microsoft.com/office/infopath/2007/PartnerControls"/>
    <xsd:element name="MediaServiceLocation" ma:index="22" nillable="true" ma:displayName="Location" ma:indexed="true" ma:internalName="MediaServiceLocation" ma:readOnly="true">
      <xsd:simpleType>
        <xsd:restriction base="dms:Text"/>
      </xsd:simpleType>
    </xsd:element>
    <xsd:element name="lcf76f155ced4ddcb4097134ff3c332f" ma:index="24" nillable="true" ma:taxonomy="true" ma:internalName="lcf76f155ced4ddcb4097134ff3c332f" ma:taxonomyFieldName="MediaServiceImageTags" ma:displayName="Image Tags" ma:readOnly="false" ma:fieldId="{5cf76f15-5ced-4ddc-b409-7134ff3c332f}" ma:taxonomyMulti="true" ma:sspId="b33823e1-7006-446b-af26-4f3e04a5b216" ma:termSetId="09814cd3-568e-fe90-9814-8d621ff8fb84" ma:anchorId="fba54fb3-c3e1-fe81-a776-ca4b69148c4d" ma:open="true" ma:isKeyword="false">
      <xsd:complexType>
        <xsd:sequence>
          <xsd:element ref="pc:Terms" minOccurs="0" maxOccurs="1"/>
        </xsd:sequence>
      </xsd:complexType>
    </xsd:element>
  </xsd:schema>
  <xsd:schema xmlns:xsd="http://www.w3.org/2001/XMLSchema" xmlns:xs="http://www.w3.org/2001/XMLSchema" xmlns:dms="http://schemas.microsoft.com/office/2006/documentManagement/types" xmlns:pc="http://schemas.microsoft.com/office/infopath/2007/PartnerControls" targetNamespace="d56f5920-408a-468e-ac0d-d8a840070622" elementFormDefault="qualified">
    <xsd:import namespace="http://schemas.microsoft.com/office/2006/documentManagement/types"/>
    <xsd:import namespace="http://schemas.microsoft.com/office/infopath/2007/PartnerControls"/>
    <xsd:element name="TaxCatchAll" ma:index="25" nillable="true" ma:displayName="Taxonomy Catch All Column" ma:hidden="true" ma:list="{174d7232-ab4d-4b26-ba5a-6465905dd2f2}" ma:internalName="TaxCatchAll" ma:showField="CatchAllData" ma:web="d56f5920-408a-468e-ac0d-d8a840070622">
      <xsd:complexType>
        <xsd:complexContent>
          <xsd:extension base="dms:MultiChoiceLookup">
            <xsd:sequence>
              <xsd:element name="Value" type="dms:Lookup" maxOccurs="unbounded" minOccurs="0" nillable="true"/>
            </xsd:sequence>
          </xsd:extension>
        </xsd:complexContent>
      </xsd:complexType>
    </xsd:element>
  </xsd:schema>
  <xsd:schema xmlns="http://schemas.openxmlformats.org/package/2006/metadata/core-properties" xmlns:xsd="http://www.w3.org/2001/XMLSchema" xmlns:xsi="http://www.w3.org/2001/XMLSchema-instance" xmlns:dc="http://purl.org/dc/elements/1.1/" xmlns:dcterms="http://purl.org/dc/terms/" xmlns:odoc="http://schemas.microsoft.com/internal/obd" targetNamespace="http://schemas.openxmlformats.org/package/2006/metadata/core-properties" elementFormDefault="qualified" attributeFormDefault="unqualified" blockDefault="#all">
    <xsd:import namespace="http://purl.org/dc/elements/1.1/" schemaLocation="http://dublincore.org/schemas/xmls/qdc/2003/04/02/dc.xsd"/>
    <xsd:import namespace="http://purl.org/dc/terms/" schemaLocation="http://dublincore.org/schemas/xmls/qdc/2003/04/02/dcterms.xsd"/>
    <xsd:element name="coreProperties" type="CT_coreProperties"/>
    <xsd:complexType name="CT_coreProperties">
      <xsd:all>
        <xsd:element ref="dc:creator" minOccurs="0" maxOccurs="1"/>
        <xsd:element ref="dcterms:created" minOccurs="0" maxOccurs="1"/>
        <xsd:element ref="dc:identifier" minOccurs="0" maxOccurs="1"/>
        <xsd:element name="contentType" minOccurs="0" maxOccurs="1" type="xsd:string" ma:index="0" ma:displayName="Content Type"/>
        <xsd:element ref="dc:title" minOccurs="0" maxOccurs="1" ma:index="4" ma:displayName="Title"/>
        <xsd:element ref="dc:subject" minOccurs="0" maxOccurs="1"/>
        <xsd:element ref="dc:description" minOccurs="0" maxOccurs="1"/>
        <xsd:element name="keywords" minOccurs="0" maxOccurs="1" type="xsd:string"/>
        <xsd:element ref="dc:language" minOccurs="0" maxOccurs="1"/>
        <xsd:element name="category" minOccurs="0" maxOccurs="1" type="xsd:string"/>
        <xsd:element name="version" minOccurs="0" maxOccurs="1" type="xsd:string"/>
        <xsd:element name="revision" minOccurs="0" maxOccurs="1" type="xsd:string">
          <xsd:annotation>
            <xsd:documentation>
                        This value indicates the number of saves or revisions. The application is responsible for updating this value after each revision.
                    </xsd:documentation>
          </xsd:annotation>
        </xsd:element>
        <xsd:element name="lastModifiedBy" minOccurs="0" maxOccurs="1" type="xsd:string"/>
        <xsd:element ref="dcterms:modified" minOccurs="0" maxOccurs="1"/>
        <xsd:element name="contentStatus" minOccurs="0" maxOccurs="1" type="xsd:string"/>
      </xsd:all>
    </xsd:complexType>
  </xsd:schema>
  <xs:schema xmlns:pc="http://schemas.microsoft.com/office/infopath/2007/PartnerControls" xmlns:xs="http://www.w3.org/2001/XMLSchema" targetNamespace="http://schemas.microsoft.com/office/infopath/2007/PartnerControls" elementFormDefault="qualified" attributeFormDefault="unqualified">
    <xs:element name="Person">
      <xs:complexType>
        <xs:sequence>
          <xs:element ref="pc:DisplayName" minOccurs="0"/>
          <xs:element ref="pc:AccountId" minOccurs="0"/>
          <xs:element ref="pc:AccountType" minOccurs="0"/>
        </xs:sequence>
      </xs:complexType>
    </xs:element>
    <xs:element name="DisplayName" type="xs:string"/>
    <xs:element name="AccountId" type="xs:string"/>
    <xs:element name="AccountType" type="xs:string"/>
    <xs:element name="BDCAssociatedEntity">
      <xs:complexType>
        <xs:sequence>
          <xs:element ref="pc:BDCEntity" minOccurs="0" maxOccurs="unbounded"/>
        </xs:sequence>
        <xs:attribute ref="pc:EntityNamespace"/>
        <xs:attribute ref="pc:EntityName"/>
        <xs:attribute ref="pc:SystemInstanceName"/>
        <xs:attribute ref="pc:AssociationName"/>
      </xs:complexType>
    </xs:element>
    <xs:attribute name="EntityNamespace" type="xs:string"/>
    <xs:attribute name="EntityName" type="xs:string"/>
    <xs:attribute name="SystemInstanceName" type="xs:string"/>
    <xs:attribute name="AssociationName" type="xs:string"/>
    <xs:element name="BDCEntity">
      <xs:complexType>
        <xs:sequence>
          <xs:element ref="pc:EntityDisplayName" minOccurs="0"/>
          <xs:element ref="pc:EntityInstanceReference" minOccurs="0"/>
          <xs:element ref="pc:EntityId1" minOccurs="0"/>
          <xs:element ref="pc:EntityId2" minOccurs="0"/>
          <xs:element ref="pc:EntityId3" minOccurs="0"/>
          <xs:element ref="pc:EntityId4" minOccurs="0"/>
          <xs:element ref="pc:EntityId5" minOccurs="0"/>
        </xs:sequence>
      </xs:complexType>
    </xs:element>
    <xs:element name="EntityDisplayName" type="xs:string"/>
    <xs:element name="EntityInstanceReference" type="xs:string"/>
    <xs:element name="EntityId1" type="xs:string"/>
    <xs:element name="EntityId2" type="xs:string"/>
    <xs:element name="EntityId3" type="xs:string"/>
    <xs:element name="EntityId4" type="xs:string"/>
    <xs:element name="EntityId5" type="xs:string"/>
    <xs:element name="Terms">
      <xs:complexType>
        <xs:sequence>
          <xs:element ref="pc:TermInfo" minOccurs="0" maxOccurs="unbounded"/>
        </xs:sequence>
      </xs:complexType>
    </xs:element>
    <xs:element name="TermInfo">
      <xs:complexType>
        <xs:sequence>
          <xs:element ref="pc:TermName" minOccurs="0"/>
          <xs:element ref="pc:TermId" minOccurs="0"/>
        </xs:sequence>
      </xs:complexType>
    </xs:element>
    <xs:element name="TermName" type="xs:string"/>
    <xs:element name="TermId" type="xs:string"/>
  </xs:schema>
</ct:contentTypeSchema>
</file>

<file path=customXml/itemProps1.xml><?xml version="1.0" encoding="utf-8"?>
<ds:datastoreItem xmlns:ds="http://schemas.openxmlformats.org/officeDocument/2006/customXml" ds:itemID="{227F3447-4B93-44BA-86EC-08F1999C5A12}">
  <ds:schemaRefs>
    <ds:schemaRef ds:uri="33669984-af94-4b35-9f37-f4574e663bce"/>
    <ds:schemaRef ds:uri="9cc2d045-8e25-435d-815b-720e20c2c938"/>
    <ds:schemaRef ds:uri="d56f5920-408a-468e-ac0d-d8a840070622"/>
    <ds:schemaRef ds:uri="d5e8df70-7ba7-462a-92bc-0eb2af61e599"/>
    <ds:schemaRef ds:uri="http://purl.org/dc/dcmitype/"/>
    <ds:schemaRef ds:uri="http://purl.org/dc/elements/1.1/"/>
    <ds:schemaRef ds:uri="http://purl.org/dc/terms/"/>
    <ds:schemaRef ds:uri="http://schemas.microsoft.com/office/2006/documentManagement/types"/>
    <ds:schemaRef ds:uri="http://schemas.microsoft.com/office/2006/metadata/properties"/>
    <ds:schemaRef ds:uri="http://schemas.microsoft.com/office/infopath/2007/PartnerControls"/>
    <ds:schemaRef ds:uri="http://schemas.openxmlformats.org/package/2006/metadata/core-properties"/>
    <ds:schemaRef ds:uri="http://www.w3.org/XML/1998/namespace"/>
  </ds:schemaRefs>
</ds:datastoreItem>
</file>

<file path=customXml/itemProps2.xml><?xml version="1.0" encoding="utf-8"?>
<ds:datastoreItem xmlns:ds="http://schemas.openxmlformats.org/officeDocument/2006/customXml" ds:itemID="{1136FFEE-8B3D-47E6-944B-D4B17342C4C6}">
  <ds:schemaRefs>
    <ds:schemaRef ds:uri="http://schemas.microsoft.com/sharepoint/v3/contenttype/forms"/>
  </ds:schemaRefs>
</ds:datastoreItem>
</file>

<file path=customXml/itemProps3.xml><?xml version="1.0" encoding="utf-8"?>
<ds:datastoreItem xmlns:ds="http://schemas.openxmlformats.org/officeDocument/2006/customXml" ds:itemID="{AABDEBBC-F05E-4408-B716-D7E4EE4551EF}">
  <ds:schemaRefs>
    <ds:schemaRef ds:uri="33669984-af94-4b35-9f37-f4574e663bce"/>
    <ds:schemaRef ds:uri="9cc2d045-8e25-435d-815b-720e20c2c938"/>
    <ds:schemaRef ds:uri="d56f5920-408a-468e-ac0d-d8a840070622"/>
    <ds:schemaRef ds:uri="d5e8df70-7ba7-462a-92bc-0eb2af61e599"/>
    <ds:schemaRef ds:uri="http://purl.org/dc/elements/1.1/"/>
    <ds:schemaRef ds:uri="http://purl.org/dc/terms/"/>
    <ds:schemaRef ds:uri="http://schemas.microsoft.com/internal/obd"/>
    <ds:schemaRef ds:uri="http://schemas.microsoft.com/office/2006/documentManagement/types"/>
    <ds:schemaRef ds:uri="http://schemas.microsoft.com/office/2006/metadata/contentType"/>
    <ds:schemaRef ds:uri="http://schemas.microsoft.com/office/2006/metadata/properties"/>
    <ds:schemaRef ds:uri="http://schemas.microsoft.com/office/2006/metadata/properties/metaAttributes"/>
    <ds:schemaRef ds:uri="http://schemas.microsoft.com/office/infopath/2007/PartnerControls"/>
    <ds:schemaRef ds:uri="http://schemas.openxmlformats.org/package/2006/metadata/core-properties"/>
    <ds:schemaRef ds:uri="http://www.w3.org/2001/XMLSchema"/>
  </ds:schemaRefs>
</ds:datastoreItem>
</file>

<file path=docProps/app.xml><?xml version="1.0" encoding="utf-8"?>
<Properties xmlns="http://schemas.openxmlformats.org/officeDocument/2006/extended-properties" xmlns:vt="http://schemas.openxmlformats.org/officeDocument/2006/docPropsVTypes">
  <Template>REC Code Manager Template</Template>
  <TotalTime>0</TotalTime>
  <Words>1147</Words>
  <Application>Microsoft Office PowerPoint</Application>
  <PresentationFormat>Widescreen</PresentationFormat>
  <Paragraphs>158</Paragraphs>
  <Slides>21</Slides>
  <Notes>8</Notes>
  <HiddenSlides>0</HiddenSlides>
  <MMClips>0</MMClips>
  <ScaleCrop>false</ScaleCrop>
  <HeadingPairs>
    <vt:vector size="6" baseType="variant">
      <vt:variant>
        <vt:lpstr>Fonts Used</vt:lpstr>
      </vt:variant>
      <vt:variant>
        <vt:i4>7</vt:i4>
      </vt:variant>
      <vt:variant>
        <vt:lpstr>Theme</vt:lpstr>
      </vt:variant>
      <vt:variant>
        <vt:i4>8</vt:i4>
      </vt:variant>
      <vt:variant>
        <vt:lpstr>Slide Titles</vt:lpstr>
      </vt:variant>
      <vt:variant>
        <vt:i4>21</vt:i4>
      </vt:variant>
    </vt:vector>
  </HeadingPairs>
  <TitlesOfParts>
    <vt:vector size="36" baseType="lpstr">
      <vt:lpstr>Arial</vt:lpstr>
      <vt:lpstr>Calibri</vt:lpstr>
      <vt:lpstr>Lato</vt:lpstr>
      <vt:lpstr>Lato Heavy</vt:lpstr>
      <vt:lpstr>Roboto</vt:lpstr>
      <vt:lpstr>Roboto Slab</vt:lpstr>
      <vt:lpstr>Wingdings</vt:lpstr>
      <vt:lpstr>REC Light Event Theme</vt:lpstr>
      <vt:lpstr>REC Alternative Event Theme</vt:lpstr>
      <vt:lpstr>2_CONTENT SLIDE</vt:lpstr>
      <vt:lpstr>1_REC Alternative Event Theme</vt:lpstr>
      <vt:lpstr>1_Smart DCC</vt:lpstr>
      <vt:lpstr>2_Smart DCC</vt:lpstr>
      <vt:lpstr>Smart DCC</vt:lpstr>
      <vt:lpstr>Smart DCC</vt:lpstr>
      <vt:lpstr>REC Issues group</vt:lpstr>
      <vt:lpstr>1. Introduction and agreement of agenda</vt:lpstr>
      <vt:lpstr>Housekeeping</vt:lpstr>
      <vt:lpstr>Agenda For today</vt:lpstr>
      <vt:lpstr>Outstanding actions</vt:lpstr>
      <vt:lpstr>2. For Information: Performance Assurance Update</vt:lpstr>
      <vt:lpstr>Sprint 5 Updates</vt:lpstr>
      <vt:lpstr>860 / 861 Data Submission</vt:lpstr>
      <vt:lpstr>3. Inconsistent use of “Metering Point Address Line 1” </vt:lpstr>
      <vt:lpstr>Inconsistent use of “Metering Point Address Line 1”</vt:lpstr>
      <vt:lpstr>Inconsistent use of “Metering Point Address Line 1”</vt:lpstr>
      <vt:lpstr>4. Rig terms of reference (toR) and improvements  </vt:lpstr>
      <vt:lpstr>Terms of Reference</vt:lpstr>
      <vt:lpstr>5. Data error management – newly established process </vt:lpstr>
      <vt:lpstr>Data error management – newly formed process</vt:lpstr>
      <vt:lpstr>Data error management – newly formed process</vt:lpstr>
      <vt:lpstr>6. AOB </vt:lpstr>
      <vt:lpstr>6.1.  The central switching service reprocurement/extension options feedback </vt:lpstr>
      <vt:lpstr>DCC Procurement Feedback Procurement</vt:lpstr>
      <vt:lpstr>PowerPoint Presentation</vt:lpstr>
      <vt:lpstr>  thanks for attending  Next meeting:  13 March 2026</vt:lpstr>
    </vt:vector>
  </TitlesOfParts>
  <Company/>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EVENT TITLE</dc:title>
  <dc:creator>Amelia Bray</dc:creator>
  <cp:lastModifiedBy>James REES</cp:lastModifiedBy>
  <cp:revision>1</cp:revision>
  <dcterms:created xsi:type="dcterms:W3CDTF">2022-06-08T15:31:29Z</dcterms:created>
  <dcterms:modified xsi:type="dcterms:W3CDTF">2026-02-19T11:45:26Z</dcterms:modified>
</cp:coreProperties>
</file>

<file path=docProps/custom.xml><?xml version="1.0" encoding="utf-8"?>
<Properties xmlns="http://schemas.openxmlformats.org/officeDocument/2006/custom-properties" xmlns:vt="http://schemas.openxmlformats.org/officeDocument/2006/docPropsVTypes">
  <property fmtid="{D5CDD505-2E9C-101B-9397-08002B2CF9AE}" pid="2" name="MediaServiceImageTags">
    <vt:lpwstr/>
  </property>
  <property fmtid="{D5CDD505-2E9C-101B-9397-08002B2CF9AE}" pid="3" name="MSIP_Label_2d7f055f-5347-41d4-8cbe-c035e83f4f3c_Enabled">
    <vt:lpwstr>true</vt:lpwstr>
  </property>
  <property fmtid="{D5CDD505-2E9C-101B-9397-08002B2CF9AE}" pid="4" name="MSIP_Label_2d7f055f-5347-41d4-8cbe-c035e83f4f3c_SetDate">
    <vt:lpwstr>2023-08-02T11:31:15Z</vt:lpwstr>
  </property>
  <property fmtid="{D5CDD505-2E9C-101B-9397-08002B2CF9AE}" pid="5" name="MSIP_Label_2d7f055f-5347-41d4-8cbe-c035e83f4f3c_Method">
    <vt:lpwstr>Standard</vt:lpwstr>
  </property>
  <property fmtid="{D5CDD505-2E9C-101B-9397-08002B2CF9AE}" pid="6" name="MSIP_Label_2d7f055f-5347-41d4-8cbe-c035e83f4f3c_Name">
    <vt:lpwstr>defa4170-0d19-0005-0004-bc88714345d2</vt:lpwstr>
  </property>
  <property fmtid="{D5CDD505-2E9C-101B-9397-08002B2CF9AE}" pid="7" name="MSIP_Label_2d7f055f-5347-41d4-8cbe-c035e83f4f3c_SiteId">
    <vt:lpwstr>883dbbc0-a334-4b54-87cf-04fa94aeafb8</vt:lpwstr>
  </property>
  <property fmtid="{D5CDD505-2E9C-101B-9397-08002B2CF9AE}" pid="8" name="MSIP_Label_2d7f055f-5347-41d4-8cbe-c035e83f4f3c_ActionId">
    <vt:lpwstr>0a902a3f-598b-4e9a-bccb-4b5ca5920939</vt:lpwstr>
  </property>
  <property fmtid="{D5CDD505-2E9C-101B-9397-08002B2CF9AE}" pid="9" name="MSIP_Label_2d7f055f-5347-41d4-8cbe-c035e83f4f3c_ContentBits">
    <vt:lpwstr>0</vt:lpwstr>
  </property>
  <property fmtid="{D5CDD505-2E9C-101B-9397-08002B2CF9AE}" pid="10" name="ContentTypeId">
    <vt:lpwstr>0x010100E3F83C56C950074FBBC1FEEA0F1826A8</vt:lpwstr>
  </property>
</Properties>
</file>