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33" r:id="rId8"/>
    <p:sldMasterId id="2147484147" r:id="rId9"/>
  </p:sldMasterIdLst>
  <p:notesMasterIdLst>
    <p:notesMasterId r:id="rId26"/>
  </p:notesMasterIdLst>
  <p:handoutMasterIdLst>
    <p:handoutMasterId r:id="rId27"/>
  </p:handoutMasterIdLst>
  <p:sldIdLst>
    <p:sldId id="256" r:id="rId10"/>
    <p:sldId id="269" r:id="rId11"/>
    <p:sldId id="2147478960" r:id="rId12"/>
    <p:sldId id="263" r:id="rId13"/>
    <p:sldId id="2147478978" r:id="rId14"/>
    <p:sldId id="2147475708" r:id="rId15"/>
    <p:sldId id="2147478982" r:id="rId16"/>
    <p:sldId id="2147478984" r:id="rId17"/>
    <p:sldId id="2147478985" r:id="rId18"/>
    <p:sldId id="2147478973" r:id="rId19"/>
    <p:sldId id="2147478976" r:id="rId20"/>
    <p:sldId id="2147478954" r:id="rId21"/>
    <p:sldId id="2147478988" r:id="rId22"/>
    <p:sldId id="2147478989" r:id="rId23"/>
    <p:sldId id="2147478963" r:id="rId24"/>
    <p:sldId id="257" r:id="rId25"/>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CFE3DF"/>
    <a:srgbClr val="7B282E"/>
    <a:srgbClr val="FFFFF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14BFB2-2B69-4909-9087-02F6F1471487}" v="60" dt="2026-02-06T16:51:48.584"/>
    <p1510:client id="{4FA03FCB-F064-42F9-9915-9D86282B77D9}" v="101" dt="2026-02-06T16:05:49.271"/>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tags" Target="tags/tag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handoutMaster" Target="handoutMasters/handout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S::kev.duddy@talan.com::9a0f5a45-083f-4ac9-8cbf-65f891190f65" providerId="AD" clId="Web-{CE905971-A3EC-D2E6-EC27-3D586A4C84F3}"/>
    <pc:docChg chg="modSld sldOrd">
      <pc:chgData name="Kevin Duddy" userId="S::kev.duddy@talan.com::9a0f5a45-083f-4ac9-8cbf-65f891190f65" providerId="AD" clId="Web-{CE905971-A3EC-D2E6-EC27-3D586A4C84F3}" dt="2026-02-05T09:40:56.161" v="11" actId="20577"/>
      <pc:docMkLst>
        <pc:docMk/>
      </pc:docMkLst>
      <pc:sldChg chg="modSp ord">
        <pc:chgData name="Kevin Duddy" userId="S::kev.duddy@talan.com::9a0f5a45-083f-4ac9-8cbf-65f891190f65" providerId="AD" clId="Web-{CE905971-A3EC-D2E6-EC27-3D586A4C84F3}" dt="2026-02-05T09:40:56.161" v="11" actId="20577"/>
        <pc:sldMkLst>
          <pc:docMk/>
          <pc:sldMk cId="2234496798" sldId="2147478976"/>
        </pc:sldMkLst>
        <pc:spChg chg="mod">
          <ac:chgData name="Kevin Duddy" userId="S::kev.duddy@talan.com::9a0f5a45-083f-4ac9-8cbf-65f891190f65" providerId="AD" clId="Web-{CE905971-A3EC-D2E6-EC27-3D586A4C84F3}" dt="2026-02-05T09:40:56.161" v="11" actId="20577"/>
          <ac:spMkLst>
            <pc:docMk/>
            <pc:sldMk cId="2234496798" sldId="2147478976"/>
            <ac:spMk id="2" creationId="{251AF3B9-DB9C-80DF-FEEC-E0003FD96FE5}"/>
          </ac:spMkLst>
        </pc:spChg>
      </pc:sldChg>
    </pc:docChg>
  </pc:docChgLst>
  <pc:docChgLst>
    <pc:chgData name="James Rees" userId="ae747685-59f7-4046-8ccf-98b152de0327" providerId="ADAL" clId="{AA69CD2D-9C26-4E2E-9B71-84B07BFFC68B}"/>
    <pc:docChg chg="undo custSel addSld delSld modSld sldOrd delMainMaster">
      <pc:chgData name="James Rees" userId="ae747685-59f7-4046-8ccf-98b152de0327" providerId="ADAL" clId="{AA69CD2D-9C26-4E2E-9B71-84B07BFFC68B}" dt="2026-02-06T16:53:09.171" v="1841" actId="20577"/>
      <pc:docMkLst>
        <pc:docMk/>
      </pc:docMkLst>
      <pc:sldChg chg="modSp mod">
        <pc:chgData name="James Rees" userId="ae747685-59f7-4046-8ccf-98b152de0327" providerId="ADAL" clId="{AA69CD2D-9C26-4E2E-9B71-84B07BFFC68B}" dt="2026-02-06T08:53:38.965" v="878" actId="5793"/>
        <pc:sldMkLst>
          <pc:docMk/>
          <pc:sldMk cId="424965022" sldId="256"/>
        </pc:sldMkLst>
        <pc:spChg chg="mod">
          <ac:chgData name="James Rees" userId="ae747685-59f7-4046-8ccf-98b152de0327" providerId="ADAL" clId="{AA69CD2D-9C26-4E2E-9B71-84B07BFFC68B}" dt="2026-02-06T08:53:38.965" v="878" actId="5793"/>
          <ac:spMkLst>
            <pc:docMk/>
            <pc:sldMk cId="424965022" sldId="256"/>
            <ac:spMk id="3" creationId="{CA510E5E-697D-4331-038A-BC23DF000C2A}"/>
          </ac:spMkLst>
        </pc:spChg>
      </pc:sldChg>
      <pc:sldChg chg="modSp mod">
        <pc:chgData name="James Rees" userId="ae747685-59f7-4046-8ccf-98b152de0327" providerId="ADAL" clId="{AA69CD2D-9C26-4E2E-9B71-84B07BFFC68B}" dt="2026-02-06T16:52:09.349" v="1829" actId="20577"/>
        <pc:sldMkLst>
          <pc:docMk/>
          <pc:sldMk cId="1116783212" sldId="263"/>
        </pc:sldMkLst>
        <pc:graphicFrameChg chg="mod modGraphic">
          <ac:chgData name="James Rees" userId="ae747685-59f7-4046-8ccf-98b152de0327" providerId="ADAL" clId="{AA69CD2D-9C26-4E2E-9B71-84B07BFFC68B}" dt="2026-02-06T16:52:09.349" v="1829" actId="20577"/>
          <ac:graphicFrameMkLst>
            <pc:docMk/>
            <pc:sldMk cId="1116783212" sldId="263"/>
            <ac:graphicFrameMk id="3" creationId="{ADE9F281-2DB4-898F-0D79-1AE200709F3A}"/>
          </ac:graphicFrameMkLst>
        </pc:graphicFrameChg>
      </pc:sldChg>
      <pc:sldChg chg="modSp mod">
        <pc:chgData name="James Rees" userId="ae747685-59f7-4046-8ccf-98b152de0327" providerId="ADAL" clId="{AA69CD2D-9C26-4E2E-9B71-84B07BFFC68B}" dt="2026-02-06T15:02:14.044" v="1799" actId="20577"/>
        <pc:sldMkLst>
          <pc:docMk/>
          <pc:sldMk cId="316604801" sldId="2147475708"/>
        </pc:sldMkLst>
        <pc:spChg chg="mod">
          <ac:chgData name="James Rees" userId="ae747685-59f7-4046-8ccf-98b152de0327" providerId="ADAL" clId="{AA69CD2D-9C26-4E2E-9B71-84B07BFFC68B}" dt="2026-02-06T15:02:14.044" v="1799" actId="20577"/>
          <ac:spMkLst>
            <pc:docMk/>
            <pc:sldMk cId="316604801" sldId="2147475708"/>
            <ac:spMk id="5" creationId="{9A4CA232-73BF-8448-1F04-F77A7C47EBAA}"/>
          </ac:spMkLst>
        </pc:spChg>
      </pc:sldChg>
      <pc:sldChg chg="addSp delSp modSp add mod">
        <pc:chgData name="James Rees" userId="ae747685-59f7-4046-8ccf-98b152de0327" providerId="ADAL" clId="{AA69CD2D-9C26-4E2E-9B71-84B07BFFC68B}" dt="2026-02-06T09:17:55.699" v="1536" actId="2711"/>
        <pc:sldMkLst>
          <pc:docMk/>
          <pc:sldMk cId="2363466449" sldId="2147475884"/>
        </pc:sldMkLst>
        <pc:spChg chg="mod">
          <ac:chgData name="James Rees" userId="ae747685-59f7-4046-8ccf-98b152de0327" providerId="ADAL" clId="{AA69CD2D-9C26-4E2E-9B71-84B07BFFC68B}" dt="2026-02-06T09:16:30.426" v="1525" actId="20577"/>
          <ac:spMkLst>
            <pc:docMk/>
            <pc:sldMk cId="2363466449" sldId="2147475884"/>
            <ac:spMk id="2" creationId="{46D833F6-D363-0ACC-6B24-456C334A7A59}"/>
          </ac:spMkLst>
        </pc:spChg>
        <pc:spChg chg="add del mod">
          <ac:chgData name="James Rees" userId="ae747685-59f7-4046-8ccf-98b152de0327" providerId="ADAL" clId="{AA69CD2D-9C26-4E2E-9B71-84B07BFFC68B}" dt="2026-02-06T09:17:55.699" v="1536" actId="2711"/>
          <ac:spMkLst>
            <pc:docMk/>
            <pc:sldMk cId="2363466449" sldId="2147475884"/>
            <ac:spMk id="3" creationId="{20C4FEA8-17E3-71D9-BCAB-EC5D26FF942A}"/>
          </ac:spMkLst>
        </pc:spChg>
      </pc:sldChg>
      <pc:sldChg chg="modSp mod">
        <pc:chgData name="James Rees" userId="ae747685-59f7-4046-8ccf-98b152de0327" providerId="ADAL" clId="{AA69CD2D-9C26-4E2E-9B71-84B07BFFC68B}" dt="2026-02-06T16:53:09.171" v="1841" actId="20577"/>
        <pc:sldMkLst>
          <pc:docMk/>
          <pc:sldMk cId="3974885491" sldId="2147478954"/>
        </pc:sldMkLst>
        <pc:spChg chg="mod">
          <ac:chgData name="James Rees" userId="ae747685-59f7-4046-8ccf-98b152de0327" providerId="ADAL" clId="{AA69CD2D-9C26-4E2E-9B71-84B07BFFC68B}" dt="2026-02-06T16:53:09.171" v="1841" actId="20577"/>
          <ac:spMkLst>
            <pc:docMk/>
            <pc:sldMk cId="3974885491" sldId="2147478954"/>
            <ac:spMk id="2" creationId="{CB30A4FB-FB37-F54B-0CE9-9AB9ACC59188}"/>
          </ac:spMkLst>
        </pc:spChg>
        <pc:spChg chg="mod">
          <ac:chgData name="James Rees" userId="ae747685-59f7-4046-8ccf-98b152de0327" providerId="ADAL" clId="{AA69CD2D-9C26-4E2E-9B71-84B07BFFC68B}" dt="2026-02-06T09:01:13.396" v="1213" actId="20577"/>
          <ac:spMkLst>
            <pc:docMk/>
            <pc:sldMk cId="3974885491" sldId="2147478954"/>
            <ac:spMk id="5" creationId="{64B4B7E2-32F6-41DD-F493-011D91DBE0AB}"/>
          </ac:spMkLst>
        </pc:spChg>
      </pc:sldChg>
      <pc:sldChg chg="modSp mod">
        <pc:chgData name="James Rees" userId="ae747685-59f7-4046-8ccf-98b152de0327" providerId="ADAL" clId="{AA69CD2D-9C26-4E2E-9B71-84B07BFFC68B}" dt="2026-02-06T09:21:54.273" v="1729" actId="20577"/>
        <pc:sldMkLst>
          <pc:docMk/>
          <pc:sldMk cId="2067308071" sldId="2147478963"/>
        </pc:sldMkLst>
        <pc:spChg chg="mod">
          <ac:chgData name="James Rees" userId="ae747685-59f7-4046-8ccf-98b152de0327" providerId="ADAL" clId="{AA69CD2D-9C26-4E2E-9B71-84B07BFFC68B}" dt="2026-02-06T09:21:54.273" v="1729" actId="20577"/>
          <ac:spMkLst>
            <pc:docMk/>
            <pc:sldMk cId="2067308071" sldId="2147478963"/>
            <ac:spMk id="2" creationId="{FA965B57-B82A-E84D-BC22-F2E06D71E84F}"/>
          </ac:spMkLst>
        </pc:spChg>
      </pc:sldChg>
      <pc:sldChg chg="modSp mod">
        <pc:chgData name="James Rees" userId="ae747685-59f7-4046-8ccf-98b152de0327" providerId="ADAL" clId="{AA69CD2D-9C26-4E2E-9B71-84B07BFFC68B}" dt="2026-02-06T16:53:05.202" v="1839" actId="20577"/>
        <pc:sldMkLst>
          <pc:docMk/>
          <pc:sldMk cId="3970211484" sldId="2147478973"/>
        </pc:sldMkLst>
        <pc:spChg chg="mod">
          <ac:chgData name="James Rees" userId="ae747685-59f7-4046-8ccf-98b152de0327" providerId="ADAL" clId="{AA69CD2D-9C26-4E2E-9B71-84B07BFFC68B}" dt="2026-02-06T16:53:05.202" v="1839" actId="20577"/>
          <ac:spMkLst>
            <pc:docMk/>
            <pc:sldMk cId="3970211484" sldId="2147478973"/>
            <ac:spMk id="2" creationId="{9C9A958E-75E6-113A-E58C-9136C1BBB0B7}"/>
          </ac:spMkLst>
        </pc:spChg>
      </pc:sldChg>
      <pc:sldChg chg="ord">
        <pc:chgData name="James Rees" userId="ae747685-59f7-4046-8ccf-98b152de0327" providerId="ADAL" clId="{AA69CD2D-9C26-4E2E-9B71-84B07BFFC68B}" dt="2026-02-06T09:01:36.621" v="1216"/>
        <pc:sldMkLst>
          <pc:docMk/>
          <pc:sldMk cId="2234496798" sldId="2147478976"/>
        </pc:sldMkLst>
      </pc:sldChg>
      <pc:sldChg chg="modSp mod">
        <pc:chgData name="James Rees" userId="ae747685-59f7-4046-8ccf-98b152de0327" providerId="ADAL" clId="{AA69CD2D-9C26-4E2E-9B71-84B07BFFC68B}" dt="2026-02-06T15:01:58.179" v="1786" actId="20577"/>
        <pc:sldMkLst>
          <pc:docMk/>
          <pc:sldMk cId="3036104743" sldId="2147478978"/>
        </pc:sldMkLst>
        <pc:spChg chg="mod">
          <ac:chgData name="James Rees" userId="ae747685-59f7-4046-8ccf-98b152de0327" providerId="ADAL" clId="{AA69CD2D-9C26-4E2E-9B71-84B07BFFC68B}" dt="2026-02-06T15:01:58.179" v="1786" actId="20577"/>
          <ac:spMkLst>
            <pc:docMk/>
            <pc:sldMk cId="3036104743" sldId="2147478978"/>
            <ac:spMk id="7" creationId="{42C7503F-DCC2-30F5-2F6B-98E686F3A30F}"/>
          </ac:spMkLst>
        </pc:spChg>
      </pc:sldChg>
      <pc:sldChg chg="delSp modSp del mod ord">
        <pc:chgData name="James Rees" userId="ae747685-59f7-4046-8ccf-98b152de0327" providerId="ADAL" clId="{AA69CD2D-9C26-4E2E-9B71-84B07BFFC68B}" dt="2026-02-06T09:12:17.396" v="1336" actId="47"/>
        <pc:sldMkLst>
          <pc:docMk/>
          <pc:sldMk cId="2866169505" sldId="2147478980"/>
        </pc:sldMkLst>
        <pc:spChg chg="mod">
          <ac:chgData name="James Rees" userId="ae747685-59f7-4046-8ccf-98b152de0327" providerId="ADAL" clId="{AA69CD2D-9C26-4E2E-9B71-84B07BFFC68B}" dt="2026-02-06T09:03:55.230" v="1238" actId="20577"/>
          <ac:spMkLst>
            <pc:docMk/>
            <pc:sldMk cId="2866169505" sldId="2147478980"/>
            <ac:spMk id="2" creationId="{0DAD9E24-7AF8-6EBA-B283-8E3C0D27065B}"/>
          </ac:spMkLst>
        </pc:spChg>
        <pc:spChg chg="del mod">
          <ac:chgData name="James Rees" userId="ae747685-59f7-4046-8ccf-98b152de0327" providerId="ADAL" clId="{AA69CD2D-9C26-4E2E-9B71-84B07BFFC68B}" dt="2026-02-06T09:04:42.810" v="1241" actId="478"/>
          <ac:spMkLst>
            <pc:docMk/>
            <pc:sldMk cId="2866169505" sldId="2147478980"/>
            <ac:spMk id="5" creationId="{55443DF3-8038-5EE5-75D7-16E18A3B13A9}"/>
          </ac:spMkLst>
        </pc:spChg>
        <pc:graphicFrameChg chg="del mod modGraphic">
          <ac:chgData name="James Rees" userId="ae747685-59f7-4046-8ccf-98b152de0327" providerId="ADAL" clId="{AA69CD2D-9C26-4E2E-9B71-84B07BFFC68B}" dt="2026-02-06T09:12:15.719" v="1335" actId="478"/>
          <ac:graphicFrameMkLst>
            <pc:docMk/>
            <pc:sldMk cId="2866169505" sldId="2147478980"/>
            <ac:graphicFrameMk id="4" creationId="{FE633C2F-9032-3FC6-13A0-3FE424D8305C}"/>
          </ac:graphicFrameMkLst>
        </pc:graphicFrameChg>
      </pc:sldChg>
      <pc:sldChg chg="modSp del mod ord">
        <pc:chgData name="James Rees" userId="ae747685-59f7-4046-8ccf-98b152de0327" providerId="ADAL" clId="{AA69CD2D-9C26-4E2E-9B71-84B07BFFC68B}" dt="2026-02-06T09:16:12.755" v="1476" actId="47"/>
        <pc:sldMkLst>
          <pc:docMk/>
          <pc:sldMk cId="2294702743" sldId="2147478981"/>
        </pc:sldMkLst>
        <pc:graphicFrameChg chg="mod modGraphic">
          <ac:chgData name="James Rees" userId="ae747685-59f7-4046-8ccf-98b152de0327" providerId="ADAL" clId="{AA69CD2D-9C26-4E2E-9B71-84B07BFFC68B}" dt="2026-02-06T09:14:37.370" v="1475"/>
          <ac:graphicFrameMkLst>
            <pc:docMk/>
            <pc:sldMk cId="2294702743" sldId="2147478981"/>
            <ac:graphicFrameMk id="4" creationId="{7484E02B-1A58-D280-47E6-90AC4769F85F}"/>
          </ac:graphicFrameMkLst>
        </pc:graphicFrameChg>
      </pc:sldChg>
      <pc:sldChg chg="modSp add mod ord">
        <pc:chgData name="James Rees" userId="ae747685-59f7-4046-8ccf-98b152de0327" providerId="ADAL" clId="{AA69CD2D-9C26-4E2E-9B71-84B07BFFC68B}" dt="2026-02-06T16:53:00.756" v="1837" actId="20577"/>
        <pc:sldMkLst>
          <pc:docMk/>
          <pc:sldMk cId="770361881" sldId="2147478982"/>
        </pc:sldMkLst>
        <pc:spChg chg="mod">
          <ac:chgData name="James Rees" userId="ae747685-59f7-4046-8ccf-98b152de0327" providerId="ADAL" clId="{AA69CD2D-9C26-4E2E-9B71-84B07BFFC68B}" dt="2026-02-06T16:53:00.756" v="1837" actId="20577"/>
          <ac:spMkLst>
            <pc:docMk/>
            <pc:sldMk cId="770361881" sldId="2147478982"/>
            <ac:spMk id="2" creationId="{68E2C04A-EA93-E9B1-29EE-F6C9D8269317}"/>
          </ac:spMkLst>
        </pc:spChg>
        <pc:spChg chg="mod">
          <ac:chgData name="James Rees" userId="ae747685-59f7-4046-8ccf-98b152de0327" providerId="ADAL" clId="{AA69CD2D-9C26-4E2E-9B71-84B07BFFC68B}" dt="2026-02-06T09:22:39.181" v="1760" actId="20577"/>
          <ac:spMkLst>
            <pc:docMk/>
            <pc:sldMk cId="770361881" sldId="2147478982"/>
            <ac:spMk id="5" creationId="{3650BC0E-8E4E-A269-C1F1-522F6B17D497}"/>
          </ac:spMkLst>
        </pc:spChg>
      </pc:sldChg>
      <pc:sldChg chg="modSp add del mod">
        <pc:chgData name="James Rees" userId="ae747685-59f7-4046-8ccf-98b152de0327" providerId="ADAL" clId="{AA69CD2D-9C26-4E2E-9B71-84B07BFFC68B}" dt="2026-02-06T09:21:59.640" v="1730" actId="2696"/>
        <pc:sldMkLst>
          <pc:docMk/>
          <pc:sldMk cId="3987805906" sldId="2147478983"/>
        </pc:sldMkLst>
        <pc:spChg chg="mod">
          <ac:chgData name="James Rees" userId="ae747685-59f7-4046-8ccf-98b152de0327" providerId="ADAL" clId="{AA69CD2D-9C26-4E2E-9B71-84B07BFFC68B}" dt="2026-02-06T09:21:16.650" v="1725" actId="20577"/>
          <ac:spMkLst>
            <pc:docMk/>
            <pc:sldMk cId="3987805906" sldId="2147478983"/>
            <ac:spMk id="2" creationId="{0D15A00E-5AF1-8898-B2EF-E8B6111B0601}"/>
          </ac:spMkLst>
        </pc:spChg>
      </pc:sldChg>
      <pc:sldChg chg="add ord">
        <pc:chgData name="James Rees" userId="ae747685-59f7-4046-8ccf-98b152de0327" providerId="ADAL" clId="{AA69CD2D-9C26-4E2E-9B71-84B07BFFC68B}" dt="2026-02-06T16:52:48.092" v="1835"/>
        <pc:sldMkLst>
          <pc:docMk/>
          <pc:sldMk cId="2702005382" sldId="2147478984"/>
        </pc:sldMkLst>
      </pc:sldChg>
      <pc:sldChg chg="add ord">
        <pc:chgData name="James Rees" userId="ae747685-59f7-4046-8ccf-98b152de0327" providerId="ADAL" clId="{AA69CD2D-9C26-4E2E-9B71-84B07BFFC68B}" dt="2026-02-06T16:52:48.092" v="1835"/>
        <pc:sldMkLst>
          <pc:docMk/>
          <pc:sldMk cId="2455024631" sldId="2147478985"/>
        </pc:sldMkLst>
      </pc:sldChg>
      <pc:sldChg chg="modSp add mod ord">
        <pc:chgData name="James Rees" userId="ae747685-59f7-4046-8ccf-98b152de0327" providerId="ADAL" clId="{AA69CD2D-9C26-4E2E-9B71-84B07BFFC68B}" dt="2026-02-06T09:20:56.624" v="1723" actId="255"/>
        <pc:sldMkLst>
          <pc:docMk/>
          <pc:sldMk cId="2983911582" sldId="2147478986"/>
        </pc:sldMkLst>
        <pc:spChg chg="mod">
          <ac:chgData name="James Rees" userId="ae747685-59f7-4046-8ccf-98b152de0327" providerId="ADAL" clId="{AA69CD2D-9C26-4E2E-9B71-84B07BFFC68B}" dt="2026-02-06T09:18:45.642" v="1609" actId="20577"/>
          <ac:spMkLst>
            <pc:docMk/>
            <pc:sldMk cId="2983911582" sldId="2147478986"/>
            <ac:spMk id="2" creationId="{C07D15E8-1F1D-2609-F071-505EEB63469E}"/>
          </ac:spMkLst>
        </pc:spChg>
        <pc:spChg chg="mod">
          <ac:chgData name="James Rees" userId="ae747685-59f7-4046-8ccf-98b152de0327" providerId="ADAL" clId="{AA69CD2D-9C26-4E2E-9B71-84B07BFFC68B}" dt="2026-02-06T09:19:33.405" v="1617" actId="14100"/>
          <ac:spMkLst>
            <pc:docMk/>
            <pc:sldMk cId="2983911582" sldId="2147478986"/>
            <ac:spMk id="5" creationId="{D3F48F24-C9F3-1342-69E0-F7778C22A07F}"/>
          </ac:spMkLst>
        </pc:spChg>
        <pc:graphicFrameChg chg="mod modGraphic">
          <ac:chgData name="James Rees" userId="ae747685-59f7-4046-8ccf-98b152de0327" providerId="ADAL" clId="{AA69CD2D-9C26-4E2E-9B71-84B07BFFC68B}" dt="2026-02-06T09:20:56.624" v="1723" actId="255"/>
          <ac:graphicFrameMkLst>
            <pc:docMk/>
            <pc:sldMk cId="2983911582" sldId="2147478986"/>
            <ac:graphicFrameMk id="4" creationId="{E8065A7F-5974-0F5D-320D-C3E7D2AA87CC}"/>
          </ac:graphicFrameMkLst>
        </pc:graphicFrameChg>
      </pc:sldChg>
    </pc:docChg>
  </pc:docChgLst>
  <pc:docChgLst>
    <pc:chgData name="Kevin Duddy" userId="9a0f5a45-083f-4ac9-8cbf-65f891190f65" providerId="ADAL" clId="{12A70689-6CF3-49DB-8329-D6C9EEACB829}"/>
    <pc:docChg chg="undo redo custSel addSld delSld modSld sldOrd addMainMaster delMainMaster">
      <pc:chgData name="Kevin Duddy" userId="9a0f5a45-083f-4ac9-8cbf-65f891190f65" providerId="ADAL" clId="{12A70689-6CF3-49DB-8329-D6C9EEACB829}" dt="2026-02-06T16:05:49.271" v="2721" actId="207"/>
      <pc:docMkLst>
        <pc:docMk/>
      </pc:docMkLst>
      <pc:sldChg chg="modSp mod">
        <pc:chgData name="Kevin Duddy" userId="9a0f5a45-083f-4ac9-8cbf-65f891190f65" providerId="ADAL" clId="{12A70689-6CF3-49DB-8329-D6C9EEACB829}" dt="2026-02-05T08:37:51.045" v="1286" actId="20577"/>
        <pc:sldMkLst>
          <pc:docMk/>
          <pc:sldMk cId="1876557297" sldId="257"/>
        </pc:sldMkLst>
        <pc:spChg chg="mod">
          <ac:chgData name="Kevin Duddy" userId="9a0f5a45-083f-4ac9-8cbf-65f891190f65" providerId="ADAL" clId="{12A70689-6CF3-49DB-8329-D6C9EEACB829}" dt="2026-02-05T08:37:51.045" v="1286" actId="20577"/>
          <ac:spMkLst>
            <pc:docMk/>
            <pc:sldMk cId="1876557297" sldId="257"/>
            <ac:spMk id="2" creationId="{5B02A7D5-1EE1-44B5-DC76-072639BE3655}"/>
          </ac:spMkLst>
        </pc:spChg>
      </pc:sldChg>
      <pc:sldChg chg="ord">
        <pc:chgData name="Kevin Duddy" userId="9a0f5a45-083f-4ac9-8cbf-65f891190f65" providerId="ADAL" clId="{12A70689-6CF3-49DB-8329-D6C9EEACB829}" dt="2026-01-09T08:43:34.855" v="1110"/>
        <pc:sldMkLst>
          <pc:docMk/>
          <pc:sldMk cId="2386782925" sldId="269"/>
        </pc:sldMkLst>
      </pc:sldChg>
      <pc:sldChg chg="del">
        <pc:chgData name="Kevin Duddy" userId="9a0f5a45-083f-4ac9-8cbf-65f891190f65" providerId="ADAL" clId="{12A70689-6CF3-49DB-8329-D6C9EEACB829}" dt="2026-02-05T08:37:32.150" v="1279" actId="47"/>
        <pc:sldMkLst>
          <pc:docMk/>
          <pc:sldMk cId="504630360" sldId="291"/>
        </pc:sldMkLst>
      </pc:sldChg>
      <pc:sldChg chg="addSp delSp modSp add del mod">
        <pc:chgData name="Kevin Duddy" userId="9a0f5a45-083f-4ac9-8cbf-65f891190f65" providerId="ADAL" clId="{12A70689-6CF3-49DB-8329-D6C9EEACB829}" dt="2026-02-06T11:44:15.019" v="2601" actId="2696"/>
        <pc:sldMkLst>
          <pc:docMk/>
          <pc:sldMk cId="2363466449" sldId="2147475884"/>
        </pc:sldMkLst>
        <pc:spChg chg="del mod">
          <ac:chgData name="Kevin Duddy" userId="9a0f5a45-083f-4ac9-8cbf-65f891190f65" providerId="ADAL" clId="{12A70689-6CF3-49DB-8329-D6C9EEACB829}" dt="2026-02-06T11:39:39.715" v="2573" actId="12084"/>
          <ac:spMkLst>
            <pc:docMk/>
            <pc:sldMk cId="2363466449" sldId="2147475884"/>
            <ac:spMk id="3" creationId="{20C4FEA8-17E3-71D9-BCAB-EC5D26FF942A}"/>
          </ac:spMkLst>
        </pc:spChg>
        <pc:graphicFrameChg chg="add del mod">
          <ac:chgData name="Kevin Duddy" userId="9a0f5a45-083f-4ac9-8cbf-65f891190f65" providerId="ADAL" clId="{12A70689-6CF3-49DB-8329-D6C9EEACB829}" dt="2026-02-06T11:03:14.707" v="2235" actId="478"/>
          <ac:graphicFrameMkLst>
            <pc:docMk/>
            <pc:sldMk cId="2363466449" sldId="2147475884"/>
            <ac:graphicFrameMk id="4" creationId="{B0C3B99B-DE55-ED3C-B515-405F6892A661}"/>
          </ac:graphicFrameMkLst>
        </pc:graphicFrameChg>
        <pc:graphicFrameChg chg="add del mod modGraphic">
          <ac:chgData name="Kevin Duddy" userId="9a0f5a45-083f-4ac9-8cbf-65f891190f65" providerId="ADAL" clId="{12A70689-6CF3-49DB-8329-D6C9EEACB829}" dt="2026-02-06T11:36:19.701" v="2543" actId="21"/>
          <ac:graphicFrameMkLst>
            <pc:docMk/>
            <pc:sldMk cId="2363466449" sldId="2147475884"/>
            <ac:graphicFrameMk id="5" creationId="{C06E98A0-4C62-1E18-6A0A-603B7ABFD8B0}"/>
          </ac:graphicFrameMkLst>
        </pc:graphicFrameChg>
        <pc:graphicFrameChg chg="add mod">
          <ac:chgData name="Kevin Duddy" userId="9a0f5a45-083f-4ac9-8cbf-65f891190f65" providerId="ADAL" clId="{12A70689-6CF3-49DB-8329-D6C9EEACB829}" dt="2026-02-06T11:41:29.262" v="2582"/>
          <ac:graphicFrameMkLst>
            <pc:docMk/>
            <pc:sldMk cId="2363466449" sldId="2147475884"/>
            <ac:graphicFrameMk id="6" creationId="{20570A8D-60EC-D77C-9E01-5E4504C47F5B}"/>
          </ac:graphicFrameMkLst>
        </pc:graphicFrameChg>
      </pc:sldChg>
      <pc:sldChg chg="del">
        <pc:chgData name="Kevin Duddy" userId="9a0f5a45-083f-4ac9-8cbf-65f891190f65" providerId="ADAL" clId="{12A70689-6CF3-49DB-8329-D6C9EEACB829}" dt="2026-02-05T08:37:29.990" v="1278" actId="47"/>
        <pc:sldMkLst>
          <pc:docMk/>
          <pc:sldMk cId="2474009041" sldId="2147478921"/>
        </pc:sldMkLst>
      </pc:sldChg>
      <pc:sldChg chg="modSp">
        <pc:chgData name="Kevin Duddy" userId="9a0f5a45-083f-4ac9-8cbf-65f891190f65" providerId="ADAL" clId="{12A70689-6CF3-49DB-8329-D6C9EEACB829}" dt="2026-02-05T08:38:27.170" v="1288"/>
        <pc:sldMkLst>
          <pc:docMk/>
          <pc:sldMk cId="3974885491" sldId="2147478954"/>
        </pc:sldMkLst>
        <pc:spChg chg="mod">
          <ac:chgData name="Kevin Duddy" userId="9a0f5a45-083f-4ac9-8cbf-65f891190f65" providerId="ADAL" clId="{12A70689-6CF3-49DB-8329-D6C9EEACB829}" dt="2026-02-05T08:38:20.013" v="1287"/>
          <ac:spMkLst>
            <pc:docMk/>
            <pc:sldMk cId="3974885491" sldId="2147478954"/>
            <ac:spMk id="2" creationId="{CB30A4FB-FB37-F54B-0CE9-9AB9ACC59188}"/>
          </ac:spMkLst>
        </pc:spChg>
        <pc:spChg chg="mod">
          <ac:chgData name="Kevin Duddy" userId="9a0f5a45-083f-4ac9-8cbf-65f891190f65" providerId="ADAL" clId="{12A70689-6CF3-49DB-8329-D6C9EEACB829}" dt="2026-02-05T08:38:27.170" v="1288"/>
          <ac:spMkLst>
            <pc:docMk/>
            <pc:sldMk cId="3974885491" sldId="2147478954"/>
            <ac:spMk id="5" creationId="{64B4B7E2-32F6-41DD-F493-011D91DBE0AB}"/>
          </ac:spMkLst>
        </pc:spChg>
      </pc:sldChg>
      <pc:sldChg chg="del">
        <pc:chgData name="Kevin Duddy" userId="9a0f5a45-083f-4ac9-8cbf-65f891190f65" providerId="ADAL" clId="{12A70689-6CF3-49DB-8329-D6C9EEACB829}" dt="2026-02-05T08:37:35.396" v="1280" actId="47"/>
        <pc:sldMkLst>
          <pc:docMk/>
          <pc:sldMk cId="123768908" sldId="2147478972"/>
        </pc:sldMkLst>
      </pc:sldChg>
      <pc:sldChg chg="del">
        <pc:chgData name="Kevin Duddy" userId="9a0f5a45-083f-4ac9-8cbf-65f891190f65" providerId="ADAL" clId="{12A70689-6CF3-49DB-8329-D6C9EEACB829}" dt="2026-02-05T08:37:39.336" v="1281" actId="47"/>
        <pc:sldMkLst>
          <pc:docMk/>
          <pc:sldMk cId="3452031862" sldId="2147478975"/>
        </pc:sldMkLst>
      </pc:sldChg>
      <pc:sldChg chg="addSp delSp modSp new mod modClrScheme chgLayout">
        <pc:chgData name="Kevin Duddy" userId="9a0f5a45-083f-4ac9-8cbf-65f891190f65" providerId="ADAL" clId="{12A70689-6CF3-49DB-8329-D6C9EEACB829}" dt="2026-02-06T11:46:43.615" v="2716" actId="20577"/>
        <pc:sldMkLst>
          <pc:docMk/>
          <pc:sldMk cId="2234496798" sldId="2147478976"/>
        </pc:sldMkLst>
        <pc:spChg chg="add mod">
          <ac:chgData name="Kevin Duddy" userId="9a0f5a45-083f-4ac9-8cbf-65f891190f65" providerId="ADAL" clId="{12A70689-6CF3-49DB-8329-D6C9EEACB829}" dt="2026-02-06T11:44:11.020" v="2599" actId="26606"/>
          <ac:spMkLst>
            <pc:docMk/>
            <pc:sldMk cId="2234496798" sldId="2147478976"/>
            <ac:spMk id="2" creationId="{251AF3B9-DB9C-80DF-FEEC-E0003FD96FE5}"/>
          </ac:spMkLst>
        </pc:spChg>
        <pc:graphicFrameChg chg="add mod modGraphic">
          <ac:chgData name="Kevin Duddy" userId="9a0f5a45-083f-4ac9-8cbf-65f891190f65" providerId="ADAL" clId="{12A70689-6CF3-49DB-8329-D6C9EEACB829}" dt="2026-02-06T11:46:43.615" v="2716" actId="20577"/>
          <ac:graphicFrameMkLst>
            <pc:docMk/>
            <pc:sldMk cId="2234496798" sldId="2147478976"/>
            <ac:graphicFrameMk id="14" creationId="{F8819179-9ECD-5CC2-81CF-3126299A1A0F}"/>
          </ac:graphicFrameMkLst>
        </pc:graphicFrameChg>
      </pc:sldChg>
      <pc:sldChg chg="addSp delSp modSp new add del mod modClrScheme chgLayout">
        <pc:chgData name="Kevin Duddy" userId="9a0f5a45-083f-4ac9-8cbf-65f891190f65" providerId="ADAL" clId="{12A70689-6CF3-49DB-8329-D6C9EEACB829}" dt="2026-02-05T09:48:20.417" v="1908" actId="207"/>
        <pc:sldMkLst>
          <pc:docMk/>
          <pc:sldMk cId="3036104743" sldId="2147478978"/>
        </pc:sldMkLst>
        <pc:spChg chg="add mod ord">
          <ac:chgData name="Kevin Duddy" userId="9a0f5a45-083f-4ac9-8cbf-65f891190f65" providerId="ADAL" clId="{12A70689-6CF3-49DB-8329-D6C9EEACB829}" dt="2026-02-05T09:44:02.963" v="1876" actId="26606"/>
          <ac:spMkLst>
            <pc:docMk/>
            <pc:sldMk cId="3036104743" sldId="2147478978"/>
            <ac:spMk id="7" creationId="{42C7503F-DCC2-30F5-2F6B-98E686F3A30F}"/>
          </ac:spMkLst>
        </pc:spChg>
        <pc:spChg chg="add del mod">
          <ac:chgData name="Kevin Duddy" userId="9a0f5a45-083f-4ac9-8cbf-65f891190f65" providerId="ADAL" clId="{12A70689-6CF3-49DB-8329-D6C9EEACB829}" dt="2026-02-05T09:19:53.120" v="1770" actId="478"/>
          <ac:spMkLst>
            <pc:docMk/>
            <pc:sldMk cId="3036104743" sldId="2147478978"/>
            <ac:spMk id="10" creationId="{75ABEF87-E376-3180-842A-75DB6E43980E}"/>
          </ac:spMkLst>
        </pc:spChg>
        <pc:spChg chg="add del mod">
          <ac:chgData name="Kevin Duddy" userId="9a0f5a45-083f-4ac9-8cbf-65f891190f65" providerId="ADAL" clId="{12A70689-6CF3-49DB-8329-D6C9EEACB829}" dt="2026-02-05T09:47:02.613" v="1905" actId="21"/>
          <ac:spMkLst>
            <pc:docMk/>
            <pc:sldMk cId="3036104743" sldId="2147478978"/>
            <ac:spMk id="12" creationId="{CF163BA6-6B08-C57A-9BA0-3DDF2772C8EB}"/>
          </ac:spMkLst>
        </pc:spChg>
        <pc:spChg chg="add del mod">
          <ac:chgData name="Kevin Duddy" userId="9a0f5a45-083f-4ac9-8cbf-65f891190f65" providerId="ADAL" clId="{12A70689-6CF3-49DB-8329-D6C9EEACB829}" dt="2026-02-05T09:19:53.120" v="1770" actId="478"/>
          <ac:spMkLst>
            <pc:docMk/>
            <pc:sldMk cId="3036104743" sldId="2147478978"/>
            <ac:spMk id="13" creationId="{15FC5657-A8CF-1E83-4AA6-429AEFCF7F06}"/>
          </ac:spMkLst>
        </pc:spChg>
        <pc:spChg chg="add del mod">
          <ac:chgData name="Kevin Duddy" userId="9a0f5a45-083f-4ac9-8cbf-65f891190f65" providerId="ADAL" clId="{12A70689-6CF3-49DB-8329-D6C9EEACB829}" dt="2026-02-05T09:19:53.120" v="1770" actId="478"/>
          <ac:spMkLst>
            <pc:docMk/>
            <pc:sldMk cId="3036104743" sldId="2147478978"/>
            <ac:spMk id="14" creationId="{DA02940F-1D7E-7595-029A-5DBE1D3750A6}"/>
          </ac:spMkLst>
        </pc:spChg>
        <pc:spChg chg="add del mod">
          <ac:chgData name="Kevin Duddy" userId="9a0f5a45-083f-4ac9-8cbf-65f891190f65" providerId="ADAL" clId="{12A70689-6CF3-49DB-8329-D6C9EEACB829}" dt="2026-02-05T09:19:53.120" v="1770" actId="478"/>
          <ac:spMkLst>
            <pc:docMk/>
            <pc:sldMk cId="3036104743" sldId="2147478978"/>
            <ac:spMk id="15" creationId="{90F79481-A926-361B-BA7C-DCB5B6E40151}"/>
          </ac:spMkLst>
        </pc:spChg>
        <pc:spChg chg="add del mod">
          <ac:chgData name="Kevin Duddy" userId="9a0f5a45-083f-4ac9-8cbf-65f891190f65" providerId="ADAL" clId="{12A70689-6CF3-49DB-8329-D6C9EEACB829}" dt="2026-02-05T09:19:53.120" v="1770" actId="478"/>
          <ac:spMkLst>
            <pc:docMk/>
            <pc:sldMk cId="3036104743" sldId="2147478978"/>
            <ac:spMk id="16" creationId="{2E46ECCE-8415-8D8E-46AF-35F6209D95F1}"/>
          </ac:spMkLst>
        </pc:spChg>
        <pc:spChg chg="add del mod">
          <ac:chgData name="Kevin Duddy" userId="9a0f5a45-083f-4ac9-8cbf-65f891190f65" providerId="ADAL" clId="{12A70689-6CF3-49DB-8329-D6C9EEACB829}" dt="2026-02-05T09:19:53.120" v="1770" actId="478"/>
          <ac:spMkLst>
            <pc:docMk/>
            <pc:sldMk cId="3036104743" sldId="2147478978"/>
            <ac:spMk id="17" creationId="{1FBC849C-F622-C952-28E4-B88892253DBA}"/>
          </ac:spMkLst>
        </pc:spChg>
        <pc:spChg chg="add del mod">
          <ac:chgData name="Kevin Duddy" userId="9a0f5a45-083f-4ac9-8cbf-65f891190f65" providerId="ADAL" clId="{12A70689-6CF3-49DB-8329-D6C9EEACB829}" dt="2026-02-05T09:19:53.120" v="1770" actId="478"/>
          <ac:spMkLst>
            <pc:docMk/>
            <pc:sldMk cId="3036104743" sldId="2147478978"/>
            <ac:spMk id="18" creationId="{4F7BC3E3-364B-37FD-8B97-31CC193DE00C}"/>
          </ac:spMkLst>
        </pc:spChg>
        <pc:graphicFrameChg chg="add mod modGraphic">
          <ac:chgData name="Kevin Duddy" userId="9a0f5a45-083f-4ac9-8cbf-65f891190f65" providerId="ADAL" clId="{12A70689-6CF3-49DB-8329-D6C9EEACB829}" dt="2026-02-05T09:48:20.417" v="1908" actId="207"/>
          <ac:graphicFrameMkLst>
            <pc:docMk/>
            <pc:sldMk cId="3036104743" sldId="2147478978"/>
            <ac:graphicFrameMk id="2" creationId="{3FAE91CC-8D88-2A39-D50A-7811BB891431}"/>
          </ac:graphicFrameMkLst>
        </pc:graphicFrameChg>
      </pc:sldChg>
      <pc:sldChg chg="addSp delSp modSp add del mod ord">
        <pc:chgData name="Kevin Duddy" userId="9a0f5a45-083f-4ac9-8cbf-65f891190f65" providerId="ADAL" clId="{12A70689-6CF3-49DB-8329-D6C9EEACB829}" dt="2026-02-05T09:34:40.569" v="1866" actId="47"/>
        <pc:sldMkLst>
          <pc:docMk/>
          <pc:sldMk cId="1818946379" sldId="2147478979"/>
        </pc:sldMkLst>
        <pc:spChg chg="mod">
          <ac:chgData name="Kevin Duddy" userId="9a0f5a45-083f-4ac9-8cbf-65f891190f65" providerId="ADAL" clId="{12A70689-6CF3-49DB-8329-D6C9EEACB829}" dt="2026-02-05T08:39:00.435" v="1293" actId="27636"/>
          <ac:spMkLst>
            <pc:docMk/>
            <pc:sldMk cId="1818946379" sldId="2147478979"/>
            <ac:spMk id="2" creationId="{EB0362B6-AB1B-7EE5-3130-40455EEC7D99}"/>
          </ac:spMkLst>
        </pc:spChg>
        <pc:spChg chg="add mod">
          <ac:chgData name="Kevin Duddy" userId="9a0f5a45-083f-4ac9-8cbf-65f891190f65" providerId="ADAL" clId="{12A70689-6CF3-49DB-8329-D6C9EEACB829}" dt="2026-02-05T08:39:24.806" v="1295" actId="1076"/>
          <ac:spMkLst>
            <pc:docMk/>
            <pc:sldMk cId="1818946379" sldId="2147478979"/>
            <ac:spMk id="3" creationId="{44862A45-707A-C1D0-5E2A-24FA8A40EF77}"/>
          </ac:spMkLst>
        </pc:spChg>
        <pc:spChg chg="del mod">
          <ac:chgData name="Kevin Duddy" userId="9a0f5a45-083f-4ac9-8cbf-65f891190f65" providerId="ADAL" clId="{12A70689-6CF3-49DB-8329-D6C9EEACB829}" dt="2026-02-05T08:38:49.121" v="1291" actId="478"/>
          <ac:spMkLst>
            <pc:docMk/>
            <pc:sldMk cId="1818946379" sldId="2147478979"/>
            <ac:spMk id="4" creationId="{2FF7236D-0CC5-A9BD-854A-727A1BFACCF6}"/>
          </ac:spMkLst>
        </pc:spChg>
        <pc:spChg chg="add mod">
          <ac:chgData name="Kevin Duddy" userId="9a0f5a45-083f-4ac9-8cbf-65f891190f65" providerId="ADAL" clId="{12A70689-6CF3-49DB-8329-D6C9EEACB829}" dt="2026-02-05T08:39:24.806" v="1295" actId="1076"/>
          <ac:spMkLst>
            <pc:docMk/>
            <pc:sldMk cId="1818946379" sldId="2147478979"/>
            <ac:spMk id="5" creationId="{0C85F55C-91BE-08DD-BC17-6437F6DB95D3}"/>
          </ac:spMkLst>
        </pc:spChg>
        <pc:spChg chg="add mod">
          <ac:chgData name="Kevin Duddy" userId="9a0f5a45-083f-4ac9-8cbf-65f891190f65" providerId="ADAL" clId="{12A70689-6CF3-49DB-8329-D6C9EEACB829}" dt="2026-02-05T08:39:24.806" v="1295" actId="1076"/>
          <ac:spMkLst>
            <pc:docMk/>
            <pc:sldMk cId="1818946379" sldId="2147478979"/>
            <ac:spMk id="7" creationId="{497F94A4-43EA-C746-2103-4CE58070BC16}"/>
          </ac:spMkLst>
        </pc:spChg>
        <pc:graphicFrameChg chg="add del mod modGraphic">
          <ac:chgData name="Kevin Duddy" userId="9a0f5a45-083f-4ac9-8cbf-65f891190f65" providerId="ADAL" clId="{12A70689-6CF3-49DB-8329-D6C9EEACB829}" dt="2026-02-05T08:38:49.121" v="1291" actId="478"/>
          <ac:graphicFrameMkLst>
            <pc:docMk/>
            <pc:sldMk cId="1818946379" sldId="2147478979"/>
            <ac:graphicFrameMk id="6" creationId="{2E3AB883-B734-301E-8EF3-3953746D6505}"/>
          </ac:graphicFrameMkLst>
        </pc:graphicFrameChg>
      </pc:sldChg>
      <pc:sldChg chg="addSp delSp modSp add mod">
        <pc:chgData name="Kevin Duddy" userId="9a0f5a45-083f-4ac9-8cbf-65f891190f65" providerId="ADAL" clId="{12A70689-6CF3-49DB-8329-D6C9EEACB829}" dt="2026-02-05T09:36:30.765" v="1873" actId="1076"/>
        <pc:sldMkLst>
          <pc:docMk/>
          <pc:sldMk cId="2866169505" sldId="2147478980"/>
        </pc:sldMkLst>
        <pc:spChg chg="mod">
          <ac:chgData name="Kevin Duddy" userId="9a0f5a45-083f-4ac9-8cbf-65f891190f65" providerId="ADAL" clId="{12A70689-6CF3-49DB-8329-D6C9EEACB829}" dt="2026-02-05T09:26:31.036" v="1848" actId="2711"/>
          <ac:spMkLst>
            <pc:docMk/>
            <pc:sldMk cId="2866169505" sldId="2147478980"/>
            <ac:spMk id="2" creationId="{0DAD9E24-7AF8-6EBA-B283-8E3C0D27065B}"/>
          </ac:spMkLst>
        </pc:spChg>
        <pc:spChg chg="del mod">
          <ac:chgData name="Kevin Duddy" userId="9a0f5a45-083f-4ac9-8cbf-65f891190f65" providerId="ADAL" clId="{12A70689-6CF3-49DB-8329-D6C9EEACB829}" dt="2026-02-05T09:36:11.212" v="1870" actId="21"/>
          <ac:spMkLst>
            <pc:docMk/>
            <pc:sldMk cId="2866169505" sldId="2147478980"/>
            <ac:spMk id="3" creationId="{6FD6287E-7A82-37B8-BFC9-96D5012F2ACF}"/>
          </ac:spMkLst>
        </pc:spChg>
        <pc:spChg chg="mod">
          <ac:chgData name="Kevin Duddy" userId="9a0f5a45-083f-4ac9-8cbf-65f891190f65" providerId="ADAL" clId="{12A70689-6CF3-49DB-8329-D6C9EEACB829}" dt="2026-02-05T09:26:24.707" v="1847" actId="403"/>
          <ac:spMkLst>
            <pc:docMk/>
            <pc:sldMk cId="2866169505" sldId="2147478980"/>
            <ac:spMk id="5" creationId="{55443DF3-8038-5EE5-75D7-16E18A3B13A9}"/>
          </ac:spMkLst>
        </pc:spChg>
        <pc:spChg chg="del mod">
          <ac:chgData name="Kevin Duddy" userId="9a0f5a45-083f-4ac9-8cbf-65f891190f65" providerId="ADAL" clId="{12A70689-6CF3-49DB-8329-D6C9EEACB829}" dt="2026-02-05T09:20:25.652" v="1800" actId="21"/>
          <ac:spMkLst>
            <pc:docMk/>
            <pc:sldMk cId="2866169505" sldId="2147478980"/>
            <ac:spMk id="7" creationId="{4058E2FE-CDCA-E507-2260-0202998F69F2}"/>
          </ac:spMkLst>
        </pc:spChg>
        <pc:graphicFrameChg chg="add mod modGraphic">
          <ac:chgData name="Kevin Duddy" userId="9a0f5a45-083f-4ac9-8cbf-65f891190f65" providerId="ADAL" clId="{12A70689-6CF3-49DB-8329-D6C9EEACB829}" dt="2026-02-05T09:36:30.765" v="1873" actId="1076"/>
          <ac:graphicFrameMkLst>
            <pc:docMk/>
            <pc:sldMk cId="2866169505" sldId="2147478980"/>
            <ac:graphicFrameMk id="4" creationId="{FE633C2F-9032-3FC6-13A0-3FE424D8305C}"/>
          </ac:graphicFrameMkLst>
        </pc:graphicFrameChg>
      </pc:sldChg>
      <pc:sldChg chg="addSp delSp modSp add mod">
        <pc:chgData name="Kevin Duddy" userId="9a0f5a45-083f-4ac9-8cbf-65f891190f65" providerId="ADAL" clId="{12A70689-6CF3-49DB-8329-D6C9EEACB829}" dt="2026-02-05T09:31:21.440" v="1865" actId="12100"/>
        <pc:sldMkLst>
          <pc:docMk/>
          <pc:sldMk cId="2294702743" sldId="2147478981"/>
        </pc:sldMkLst>
        <pc:spChg chg="del">
          <ac:chgData name="Kevin Duddy" userId="9a0f5a45-083f-4ac9-8cbf-65f891190f65" providerId="ADAL" clId="{12A70689-6CF3-49DB-8329-D6C9EEACB829}" dt="2026-02-05T09:09:05.489" v="1709" actId="478"/>
          <ac:spMkLst>
            <pc:docMk/>
            <pc:sldMk cId="2294702743" sldId="2147478981"/>
            <ac:spMk id="3" creationId="{22BFD186-4CDE-872A-8562-8565168C59A1}"/>
          </ac:spMkLst>
        </pc:spChg>
        <pc:spChg chg="del">
          <ac:chgData name="Kevin Duddy" userId="9a0f5a45-083f-4ac9-8cbf-65f891190f65" providerId="ADAL" clId="{12A70689-6CF3-49DB-8329-D6C9EEACB829}" dt="2026-02-05T09:09:03.934" v="1708" actId="478"/>
          <ac:spMkLst>
            <pc:docMk/>
            <pc:sldMk cId="2294702743" sldId="2147478981"/>
            <ac:spMk id="5" creationId="{61A100E2-6AB4-0F09-0378-ECD474C31D47}"/>
          </ac:spMkLst>
        </pc:spChg>
        <pc:spChg chg="del mod">
          <ac:chgData name="Kevin Duddy" userId="9a0f5a45-083f-4ac9-8cbf-65f891190f65" providerId="ADAL" clId="{12A70689-6CF3-49DB-8329-D6C9EEACB829}" dt="2026-02-05T09:11:44.270" v="1734" actId="478"/>
          <ac:spMkLst>
            <pc:docMk/>
            <pc:sldMk cId="2294702743" sldId="2147478981"/>
            <ac:spMk id="7" creationId="{CB1AEB2C-7356-6462-E81F-343CC7AACCDC}"/>
          </ac:spMkLst>
        </pc:spChg>
        <pc:graphicFrameChg chg="add mod modGraphic">
          <ac:chgData name="Kevin Duddy" userId="9a0f5a45-083f-4ac9-8cbf-65f891190f65" providerId="ADAL" clId="{12A70689-6CF3-49DB-8329-D6C9EEACB829}" dt="2026-02-05T09:31:21.440" v="1865" actId="12100"/>
          <ac:graphicFrameMkLst>
            <pc:docMk/>
            <pc:sldMk cId="2294702743" sldId="2147478981"/>
            <ac:graphicFrameMk id="4" creationId="{7484E02B-1A58-D280-47E6-90AC4769F85F}"/>
          </ac:graphicFrameMkLst>
        </pc:graphicFrameChg>
      </pc:sldChg>
      <pc:sldChg chg="modSp mod">
        <pc:chgData name="Kevin Duddy" userId="9a0f5a45-083f-4ac9-8cbf-65f891190f65" providerId="ADAL" clId="{12A70689-6CF3-49DB-8329-D6C9EEACB829}" dt="2026-02-06T10:57:22.479" v="2111" actId="2711"/>
        <pc:sldMkLst>
          <pc:docMk/>
          <pc:sldMk cId="2455024631" sldId="2147478985"/>
        </pc:sldMkLst>
        <pc:spChg chg="mod">
          <ac:chgData name="Kevin Duddy" userId="9a0f5a45-083f-4ac9-8cbf-65f891190f65" providerId="ADAL" clId="{12A70689-6CF3-49DB-8329-D6C9EEACB829}" dt="2026-02-06T10:57:13.738" v="2110" actId="2711"/>
          <ac:spMkLst>
            <pc:docMk/>
            <pc:sldMk cId="2455024631" sldId="2147478985"/>
            <ac:spMk id="2" creationId="{4B509540-97FF-DC83-0C73-53403F0339D3}"/>
          </ac:spMkLst>
        </pc:spChg>
        <pc:graphicFrameChg chg="mod">
          <ac:chgData name="Kevin Duddy" userId="9a0f5a45-083f-4ac9-8cbf-65f891190f65" providerId="ADAL" clId="{12A70689-6CF3-49DB-8329-D6C9EEACB829}" dt="2026-02-06T10:57:22.479" v="2111" actId="2711"/>
          <ac:graphicFrameMkLst>
            <pc:docMk/>
            <pc:sldMk cId="2455024631" sldId="2147478985"/>
            <ac:graphicFrameMk id="4" creationId="{7057517B-A4FE-610E-5E35-4E099DA9C8AD}"/>
          </ac:graphicFrameMkLst>
        </pc:graphicFrameChg>
      </pc:sldChg>
      <pc:sldChg chg="delSp modSp add del mod">
        <pc:chgData name="Kevin Duddy" userId="9a0f5a45-083f-4ac9-8cbf-65f891190f65" providerId="ADAL" clId="{12A70689-6CF3-49DB-8329-D6C9EEACB829}" dt="2026-02-06T11:36:49.783" v="2550" actId="2696"/>
        <pc:sldMkLst>
          <pc:docMk/>
          <pc:sldMk cId="2983911582" sldId="2147478986"/>
        </pc:sldMkLst>
        <pc:spChg chg="del mod">
          <ac:chgData name="Kevin Duddy" userId="9a0f5a45-083f-4ac9-8cbf-65f891190f65" providerId="ADAL" clId="{12A70689-6CF3-49DB-8329-D6C9EEACB829}" dt="2026-02-06T11:00:50.507" v="2205" actId="21"/>
          <ac:spMkLst>
            <pc:docMk/>
            <pc:sldMk cId="2983911582" sldId="2147478986"/>
            <ac:spMk id="5" creationId="{D3F48F24-C9F3-1342-69E0-F7778C22A07F}"/>
          </ac:spMkLst>
        </pc:spChg>
        <pc:graphicFrameChg chg="mod modGraphic">
          <ac:chgData name="Kevin Duddy" userId="9a0f5a45-083f-4ac9-8cbf-65f891190f65" providerId="ADAL" clId="{12A70689-6CF3-49DB-8329-D6C9EEACB829}" dt="2026-02-06T11:29:51.770" v="2517" actId="13782"/>
          <ac:graphicFrameMkLst>
            <pc:docMk/>
            <pc:sldMk cId="2983911582" sldId="2147478986"/>
            <ac:graphicFrameMk id="4" creationId="{E8065A7F-5974-0F5D-320D-C3E7D2AA87CC}"/>
          </ac:graphicFrameMkLst>
        </pc:graphicFrameChg>
      </pc:sldChg>
      <pc:sldChg chg="new del">
        <pc:chgData name="Kevin Duddy" userId="9a0f5a45-083f-4ac9-8cbf-65f891190f65" providerId="ADAL" clId="{12A70689-6CF3-49DB-8329-D6C9EEACB829}" dt="2026-02-06T10:59:27.408" v="2119" actId="47"/>
        <pc:sldMkLst>
          <pc:docMk/>
          <pc:sldMk cId="3697009029" sldId="2147478987"/>
        </pc:sldMkLst>
      </pc:sldChg>
      <pc:sldChg chg="addSp delSp modSp add mod modClrScheme chgLayout">
        <pc:chgData name="Kevin Duddy" userId="9a0f5a45-083f-4ac9-8cbf-65f891190f65" providerId="ADAL" clId="{12A70689-6CF3-49DB-8329-D6C9EEACB829}" dt="2026-02-06T15:01:09.273" v="2720" actId="1076"/>
        <pc:sldMkLst>
          <pc:docMk/>
          <pc:sldMk cId="1081404204" sldId="2147478988"/>
        </pc:sldMkLst>
        <pc:spChg chg="mod">
          <ac:chgData name="Kevin Duddy" userId="9a0f5a45-083f-4ac9-8cbf-65f891190f65" providerId="ADAL" clId="{12A70689-6CF3-49DB-8329-D6C9EEACB829}" dt="2026-02-06T11:43:04.536" v="2591" actId="26606"/>
          <ac:spMkLst>
            <pc:docMk/>
            <pc:sldMk cId="1081404204" sldId="2147478988"/>
            <ac:spMk id="2" creationId="{5E40CE8F-6E72-6431-1D08-210F49D5E6BC}"/>
          </ac:spMkLst>
        </pc:spChg>
        <pc:spChg chg="add del mod">
          <ac:chgData name="Kevin Duddy" userId="9a0f5a45-083f-4ac9-8cbf-65f891190f65" providerId="ADAL" clId="{12A70689-6CF3-49DB-8329-D6C9EEACB829}" dt="2026-02-06T11:38:20.186" v="2560" actId="478"/>
          <ac:spMkLst>
            <pc:docMk/>
            <pc:sldMk cId="1081404204" sldId="2147478988"/>
            <ac:spMk id="3" creationId="{3AA5D704-2DB7-F9AC-44E4-58FCDDDD04F8}"/>
          </ac:spMkLst>
        </pc:spChg>
        <pc:spChg chg="del">
          <ac:chgData name="Kevin Duddy" userId="9a0f5a45-083f-4ac9-8cbf-65f891190f65" providerId="ADAL" clId="{12A70689-6CF3-49DB-8329-D6C9EEACB829}" dt="2026-02-06T11:31:56.264" v="2525" actId="478"/>
          <ac:spMkLst>
            <pc:docMk/>
            <pc:sldMk cId="1081404204" sldId="2147478988"/>
            <ac:spMk id="5" creationId="{791BA029-4AA7-0EB6-9C04-8FE61E6D55F6}"/>
          </ac:spMkLst>
        </pc:spChg>
        <pc:spChg chg="add del mod">
          <ac:chgData name="Kevin Duddy" userId="9a0f5a45-083f-4ac9-8cbf-65f891190f65" providerId="ADAL" clId="{12A70689-6CF3-49DB-8329-D6C9EEACB829}" dt="2026-02-06T11:41:22.960" v="2581" actId="21"/>
          <ac:spMkLst>
            <pc:docMk/>
            <pc:sldMk cId="1081404204" sldId="2147478988"/>
            <ac:spMk id="6" creationId="{55693824-9ADD-C474-68B7-3B3B4C209B44}"/>
          </ac:spMkLst>
        </pc:spChg>
        <pc:graphicFrameChg chg="mod modGraphic">
          <ac:chgData name="Kevin Duddy" userId="9a0f5a45-083f-4ac9-8cbf-65f891190f65" providerId="ADAL" clId="{12A70689-6CF3-49DB-8329-D6C9EEACB829}" dt="2026-02-06T15:01:09.273" v="2720" actId="1076"/>
          <ac:graphicFrameMkLst>
            <pc:docMk/>
            <pc:sldMk cId="1081404204" sldId="2147478988"/>
            <ac:graphicFrameMk id="4" creationId="{12E3B0E8-9A8A-B979-B258-EB5FBD797F47}"/>
          </ac:graphicFrameMkLst>
        </pc:graphicFrameChg>
      </pc:sldChg>
      <pc:sldChg chg="modSp add mod">
        <pc:chgData name="Kevin Duddy" userId="9a0f5a45-083f-4ac9-8cbf-65f891190f65" providerId="ADAL" clId="{12A70689-6CF3-49DB-8329-D6C9EEACB829}" dt="2026-02-06T16:05:49.271" v="2721" actId="207"/>
        <pc:sldMkLst>
          <pc:docMk/>
          <pc:sldMk cId="1820198699" sldId="2147478989"/>
        </pc:sldMkLst>
        <pc:spChg chg="mod">
          <ac:chgData name="Kevin Duddy" userId="9a0f5a45-083f-4ac9-8cbf-65f891190f65" providerId="ADAL" clId="{12A70689-6CF3-49DB-8329-D6C9EEACB829}" dt="2026-02-06T16:05:49.271" v="2721" actId="207"/>
          <ac:spMkLst>
            <pc:docMk/>
            <pc:sldMk cId="1820198699" sldId="2147478989"/>
            <ac:spMk id="6" creationId="{CE8078B0-5EBC-1B1A-4D3F-A77996742F42}"/>
          </ac:spMkLst>
        </pc:spChg>
        <pc:graphicFrameChg chg="mod">
          <ac:chgData name="Kevin Duddy" userId="9a0f5a45-083f-4ac9-8cbf-65f891190f65" providerId="ADAL" clId="{12A70689-6CF3-49DB-8329-D6C9EEACB829}" dt="2026-02-06T11:49:50.802" v="2718" actId="113"/>
          <ac:graphicFrameMkLst>
            <pc:docMk/>
            <pc:sldMk cId="1820198699" sldId="2147478989"/>
            <ac:graphicFrameMk id="4" creationId="{3C0BAB79-F993-DC53-845A-855AF5C2F229}"/>
          </ac:graphicFrameMkLst>
        </pc:graphicFrameChg>
      </pc:sldChg>
      <pc:sldMasterChg chg="add del addSldLayout delSldLayout">
        <pc:chgData name="Kevin Duddy" userId="9a0f5a45-083f-4ac9-8cbf-65f891190f65" providerId="ADAL" clId="{12A70689-6CF3-49DB-8329-D6C9EEACB829}" dt="2026-02-06T11:44:15.019" v="2601" actId="2696"/>
        <pc:sldMasterMkLst>
          <pc:docMk/>
          <pc:sldMasterMk cId="1274677942" sldId="2147484167"/>
        </pc:sldMasterMkLst>
        <pc:sldLayoutChg chg="add del">
          <pc:chgData name="Kevin Duddy" userId="9a0f5a45-083f-4ac9-8cbf-65f891190f65" providerId="ADAL" clId="{12A70689-6CF3-49DB-8329-D6C9EEACB829}" dt="2026-02-06T11:44:15.019" v="2601" actId="2696"/>
          <pc:sldLayoutMkLst>
            <pc:docMk/>
            <pc:sldMasterMk cId="1274677942" sldId="2147484167"/>
            <pc:sldLayoutMk cId="3861228410" sldId="2147484168"/>
          </pc:sldLayoutMkLst>
        </pc:sldLayoutChg>
        <pc:sldLayoutChg chg="add del">
          <pc:chgData name="Kevin Duddy" userId="9a0f5a45-083f-4ac9-8cbf-65f891190f65" providerId="ADAL" clId="{12A70689-6CF3-49DB-8329-D6C9EEACB829}" dt="2026-02-06T11:44:15.019" v="2601" actId="2696"/>
          <pc:sldLayoutMkLst>
            <pc:docMk/>
            <pc:sldMasterMk cId="1274677942" sldId="2147484167"/>
            <pc:sldLayoutMk cId="2941180500" sldId="2147484169"/>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672C8C-6727-4E56-89D3-A565086C9A7B}"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GB"/>
        </a:p>
      </dgm:t>
    </dgm:pt>
    <dgm:pt modelId="{62AD24DD-DC84-4EDB-86A8-4BF01C6978E9}">
      <dgm:prSet phldrT="[Text]"/>
      <dgm:spPr/>
      <dgm:t>
        <a:bodyPr/>
        <a:lstStyle/>
        <a:p>
          <a:pPr>
            <a:buClr>
              <a:srgbClr val="68A495"/>
            </a:buClr>
            <a:buFont typeface="Arial" panose="020B0604020202020204" pitchFamily="34" charset="0"/>
            <a:buNone/>
          </a:pPr>
          <a:r>
            <a:rPr lang="en-GB">
              <a:latin typeface="Arial" panose="020B0604020202020204" pitchFamily="34" charset="0"/>
              <a:cs typeface="Arial" panose="020B0604020202020204" pitchFamily="34" charset="0"/>
            </a:rPr>
            <a:t>Building Network Owner (BNO)</a:t>
          </a:r>
        </a:p>
      </dgm:t>
    </dgm:pt>
    <dgm:pt modelId="{0B108859-7991-4F06-B374-E8774854133F}" type="parTrans" cxnId="{545ECC10-6D50-47E8-902A-E2EF6D9E890A}">
      <dgm:prSet/>
      <dgm:spPr/>
      <dgm:t>
        <a:bodyPr/>
        <a:lstStyle/>
        <a:p>
          <a:endParaRPr lang="en-GB"/>
        </a:p>
      </dgm:t>
    </dgm:pt>
    <dgm:pt modelId="{E79AF187-6BB1-46B5-853C-2594C971D4E6}" type="sibTrans" cxnId="{545ECC10-6D50-47E8-902A-E2EF6D9E890A}">
      <dgm:prSet/>
      <dgm:spPr/>
      <dgm:t>
        <a:bodyPr/>
        <a:lstStyle/>
        <a:p>
          <a:endParaRPr lang="en-GB"/>
        </a:p>
      </dgm:t>
    </dgm:pt>
    <dgm:pt modelId="{89491197-A2A7-4B0D-BF86-255BAB4618BB}">
      <dgm:prSet/>
      <dgm:spPr/>
      <dgm:t>
        <a:bodyPr/>
        <a:lstStyle/>
        <a:p>
          <a:r>
            <a:rPr lang="en-GB">
              <a:latin typeface="Arial" panose="020B0604020202020204" pitchFamily="34" charset="0"/>
              <a:cs typeface="Arial" panose="020B0604020202020204" pitchFamily="34" charset="0"/>
            </a:rPr>
            <a:t>Metering Point Address Line 1 shall be a Free Text field, subject to the following:</a:t>
          </a:r>
        </a:p>
      </dgm:t>
    </dgm:pt>
    <dgm:pt modelId="{46E2F384-3BB2-4B90-88E4-6F581C4CC5B8}" type="parTrans" cxnId="{0475ABE1-4FA8-460E-A15F-227FC0F84CF2}">
      <dgm:prSet/>
      <dgm:spPr/>
      <dgm:t>
        <a:bodyPr/>
        <a:lstStyle/>
        <a:p>
          <a:endParaRPr lang="en-GB"/>
        </a:p>
      </dgm:t>
    </dgm:pt>
    <dgm:pt modelId="{FB63FABB-F87A-4873-B81B-D707E7AD5DA8}" type="sibTrans" cxnId="{0475ABE1-4FA8-460E-A15F-227FC0F84CF2}">
      <dgm:prSet/>
      <dgm:spPr/>
      <dgm:t>
        <a:bodyPr/>
        <a:lstStyle/>
        <a:p>
          <a:endParaRPr lang="en-GB"/>
        </a:p>
      </dgm:t>
    </dgm:pt>
    <dgm:pt modelId="{D544725A-57F9-4F55-9469-B58CD27D514D}">
      <dgm:prSet/>
      <dgm:spPr/>
      <dgm:t>
        <a:bodyPr/>
        <a:lstStyle/>
        <a:p>
          <a:r>
            <a:rPr lang="en-GB">
              <a:latin typeface="Arial" panose="020B0604020202020204" pitchFamily="34" charset="0"/>
              <a:cs typeface="Arial" panose="020B0604020202020204" pitchFamily="34" charset="0"/>
            </a:rPr>
            <a:t>LANDLORD, PLOT or FLAT being utilised</a:t>
          </a:r>
        </a:p>
      </dgm:t>
    </dgm:pt>
    <dgm:pt modelId="{8DBDFC9D-8858-400D-937A-C96751FF64DB}" type="parTrans" cxnId="{E4AC1F15-287B-4DD0-ADA1-6D82FA3F61A7}">
      <dgm:prSet/>
      <dgm:spPr/>
      <dgm:t>
        <a:bodyPr/>
        <a:lstStyle/>
        <a:p>
          <a:endParaRPr lang="en-GB"/>
        </a:p>
      </dgm:t>
    </dgm:pt>
    <dgm:pt modelId="{194EE3C7-E036-4035-B35A-0942DC28A787}" type="sibTrans" cxnId="{E4AC1F15-287B-4DD0-ADA1-6D82FA3F61A7}">
      <dgm:prSet/>
      <dgm:spPr/>
      <dgm:t>
        <a:bodyPr/>
        <a:lstStyle/>
        <a:p>
          <a:endParaRPr lang="en-GB"/>
        </a:p>
      </dgm:t>
    </dgm:pt>
    <dgm:pt modelId="{24EC277C-384E-4853-BB51-EBC53C15F852}">
      <dgm:prSet/>
      <dgm:spPr/>
      <dgm:t>
        <a:bodyPr/>
        <a:lstStyle/>
        <a:p>
          <a:r>
            <a:rPr lang="en-GB">
              <a:latin typeface="Arial" panose="020B0604020202020204" pitchFamily="34" charset="0"/>
              <a:cs typeface="Arial" panose="020B0604020202020204" pitchFamily="34" charset="0"/>
            </a:rPr>
            <a:t>where the presence of an organisation name would assist in positive identification of the Metering Point Address, and is not present elsewhere in that address, it may be entered in Metering Point Address Line 1 (e.g. “PLOT 1 Barratt Homes”);</a:t>
          </a:r>
        </a:p>
      </dgm:t>
    </dgm:pt>
    <dgm:pt modelId="{BA1B5521-77E2-47A3-9FD5-23CA083ABE23}" type="parTrans" cxnId="{9208FC9C-9FEE-455A-964C-F0F2298F448F}">
      <dgm:prSet/>
      <dgm:spPr/>
      <dgm:t>
        <a:bodyPr/>
        <a:lstStyle/>
        <a:p>
          <a:endParaRPr lang="en-GB"/>
        </a:p>
      </dgm:t>
    </dgm:pt>
    <dgm:pt modelId="{6E1A70B8-F401-4834-8F3F-E66141A2124C}" type="sibTrans" cxnId="{9208FC9C-9FEE-455A-964C-F0F2298F448F}">
      <dgm:prSet/>
      <dgm:spPr/>
      <dgm:t>
        <a:bodyPr/>
        <a:lstStyle/>
        <a:p>
          <a:endParaRPr lang="en-GB"/>
        </a:p>
      </dgm:t>
    </dgm:pt>
    <dgm:pt modelId="{6FFE07F8-735C-4882-AF81-943CA46DAB0C}">
      <dgm:prSet phldrT="[Text]"/>
      <dgm:spPr/>
      <dgm:t>
        <a:bodyPr/>
        <a:lstStyle/>
        <a:p>
          <a:r>
            <a:rPr lang="en-GB">
              <a:latin typeface="Arial" panose="020B0604020202020204" pitchFamily="34" charset="0"/>
              <a:cs typeface="Arial" panose="020B0604020202020204" pitchFamily="34" charset="0"/>
            </a:rPr>
            <a:t>V1.0 2.2 states that:</a:t>
          </a:r>
        </a:p>
      </dgm:t>
    </dgm:pt>
    <dgm:pt modelId="{7B292A34-D7E7-42EB-A781-68BBB29EEEF5}" type="parTrans" cxnId="{8F609981-15FC-43B6-8FA3-538D12DF11FB}">
      <dgm:prSet/>
      <dgm:spPr/>
      <dgm:t>
        <a:bodyPr/>
        <a:lstStyle/>
        <a:p>
          <a:endParaRPr lang="en-GB"/>
        </a:p>
      </dgm:t>
    </dgm:pt>
    <dgm:pt modelId="{81B3B7A9-3A7D-4585-BC23-5B06DC49EE0E}" type="sibTrans" cxnId="{8F609981-15FC-43B6-8FA3-538D12DF11FB}">
      <dgm:prSet/>
      <dgm:spPr/>
      <dgm:t>
        <a:bodyPr/>
        <a:lstStyle/>
        <a:p>
          <a:endParaRPr lang="en-GB"/>
        </a:p>
      </dgm:t>
    </dgm:pt>
    <dgm:pt modelId="{7606325A-37D4-45AA-944E-F4AAC16E6AA5}">
      <dgm:prSet phldrT="[Text]"/>
      <dgm:spPr/>
      <dgm:t>
        <a:bodyPr/>
        <a:lstStyle/>
        <a:p>
          <a:pPr>
            <a:buClr>
              <a:srgbClr val="68A495"/>
            </a:buClr>
            <a:buNone/>
          </a:pPr>
          <a:r>
            <a:rPr lang="en-GB">
              <a:latin typeface="Arial" panose="020B0604020202020204" pitchFamily="34" charset="0"/>
              <a:cs typeface="Arial" panose="020B0604020202020204" pitchFamily="34" charset="0"/>
            </a:rPr>
            <a:t>The Energy Market Data Specification Address Population Rules</a:t>
          </a:r>
        </a:p>
      </dgm:t>
    </dgm:pt>
    <dgm:pt modelId="{BFFCAEEB-ECD0-486C-BD80-C36400BCABAD}" type="parTrans" cxnId="{3C60FD7E-0042-4471-A861-015FCEB2E3B6}">
      <dgm:prSet/>
      <dgm:spPr/>
      <dgm:t>
        <a:bodyPr/>
        <a:lstStyle/>
        <a:p>
          <a:endParaRPr lang="en-GB"/>
        </a:p>
      </dgm:t>
    </dgm:pt>
    <dgm:pt modelId="{D98277F3-5963-4521-B2B0-33B6D8A8C002}" type="sibTrans" cxnId="{3C60FD7E-0042-4471-A861-015FCEB2E3B6}">
      <dgm:prSet/>
      <dgm:spPr/>
      <dgm:t>
        <a:bodyPr/>
        <a:lstStyle/>
        <a:p>
          <a:endParaRPr lang="en-GB"/>
        </a:p>
      </dgm:t>
    </dgm:pt>
    <dgm:pt modelId="{BDC0FB34-534C-4F8C-8B4C-01428C21077B}">
      <dgm:prSet/>
      <dgm:spPr/>
      <dgm:t>
        <a:bodyPr/>
        <a:lstStyle/>
        <a:p>
          <a:r>
            <a:rPr lang="en-GB">
              <a:latin typeface="Arial" panose="020B0604020202020204" pitchFamily="34" charset="0"/>
              <a:cs typeface="Arial" panose="020B0604020202020204" pitchFamily="34" charset="0"/>
            </a:rPr>
            <a:t>An organisation that owns and/or operates the electricity distribution network within a multi occupancy building between the intake positions and the customers installations.</a:t>
          </a:r>
        </a:p>
      </dgm:t>
    </dgm:pt>
    <dgm:pt modelId="{13A7FB61-8E79-424B-ABCC-70C90A3F2182}" type="parTrans" cxnId="{291D418B-5D3D-4598-82FB-A42FC17B0FB7}">
      <dgm:prSet/>
      <dgm:spPr/>
      <dgm:t>
        <a:bodyPr/>
        <a:lstStyle/>
        <a:p>
          <a:endParaRPr lang="en-GB"/>
        </a:p>
      </dgm:t>
    </dgm:pt>
    <dgm:pt modelId="{64925B46-CCB6-4C5D-A490-7BADC03B6C50}" type="sibTrans" cxnId="{291D418B-5D3D-4598-82FB-A42FC17B0FB7}">
      <dgm:prSet/>
      <dgm:spPr/>
      <dgm:t>
        <a:bodyPr/>
        <a:lstStyle/>
        <a:p>
          <a:endParaRPr lang="en-GB"/>
        </a:p>
      </dgm:t>
    </dgm:pt>
    <dgm:pt modelId="{D83E7B9A-9BC0-4ADC-BDDB-129B4B647F37}">
      <dgm:prSet/>
      <dgm:spPr/>
      <dgm:t>
        <a:bodyPr/>
        <a:lstStyle/>
        <a:p>
          <a:r>
            <a:rPr lang="en-GB">
              <a:latin typeface="Arial" panose="020B0604020202020204" pitchFamily="34" charset="0"/>
              <a:cs typeface="Arial" panose="020B0604020202020204" pitchFamily="34" charset="0"/>
            </a:rPr>
            <a:t>Because the DNO does not manage these assets, it is a useful piece of information for relevant Parties (MOA, Supplier, DNO) to be aware of to support the consumer. </a:t>
          </a:r>
        </a:p>
      </dgm:t>
    </dgm:pt>
    <dgm:pt modelId="{BF300A9D-388C-41F3-BC7E-0855268271D7}" type="parTrans" cxnId="{F40723C4-55F9-43E3-8708-77A8D2D29BF3}">
      <dgm:prSet/>
      <dgm:spPr/>
      <dgm:t>
        <a:bodyPr/>
        <a:lstStyle/>
        <a:p>
          <a:endParaRPr lang="en-GB"/>
        </a:p>
      </dgm:t>
    </dgm:pt>
    <dgm:pt modelId="{F7723284-39F7-49E2-B687-CA0375F6F616}" type="sibTrans" cxnId="{F40723C4-55F9-43E3-8708-77A8D2D29BF3}">
      <dgm:prSet/>
      <dgm:spPr/>
      <dgm:t>
        <a:bodyPr/>
        <a:lstStyle/>
        <a:p>
          <a:endParaRPr lang="en-GB"/>
        </a:p>
      </dgm:t>
    </dgm:pt>
    <dgm:pt modelId="{424A6717-EE86-44B0-B5D5-6FB286FB2D18}">
      <dgm:prSet/>
      <dgm:spPr/>
      <dgm:t>
        <a:bodyPr/>
        <a:lstStyle/>
        <a:p>
          <a:endParaRPr lang="en-GB">
            <a:latin typeface="Arial" panose="020B0604020202020204" pitchFamily="34" charset="0"/>
            <a:cs typeface="Arial" panose="020B0604020202020204" pitchFamily="34" charset="0"/>
          </a:endParaRPr>
        </a:p>
      </dgm:t>
    </dgm:pt>
    <dgm:pt modelId="{6BD280BF-B0CC-4463-82E9-3FC935BD49FE}" type="parTrans" cxnId="{C065DFB4-685A-47E3-BA8E-758EB3A9E101}">
      <dgm:prSet/>
      <dgm:spPr/>
      <dgm:t>
        <a:bodyPr/>
        <a:lstStyle/>
        <a:p>
          <a:endParaRPr lang="en-GB"/>
        </a:p>
      </dgm:t>
    </dgm:pt>
    <dgm:pt modelId="{979E6911-C574-46EC-9FA5-E55A904BAA0D}" type="sibTrans" cxnId="{C065DFB4-685A-47E3-BA8E-758EB3A9E101}">
      <dgm:prSet/>
      <dgm:spPr/>
      <dgm:t>
        <a:bodyPr/>
        <a:lstStyle/>
        <a:p>
          <a:endParaRPr lang="en-GB"/>
        </a:p>
      </dgm:t>
    </dgm:pt>
    <dgm:pt modelId="{98CDB94F-7B36-40A9-972A-B9658419699F}" type="pres">
      <dgm:prSet presAssocID="{A2672C8C-6727-4E56-89D3-A565086C9A7B}" presName="Name0" presStyleCnt="0">
        <dgm:presLayoutVars>
          <dgm:dir/>
          <dgm:animLvl val="lvl"/>
          <dgm:resizeHandles val="exact"/>
        </dgm:presLayoutVars>
      </dgm:prSet>
      <dgm:spPr/>
    </dgm:pt>
    <dgm:pt modelId="{14D621E7-38B0-4F29-B432-A4759B736203}" type="pres">
      <dgm:prSet presAssocID="{62AD24DD-DC84-4EDB-86A8-4BF01C6978E9}" presName="composite" presStyleCnt="0"/>
      <dgm:spPr/>
    </dgm:pt>
    <dgm:pt modelId="{A3A06F9D-A6D7-449F-98B0-A39CB1F4614A}" type="pres">
      <dgm:prSet presAssocID="{62AD24DD-DC84-4EDB-86A8-4BF01C6978E9}" presName="parTx" presStyleLbl="alignNode1" presStyleIdx="0" presStyleCnt="2">
        <dgm:presLayoutVars>
          <dgm:chMax val="0"/>
          <dgm:chPref val="0"/>
          <dgm:bulletEnabled val="1"/>
        </dgm:presLayoutVars>
      </dgm:prSet>
      <dgm:spPr/>
    </dgm:pt>
    <dgm:pt modelId="{798E3EA8-8123-42E4-AE8B-AF7156C11AF1}" type="pres">
      <dgm:prSet presAssocID="{62AD24DD-DC84-4EDB-86A8-4BF01C6978E9}" presName="desTx" presStyleLbl="alignAccFollowNode1" presStyleIdx="0" presStyleCnt="2">
        <dgm:presLayoutVars>
          <dgm:bulletEnabled val="1"/>
        </dgm:presLayoutVars>
      </dgm:prSet>
      <dgm:spPr/>
    </dgm:pt>
    <dgm:pt modelId="{322E6FE4-5EF7-4074-9C3E-4D2FB6C51FE4}" type="pres">
      <dgm:prSet presAssocID="{E79AF187-6BB1-46B5-853C-2594C971D4E6}" presName="space" presStyleCnt="0"/>
      <dgm:spPr/>
    </dgm:pt>
    <dgm:pt modelId="{41DB0418-1954-43F8-B0E2-0F9D033D0F85}" type="pres">
      <dgm:prSet presAssocID="{7606325A-37D4-45AA-944E-F4AAC16E6AA5}" presName="composite" presStyleCnt="0"/>
      <dgm:spPr/>
    </dgm:pt>
    <dgm:pt modelId="{ADF1378A-CAC5-4E62-A4CB-7FE4C7892AFB}" type="pres">
      <dgm:prSet presAssocID="{7606325A-37D4-45AA-944E-F4AAC16E6AA5}" presName="parTx" presStyleLbl="alignNode1" presStyleIdx="1" presStyleCnt="2">
        <dgm:presLayoutVars>
          <dgm:chMax val="0"/>
          <dgm:chPref val="0"/>
          <dgm:bulletEnabled val="1"/>
        </dgm:presLayoutVars>
      </dgm:prSet>
      <dgm:spPr/>
    </dgm:pt>
    <dgm:pt modelId="{6BD3F321-09C4-4717-B29A-C916E451578F}" type="pres">
      <dgm:prSet presAssocID="{7606325A-37D4-45AA-944E-F4AAC16E6AA5}" presName="desTx" presStyleLbl="alignAccFollowNode1" presStyleIdx="1" presStyleCnt="2">
        <dgm:presLayoutVars>
          <dgm:bulletEnabled val="1"/>
        </dgm:presLayoutVars>
      </dgm:prSet>
      <dgm:spPr/>
    </dgm:pt>
  </dgm:ptLst>
  <dgm:cxnLst>
    <dgm:cxn modelId="{6F10AF08-B921-40A1-9549-1CECFA240C01}" type="presOf" srcId="{24EC277C-384E-4853-BB51-EBC53C15F852}" destId="{6BD3F321-09C4-4717-B29A-C916E451578F}" srcOrd="0" destOrd="3" presId="urn:microsoft.com/office/officeart/2005/8/layout/hList1"/>
    <dgm:cxn modelId="{545ECC10-6D50-47E8-902A-E2EF6D9E890A}" srcId="{A2672C8C-6727-4E56-89D3-A565086C9A7B}" destId="{62AD24DD-DC84-4EDB-86A8-4BF01C6978E9}" srcOrd="0" destOrd="0" parTransId="{0B108859-7991-4F06-B374-E8774854133F}" sibTransId="{E79AF187-6BB1-46B5-853C-2594C971D4E6}"/>
    <dgm:cxn modelId="{4D045C13-66ED-415D-BC7A-BB1CC72278FB}" type="presOf" srcId="{6FFE07F8-735C-4882-AF81-943CA46DAB0C}" destId="{6BD3F321-09C4-4717-B29A-C916E451578F}" srcOrd="0" destOrd="0" presId="urn:microsoft.com/office/officeart/2005/8/layout/hList1"/>
    <dgm:cxn modelId="{8602F313-0504-4ED6-8F18-77AA7AC4359A}" type="presOf" srcId="{BDC0FB34-534C-4F8C-8B4C-01428C21077B}" destId="{798E3EA8-8123-42E4-AE8B-AF7156C11AF1}" srcOrd="0" destOrd="0" presId="urn:microsoft.com/office/officeart/2005/8/layout/hList1"/>
    <dgm:cxn modelId="{E4AC1F15-287B-4DD0-ADA1-6D82FA3F61A7}" srcId="{7606325A-37D4-45AA-944E-F4AAC16E6AA5}" destId="{D544725A-57F9-4F55-9469-B58CD27D514D}" srcOrd="2" destOrd="0" parTransId="{8DBDFC9D-8858-400D-937A-C96751FF64DB}" sibTransId="{194EE3C7-E036-4035-B35A-0942DC28A787}"/>
    <dgm:cxn modelId="{0A929D1E-A2A6-42E9-8CAC-1774F5BF07F0}" type="presOf" srcId="{7606325A-37D4-45AA-944E-F4AAC16E6AA5}" destId="{ADF1378A-CAC5-4E62-A4CB-7FE4C7892AFB}" srcOrd="0" destOrd="0" presId="urn:microsoft.com/office/officeart/2005/8/layout/hList1"/>
    <dgm:cxn modelId="{043CB970-3375-4FFA-A2FB-351370268EB7}" type="presOf" srcId="{D83E7B9A-9BC0-4ADC-BDDB-129B4B647F37}" destId="{798E3EA8-8123-42E4-AE8B-AF7156C11AF1}" srcOrd="0" destOrd="2" presId="urn:microsoft.com/office/officeart/2005/8/layout/hList1"/>
    <dgm:cxn modelId="{EB462651-25B3-4ABC-9692-28A61B9E18D3}" type="presOf" srcId="{62AD24DD-DC84-4EDB-86A8-4BF01C6978E9}" destId="{A3A06F9D-A6D7-449F-98B0-A39CB1F4614A}" srcOrd="0" destOrd="0" presId="urn:microsoft.com/office/officeart/2005/8/layout/hList1"/>
    <dgm:cxn modelId="{3C60FD7E-0042-4471-A861-015FCEB2E3B6}" srcId="{A2672C8C-6727-4E56-89D3-A565086C9A7B}" destId="{7606325A-37D4-45AA-944E-F4AAC16E6AA5}" srcOrd="1" destOrd="0" parTransId="{BFFCAEEB-ECD0-486C-BD80-C36400BCABAD}" sibTransId="{D98277F3-5963-4521-B2B0-33B6D8A8C002}"/>
    <dgm:cxn modelId="{8F609981-15FC-43B6-8FA3-538D12DF11FB}" srcId="{7606325A-37D4-45AA-944E-F4AAC16E6AA5}" destId="{6FFE07F8-735C-4882-AF81-943CA46DAB0C}" srcOrd="0" destOrd="0" parTransId="{7B292A34-D7E7-42EB-A781-68BBB29EEEF5}" sibTransId="{81B3B7A9-3A7D-4585-BC23-5B06DC49EE0E}"/>
    <dgm:cxn modelId="{291D418B-5D3D-4598-82FB-A42FC17B0FB7}" srcId="{62AD24DD-DC84-4EDB-86A8-4BF01C6978E9}" destId="{BDC0FB34-534C-4F8C-8B4C-01428C21077B}" srcOrd="0" destOrd="0" parTransId="{13A7FB61-8E79-424B-ABCC-70C90A3F2182}" sibTransId="{64925B46-CCB6-4C5D-A490-7BADC03B6C50}"/>
    <dgm:cxn modelId="{1E288A92-FDD2-4A06-9E8B-15379C8B7FA6}" type="presOf" srcId="{424A6717-EE86-44B0-B5D5-6FB286FB2D18}" destId="{798E3EA8-8123-42E4-AE8B-AF7156C11AF1}" srcOrd="0" destOrd="1" presId="urn:microsoft.com/office/officeart/2005/8/layout/hList1"/>
    <dgm:cxn modelId="{9208FC9C-9FEE-455A-964C-F0F2298F448F}" srcId="{7606325A-37D4-45AA-944E-F4AAC16E6AA5}" destId="{24EC277C-384E-4853-BB51-EBC53C15F852}" srcOrd="3" destOrd="0" parTransId="{BA1B5521-77E2-47A3-9FD5-23CA083ABE23}" sibTransId="{6E1A70B8-F401-4834-8F3F-E66141A2124C}"/>
    <dgm:cxn modelId="{4A7E79A2-246B-4A3E-952C-A9D7D083050A}" type="presOf" srcId="{D544725A-57F9-4F55-9469-B58CD27D514D}" destId="{6BD3F321-09C4-4717-B29A-C916E451578F}" srcOrd="0" destOrd="2" presId="urn:microsoft.com/office/officeart/2005/8/layout/hList1"/>
    <dgm:cxn modelId="{C065DFB4-685A-47E3-BA8E-758EB3A9E101}" srcId="{62AD24DD-DC84-4EDB-86A8-4BF01C6978E9}" destId="{424A6717-EE86-44B0-B5D5-6FB286FB2D18}" srcOrd="1" destOrd="0" parTransId="{6BD280BF-B0CC-4463-82E9-3FC935BD49FE}" sibTransId="{979E6911-C574-46EC-9FA5-E55A904BAA0D}"/>
    <dgm:cxn modelId="{C3A837B7-42B1-41A5-9331-3C0D54B356D9}" type="presOf" srcId="{A2672C8C-6727-4E56-89D3-A565086C9A7B}" destId="{98CDB94F-7B36-40A9-972A-B9658419699F}" srcOrd="0" destOrd="0" presId="urn:microsoft.com/office/officeart/2005/8/layout/hList1"/>
    <dgm:cxn modelId="{F40723C4-55F9-43E3-8708-77A8D2D29BF3}" srcId="{62AD24DD-DC84-4EDB-86A8-4BF01C6978E9}" destId="{D83E7B9A-9BC0-4ADC-BDDB-129B4B647F37}" srcOrd="2" destOrd="0" parTransId="{BF300A9D-388C-41F3-BC7E-0855268271D7}" sibTransId="{F7723284-39F7-49E2-B687-CA0375F6F616}"/>
    <dgm:cxn modelId="{0475ABE1-4FA8-460E-A15F-227FC0F84CF2}" srcId="{7606325A-37D4-45AA-944E-F4AAC16E6AA5}" destId="{89491197-A2A7-4B0D-BF86-255BAB4618BB}" srcOrd="1" destOrd="0" parTransId="{46E2F384-3BB2-4B90-88E4-6F581C4CC5B8}" sibTransId="{FB63FABB-F87A-4873-B81B-D707E7AD5DA8}"/>
    <dgm:cxn modelId="{83E6D9F7-6FF3-4E48-A2B2-17FFC414534E}" type="presOf" srcId="{89491197-A2A7-4B0D-BF86-255BAB4618BB}" destId="{6BD3F321-09C4-4717-B29A-C916E451578F}" srcOrd="0" destOrd="1" presId="urn:microsoft.com/office/officeart/2005/8/layout/hList1"/>
    <dgm:cxn modelId="{8FEE57C9-8F22-442C-8DF1-35E07FB065B8}" type="presParOf" srcId="{98CDB94F-7B36-40A9-972A-B9658419699F}" destId="{14D621E7-38B0-4F29-B432-A4759B736203}" srcOrd="0" destOrd="0" presId="urn:microsoft.com/office/officeart/2005/8/layout/hList1"/>
    <dgm:cxn modelId="{39813EFD-BF78-4651-ABA1-14E3EDFC7CD7}" type="presParOf" srcId="{14D621E7-38B0-4F29-B432-A4759B736203}" destId="{A3A06F9D-A6D7-449F-98B0-A39CB1F4614A}" srcOrd="0" destOrd="0" presId="urn:microsoft.com/office/officeart/2005/8/layout/hList1"/>
    <dgm:cxn modelId="{564C8A22-5066-47DC-B16E-19778A297D62}" type="presParOf" srcId="{14D621E7-38B0-4F29-B432-A4759B736203}" destId="{798E3EA8-8123-42E4-AE8B-AF7156C11AF1}" srcOrd="1" destOrd="0" presId="urn:microsoft.com/office/officeart/2005/8/layout/hList1"/>
    <dgm:cxn modelId="{8D6411E5-FD40-4F8E-9574-3D6A84455311}" type="presParOf" srcId="{98CDB94F-7B36-40A9-972A-B9658419699F}" destId="{322E6FE4-5EF7-4074-9C3E-4D2FB6C51FE4}" srcOrd="1" destOrd="0" presId="urn:microsoft.com/office/officeart/2005/8/layout/hList1"/>
    <dgm:cxn modelId="{9CA37822-F9C4-41D6-8B97-2B7D16D30B2D}" type="presParOf" srcId="{98CDB94F-7B36-40A9-972A-B9658419699F}" destId="{41DB0418-1954-43F8-B0E2-0F9D033D0F85}" srcOrd="2" destOrd="0" presId="urn:microsoft.com/office/officeart/2005/8/layout/hList1"/>
    <dgm:cxn modelId="{590F4730-7516-400C-8A10-AAE8DBFCCD1B}" type="presParOf" srcId="{41DB0418-1954-43F8-B0E2-0F9D033D0F85}" destId="{ADF1378A-CAC5-4E62-A4CB-7FE4C7892AFB}" srcOrd="0" destOrd="0" presId="urn:microsoft.com/office/officeart/2005/8/layout/hList1"/>
    <dgm:cxn modelId="{B8927EFD-1773-4BAA-9DCA-EE02E7139373}" type="presParOf" srcId="{41DB0418-1954-43F8-B0E2-0F9D033D0F85}" destId="{6BD3F321-09C4-4717-B29A-C916E451578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166D54-2D8D-43B9-9984-14038BFB78E4}" type="doc">
      <dgm:prSet loTypeId="urn:microsoft.com/office/officeart/2008/layout/VerticalCurvedList" loCatId="list" qsTypeId="urn:microsoft.com/office/officeart/2005/8/quickstyle/simple1" qsCatId="simple" csTypeId="urn:microsoft.com/office/officeart/2005/8/colors/accent3_2" csCatId="accent3" phldr="1"/>
      <dgm:spPr/>
      <dgm:t>
        <a:bodyPr/>
        <a:lstStyle/>
        <a:p>
          <a:endParaRPr lang="en-GB"/>
        </a:p>
      </dgm:t>
    </dgm:pt>
    <dgm:pt modelId="{9A8B025B-4852-4CA7-A677-8B0B417C8471}">
      <dgm:prSet/>
      <dgm:spPr/>
      <dgm:t>
        <a:bodyPr/>
        <a:lstStyle/>
        <a:p>
          <a:r>
            <a:rPr lang="en-GB">
              <a:latin typeface="Arial" panose="020B0604020202020204" pitchFamily="34" charset="0"/>
              <a:cs typeface="Arial" panose="020B0604020202020204" pitchFamily="34" charset="0"/>
            </a:rPr>
            <a:t>Would parties find it helpful in day-to-day operations if the BNO information is provided?</a:t>
          </a:r>
        </a:p>
      </dgm:t>
    </dgm:pt>
    <dgm:pt modelId="{66703685-B22A-405E-BA64-B2AFC0D771C8}" type="parTrans" cxnId="{70639116-02E8-4AF4-AC8F-6840AFF00670}">
      <dgm:prSet/>
      <dgm:spPr/>
      <dgm:t>
        <a:bodyPr/>
        <a:lstStyle/>
        <a:p>
          <a:endParaRPr lang="en-GB"/>
        </a:p>
      </dgm:t>
    </dgm:pt>
    <dgm:pt modelId="{56E9D3A1-1D86-46DA-ADD6-32C6C809EA03}" type="sibTrans" cxnId="{70639116-02E8-4AF4-AC8F-6840AFF00670}">
      <dgm:prSet/>
      <dgm:spPr/>
      <dgm:t>
        <a:bodyPr/>
        <a:lstStyle/>
        <a:p>
          <a:endParaRPr lang="en-GB"/>
        </a:p>
      </dgm:t>
    </dgm:pt>
    <dgm:pt modelId="{656FDC1C-D2FB-4512-BB77-32233305BEB2}">
      <dgm:prSet/>
      <dgm:spPr/>
      <dgm:t>
        <a:bodyPr/>
        <a:lstStyle/>
        <a:p>
          <a:r>
            <a:rPr lang="en-GB">
              <a:latin typeface="Arial" panose="020B0604020202020204" pitchFamily="34" charset="0"/>
              <a:cs typeface="Arial" panose="020B0604020202020204" pitchFamily="34" charset="0"/>
            </a:rPr>
            <a:t>Is there a preference as to where this information is provided?</a:t>
          </a:r>
        </a:p>
      </dgm:t>
    </dgm:pt>
    <dgm:pt modelId="{4E573FD9-8B15-4FB8-84BA-3B702C92D60C}" type="parTrans" cxnId="{0BEE0F9D-8B37-4977-A974-A0C3EBF50FBF}">
      <dgm:prSet/>
      <dgm:spPr/>
      <dgm:t>
        <a:bodyPr/>
        <a:lstStyle/>
        <a:p>
          <a:endParaRPr lang="en-GB"/>
        </a:p>
      </dgm:t>
    </dgm:pt>
    <dgm:pt modelId="{E9A7F7E7-C8F9-4F2F-82B1-EC3668EDE504}" type="sibTrans" cxnId="{0BEE0F9D-8B37-4977-A974-A0C3EBF50FBF}">
      <dgm:prSet/>
      <dgm:spPr/>
      <dgm:t>
        <a:bodyPr/>
        <a:lstStyle/>
        <a:p>
          <a:endParaRPr lang="en-GB"/>
        </a:p>
      </dgm:t>
    </dgm:pt>
    <dgm:pt modelId="{8CE99440-7D6D-4B29-8E9C-E5B27FB479FA}">
      <dgm:prSet/>
      <dgm:spPr/>
      <dgm:t>
        <a:bodyPr/>
        <a:lstStyle/>
        <a:p>
          <a:r>
            <a:rPr lang="en-GB">
              <a:latin typeface="Arial" panose="020B0604020202020204" pitchFamily="34" charset="0"/>
              <a:cs typeface="Arial" panose="020B0604020202020204" pitchFamily="34" charset="0"/>
            </a:rPr>
            <a:t>Do parties feel that a change to the guidance surrounding address line 1 is required for more explicit use?</a:t>
          </a:r>
        </a:p>
      </dgm:t>
    </dgm:pt>
    <dgm:pt modelId="{8C074F79-209A-44F7-9AEC-C13AFD79EEEC}" type="parTrans" cxnId="{BE58C7CC-1DD5-4F7F-83EF-DCA7B9D69B49}">
      <dgm:prSet/>
      <dgm:spPr/>
      <dgm:t>
        <a:bodyPr/>
        <a:lstStyle/>
        <a:p>
          <a:endParaRPr lang="en-GB"/>
        </a:p>
      </dgm:t>
    </dgm:pt>
    <dgm:pt modelId="{5B4B73AE-E1B1-45C8-A835-2312B1340B5E}" type="sibTrans" cxnId="{BE58C7CC-1DD5-4F7F-83EF-DCA7B9D69B49}">
      <dgm:prSet/>
      <dgm:spPr/>
      <dgm:t>
        <a:bodyPr/>
        <a:lstStyle/>
        <a:p>
          <a:endParaRPr lang="en-GB"/>
        </a:p>
      </dgm:t>
    </dgm:pt>
    <dgm:pt modelId="{7CA4F59B-1AE0-43FE-A244-722FFD164D17}">
      <dgm:prSet/>
      <dgm:spPr/>
      <dgm:t>
        <a:bodyPr/>
        <a:lstStyle/>
        <a:p>
          <a:r>
            <a:rPr lang="en-GB">
              <a:latin typeface="Arial" panose="020B0604020202020204" pitchFamily="34" charset="0"/>
              <a:cs typeface="Arial" panose="020B0604020202020204" pitchFamily="34" charset="0"/>
            </a:rPr>
            <a:t>Is there an issue with using Address Line 1 in this way? </a:t>
          </a:r>
        </a:p>
      </dgm:t>
    </dgm:pt>
    <dgm:pt modelId="{5CC0C145-B52A-46AB-A716-58388D388724}" type="parTrans" cxnId="{67933B85-6938-49FA-9970-A4F4CA133F59}">
      <dgm:prSet/>
      <dgm:spPr/>
      <dgm:t>
        <a:bodyPr/>
        <a:lstStyle/>
        <a:p>
          <a:endParaRPr lang="en-GB"/>
        </a:p>
      </dgm:t>
    </dgm:pt>
    <dgm:pt modelId="{94FAE8B9-AAB1-48A4-9873-E309DB03DB8A}" type="sibTrans" cxnId="{67933B85-6938-49FA-9970-A4F4CA133F59}">
      <dgm:prSet/>
      <dgm:spPr/>
      <dgm:t>
        <a:bodyPr/>
        <a:lstStyle/>
        <a:p>
          <a:endParaRPr lang="en-GB"/>
        </a:p>
      </dgm:t>
    </dgm:pt>
    <dgm:pt modelId="{ABEAAC35-806F-471D-9247-9018C48A7EA4}" type="pres">
      <dgm:prSet presAssocID="{E9166D54-2D8D-43B9-9984-14038BFB78E4}" presName="Name0" presStyleCnt="0">
        <dgm:presLayoutVars>
          <dgm:chMax val="7"/>
          <dgm:chPref val="7"/>
          <dgm:dir/>
        </dgm:presLayoutVars>
      </dgm:prSet>
      <dgm:spPr/>
    </dgm:pt>
    <dgm:pt modelId="{1433D16A-E3C4-4C11-961E-84D58EFD85D1}" type="pres">
      <dgm:prSet presAssocID="{E9166D54-2D8D-43B9-9984-14038BFB78E4}" presName="Name1" presStyleCnt="0"/>
      <dgm:spPr/>
    </dgm:pt>
    <dgm:pt modelId="{4CBADA3D-FD86-41BE-9D05-536C8FA521EF}" type="pres">
      <dgm:prSet presAssocID="{E9166D54-2D8D-43B9-9984-14038BFB78E4}" presName="cycle" presStyleCnt="0"/>
      <dgm:spPr/>
    </dgm:pt>
    <dgm:pt modelId="{996DB951-7B57-4BE6-B83C-D23F3F0183A1}" type="pres">
      <dgm:prSet presAssocID="{E9166D54-2D8D-43B9-9984-14038BFB78E4}" presName="srcNode" presStyleLbl="node1" presStyleIdx="0" presStyleCnt="4"/>
      <dgm:spPr/>
    </dgm:pt>
    <dgm:pt modelId="{60527D53-5D3F-4966-B392-41678EA7229F}" type="pres">
      <dgm:prSet presAssocID="{E9166D54-2D8D-43B9-9984-14038BFB78E4}" presName="conn" presStyleLbl="parChTrans1D2" presStyleIdx="0" presStyleCnt="1"/>
      <dgm:spPr/>
    </dgm:pt>
    <dgm:pt modelId="{AF72053A-5286-42E8-B07A-118F77B84B05}" type="pres">
      <dgm:prSet presAssocID="{E9166D54-2D8D-43B9-9984-14038BFB78E4}" presName="extraNode" presStyleLbl="node1" presStyleIdx="0" presStyleCnt="4"/>
      <dgm:spPr/>
    </dgm:pt>
    <dgm:pt modelId="{C63753FF-1AF1-42AB-93F4-B80CCE51534E}" type="pres">
      <dgm:prSet presAssocID="{E9166D54-2D8D-43B9-9984-14038BFB78E4}" presName="dstNode" presStyleLbl="node1" presStyleIdx="0" presStyleCnt="4"/>
      <dgm:spPr/>
    </dgm:pt>
    <dgm:pt modelId="{1070A504-41E7-4F4E-8829-8DCB821B13B0}" type="pres">
      <dgm:prSet presAssocID="{9A8B025B-4852-4CA7-A677-8B0B417C8471}" presName="text_1" presStyleLbl="node1" presStyleIdx="0" presStyleCnt="4">
        <dgm:presLayoutVars>
          <dgm:bulletEnabled val="1"/>
        </dgm:presLayoutVars>
      </dgm:prSet>
      <dgm:spPr/>
    </dgm:pt>
    <dgm:pt modelId="{C6555E66-20EA-4873-BD48-1DCD9508DAF8}" type="pres">
      <dgm:prSet presAssocID="{9A8B025B-4852-4CA7-A677-8B0B417C8471}" presName="accent_1" presStyleCnt="0"/>
      <dgm:spPr/>
    </dgm:pt>
    <dgm:pt modelId="{5146A376-4C8C-4472-920C-5FECE382D109}" type="pres">
      <dgm:prSet presAssocID="{9A8B025B-4852-4CA7-A677-8B0B417C8471}" presName="accentRepeatNode" presStyleLbl="solidFgAcc1" presStyleIdx="0" presStyleCnt="4"/>
      <dgm:spPr/>
    </dgm:pt>
    <dgm:pt modelId="{32773E00-557A-4BC6-A301-640C46CA01F2}" type="pres">
      <dgm:prSet presAssocID="{656FDC1C-D2FB-4512-BB77-32233305BEB2}" presName="text_2" presStyleLbl="node1" presStyleIdx="1" presStyleCnt="4">
        <dgm:presLayoutVars>
          <dgm:bulletEnabled val="1"/>
        </dgm:presLayoutVars>
      </dgm:prSet>
      <dgm:spPr/>
    </dgm:pt>
    <dgm:pt modelId="{AF1588A0-56E4-4A0B-8775-A9B02CC511CE}" type="pres">
      <dgm:prSet presAssocID="{656FDC1C-D2FB-4512-BB77-32233305BEB2}" presName="accent_2" presStyleCnt="0"/>
      <dgm:spPr/>
    </dgm:pt>
    <dgm:pt modelId="{3651EB09-8A63-47C2-A904-B4F85037C68D}" type="pres">
      <dgm:prSet presAssocID="{656FDC1C-D2FB-4512-BB77-32233305BEB2}" presName="accentRepeatNode" presStyleLbl="solidFgAcc1" presStyleIdx="1" presStyleCnt="4"/>
      <dgm:spPr/>
    </dgm:pt>
    <dgm:pt modelId="{49C937C6-5E7C-45FF-9CFC-F5389E4F745A}" type="pres">
      <dgm:prSet presAssocID="{7CA4F59B-1AE0-43FE-A244-722FFD164D17}" presName="text_3" presStyleLbl="node1" presStyleIdx="2" presStyleCnt="4">
        <dgm:presLayoutVars>
          <dgm:bulletEnabled val="1"/>
        </dgm:presLayoutVars>
      </dgm:prSet>
      <dgm:spPr/>
    </dgm:pt>
    <dgm:pt modelId="{B852288F-5D06-4313-A2DC-DF2DFFD3EB05}" type="pres">
      <dgm:prSet presAssocID="{7CA4F59B-1AE0-43FE-A244-722FFD164D17}" presName="accent_3" presStyleCnt="0"/>
      <dgm:spPr/>
    </dgm:pt>
    <dgm:pt modelId="{08CF1796-AEC8-4821-A2B1-5A3E1B7E61BC}" type="pres">
      <dgm:prSet presAssocID="{7CA4F59B-1AE0-43FE-A244-722FFD164D17}" presName="accentRepeatNode" presStyleLbl="solidFgAcc1" presStyleIdx="2" presStyleCnt="4"/>
      <dgm:spPr/>
    </dgm:pt>
    <dgm:pt modelId="{275A155B-267C-4BCC-98B8-8FA87D196FF5}" type="pres">
      <dgm:prSet presAssocID="{8CE99440-7D6D-4B29-8E9C-E5B27FB479FA}" presName="text_4" presStyleLbl="node1" presStyleIdx="3" presStyleCnt="4">
        <dgm:presLayoutVars>
          <dgm:bulletEnabled val="1"/>
        </dgm:presLayoutVars>
      </dgm:prSet>
      <dgm:spPr/>
    </dgm:pt>
    <dgm:pt modelId="{01209F09-0878-4552-AC3A-8E1C7C750ECA}" type="pres">
      <dgm:prSet presAssocID="{8CE99440-7D6D-4B29-8E9C-E5B27FB479FA}" presName="accent_4" presStyleCnt="0"/>
      <dgm:spPr/>
    </dgm:pt>
    <dgm:pt modelId="{B25B6F85-7557-4C86-AECA-874C576F094C}" type="pres">
      <dgm:prSet presAssocID="{8CE99440-7D6D-4B29-8E9C-E5B27FB479FA}" presName="accentRepeatNode" presStyleLbl="solidFgAcc1" presStyleIdx="3" presStyleCnt="4"/>
      <dgm:spPr/>
    </dgm:pt>
  </dgm:ptLst>
  <dgm:cxnLst>
    <dgm:cxn modelId="{70639116-02E8-4AF4-AC8F-6840AFF00670}" srcId="{E9166D54-2D8D-43B9-9984-14038BFB78E4}" destId="{9A8B025B-4852-4CA7-A677-8B0B417C8471}" srcOrd="0" destOrd="0" parTransId="{66703685-B22A-405E-BA64-B2AFC0D771C8}" sibTransId="{56E9D3A1-1D86-46DA-ADD6-32C6C809EA03}"/>
    <dgm:cxn modelId="{2A4D632D-E263-47EA-8ABD-3DE719FD8B7D}" type="presOf" srcId="{56E9D3A1-1D86-46DA-ADD6-32C6C809EA03}" destId="{60527D53-5D3F-4966-B392-41678EA7229F}" srcOrd="0" destOrd="0" presId="urn:microsoft.com/office/officeart/2008/layout/VerticalCurvedList"/>
    <dgm:cxn modelId="{6E9FC06A-B51F-47F4-A3D8-98C5F7AD6E59}" type="presOf" srcId="{9A8B025B-4852-4CA7-A677-8B0B417C8471}" destId="{1070A504-41E7-4F4E-8829-8DCB821B13B0}" srcOrd="0" destOrd="0" presId="urn:microsoft.com/office/officeart/2008/layout/VerticalCurvedList"/>
    <dgm:cxn modelId="{67933B85-6938-49FA-9970-A4F4CA133F59}" srcId="{E9166D54-2D8D-43B9-9984-14038BFB78E4}" destId="{7CA4F59B-1AE0-43FE-A244-722FFD164D17}" srcOrd="2" destOrd="0" parTransId="{5CC0C145-B52A-46AB-A716-58388D388724}" sibTransId="{94FAE8B9-AAB1-48A4-9873-E309DB03DB8A}"/>
    <dgm:cxn modelId="{0BEE0F9D-8B37-4977-A974-A0C3EBF50FBF}" srcId="{E9166D54-2D8D-43B9-9984-14038BFB78E4}" destId="{656FDC1C-D2FB-4512-BB77-32233305BEB2}" srcOrd="1" destOrd="0" parTransId="{4E573FD9-8B15-4FB8-84BA-3B702C92D60C}" sibTransId="{E9A7F7E7-C8F9-4F2F-82B1-EC3668EDE504}"/>
    <dgm:cxn modelId="{7D3808B4-61AC-45BB-905D-C461177F2DF0}" type="presOf" srcId="{8CE99440-7D6D-4B29-8E9C-E5B27FB479FA}" destId="{275A155B-267C-4BCC-98B8-8FA87D196FF5}" srcOrd="0" destOrd="0" presId="urn:microsoft.com/office/officeart/2008/layout/VerticalCurvedList"/>
    <dgm:cxn modelId="{D6B9AEB7-3A30-4E20-A341-376C300627CB}" type="presOf" srcId="{7CA4F59B-1AE0-43FE-A244-722FFD164D17}" destId="{49C937C6-5E7C-45FF-9CFC-F5389E4F745A}" srcOrd="0" destOrd="0" presId="urn:microsoft.com/office/officeart/2008/layout/VerticalCurvedList"/>
    <dgm:cxn modelId="{AAA749C1-82B5-48C2-96E4-1213105981CA}" type="presOf" srcId="{E9166D54-2D8D-43B9-9984-14038BFB78E4}" destId="{ABEAAC35-806F-471D-9247-9018C48A7EA4}" srcOrd="0" destOrd="0" presId="urn:microsoft.com/office/officeart/2008/layout/VerticalCurvedList"/>
    <dgm:cxn modelId="{BE58C7CC-1DD5-4F7F-83EF-DCA7B9D69B49}" srcId="{E9166D54-2D8D-43B9-9984-14038BFB78E4}" destId="{8CE99440-7D6D-4B29-8E9C-E5B27FB479FA}" srcOrd="3" destOrd="0" parTransId="{8C074F79-209A-44F7-9AEC-C13AFD79EEEC}" sibTransId="{5B4B73AE-E1B1-45C8-A835-2312B1340B5E}"/>
    <dgm:cxn modelId="{2C2874D2-ED0C-4E78-A4B1-6EF61ADA5D66}" type="presOf" srcId="{656FDC1C-D2FB-4512-BB77-32233305BEB2}" destId="{32773E00-557A-4BC6-A301-640C46CA01F2}" srcOrd="0" destOrd="0" presId="urn:microsoft.com/office/officeart/2008/layout/VerticalCurvedList"/>
    <dgm:cxn modelId="{AE653A89-7C7A-4F6D-B230-EC0D6696AFB3}" type="presParOf" srcId="{ABEAAC35-806F-471D-9247-9018C48A7EA4}" destId="{1433D16A-E3C4-4C11-961E-84D58EFD85D1}" srcOrd="0" destOrd="0" presId="urn:microsoft.com/office/officeart/2008/layout/VerticalCurvedList"/>
    <dgm:cxn modelId="{C25EAF43-5DC9-4D69-8B79-9BCD5385DF4A}" type="presParOf" srcId="{1433D16A-E3C4-4C11-961E-84D58EFD85D1}" destId="{4CBADA3D-FD86-41BE-9D05-536C8FA521EF}" srcOrd="0" destOrd="0" presId="urn:microsoft.com/office/officeart/2008/layout/VerticalCurvedList"/>
    <dgm:cxn modelId="{1825F717-8444-45AC-9626-4CB2670FEC69}" type="presParOf" srcId="{4CBADA3D-FD86-41BE-9D05-536C8FA521EF}" destId="{996DB951-7B57-4BE6-B83C-D23F3F0183A1}" srcOrd="0" destOrd="0" presId="urn:microsoft.com/office/officeart/2008/layout/VerticalCurvedList"/>
    <dgm:cxn modelId="{5CBCE82A-4A5B-4EA7-B44E-0D0DA1096019}" type="presParOf" srcId="{4CBADA3D-FD86-41BE-9D05-536C8FA521EF}" destId="{60527D53-5D3F-4966-B392-41678EA7229F}" srcOrd="1" destOrd="0" presId="urn:microsoft.com/office/officeart/2008/layout/VerticalCurvedList"/>
    <dgm:cxn modelId="{91D41902-38E0-4FBD-9304-D2806892B2A6}" type="presParOf" srcId="{4CBADA3D-FD86-41BE-9D05-536C8FA521EF}" destId="{AF72053A-5286-42E8-B07A-118F77B84B05}" srcOrd="2" destOrd="0" presId="urn:microsoft.com/office/officeart/2008/layout/VerticalCurvedList"/>
    <dgm:cxn modelId="{C9151C19-798B-4FC1-A8F2-E74751810C16}" type="presParOf" srcId="{4CBADA3D-FD86-41BE-9D05-536C8FA521EF}" destId="{C63753FF-1AF1-42AB-93F4-B80CCE51534E}" srcOrd="3" destOrd="0" presId="urn:microsoft.com/office/officeart/2008/layout/VerticalCurvedList"/>
    <dgm:cxn modelId="{BC3C4793-BE1D-41A4-8B8A-328F840FA03C}" type="presParOf" srcId="{1433D16A-E3C4-4C11-961E-84D58EFD85D1}" destId="{1070A504-41E7-4F4E-8829-8DCB821B13B0}" srcOrd="1" destOrd="0" presId="urn:microsoft.com/office/officeart/2008/layout/VerticalCurvedList"/>
    <dgm:cxn modelId="{BDC3B3EF-645A-449C-A0AF-D8481989A239}" type="presParOf" srcId="{1433D16A-E3C4-4C11-961E-84D58EFD85D1}" destId="{C6555E66-20EA-4873-BD48-1DCD9508DAF8}" srcOrd="2" destOrd="0" presId="urn:microsoft.com/office/officeart/2008/layout/VerticalCurvedList"/>
    <dgm:cxn modelId="{36ABE93C-10F6-4772-AE79-FD9C096D40A2}" type="presParOf" srcId="{C6555E66-20EA-4873-BD48-1DCD9508DAF8}" destId="{5146A376-4C8C-4472-920C-5FECE382D109}" srcOrd="0" destOrd="0" presId="urn:microsoft.com/office/officeart/2008/layout/VerticalCurvedList"/>
    <dgm:cxn modelId="{E5D1F30D-3DA6-4B81-9967-4A41DEBBFE77}" type="presParOf" srcId="{1433D16A-E3C4-4C11-961E-84D58EFD85D1}" destId="{32773E00-557A-4BC6-A301-640C46CA01F2}" srcOrd="3" destOrd="0" presId="urn:microsoft.com/office/officeart/2008/layout/VerticalCurvedList"/>
    <dgm:cxn modelId="{5E971B82-5318-43F4-A4DB-57950FA6DCC4}" type="presParOf" srcId="{1433D16A-E3C4-4C11-961E-84D58EFD85D1}" destId="{AF1588A0-56E4-4A0B-8775-A9B02CC511CE}" srcOrd="4" destOrd="0" presId="urn:microsoft.com/office/officeart/2008/layout/VerticalCurvedList"/>
    <dgm:cxn modelId="{CA0000F7-BA86-440A-AABE-A046A3A04B8A}" type="presParOf" srcId="{AF1588A0-56E4-4A0B-8775-A9B02CC511CE}" destId="{3651EB09-8A63-47C2-A904-B4F85037C68D}" srcOrd="0" destOrd="0" presId="urn:microsoft.com/office/officeart/2008/layout/VerticalCurvedList"/>
    <dgm:cxn modelId="{7E2CC5D9-A493-4867-9695-BFA06B735688}" type="presParOf" srcId="{1433D16A-E3C4-4C11-961E-84D58EFD85D1}" destId="{49C937C6-5E7C-45FF-9CFC-F5389E4F745A}" srcOrd="5" destOrd="0" presId="urn:microsoft.com/office/officeart/2008/layout/VerticalCurvedList"/>
    <dgm:cxn modelId="{74D13572-9B1F-4317-9BC5-1D43F812FF24}" type="presParOf" srcId="{1433D16A-E3C4-4C11-961E-84D58EFD85D1}" destId="{B852288F-5D06-4313-A2DC-DF2DFFD3EB05}" srcOrd="6" destOrd="0" presId="urn:microsoft.com/office/officeart/2008/layout/VerticalCurvedList"/>
    <dgm:cxn modelId="{6B6E121A-2A08-4A09-9F49-AD9028C3A530}" type="presParOf" srcId="{B852288F-5D06-4313-A2DC-DF2DFFD3EB05}" destId="{08CF1796-AEC8-4821-A2B1-5A3E1B7E61BC}" srcOrd="0" destOrd="0" presId="urn:microsoft.com/office/officeart/2008/layout/VerticalCurvedList"/>
    <dgm:cxn modelId="{9761CA07-6BCE-4F07-B9BA-051C29B18C35}" type="presParOf" srcId="{1433D16A-E3C4-4C11-961E-84D58EFD85D1}" destId="{275A155B-267C-4BCC-98B8-8FA87D196FF5}" srcOrd="7" destOrd="0" presId="urn:microsoft.com/office/officeart/2008/layout/VerticalCurvedList"/>
    <dgm:cxn modelId="{2056FCCD-2BA9-4896-9365-C53B70889FFB}" type="presParOf" srcId="{1433D16A-E3C4-4C11-961E-84D58EFD85D1}" destId="{01209F09-0878-4552-AC3A-8E1C7C750ECA}" srcOrd="8" destOrd="0" presId="urn:microsoft.com/office/officeart/2008/layout/VerticalCurvedList"/>
    <dgm:cxn modelId="{A53A4E66-7C66-424C-86F1-D9EA8507D3C5}" type="presParOf" srcId="{01209F09-0878-4552-AC3A-8E1C7C750ECA}" destId="{B25B6F85-7557-4C86-AECA-874C576F094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ADDFF4-F6A6-4E4D-9DF3-7A6283B403BC}" type="doc">
      <dgm:prSet loTypeId="urn:microsoft.com/office/officeart/2005/8/layout/process4" loCatId="process" qsTypeId="urn:microsoft.com/office/officeart/2005/8/quickstyle/simple4" qsCatId="simple" csTypeId="urn:microsoft.com/office/officeart/2005/8/colors/accent3_2" csCatId="accent3" phldr="1"/>
      <dgm:spPr/>
      <dgm:t>
        <a:bodyPr/>
        <a:lstStyle/>
        <a:p>
          <a:endParaRPr lang="en-US"/>
        </a:p>
      </dgm:t>
    </dgm:pt>
    <dgm:pt modelId="{60A28FF5-FD2F-4F11-ACF4-8D67E7FA2CB4}">
      <dgm:prSet/>
      <dgm:spPr/>
      <dgm:t>
        <a:bodyPr/>
        <a:lstStyle/>
        <a:p>
          <a:pPr>
            <a:lnSpc>
              <a:spcPct val="100000"/>
            </a:lnSpc>
          </a:pPr>
          <a:r>
            <a:rPr lang="en-GB">
              <a:latin typeface="Arial" panose="020B0604020202020204" pitchFamily="34" charset="0"/>
              <a:cs typeface="Arial" panose="020B0604020202020204" pitchFamily="34" charset="0"/>
            </a:rPr>
            <a:t>Comments requested before the meeting</a:t>
          </a:r>
          <a:endParaRPr lang="en-US">
            <a:latin typeface="Arial" panose="020B0604020202020204" pitchFamily="34" charset="0"/>
            <a:cs typeface="Arial" panose="020B0604020202020204" pitchFamily="34" charset="0"/>
          </a:endParaRPr>
        </a:p>
      </dgm:t>
    </dgm:pt>
    <dgm:pt modelId="{B6B60F86-9AE9-48ED-8AA8-E2BAFCAC550E}" type="parTrans" cxnId="{5A18F8DD-95D0-424F-925E-7C6D4B6C8132}">
      <dgm:prSet/>
      <dgm:spPr/>
      <dgm:t>
        <a:bodyPr/>
        <a:lstStyle/>
        <a:p>
          <a:endParaRPr lang="en-US"/>
        </a:p>
      </dgm:t>
    </dgm:pt>
    <dgm:pt modelId="{2699AA5E-E51B-485B-BC64-5EEEB377A08A}" type="sibTrans" cxnId="{5A18F8DD-95D0-424F-925E-7C6D4B6C8132}">
      <dgm:prSet/>
      <dgm:spPr/>
      <dgm:t>
        <a:bodyPr/>
        <a:lstStyle/>
        <a:p>
          <a:endParaRPr lang="en-US"/>
        </a:p>
      </dgm:t>
    </dgm:pt>
    <dgm:pt modelId="{64E9F196-7FA2-41BA-88D7-DFCC0E3A43DC}">
      <dgm:prSet/>
      <dgm:spPr/>
      <dgm:t>
        <a:bodyPr/>
        <a:lstStyle/>
        <a:p>
          <a:pPr>
            <a:lnSpc>
              <a:spcPct val="100000"/>
            </a:lnSpc>
          </a:pPr>
          <a:r>
            <a:rPr lang="en-US">
              <a:latin typeface="Arial" panose="020B0604020202020204" pitchFamily="34" charset="0"/>
              <a:cs typeface="Arial" panose="020B0604020202020204" pitchFamily="34" charset="0"/>
            </a:rPr>
            <a:t>Subject to no comments/discussion, these will be updated on the Portal following the meeting</a:t>
          </a:r>
        </a:p>
      </dgm:t>
    </dgm:pt>
    <dgm:pt modelId="{DF9A4082-5033-4B6E-AAC4-D435E38C6F28}" type="parTrans" cxnId="{462E858F-F54B-4E5C-80D7-1D2D538272C8}">
      <dgm:prSet/>
      <dgm:spPr/>
      <dgm:t>
        <a:bodyPr/>
        <a:lstStyle/>
        <a:p>
          <a:endParaRPr lang="en-GB"/>
        </a:p>
      </dgm:t>
    </dgm:pt>
    <dgm:pt modelId="{B883CA51-6DE5-4CF6-8621-9DC1A859007E}" type="sibTrans" cxnId="{462E858F-F54B-4E5C-80D7-1D2D538272C8}">
      <dgm:prSet/>
      <dgm:spPr/>
      <dgm:t>
        <a:bodyPr/>
        <a:lstStyle/>
        <a:p>
          <a:endParaRPr lang="en-GB"/>
        </a:p>
      </dgm:t>
    </dgm:pt>
    <dgm:pt modelId="{05C10E07-4DCE-45EB-B862-AACE683F9278}">
      <dgm:prSet/>
      <dgm:spPr/>
      <dgm:t>
        <a:bodyPr/>
        <a:lstStyle/>
        <a:p>
          <a:pPr>
            <a:lnSpc>
              <a:spcPct val="100000"/>
            </a:lnSpc>
          </a:pPr>
          <a:r>
            <a:rPr lang="en-GB"/>
            <a:t>Based on feedback at the January meeting via </a:t>
          </a:r>
          <a:r>
            <a:rPr lang="en-GB" err="1"/>
            <a:t>Slido</a:t>
          </a:r>
          <a:r>
            <a:rPr lang="en-GB"/>
            <a:t>, changes were drafted </a:t>
          </a:r>
        </a:p>
      </dgm:t>
    </dgm:pt>
    <dgm:pt modelId="{12C5C009-09A6-420A-98B6-DAEDFD750735}" type="parTrans" cxnId="{DFDA5517-811E-40D6-82B1-A57010DFE6A0}">
      <dgm:prSet/>
      <dgm:spPr/>
      <dgm:t>
        <a:bodyPr/>
        <a:lstStyle/>
        <a:p>
          <a:endParaRPr lang="en-GB"/>
        </a:p>
      </dgm:t>
    </dgm:pt>
    <dgm:pt modelId="{E577B73C-6D67-41B9-ACE7-F7C718C9EE2A}" type="sibTrans" cxnId="{DFDA5517-811E-40D6-82B1-A57010DFE6A0}">
      <dgm:prSet/>
      <dgm:spPr/>
      <dgm:t>
        <a:bodyPr/>
        <a:lstStyle/>
        <a:p>
          <a:endParaRPr lang="en-GB"/>
        </a:p>
      </dgm:t>
    </dgm:pt>
    <dgm:pt modelId="{A49A5190-1C25-4B0D-B141-D3B245945BE5}">
      <dgm:prSet/>
      <dgm:spPr/>
      <dgm:t>
        <a:bodyPr/>
        <a:lstStyle/>
        <a:p>
          <a:pPr>
            <a:lnSpc>
              <a:spcPct val="100000"/>
            </a:lnSpc>
          </a:pPr>
          <a:r>
            <a:rPr lang="en-GB"/>
            <a:t>Draft </a:t>
          </a:r>
          <a:r>
            <a:rPr lang="en-GB" err="1"/>
            <a:t>ToRs</a:t>
          </a:r>
          <a:r>
            <a:rPr lang="en-GB"/>
            <a:t> circulated with the pre meeting papers.</a:t>
          </a:r>
        </a:p>
      </dgm:t>
    </dgm:pt>
    <dgm:pt modelId="{3FBCF1FE-9E45-41D7-87A1-E88E59D0BC5E}" type="parTrans" cxnId="{221C6734-22E1-48B6-BC4B-11C2EC5D2137}">
      <dgm:prSet/>
      <dgm:spPr/>
      <dgm:t>
        <a:bodyPr/>
        <a:lstStyle/>
        <a:p>
          <a:endParaRPr lang="en-GB"/>
        </a:p>
      </dgm:t>
    </dgm:pt>
    <dgm:pt modelId="{0B608073-F517-4FD8-AA18-4FB1BE863703}" type="sibTrans" cxnId="{221C6734-22E1-48B6-BC4B-11C2EC5D2137}">
      <dgm:prSet/>
      <dgm:spPr/>
      <dgm:t>
        <a:bodyPr/>
        <a:lstStyle/>
        <a:p>
          <a:endParaRPr lang="en-GB"/>
        </a:p>
      </dgm:t>
    </dgm:pt>
    <dgm:pt modelId="{5416230C-D1CE-4795-B7AF-BC4467BCCAC1}" type="pres">
      <dgm:prSet presAssocID="{2FADDFF4-F6A6-4E4D-9DF3-7A6283B403BC}" presName="Name0" presStyleCnt="0">
        <dgm:presLayoutVars>
          <dgm:dir/>
          <dgm:animLvl val="lvl"/>
          <dgm:resizeHandles val="exact"/>
        </dgm:presLayoutVars>
      </dgm:prSet>
      <dgm:spPr/>
    </dgm:pt>
    <dgm:pt modelId="{A8E4E3CF-40BB-4130-BC9E-3AC447756983}" type="pres">
      <dgm:prSet presAssocID="{64E9F196-7FA2-41BA-88D7-DFCC0E3A43DC}" presName="boxAndChildren" presStyleCnt="0"/>
      <dgm:spPr/>
    </dgm:pt>
    <dgm:pt modelId="{58147B53-D3A7-4112-A02A-5E7D836C95EB}" type="pres">
      <dgm:prSet presAssocID="{64E9F196-7FA2-41BA-88D7-DFCC0E3A43DC}" presName="parentTextBox" presStyleLbl="node1" presStyleIdx="0" presStyleCnt="4"/>
      <dgm:spPr/>
    </dgm:pt>
    <dgm:pt modelId="{DB44467A-A145-4B34-A3D6-B442706BFA99}" type="pres">
      <dgm:prSet presAssocID="{2699AA5E-E51B-485B-BC64-5EEEB377A08A}" presName="sp" presStyleCnt="0"/>
      <dgm:spPr/>
    </dgm:pt>
    <dgm:pt modelId="{D05958F4-4F20-43AD-9156-F506ABE79A3A}" type="pres">
      <dgm:prSet presAssocID="{60A28FF5-FD2F-4F11-ACF4-8D67E7FA2CB4}" presName="arrowAndChildren" presStyleCnt="0"/>
      <dgm:spPr/>
    </dgm:pt>
    <dgm:pt modelId="{1EACD655-8F17-4705-95C1-25820A5172E6}" type="pres">
      <dgm:prSet presAssocID="{60A28FF5-FD2F-4F11-ACF4-8D67E7FA2CB4}" presName="parentTextArrow" presStyleLbl="node1" presStyleIdx="1" presStyleCnt="4"/>
      <dgm:spPr/>
    </dgm:pt>
    <dgm:pt modelId="{74E45BCB-9F3F-4C2B-AFF2-2CDAD6CB871F}" type="pres">
      <dgm:prSet presAssocID="{0B608073-F517-4FD8-AA18-4FB1BE863703}" presName="sp" presStyleCnt="0"/>
      <dgm:spPr/>
    </dgm:pt>
    <dgm:pt modelId="{29914060-AEA7-43EE-AD53-58AAB8168013}" type="pres">
      <dgm:prSet presAssocID="{A49A5190-1C25-4B0D-B141-D3B245945BE5}" presName="arrowAndChildren" presStyleCnt="0"/>
      <dgm:spPr/>
    </dgm:pt>
    <dgm:pt modelId="{53A9A457-9073-4363-8BB7-9AE75EFB6F32}" type="pres">
      <dgm:prSet presAssocID="{A49A5190-1C25-4B0D-B141-D3B245945BE5}" presName="parentTextArrow" presStyleLbl="node1" presStyleIdx="2" presStyleCnt="4"/>
      <dgm:spPr/>
    </dgm:pt>
    <dgm:pt modelId="{CD73F881-425C-416A-A753-6789C8C5FCB9}" type="pres">
      <dgm:prSet presAssocID="{E577B73C-6D67-41B9-ACE7-F7C718C9EE2A}" presName="sp" presStyleCnt="0"/>
      <dgm:spPr/>
    </dgm:pt>
    <dgm:pt modelId="{F5CF62E2-4607-49A1-951B-3ABBAC3F9DBB}" type="pres">
      <dgm:prSet presAssocID="{05C10E07-4DCE-45EB-B862-AACE683F9278}" presName="arrowAndChildren" presStyleCnt="0"/>
      <dgm:spPr/>
    </dgm:pt>
    <dgm:pt modelId="{B8FDE9D6-4533-43D4-8CB3-B0FECC3BA9E4}" type="pres">
      <dgm:prSet presAssocID="{05C10E07-4DCE-45EB-B862-AACE683F9278}" presName="parentTextArrow" presStyleLbl="node1" presStyleIdx="3" presStyleCnt="4"/>
      <dgm:spPr/>
    </dgm:pt>
  </dgm:ptLst>
  <dgm:cxnLst>
    <dgm:cxn modelId="{2B405E0A-919F-43A9-9509-E93458702BCD}" type="presOf" srcId="{05C10E07-4DCE-45EB-B862-AACE683F9278}" destId="{B8FDE9D6-4533-43D4-8CB3-B0FECC3BA9E4}" srcOrd="0" destOrd="0" presId="urn:microsoft.com/office/officeart/2005/8/layout/process4"/>
    <dgm:cxn modelId="{14F14C0D-02CC-4E0A-8E3E-84C345D5803C}" type="presOf" srcId="{2FADDFF4-F6A6-4E4D-9DF3-7A6283B403BC}" destId="{5416230C-D1CE-4795-B7AF-BC4467BCCAC1}" srcOrd="0" destOrd="0" presId="urn:microsoft.com/office/officeart/2005/8/layout/process4"/>
    <dgm:cxn modelId="{DFDA5517-811E-40D6-82B1-A57010DFE6A0}" srcId="{2FADDFF4-F6A6-4E4D-9DF3-7A6283B403BC}" destId="{05C10E07-4DCE-45EB-B862-AACE683F9278}" srcOrd="0" destOrd="0" parTransId="{12C5C009-09A6-420A-98B6-DAEDFD750735}" sibTransId="{E577B73C-6D67-41B9-ACE7-F7C718C9EE2A}"/>
    <dgm:cxn modelId="{221C6734-22E1-48B6-BC4B-11C2EC5D2137}" srcId="{2FADDFF4-F6A6-4E4D-9DF3-7A6283B403BC}" destId="{A49A5190-1C25-4B0D-B141-D3B245945BE5}" srcOrd="1" destOrd="0" parTransId="{3FBCF1FE-9E45-41D7-87A1-E88E59D0BC5E}" sibTransId="{0B608073-F517-4FD8-AA18-4FB1BE863703}"/>
    <dgm:cxn modelId="{37C5556F-F99D-4604-A1EB-16F8E605C6EE}" type="presOf" srcId="{A49A5190-1C25-4B0D-B141-D3B245945BE5}" destId="{53A9A457-9073-4363-8BB7-9AE75EFB6F32}" srcOrd="0" destOrd="0" presId="urn:microsoft.com/office/officeart/2005/8/layout/process4"/>
    <dgm:cxn modelId="{22AE1E52-67D4-4CC5-8305-985802DBB668}" type="presOf" srcId="{64E9F196-7FA2-41BA-88D7-DFCC0E3A43DC}" destId="{58147B53-D3A7-4112-A02A-5E7D836C95EB}" srcOrd="0" destOrd="0" presId="urn:microsoft.com/office/officeart/2005/8/layout/process4"/>
    <dgm:cxn modelId="{462E858F-F54B-4E5C-80D7-1D2D538272C8}" srcId="{2FADDFF4-F6A6-4E4D-9DF3-7A6283B403BC}" destId="{64E9F196-7FA2-41BA-88D7-DFCC0E3A43DC}" srcOrd="3" destOrd="0" parTransId="{DF9A4082-5033-4B6E-AAC4-D435E38C6F28}" sibTransId="{B883CA51-6DE5-4CF6-8621-9DC1A859007E}"/>
    <dgm:cxn modelId="{8D89EDAC-98C7-4ADC-BCD3-51B1B019A3BE}" type="presOf" srcId="{60A28FF5-FD2F-4F11-ACF4-8D67E7FA2CB4}" destId="{1EACD655-8F17-4705-95C1-25820A5172E6}" srcOrd="0" destOrd="0" presId="urn:microsoft.com/office/officeart/2005/8/layout/process4"/>
    <dgm:cxn modelId="{5A18F8DD-95D0-424F-925E-7C6D4B6C8132}" srcId="{2FADDFF4-F6A6-4E4D-9DF3-7A6283B403BC}" destId="{60A28FF5-FD2F-4F11-ACF4-8D67E7FA2CB4}" srcOrd="2" destOrd="0" parTransId="{B6B60F86-9AE9-48ED-8AA8-E2BAFCAC550E}" sibTransId="{2699AA5E-E51B-485B-BC64-5EEEB377A08A}"/>
    <dgm:cxn modelId="{78C97EE8-643C-4316-8341-93BB0355D724}" type="presParOf" srcId="{5416230C-D1CE-4795-B7AF-BC4467BCCAC1}" destId="{A8E4E3CF-40BB-4130-BC9E-3AC447756983}" srcOrd="0" destOrd="0" presId="urn:microsoft.com/office/officeart/2005/8/layout/process4"/>
    <dgm:cxn modelId="{4A2CBE3A-963A-4AA0-983C-1D89E4DC0577}" type="presParOf" srcId="{A8E4E3CF-40BB-4130-BC9E-3AC447756983}" destId="{58147B53-D3A7-4112-A02A-5E7D836C95EB}" srcOrd="0" destOrd="0" presId="urn:microsoft.com/office/officeart/2005/8/layout/process4"/>
    <dgm:cxn modelId="{77089878-B274-427C-8378-DC879A59C79F}" type="presParOf" srcId="{5416230C-D1CE-4795-B7AF-BC4467BCCAC1}" destId="{DB44467A-A145-4B34-A3D6-B442706BFA99}" srcOrd="1" destOrd="0" presId="urn:microsoft.com/office/officeart/2005/8/layout/process4"/>
    <dgm:cxn modelId="{034F2C69-4626-4C9D-A27A-FFBCB4A2E8CE}" type="presParOf" srcId="{5416230C-D1CE-4795-B7AF-BC4467BCCAC1}" destId="{D05958F4-4F20-43AD-9156-F506ABE79A3A}" srcOrd="2" destOrd="0" presId="urn:microsoft.com/office/officeart/2005/8/layout/process4"/>
    <dgm:cxn modelId="{67F4C313-A115-4B0C-BBBC-7E7AFD02333C}" type="presParOf" srcId="{D05958F4-4F20-43AD-9156-F506ABE79A3A}" destId="{1EACD655-8F17-4705-95C1-25820A5172E6}" srcOrd="0" destOrd="0" presId="urn:microsoft.com/office/officeart/2005/8/layout/process4"/>
    <dgm:cxn modelId="{7DF7BF22-945B-4AA3-A8A5-EFD07620BEA5}" type="presParOf" srcId="{5416230C-D1CE-4795-B7AF-BC4467BCCAC1}" destId="{74E45BCB-9F3F-4C2B-AFF2-2CDAD6CB871F}" srcOrd="3" destOrd="0" presId="urn:microsoft.com/office/officeart/2005/8/layout/process4"/>
    <dgm:cxn modelId="{C5B510D9-28CB-47E2-BABE-DBE0C6E6B4FD}" type="presParOf" srcId="{5416230C-D1CE-4795-B7AF-BC4467BCCAC1}" destId="{29914060-AEA7-43EE-AD53-58AAB8168013}" srcOrd="4" destOrd="0" presId="urn:microsoft.com/office/officeart/2005/8/layout/process4"/>
    <dgm:cxn modelId="{97332C56-A02D-4238-9F99-5F920542AA4B}" type="presParOf" srcId="{29914060-AEA7-43EE-AD53-58AAB8168013}" destId="{53A9A457-9073-4363-8BB7-9AE75EFB6F32}" srcOrd="0" destOrd="0" presId="urn:microsoft.com/office/officeart/2005/8/layout/process4"/>
    <dgm:cxn modelId="{71D4B29D-0179-4C18-9BFC-2C065536C02F}" type="presParOf" srcId="{5416230C-D1CE-4795-B7AF-BC4467BCCAC1}" destId="{CD73F881-425C-416A-A753-6789C8C5FCB9}" srcOrd="5" destOrd="0" presId="urn:microsoft.com/office/officeart/2005/8/layout/process4"/>
    <dgm:cxn modelId="{EBDD089F-7923-41B7-8A41-981AFC9819EC}" type="presParOf" srcId="{5416230C-D1CE-4795-B7AF-BC4467BCCAC1}" destId="{F5CF62E2-4607-49A1-951B-3ABBAC3F9DBB}" srcOrd="6" destOrd="0" presId="urn:microsoft.com/office/officeart/2005/8/layout/process4"/>
    <dgm:cxn modelId="{491348E5-99D1-4B67-9D83-0BC5B969E703}" type="presParOf" srcId="{F5CF62E2-4607-49A1-951B-3ABBAC3F9DBB}" destId="{B8FDE9D6-4533-43D4-8CB3-B0FECC3BA9E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672C8C-6727-4E56-89D3-A565086C9A7B}" type="doc">
      <dgm:prSet loTypeId="urn:microsoft.com/office/officeart/2008/layout/VerticalAccentList" loCatId="list" qsTypeId="urn:microsoft.com/office/officeart/2005/8/quickstyle/simple2" qsCatId="simple" csTypeId="urn:microsoft.com/office/officeart/2005/8/colors/accent3_2" csCatId="accent3" phldr="1"/>
      <dgm:spPr/>
      <dgm:t>
        <a:bodyPr/>
        <a:lstStyle/>
        <a:p>
          <a:endParaRPr lang="en-GB"/>
        </a:p>
      </dgm:t>
    </dgm:pt>
    <dgm:pt modelId="{7826B5EA-D3A0-4BA4-AFDA-8FADBBF91C93}">
      <dgm:prSet/>
      <dgm:spPr/>
      <dgm:t>
        <a:bodyPr/>
        <a:lstStyle/>
        <a:p>
          <a:pPr>
            <a:lnSpc>
              <a:spcPct val="100000"/>
            </a:lnSpc>
          </a:pPr>
          <a:r>
            <a:rPr lang="en-US">
              <a:latin typeface="Arial" panose="020B0604020202020204" pitchFamily="34" charset="0"/>
              <a:cs typeface="Arial" panose="020B0604020202020204" pitchFamily="34" charset="0"/>
            </a:rPr>
            <a:t>The Performance Assurance Board (PAB) identified a lack of clear process for logging, resolving, and tracking industry data issues under the REC. The Data Error Management process has been designed to address this gap.</a:t>
          </a:r>
          <a:endParaRPr lang="en-GB">
            <a:latin typeface="Arial" panose="020B0604020202020204" pitchFamily="34" charset="0"/>
            <a:cs typeface="Arial" panose="020B0604020202020204" pitchFamily="34" charset="0"/>
          </a:endParaRPr>
        </a:p>
      </dgm:t>
    </dgm:pt>
    <dgm:pt modelId="{28BF40A8-655F-4495-B468-66D865950BF5}" type="parTrans" cxnId="{14B8B3C8-8058-424C-9DEF-71D7AE401DC3}">
      <dgm:prSet/>
      <dgm:spPr/>
      <dgm:t>
        <a:bodyPr/>
        <a:lstStyle/>
        <a:p>
          <a:endParaRPr lang="en-GB"/>
        </a:p>
      </dgm:t>
    </dgm:pt>
    <dgm:pt modelId="{CE859816-7EE9-4AC0-8904-FD910D15C0E7}" type="sibTrans" cxnId="{14B8B3C8-8058-424C-9DEF-71D7AE401DC3}">
      <dgm:prSet/>
      <dgm:spPr/>
      <dgm:t>
        <a:bodyPr/>
        <a:lstStyle/>
        <a:p>
          <a:endParaRPr lang="en-GB"/>
        </a:p>
      </dgm:t>
    </dgm:pt>
    <dgm:pt modelId="{D9088770-CF07-4C8F-B297-FE9DA44A21F9}">
      <dgm:prSet/>
      <dgm:spPr/>
      <dgm:t>
        <a:bodyPr/>
        <a:lstStyle/>
        <a:p>
          <a:pPr>
            <a:lnSpc>
              <a:spcPct val="100000"/>
            </a:lnSpc>
          </a:pPr>
          <a:r>
            <a:rPr lang="en-US">
              <a:latin typeface="Arial" panose="020B0604020202020204" pitchFamily="34" charset="0"/>
              <a:cs typeface="Arial" panose="020B0604020202020204" pitchFamily="34" charset="0"/>
            </a:rPr>
            <a:t>The Central Data Error Resolution Log introduces a clear and consistent approach for recording, managing, and monitoring industry data issues. It acts as a single source of truth, improving transparency and visibility across all data‑related concerns.</a:t>
          </a:r>
          <a:endParaRPr lang="en-GB">
            <a:latin typeface="Arial" panose="020B0604020202020204" pitchFamily="34" charset="0"/>
            <a:cs typeface="Arial" panose="020B0604020202020204" pitchFamily="34" charset="0"/>
          </a:endParaRPr>
        </a:p>
      </dgm:t>
    </dgm:pt>
    <dgm:pt modelId="{62F6EDE5-09A6-44F1-A87E-65838C2FB126}" type="parTrans" cxnId="{92013350-2F1B-4480-952A-C3F374E0D034}">
      <dgm:prSet/>
      <dgm:spPr/>
      <dgm:t>
        <a:bodyPr/>
        <a:lstStyle/>
        <a:p>
          <a:endParaRPr lang="en-GB"/>
        </a:p>
      </dgm:t>
    </dgm:pt>
    <dgm:pt modelId="{CE87FA20-9791-4081-9A43-AC6FD6D5B7F8}" type="sibTrans" cxnId="{92013350-2F1B-4480-952A-C3F374E0D034}">
      <dgm:prSet/>
      <dgm:spPr/>
      <dgm:t>
        <a:bodyPr/>
        <a:lstStyle/>
        <a:p>
          <a:endParaRPr lang="en-GB"/>
        </a:p>
      </dgm:t>
    </dgm:pt>
    <dgm:pt modelId="{0A11AEE1-CCC8-4AD4-8F06-F7A89DD68D0B}">
      <dgm:prSet/>
      <dgm:spPr/>
      <dgm:t>
        <a:bodyPr/>
        <a:lstStyle/>
        <a:p>
          <a:pPr>
            <a:lnSpc>
              <a:spcPct val="100000"/>
            </a:lnSpc>
          </a:pPr>
          <a:r>
            <a:rPr lang="en-US">
              <a:latin typeface="Arial" panose="020B0604020202020204" pitchFamily="34" charset="0"/>
              <a:cs typeface="Arial" panose="020B0604020202020204" pitchFamily="34" charset="0"/>
            </a:rPr>
            <a:t>A wide range of industry data is managed through REC processes, directly affecting the operations of stakeholders and consumers. Establishing a robust mechanism for tracking data issues supports effective resolution management and enhances confidence in data quality.</a:t>
          </a:r>
          <a:endParaRPr lang="en-GB">
            <a:latin typeface="Arial" panose="020B0604020202020204" pitchFamily="34" charset="0"/>
            <a:cs typeface="Arial" panose="020B0604020202020204" pitchFamily="34" charset="0"/>
          </a:endParaRPr>
        </a:p>
      </dgm:t>
    </dgm:pt>
    <dgm:pt modelId="{DF5A8239-6A93-4441-BB4A-76BC53F5E360}" type="parTrans" cxnId="{96ABE0D2-A9F5-4EEB-8A04-A3BB14E5ADF1}">
      <dgm:prSet/>
      <dgm:spPr/>
      <dgm:t>
        <a:bodyPr/>
        <a:lstStyle/>
        <a:p>
          <a:endParaRPr lang="en-GB"/>
        </a:p>
      </dgm:t>
    </dgm:pt>
    <dgm:pt modelId="{69889DDC-63C2-4AD1-A677-DE6E366EA506}" type="sibTrans" cxnId="{96ABE0D2-A9F5-4EEB-8A04-A3BB14E5ADF1}">
      <dgm:prSet/>
      <dgm:spPr/>
      <dgm:t>
        <a:bodyPr/>
        <a:lstStyle/>
        <a:p>
          <a:endParaRPr lang="en-GB"/>
        </a:p>
      </dgm:t>
    </dgm:pt>
    <dgm:pt modelId="{DE010A51-7581-469C-B75B-D4BA9500A0AF}">
      <dgm:prSet/>
      <dgm:spPr/>
      <dgm:t>
        <a:bodyPr/>
        <a:lstStyle/>
        <a:p>
          <a:pPr>
            <a:lnSpc>
              <a:spcPct val="100000"/>
            </a:lnSpc>
          </a:pPr>
          <a:r>
            <a:rPr lang="en-US">
              <a:latin typeface="Arial" panose="020B0604020202020204" pitchFamily="34" charset="0"/>
              <a:cs typeface="Arial" panose="020B0604020202020204" pitchFamily="34" charset="0"/>
            </a:rPr>
            <a:t>The Central Data Issue Log will consolidate all submissions made via the portal, including newly raised issues and existing issues shared for visibility.</a:t>
          </a:r>
          <a:endParaRPr lang="en-GB">
            <a:latin typeface="Arial" panose="020B0604020202020204" pitchFamily="34" charset="0"/>
            <a:cs typeface="Arial" panose="020B0604020202020204" pitchFamily="34" charset="0"/>
          </a:endParaRPr>
        </a:p>
      </dgm:t>
    </dgm:pt>
    <dgm:pt modelId="{706969BB-FF96-42EC-8E58-B788DA6295D6}" type="parTrans" cxnId="{48DF3DCA-E9AD-4535-AE17-3931D8226738}">
      <dgm:prSet/>
      <dgm:spPr/>
      <dgm:t>
        <a:bodyPr/>
        <a:lstStyle/>
        <a:p>
          <a:endParaRPr lang="en-GB"/>
        </a:p>
      </dgm:t>
    </dgm:pt>
    <dgm:pt modelId="{2B9D8AAB-AE8D-44D2-848B-0982FB40B13A}" type="sibTrans" cxnId="{48DF3DCA-E9AD-4535-AE17-3931D8226738}">
      <dgm:prSet/>
      <dgm:spPr/>
      <dgm:t>
        <a:bodyPr/>
        <a:lstStyle/>
        <a:p>
          <a:endParaRPr lang="en-GB"/>
        </a:p>
      </dgm:t>
    </dgm:pt>
    <dgm:pt modelId="{68E17EFB-A983-4335-A1E3-01405B11ED88}" type="pres">
      <dgm:prSet presAssocID="{A2672C8C-6727-4E56-89D3-A565086C9A7B}" presName="Name0" presStyleCnt="0">
        <dgm:presLayoutVars>
          <dgm:chMax/>
          <dgm:chPref/>
          <dgm:dir/>
        </dgm:presLayoutVars>
      </dgm:prSet>
      <dgm:spPr/>
    </dgm:pt>
    <dgm:pt modelId="{A609DC4A-16D5-4600-8216-A8B7302D6ADF}" type="pres">
      <dgm:prSet presAssocID="{7826B5EA-D3A0-4BA4-AFDA-8FADBBF91C93}" presName="parenttextcomposite" presStyleCnt="0"/>
      <dgm:spPr/>
    </dgm:pt>
    <dgm:pt modelId="{61788FE9-7E7E-41D9-880A-0DDF3319A2D1}" type="pres">
      <dgm:prSet presAssocID="{7826B5EA-D3A0-4BA4-AFDA-8FADBBF91C93}" presName="parenttext" presStyleLbl="revTx" presStyleIdx="0" presStyleCnt="4">
        <dgm:presLayoutVars>
          <dgm:chMax/>
          <dgm:chPref val="2"/>
          <dgm:bulletEnabled val="1"/>
        </dgm:presLayoutVars>
      </dgm:prSet>
      <dgm:spPr/>
    </dgm:pt>
    <dgm:pt modelId="{9FF290AA-335E-4528-A258-FD4B46746CBF}" type="pres">
      <dgm:prSet presAssocID="{7826B5EA-D3A0-4BA4-AFDA-8FADBBF91C93}" presName="parallelogramComposite" presStyleCnt="0"/>
      <dgm:spPr/>
    </dgm:pt>
    <dgm:pt modelId="{E2CD4143-B0BA-4BC3-B6DA-18E8431681AE}" type="pres">
      <dgm:prSet presAssocID="{7826B5EA-D3A0-4BA4-AFDA-8FADBBF91C93}" presName="parallelogram1" presStyleLbl="alignNode1" presStyleIdx="0" presStyleCnt="28"/>
      <dgm:spPr/>
    </dgm:pt>
    <dgm:pt modelId="{98DE3FE0-676A-441D-8378-62132A3AE012}" type="pres">
      <dgm:prSet presAssocID="{7826B5EA-D3A0-4BA4-AFDA-8FADBBF91C93}" presName="parallelogram2" presStyleLbl="alignNode1" presStyleIdx="1" presStyleCnt="28"/>
      <dgm:spPr/>
    </dgm:pt>
    <dgm:pt modelId="{D0BBD562-5148-4D14-90A2-09799B5C4FD8}" type="pres">
      <dgm:prSet presAssocID="{7826B5EA-D3A0-4BA4-AFDA-8FADBBF91C93}" presName="parallelogram3" presStyleLbl="alignNode1" presStyleIdx="2" presStyleCnt="28"/>
      <dgm:spPr/>
    </dgm:pt>
    <dgm:pt modelId="{0E1FEA75-A310-4E6F-90A0-C2B83658C9C3}" type="pres">
      <dgm:prSet presAssocID="{7826B5EA-D3A0-4BA4-AFDA-8FADBBF91C93}" presName="parallelogram4" presStyleLbl="alignNode1" presStyleIdx="3" presStyleCnt="28"/>
      <dgm:spPr/>
    </dgm:pt>
    <dgm:pt modelId="{1B54AE60-4420-45EF-8887-A1476BA81F8B}" type="pres">
      <dgm:prSet presAssocID="{7826B5EA-D3A0-4BA4-AFDA-8FADBBF91C93}" presName="parallelogram5" presStyleLbl="alignNode1" presStyleIdx="4" presStyleCnt="28"/>
      <dgm:spPr/>
    </dgm:pt>
    <dgm:pt modelId="{4F308F72-75CF-4C57-B11A-CE30D223EF29}" type="pres">
      <dgm:prSet presAssocID="{7826B5EA-D3A0-4BA4-AFDA-8FADBBF91C93}" presName="parallelogram6" presStyleLbl="alignNode1" presStyleIdx="5" presStyleCnt="28"/>
      <dgm:spPr/>
    </dgm:pt>
    <dgm:pt modelId="{672925CB-093C-4523-BCE7-E0BEB72C8B84}" type="pres">
      <dgm:prSet presAssocID="{7826B5EA-D3A0-4BA4-AFDA-8FADBBF91C93}" presName="parallelogram7" presStyleLbl="alignNode1" presStyleIdx="6" presStyleCnt="28"/>
      <dgm:spPr/>
    </dgm:pt>
    <dgm:pt modelId="{4B7910EA-738B-4C0A-BA0B-27872760862D}" type="pres">
      <dgm:prSet presAssocID="{CE859816-7EE9-4AC0-8904-FD910D15C0E7}" presName="sibTrans" presStyleCnt="0"/>
      <dgm:spPr/>
    </dgm:pt>
    <dgm:pt modelId="{84D79D45-E4F7-4771-9D0B-9DBCFF7A7DF3}" type="pres">
      <dgm:prSet presAssocID="{D9088770-CF07-4C8F-B297-FE9DA44A21F9}" presName="parenttextcomposite" presStyleCnt="0"/>
      <dgm:spPr/>
    </dgm:pt>
    <dgm:pt modelId="{8E666280-740F-4800-86C8-4311A5DC0CA8}" type="pres">
      <dgm:prSet presAssocID="{D9088770-CF07-4C8F-B297-FE9DA44A21F9}" presName="parenttext" presStyleLbl="revTx" presStyleIdx="1" presStyleCnt="4">
        <dgm:presLayoutVars>
          <dgm:chMax/>
          <dgm:chPref val="2"/>
          <dgm:bulletEnabled val="1"/>
        </dgm:presLayoutVars>
      </dgm:prSet>
      <dgm:spPr/>
    </dgm:pt>
    <dgm:pt modelId="{F1F61A9E-748A-47FC-A7F4-CC7C03AB7863}" type="pres">
      <dgm:prSet presAssocID="{D9088770-CF07-4C8F-B297-FE9DA44A21F9}" presName="parallelogramComposite" presStyleCnt="0"/>
      <dgm:spPr/>
    </dgm:pt>
    <dgm:pt modelId="{8D019262-A486-4357-AB8C-CB1DAC0FC260}" type="pres">
      <dgm:prSet presAssocID="{D9088770-CF07-4C8F-B297-FE9DA44A21F9}" presName="parallelogram1" presStyleLbl="alignNode1" presStyleIdx="7" presStyleCnt="28"/>
      <dgm:spPr/>
    </dgm:pt>
    <dgm:pt modelId="{2873A8EB-C66D-4788-A2BF-D65DF945C35F}" type="pres">
      <dgm:prSet presAssocID="{D9088770-CF07-4C8F-B297-FE9DA44A21F9}" presName="parallelogram2" presStyleLbl="alignNode1" presStyleIdx="8" presStyleCnt="28"/>
      <dgm:spPr/>
    </dgm:pt>
    <dgm:pt modelId="{C2B35E45-E0AE-44BA-8785-436DD532CC22}" type="pres">
      <dgm:prSet presAssocID="{D9088770-CF07-4C8F-B297-FE9DA44A21F9}" presName="parallelogram3" presStyleLbl="alignNode1" presStyleIdx="9" presStyleCnt="28"/>
      <dgm:spPr/>
    </dgm:pt>
    <dgm:pt modelId="{77D85C5D-7776-43B2-AEBE-A561FBA52F70}" type="pres">
      <dgm:prSet presAssocID="{D9088770-CF07-4C8F-B297-FE9DA44A21F9}" presName="parallelogram4" presStyleLbl="alignNode1" presStyleIdx="10" presStyleCnt="28"/>
      <dgm:spPr/>
    </dgm:pt>
    <dgm:pt modelId="{B608BD14-28B7-4377-96FD-3A69265A1ADA}" type="pres">
      <dgm:prSet presAssocID="{D9088770-CF07-4C8F-B297-FE9DA44A21F9}" presName="parallelogram5" presStyleLbl="alignNode1" presStyleIdx="11" presStyleCnt="28"/>
      <dgm:spPr/>
    </dgm:pt>
    <dgm:pt modelId="{DD641D1F-D28D-4CBB-A494-31B16153021C}" type="pres">
      <dgm:prSet presAssocID="{D9088770-CF07-4C8F-B297-FE9DA44A21F9}" presName="parallelogram6" presStyleLbl="alignNode1" presStyleIdx="12" presStyleCnt="28"/>
      <dgm:spPr/>
    </dgm:pt>
    <dgm:pt modelId="{48829EAE-2E3F-4B48-8DCF-5B2474EFB133}" type="pres">
      <dgm:prSet presAssocID="{D9088770-CF07-4C8F-B297-FE9DA44A21F9}" presName="parallelogram7" presStyleLbl="alignNode1" presStyleIdx="13" presStyleCnt="28"/>
      <dgm:spPr/>
    </dgm:pt>
    <dgm:pt modelId="{21035D8B-E44A-4919-B138-B105A3645737}" type="pres">
      <dgm:prSet presAssocID="{CE87FA20-9791-4081-9A43-AC6FD6D5B7F8}" presName="sibTrans" presStyleCnt="0"/>
      <dgm:spPr/>
    </dgm:pt>
    <dgm:pt modelId="{BE60B07D-87AA-4EE2-B9E1-18200354005F}" type="pres">
      <dgm:prSet presAssocID="{0A11AEE1-CCC8-4AD4-8F06-F7A89DD68D0B}" presName="parenttextcomposite" presStyleCnt="0"/>
      <dgm:spPr/>
    </dgm:pt>
    <dgm:pt modelId="{AD74DCF6-8C9B-4217-BCE5-32B05972D129}" type="pres">
      <dgm:prSet presAssocID="{0A11AEE1-CCC8-4AD4-8F06-F7A89DD68D0B}" presName="parenttext" presStyleLbl="revTx" presStyleIdx="2" presStyleCnt="4">
        <dgm:presLayoutVars>
          <dgm:chMax/>
          <dgm:chPref val="2"/>
          <dgm:bulletEnabled val="1"/>
        </dgm:presLayoutVars>
      </dgm:prSet>
      <dgm:spPr/>
    </dgm:pt>
    <dgm:pt modelId="{7944ED7E-13BD-4F07-9156-7B7D72D3F1D6}" type="pres">
      <dgm:prSet presAssocID="{0A11AEE1-CCC8-4AD4-8F06-F7A89DD68D0B}" presName="parallelogramComposite" presStyleCnt="0"/>
      <dgm:spPr/>
    </dgm:pt>
    <dgm:pt modelId="{97578A9C-39F1-4C98-AF14-8C775707C801}" type="pres">
      <dgm:prSet presAssocID="{0A11AEE1-CCC8-4AD4-8F06-F7A89DD68D0B}" presName="parallelogram1" presStyleLbl="alignNode1" presStyleIdx="14" presStyleCnt="28"/>
      <dgm:spPr/>
    </dgm:pt>
    <dgm:pt modelId="{7092CD0A-9F7C-47EC-8983-8930995CE8A5}" type="pres">
      <dgm:prSet presAssocID="{0A11AEE1-CCC8-4AD4-8F06-F7A89DD68D0B}" presName="parallelogram2" presStyleLbl="alignNode1" presStyleIdx="15" presStyleCnt="28"/>
      <dgm:spPr/>
    </dgm:pt>
    <dgm:pt modelId="{BD49B906-A794-4438-A0E2-8F27C16066F8}" type="pres">
      <dgm:prSet presAssocID="{0A11AEE1-CCC8-4AD4-8F06-F7A89DD68D0B}" presName="parallelogram3" presStyleLbl="alignNode1" presStyleIdx="16" presStyleCnt="28"/>
      <dgm:spPr/>
    </dgm:pt>
    <dgm:pt modelId="{E0163265-35CF-4821-BC88-7C1BC44495C1}" type="pres">
      <dgm:prSet presAssocID="{0A11AEE1-CCC8-4AD4-8F06-F7A89DD68D0B}" presName="parallelogram4" presStyleLbl="alignNode1" presStyleIdx="17" presStyleCnt="28"/>
      <dgm:spPr/>
    </dgm:pt>
    <dgm:pt modelId="{3D4E298C-379E-498F-AFC3-279E3CE8A2A8}" type="pres">
      <dgm:prSet presAssocID="{0A11AEE1-CCC8-4AD4-8F06-F7A89DD68D0B}" presName="parallelogram5" presStyleLbl="alignNode1" presStyleIdx="18" presStyleCnt="28"/>
      <dgm:spPr/>
    </dgm:pt>
    <dgm:pt modelId="{B600FC86-D3F9-4873-B6A1-186C487999B6}" type="pres">
      <dgm:prSet presAssocID="{0A11AEE1-CCC8-4AD4-8F06-F7A89DD68D0B}" presName="parallelogram6" presStyleLbl="alignNode1" presStyleIdx="19" presStyleCnt="28"/>
      <dgm:spPr/>
    </dgm:pt>
    <dgm:pt modelId="{3FE3CFF4-EB27-4DA7-A8DC-D23EFC995217}" type="pres">
      <dgm:prSet presAssocID="{0A11AEE1-CCC8-4AD4-8F06-F7A89DD68D0B}" presName="parallelogram7" presStyleLbl="alignNode1" presStyleIdx="20" presStyleCnt="28"/>
      <dgm:spPr/>
    </dgm:pt>
    <dgm:pt modelId="{4C40FA44-24A6-498E-983B-BD7E7DF466BE}" type="pres">
      <dgm:prSet presAssocID="{69889DDC-63C2-4AD1-A677-DE6E366EA506}" presName="sibTrans" presStyleCnt="0"/>
      <dgm:spPr/>
    </dgm:pt>
    <dgm:pt modelId="{59C087C7-C9EE-489B-94D6-94BA5F9B7BDA}" type="pres">
      <dgm:prSet presAssocID="{DE010A51-7581-469C-B75B-D4BA9500A0AF}" presName="parenttextcomposite" presStyleCnt="0"/>
      <dgm:spPr/>
    </dgm:pt>
    <dgm:pt modelId="{2CD07729-3D5D-44ED-847B-317D9971728B}" type="pres">
      <dgm:prSet presAssocID="{DE010A51-7581-469C-B75B-D4BA9500A0AF}" presName="parenttext" presStyleLbl="revTx" presStyleIdx="3" presStyleCnt="4">
        <dgm:presLayoutVars>
          <dgm:chMax/>
          <dgm:chPref val="2"/>
          <dgm:bulletEnabled val="1"/>
        </dgm:presLayoutVars>
      </dgm:prSet>
      <dgm:spPr/>
    </dgm:pt>
    <dgm:pt modelId="{3C02D60D-EFD4-46D9-9568-B9AD8BF41D93}" type="pres">
      <dgm:prSet presAssocID="{DE010A51-7581-469C-B75B-D4BA9500A0AF}" presName="parallelogramComposite" presStyleCnt="0"/>
      <dgm:spPr/>
    </dgm:pt>
    <dgm:pt modelId="{FAEA706E-D024-4309-BA17-327C91EB9F37}" type="pres">
      <dgm:prSet presAssocID="{DE010A51-7581-469C-B75B-D4BA9500A0AF}" presName="parallelogram1" presStyleLbl="alignNode1" presStyleIdx="21" presStyleCnt="28"/>
      <dgm:spPr/>
    </dgm:pt>
    <dgm:pt modelId="{A68F8A8A-E200-48DC-BB1E-1BBE2AF8749E}" type="pres">
      <dgm:prSet presAssocID="{DE010A51-7581-469C-B75B-D4BA9500A0AF}" presName="parallelogram2" presStyleLbl="alignNode1" presStyleIdx="22" presStyleCnt="28"/>
      <dgm:spPr/>
    </dgm:pt>
    <dgm:pt modelId="{A4BEA57C-DB9C-476F-86FF-6C14E785B5FC}" type="pres">
      <dgm:prSet presAssocID="{DE010A51-7581-469C-B75B-D4BA9500A0AF}" presName="parallelogram3" presStyleLbl="alignNode1" presStyleIdx="23" presStyleCnt="28"/>
      <dgm:spPr/>
    </dgm:pt>
    <dgm:pt modelId="{7B92A7E4-2282-42DE-A922-9EDDE4A8EE44}" type="pres">
      <dgm:prSet presAssocID="{DE010A51-7581-469C-B75B-D4BA9500A0AF}" presName="parallelogram4" presStyleLbl="alignNode1" presStyleIdx="24" presStyleCnt="28"/>
      <dgm:spPr/>
    </dgm:pt>
    <dgm:pt modelId="{ACD470A8-2E69-4621-B0C1-92952E2BB819}" type="pres">
      <dgm:prSet presAssocID="{DE010A51-7581-469C-B75B-D4BA9500A0AF}" presName="parallelogram5" presStyleLbl="alignNode1" presStyleIdx="25" presStyleCnt="28"/>
      <dgm:spPr/>
    </dgm:pt>
    <dgm:pt modelId="{343EAB29-521A-4F6B-9B0C-B7886802040F}" type="pres">
      <dgm:prSet presAssocID="{DE010A51-7581-469C-B75B-D4BA9500A0AF}" presName="parallelogram6" presStyleLbl="alignNode1" presStyleIdx="26" presStyleCnt="28"/>
      <dgm:spPr/>
    </dgm:pt>
    <dgm:pt modelId="{4949F013-2338-4DBB-9E97-28BD761E7C96}" type="pres">
      <dgm:prSet presAssocID="{DE010A51-7581-469C-B75B-D4BA9500A0AF}" presName="parallelogram7" presStyleLbl="alignNode1" presStyleIdx="27" presStyleCnt="28"/>
      <dgm:spPr/>
    </dgm:pt>
  </dgm:ptLst>
  <dgm:cxnLst>
    <dgm:cxn modelId="{7CB2D929-AFBC-43A7-BF96-911F25A8F53E}" type="presOf" srcId="{A2672C8C-6727-4E56-89D3-A565086C9A7B}" destId="{68E17EFB-A983-4335-A1E3-01405B11ED88}" srcOrd="0" destOrd="0" presId="urn:microsoft.com/office/officeart/2008/layout/VerticalAccentList"/>
    <dgm:cxn modelId="{92013350-2F1B-4480-952A-C3F374E0D034}" srcId="{A2672C8C-6727-4E56-89D3-A565086C9A7B}" destId="{D9088770-CF07-4C8F-B297-FE9DA44A21F9}" srcOrd="1" destOrd="0" parTransId="{62F6EDE5-09A6-44F1-A87E-65838C2FB126}" sibTransId="{CE87FA20-9791-4081-9A43-AC6FD6D5B7F8}"/>
    <dgm:cxn modelId="{235E4B8B-FAF9-4656-B970-353B250CD1E4}" type="presOf" srcId="{7826B5EA-D3A0-4BA4-AFDA-8FADBBF91C93}" destId="{61788FE9-7E7E-41D9-880A-0DDF3319A2D1}" srcOrd="0" destOrd="0" presId="urn:microsoft.com/office/officeart/2008/layout/VerticalAccentList"/>
    <dgm:cxn modelId="{8B1630B6-59A6-4292-B04C-972CA5819B2A}" type="presOf" srcId="{DE010A51-7581-469C-B75B-D4BA9500A0AF}" destId="{2CD07729-3D5D-44ED-847B-317D9971728B}" srcOrd="0" destOrd="0" presId="urn:microsoft.com/office/officeart/2008/layout/VerticalAccentList"/>
    <dgm:cxn modelId="{14B8B3C8-8058-424C-9DEF-71D7AE401DC3}" srcId="{A2672C8C-6727-4E56-89D3-A565086C9A7B}" destId="{7826B5EA-D3A0-4BA4-AFDA-8FADBBF91C93}" srcOrd="0" destOrd="0" parTransId="{28BF40A8-655F-4495-B468-66D865950BF5}" sibTransId="{CE859816-7EE9-4AC0-8904-FD910D15C0E7}"/>
    <dgm:cxn modelId="{48DF3DCA-E9AD-4535-AE17-3931D8226738}" srcId="{A2672C8C-6727-4E56-89D3-A565086C9A7B}" destId="{DE010A51-7581-469C-B75B-D4BA9500A0AF}" srcOrd="3" destOrd="0" parTransId="{706969BB-FF96-42EC-8E58-B788DA6295D6}" sibTransId="{2B9D8AAB-AE8D-44D2-848B-0982FB40B13A}"/>
    <dgm:cxn modelId="{A85FF7CA-C268-47ED-91F6-52E55D9AAAA4}" type="presOf" srcId="{D9088770-CF07-4C8F-B297-FE9DA44A21F9}" destId="{8E666280-740F-4800-86C8-4311A5DC0CA8}" srcOrd="0" destOrd="0" presId="urn:microsoft.com/office/officeart/2008/layout/VerticalAccentList"/>
    <dgm:cxn modelId="{96ABE0D2-A9F5-4EEB-8A04-A3BB14E5ADF1}" srcId="{A2672C8C-6727-4E56-89D3-A565086C9A7B}" destId="{0A11AEE1-CCC8-4AD4-8F06-F7A89DD68D0B}" srcOrd="2" destOrd="0" parTransId="{DF5A8239-6A93-4441-BB4A-76BC53F5E360}" sibTransId="{69889DDC-63C2-4AD1-A677-DE6E366EA506}"/>
    <dgm:cxn modelId="{C3EAAADA-DF4A-4624-A434-1D2487BA0BC9}" type="presOf" srcId="{0A11AEE1-CCC8-4AD4-8F06-F7A89DD68D0B}" destId="{AD74DCF6-8C9B-4217-BCE5-32B05972D129}" srcOrd="0" destOrd="0" presId="urn:microsoft.com/office/officeart/2008/layout/VerticalAccentList"/>
    <dgm:cxn modelId="{153D284F-D63F-476C-BF4A-BA044899BEB5}" type="presParOf" srcId="{68E17EFB-A983-4335-A1E3-01405B11ED88}" destId="{A609DC4A-16D5-4600-8216-A8B7302D6ADF}" srcOrd="0" destOrd="0" presId="urn:microsoft.com/office/officeart/2008/layout/VerticalAccentList"/>
    <dgm:cxn modelId="{8B686079-3180-4163-BBE6-908B937BF2D8}" type="presParOf" srcId="{A609DC4A-16D5-4600-8216-A8B7302D6ADF}" destId="{61788FE9-7E7E-41D9-880A-0DDF3319A2D1}" srcOrd="0" destOrd="0" presId="urn:microsoft.com/office/officeart/2008/layout/VerticalAccentList"/>
    <dgm:cxn modelId="{9743A5E1-1233-494A-966E-30DCFB03109E}" type="presParOf" srcId="{68E17EFB-A983-4335-A1E3-01405B11ED88}" destId="{9FF290AA-335E-4528-A258-FD4B46746CBF}" srcOrd="1" destOrd="0" presId="urn:microsoft.com/office/officeart/2008/layout/VerticalAccentList"/>
    <dgm:cxn modelId="{80C074CD-978D-4918-8288-D4D788246037}" type="presParOf" srcId="{9FF290AA-335E-4528-A258-FD4B46746CBF}" destId="{E2CD4143-B0BA-4BC3-B6DA-18E8431681AE}" srcOrd="0" destOrd="0" presId="urn:microsoft.com/office/officeart/2008/layout/VerticalAccentList"/>
    <dgm:cxn modelId="{0F7F873A-2453-4AA4-863F-2721A273D344}" type="presParOf" srcId="{9FF290AA-335E-4528-A258-FD4B46746CBF}" destId="{98DE3FE0-676A-441D-8378-62132A3AE012}" srcOrd="1" destOrd="0" presId="urn:microsoft.com/office/officeart/2008/layout/VerticalAccentList"/>
    <dgm:cxn modelId="{82B89BEE-6D31-4226-ADFD-CB71C9BD8FE8}" type="presParOf" srcId="{9FF290AA-335E-4528-A258-FD4B46746CBF}" destId="{D0BBD562-5148-4D14-90A2-09799B5C4FD8}" srcOrd="2" destOrd="0" presId="urn:microsoft.com/office/officeart/2008/layout/VerticalAccentList"/>
    <dgm:cxn modelId="{625A97E6-EF3F-438D-863A-0177F5EE446E}" type="presParOf" srcId="{9FF290AA-335E-4528-A258-FD4B46746CBF}" destId="{0E1FEA75-A310-4E6F-90A0-C2B83658C9C3}" srcOrd="3" destOrd="0" presId="urn:microsoft.com/office/officeart/2008/layout/VerticalAccentList"/>
    <dgm:cxn modelId="{FE273060-B24B-4DA6-9597-B15636FCDED2}" type="presParOf" srcId="{9FF290AA-335E-4528-A258-FD4B46746CBF}" destId="{1B54AE60-4420-45EF-8887-A1476BA81F8B}" srcOrd="4" destOrd="0" presId="urn:microsoft.com/office/officeart/2008/layout/VerticalAccentList"/>
    <dgm:cxn modelId="{49F361C1-2DDA-470F-8F23-C417FD175DE7}" type="presParOf" srcId="{9FF290AA-335E-4528-A258-FD4B46746CBF}" destId="{4F308F72-75CF-4C57-B11A-CE30D223EF29}" srcOrd="5" destOrd="0" presId="urn:microsoft.com/office/officeart/2008/layout/VerticalAccentList"/>
    <dgm:cxn modelId="{200A8B0D-B6AE-46BD-A760-53EDFF0ABECF}" type="presParOf" srcId="{9FF290AA-335E-4528-A258-FD4B46746CBF}" destId="{672925CB-093C-4523-BCE7-E0BEB72C8B84}" srcOrd="6" destOrd="0" presId="urn:microsoft.com/office/officeart/2008/layout/VerticalAccentList"/>
    <dgm:cxn modelId="{D0DB05DE-43B7-4EBE-8D3C-40837C606749}" type="presParOf" srcId="{68E17EFB-A983-4335-A1E3-01405B11ED88}" destId="{4B7910EA-738B-4C0A-BA0B-27872760862D}" srcOrd="2" destOrd="0" presId="urn:microsoft.com/office/officeart/2008/layout/VerticalAccentList"/>
    <dgm:cxn modelId="{D3430618-9F60-4077-8332-B31BE98A8AF3}" type="presParOf" srcId="{68E17EFB-A983-4335-A1E3-01405B11ED88}" destId="{84D79D45-E4F7-4771-9D0B-9DBCFF7A7DF3}" srcOrd="3" destOrd="0" presId="urn:microsoft.com/office/officeart/2008/layout/VerticalAccentList"/>
    <dgm:cxn modelId="{8F07DB0E-D615-4F0E-BECD-B93938DDCE5D}" type="presParOf" srcId="{84D79D45-E4F7-4771-9D0B-9DBCFF7A7DF3}" destId="{8E666280-740F-4800-86C8-4311A5DC0CA8}" srcOrd="0" destOrd="0" presId="urn:microsoft.com/office/officeart/2008/layout/VerticalAccentList"/>
    <dgm:cxn modelId="{3628A56F-729D-4951-ABF1-A4A518EB9169}" type="presParOf" srcId="{68E17EFB-A983-4335-A1E3-01405B11ED88}" destId="{F1F61A9E-748A-47FC-A7F4-CC7C03AB7863}" srcOrd="4" destOrd="0" presId="urn:microsoft.com/office/officeart/2008/layout/VerticalAccentList"/>
    <dgm:cxn modelId="{BB50FDDC-FD2C-489C-A61B-700BC5D28935}" type="presParOf" srcId="{F1F61A9E-748A-47FC-A7F4-CC7C03AB7863}" destId="{8D019262-A486-4357-AB8C-CB1DAC0FC260}" srcOrd="0" destOrd="0" presId="urn:microsoft.com/office/officeart/2008/layout/VerticalAccentList"/>
    <dgm:cxn modelId="{B5C9DC46-AEC1-40F9-A786-42AEAC83C567}" type="presParOf" srcId="{F1F61A9E-748A-47FC-A7F4-CC7C03AB7863}" destId="{2873A8EB-C66D-4788-A2BF-D65DF945C35F}" srcOrd="1" destOrd="0" presId="urn:microsoft.com/office/officeart/2008/layout/VerticalAccentList"/>
    <dgm:cxn modelId="{BA82FFFE-839C-44E0-BD61-5F306D462087}" type="presParOf" srcId="{F1F61A9E-748A-47FC-A7F4-CC7C03AB7863}" destId="{C2B35E45-E0AE-44BA-8785-436DD532CC22}" srcOrd="2" destOrd="0" presId="urn:microsoft.com/office/officeart/2008/layout/VerticalAccentList"/>
    <dgm:cxn modelId="{025B8B27-602C-4FEA-93E8-CB5C87F4D82D}" type="presParOf" srcId="{F1F61A9E-748A-47FC-A7F4-CC7C03AB7863}" destId="{77D85C5D-7776-43B2-AEBE-A561FBA52F70}" srcOrd="3" destOrd="0" presId="urn:microsoft.com/office/officeart/2008/layout/VerticalAccentList"/>
    <dgm:cxn modelId="{F24B99A5-228C-4B6F-BA78-B356B64A6E61}" type="presParOf" srcId="{F1F61A9E-748A-47FC-A7F4-CC7C03AB7863}" destId="{B608BD14-28B7-4377-96FD-3A69265A1ADA}" srcOrd="4" destOrd="0" presId="urn:microsoft.com/office/officeart/2008/layout/VerticalAccentList"/>
    <dgm:cxn modelId="{D9D2134B-912F-47CF-B1C9-8FB3E86262EA}" type="presParOf" srcId="{F1F61A9E-748A-47FC-A7F4-CC7C03AB7863}" destId="{DD641D1F-D28D-4CBB-A494-31B16153021C}" srcOrd="5" destOrd="0" presId="urn:microsoft.com/office/officeart/2008/layout/VerticalAccentList"/>
    <dgm:cxn modelId="{6A8FFE44-98C3-42C9-9D4C-52644DDDE06E}" type="presParOf" srcId="{F1F61A9E-748A-47FC-A7F4-CC7C03AB7863}" destId="{48829EAE-2E3F-4B48-8DCF-5B2474EFB133}" srcOrd="6" destOrd="0" presId="urn:microsoft.com/office/officeart/2008/layout/VerticalAccentList"/>
    <dgm:cxn modelId="{786F395A-FCAD-470F-90BC-D52A053123A7}" type="presParOf" srcId="{68E17EFB-A983-4335-A1E3-01405B11ED88}" destId="{21035D8B-E44A-4919-B138-B105A3645737}" srcOrd="5" destOrd="0" presId="urn:microsoft.com/office/officeart/2008/layout/VerticalAccentList"/>
    <dgm:cxn modelId="{EBDF1F84-FD83-4141-AE3A-F09FE4C51451}" type="presParOf" srcId="{68E17EFB-A983-4335-A1E3-01405B11ED88}" destId="{BE60B07D-87AA-4EE2-B9E1-18200354005F}" srcOrd="6" destOrd="0" presId="urn:microsoft.com/office/officeart/2008/layout/VerticalAccentList"/>
    <dgm:cxn modelId="{2A0C0505-B23A-4BE1-8518-C7A44BE45482}" type="presParOf" srcId="{BE60B07D-87AA-4EE2-B9E1-18200354005F}" destId="{AD74DCF6-8C9B-4217-BCE5-32B05972D129}" srcOrd="0" destOrd="0" presId="urn:microsoft.com/office/officeart/2008/layout/VerticalAccentList"/>
    <dgm:cxn modelId="{CC573F81-6213-4A22-B691-14A67DA4AC6F}" type="presParOf" srcId="{68E17EFB-A983-4335-A1E3-01405B11ED88}" destId="{7944ED7E-13BD-4F07-9156-7B7D72D3F1D6}" srcOrd="7" destOrd="0" presId="urn:microsoft.com/office/officeart/2008/layout/VerticalAccentList"/>
    <dgm:cxn modelId="{B0DC0D7C-41ED-4B9B-A3FB-CD4271B7A768}" type="presParOf" srcId="{7944ED7E-13BD-4F07-9156-7B7D72D3F1D6}" destId="{97578A9C-39F1-4C98-AF14-8C775707C801}" srcOrd="0" destOrd="0" presId="urn:microsoft.com/office/officeart/2008/layout/VerticalAccentList"/>
    <dgm:cxn modelId="{3B20A832-C389-4C22-A122-6845C7DC81B5}" type="presParOf" srcId="{7944ED7E-13BD-4F07-9156-7B7D72D3F1D6}" destId="{7092CD0A-9F7C-47EC-8983-8930995CE8A5}" srcOrd="1" destOrd="0" presId="urn:microsoft.com/office/officeart/2008/layout/VerticalAccentList"/>
    <dgm:cxn modelId="{412266BD-1EB5-46F4-AFFA-0747CB559884}" type="presParOf" srcId="{7944ED7E-13BD-4F07-9156-7B7D72D3F1D6}" destId="{BD49B906-A794-4438-A0E2-8F27C16066F8}" srcOrd="2" destOrd="0" presId="urn:microsoft.com/office/officeart/2008/layout/VerticalAccentList"/>
    <dgm:cxn modelId="{C538AD63-B255-4B04-850D-0E23599C8070}" type="presParOf" srcId="{7944ED7E-13BD-4F07-9156-7B7D72D3F1D6}" destId="{E0163265-35CF-4821-BC88-7C1BC44495C1}" srcOrd="3" destOrd="0" presId="urn:microsoft.com/office/officeart/2008/layout/VerticalAccentList"/>
    <dgm:cxn modelId="{42977F4C-DC61-4C76-9BE3-67195FBC2090}" type="presParOf" srcId="{7944ED7E-13BD-4F07-9156-7B7D72D3F1D6}" destId="{3D4E298C-379E-498F-AFC3-279E3CE8A2A8}" srcOrd="4" destOrd="0" presId="urn:microsoft.com/office/officeart/2008/layout/VerticalAccentList"/>
    <dgm:cxn modelId="{3DAF9917-B7A5-4105-97E6-681A95FBC57F}" type="presParOf" srcId="{7944ED7E-13BD-4F07-9156-7B7D72D3F1D6}" destId="{B600FC86-D3F9-4873-B6A1-186C487999B6}" srcOrd="5" destOrd="0" presId="urn:microsoft.com/office/officeart/2008/layout/VerticalAccentList"/>
    <dgm:cxn modelId="{CCB453E0-C188-4B44-81ED-23D18F175C31}" type="presParOf" srcId="{7944ED7E-13BD-4F07-9156-7B7D72D3F1D6}" destId="{3FE3CFF4-EB27-4DA7-A8DC-D23EFC995217}" srcOrd="6" destOrd="0" presId="urn:microsoft.com/office/officeart/2008/layout/VerticalAccentList"/>
    <dgm:cxn modelId="{7554D16B-5FE2-48CD-A5C9-92A7B491763A}" type="presParOf" srcId="{68E17EFB-A983-4335-A1E3-01405B11ED88}" destId="{4C40FA44-24A6-498E-983B-BD7E7DF466BE}" srcOrd="8" destOrd="0" presId="urn:microsoft.com/office/officeart/2008/layout/VerticalAccentList"/>
    <dgm:cxn modelId="{18673A34-2E05-44FF-897B-690DB7107008}" type="presParOf" srcId="{68E17EFB-A983-4335-A1E3-01405B11ED88}" destId="{59C087C7-C9EE-489B-94D6-94BA5F9B7BDA}" srcOrd="9" destOrd="0" presId="urn:microsoft.com/office/officeart/2008/layout/VerticalAccentList"/>
    <dgm:cxn modelId="{50595DA3-314B-467A-B397-1175F55D6119}" type="presParOf" srcId="{59C087C7-C9EE-489B-94D6-94BA5F9B7BDA}" destId="{2CD07729-3D5D-44ED-847B-317D9971728B}" srcOrd="0" destOrd="0" presId="urn:microsoft.com/office/officeart/2008/layout/VerticalAccentList"/>
    <dgm:cxn modelId="{8F6102D7-D7E9-4EF0-B886-5D467C0D0D32}" type="presParOf" srcId="{68E17EFB-A983-4335-A1E3-01405B11ED88}" destId="{3C02D60D-EFD4-46D9-9568-B9AD8BF41D93}" srcOrd="10" destOrd="0" presId="urn:microsoft.com/office/officeart/2008/layout/VerticalAccentList"/>
    <dgm:cxn modelId="{82BE2660-550F-4A20-AA41-1418278C9B5C}" type="presParOf" srcId="{3C02D60D-EFD4-46D9-9568-B9AD8BF41D93}" destId="{FAEA706E-D024-4309-BA17-327C91EB9F37}" srcOrd="0" destOrd="0" presId="urn:microsoft.com/office/officeart/2008/layout/VerticalAccentList"/>
    <dgm:cxn modelId="{441AB175-5765-40C5-A569-13B8F99B534F}" type="presParOf" srcId="{3C02D60D-EFD4-46D9-9568-B9AD8BF41D93}" destId="{A68F8A8A-E200-48DC-BB1E-1BBE2AF8749E}" srcOrd="1" destOrd="0" presId="urn:microsoft.com/office/officeart/2008/layout/VerticalAccentList"/>
    <dgm:cxn modelId="{A159E35B-EE02-458D-AF4F-6D731AD0267E}" type="presParOf" srcId="{3C02D60D-EFD4-46D9-9568-B9AD8BF41D93}" destId="{A4BEA57C-DB9C-476F-86FF-6C14E785B5FC}" srcOrd="2" destOrd="0" presId="urn:microsoft.com/office/officeart/2008/layout/VerticalAccentList"/>
    <dgm:cxn modelId="{B6437515-D99F-4584-A193-353B9B95444B}" type="presParOf" srcId="{3C02D60D-EFD4-46D9-9568-B9AD8BF41D93}" destId="{7B92A7E4-2282-42DE-A922-9EDDE4A8EE44}" srcOrd="3" destOrd="0" presId="urn:microsoft.com/office/officeart/2008/layout/VerticalAccentList"/>
    <dgm:cxn modelId="{5603CE99-BC8E-4981-9519-AF64EB17280B}" type="presParOf" srcId="{3C02D60D-EFD4-46D9-9568-B9AD8BF41D93}" destId="{ACD470A8-2E69-4621-B0C1-92952E2BB819}" srcOrd="4" destOrd="0" presId="urn:microsoft.com/office/officeart/2008/layout/VerticalAccentList"/>
    <dgm:cxn modelId="{E4FA1318-3F56-416D-A3A4-B03B34539602}" type="presParOf" srcId="{3C02D60D-EFD4-46D9-9568-B9AD8BF41D93}" destId="{343EAB29-521A-4F6B-9B0C-B7886802040F}" srcOrd="5" destOrd="0" presId="urn:microsoft.com/office/officeart/2008/layout/VerticalAccentList"/>
    <dgm:cxn modelId="{57D12AE9-87DE-42CF-9591-038600615CBE}" type="presParOf" srcId="{3C02D60D-EFD4-46D9-9568-B9AD8BF41D93}" destId="{4949F013-2338-4DBB-9E97-28BD761E7C96}" srcOrd="6"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672C8C-6727-4E56-89D3-A565086C9A7B}" type="doc">
      <dgm:prSet loTypeId="urn:microsoft.com/office/officeart/2005/8/layout/chevron2" loCatId="list" qsTypeId="urn:microsoft.com/office/officeart/2005/8/quickstyle/simple1" qsCatId="simple" csTypeId="urn:microsoft.com/office/officeart/2005/8/colors/accent3_2" csCatId="accent3" phldr="1"/>
      <dgm:spPr/>
      <dgm:t>
        <a:bodyPr/>
        <a:lstStyle/>
        <a:p>
          <a:endParaRPr lang="en-GB"/>
        </a:p>
      </dgm:t>
    </dgm:pt>
    <dgm:pt modelId="{62AD24DD-DC84-4EDB-86A8-4BF01C6978E9}">
      <dgm:prSet phldrT="[Text]"/>
      <dgm:spPr/>
      <dgm:t>
        <a:bodyPr/>
        <a:lstStyle/>
        <a:p>
          <a:r>
            <a:rPr lang="en-GB">
              <a:latin typeface="Arial" panose="020B0604020202020204" pitchFamily="34" charset="0"/>
              <a:cs typeface="Arial" panose="020B0604020202020204" pitchFamily="34" charset="0"/>
            </a:rPr>
            <a:t>Existing Issues</a:t>
          </a:r>
        </a:p>
      </dgm:t>
    </dgm:pt>
    <dgm:pt modelId="{0B108859-7991-4F06-B374-E8774854133F}" type="parTrans" cxnId="{545ECC10-6D50-47E8-902A-E2EF6D9E890A}">
      <dgm:prSet/>
      <dgm:spPr/>
      <dgm:t>
        <a:bodyPr/>
        <a:lstStyle/>
        <a:p>
          <a:endParaRPr lang="en-GB"/>
        </a:p>
      </dgm:t>
    </dgm:pt>
    <dgm:pt modelId="{E79AF187-6BB1-46B5-853C-2594C971D4E6}" type="sibTrans" cxnId="{545ECC10-6D50-47E8-902A-E2EF6D9E890A}">
      <dgm:prSet/>
      <dgm:spPr/>
      <dgm:t>
        <a:bodyPr/>
        <a:lstStyle/>
        <a:p>
          <a:endParaRPr lang="en-GB"/>
        </a:p>
      </dgm:t>
    </dgm:pt>
    <dgm:pt modelId="{6FFE07F8-735C-4882-AF81-943CA46DAB0C}">
      <dgm:prSet phldrT="[Text]"/>
      <dgm:spPr/>
      <dgm:t>
        <a:bodyPr/>
        <a:lstStyle/>
        <a:p>
          <a:r>
            <a:rPr lang="en-GB" noProof="0">
              <a:latin typeface="Arial" panose="020B0604020202020204" pitchFamily="34" charset="0"/>
              <a:cs typeface="Arial" panose="020B0604020202020204" pitchFamily="34" charset="0"/>
            </a:rPr>
            <a:t>Newly identified data errors that are not suitable to be managed or resolved in established resolution processes</a:t>
          </a:r>
          <a:endParaRPr lang="en-GB">
            <a:latin typeface="Arial" panose="020B0604020202020204" pitchFamily="34" charset="0"/>
            <a:cs typeface="Arial" panose="020B0604020202020204" pitchFamily="34" charset="0"/>
          </a:endParaRPr>
        </a:p>
      </dgm:t>
    </dgm:pt>
    <dgm:pt modelId="{7B292A34-D7E7-42EB-A781-68BBB29EEEF5}" type="parTrans" cxnId="{8F609981-15FC-43B6-8FA3-538D12DF11FB}">
      <dgm:prSet/>
      <dgm:spPr/>
      <dgm:t>
        <a:bodyPr/>
        <a:lstStyle/>
        <a:p>
          <a:endParaRPr lang="en-GB"/>
        </a:p>
      </dgm:t>
    </dgm:pt>
    <dgm:pt modelId="{81B3B7A9-3A7D-4585-BC23-5B06DC49EE0E}" type="sibTrans" cxnId="{8F609981-15FC-43B6-8FA3-538D12DF11FB}">
      <dgm:prSet/>
      <dgm:spPr/>
      <dgm:t>
        <a:bodyPr/>
        <a:lstStyle/>
        <a:p>
          <a:endParaRPr lang="en-GB"/>
        </a:p>
      </dgm:t>
    </dgm:pt>
    <dgm:pt modelId="{7606325A-37D4-45AA-944E-F4AAC16E6AA5}">
      <dgm:prSet phldrT="[Text]"/>
      <dgm:spPr/>
      <dgm:t>
        <a:bodyPr/>
        <a:lstStyle/>
        <a:p>
          <a:r>
            <a:rPr lang="en-GB">
              <a:latin typeface="Arial" panose="020B0604020202020204" pitchFamily="34" charset="0"/>
              <a:cs typeface="Arial" panose="020B0604020202020204" pitchFamily="34" charset="0"/>
            </a:rPr>
            <a:t>New Issues</a:t>
          </a:r>
        </a:p>
      </dgm:t>
    </dgm:pt>
    <dgm:pt modelId="{BFFCAEEB-ECD0-486C-BD80-C36400BCABAD}" type="parTrans" cxnId="{3C60FD7E-0042-4471-A861-015FCEB2E3B6}">
      <dgm:prSet/>
      <dgm:spPr/>
      <dgm:t>
        <a:bodyPr/>
        <a:lstStyle/>
        <a:p>
          <a:endParaRPr lang="en-GB"/>
        </a:p>
      </dgm:t>
    </dgm:pt>
    <dgm:pt modelId="{D98277F3-5963-4521-B2B0-33B6D8A8C002}" type="sibTrans" cxnId="{3C60FD7E-0042-4471-A861-015FCEB2E3B6}">
      <dgm:prSet/>
      <dgm:spPr/>
      <dgm:t>
        <a:bodyPr/>
        <a:lstStyle/>
        <a:p>
          <a:endParaRPr lang="en-GB"/>
        </a:p>
      </dgm:t>
    </dgm:pt>
    <dgm:pt modelId="{BDC0FB34-534C-4F8C-8B4C-01428C21077B}">
      <dgm:prSet/>
      <dgm:spPr/>
      <dgm:t>
        <a:bodyPr/>
        <a:lstStyle/>
        <a:p>
          <a:r>
            <a:rPr lang="en-GB" noProof="0">
              <a:latin typeface="Arial" panose="020B0604020202020204" pitchFamily="34" charset="0"/>
              <a:cs typeface="Arial" panose="020B0604020202020204" pitchFamily="34" charset="0"/>
            </a:rPr>
            <a:t>Already being managed through established resolution processes.</a:t>
          </a:r>
          <a:endParaRPr lang="en-GB">
            <a:latin typeface="Arial" panose="020B0604020202020204" pitchFamily="34" charset="0"/>
            <a:cs typeface="Arial" panose="020B0604020202020204" pitchFamily="34" charset="0"/>
          </a:endParaRPr>
        </a:p>
      </dgm:t>
    </dgm:pt>
    <dgm:pt modelId="{13A7FB61-8E79-424B-ABCC-70C90A3F2182}" type="parTrans" cxnId="{291D418B-5D3D-4598-82FB-A42FC17B0FB7}">
      <dgm:prSet/>
      <dgm:spPr/>
      <dgm:t>
        <a:bodyPr/>
        <a:lstStyle/>
        <a:p>
          <a:endParaRPr lang="en-GB"/>
        </a:p>
      </dgm:t>
    </dgm:pt>
    <dgm:pt modelId="{64925B46-CCB6-4C5D-A490-7BADC03B6C50}" type="sibTrans" cxnId="{291D418B-5D3D-4598-82FB-A42FC17B0FB7}">
      <dgm:prSet/>
      <dgm:spPr/>
      <dgm:t>
        <a:bodyPr/>
        <a:lstStyle/>
        <a:p>
          <a:endParaRPr lang="en-GB"/>
        </a:p>
      </dgm:t>
    </dgm:pt>
    <dgm:pt modelId="{2BACE77A-DF4C-491D-A61A-2F966C0861FB}">
      <dgm:prSet/>
      <dgm:spPr/>
      <dgm:t>
        <a:bodyPr/>
        <a:lstStyle/>
        <a:p>
          <a:r>
            <a:rPr lang="en-GB" noProof="0">
              <a:latin typeface="Arial" panose="020B0604020202020204" pitchFamily="34" charset="0"/>
              <a:cs typeface="Arial" panose="020B0604020202020204" pitchFamily="34" charset="0"/>
            </a:rPr>
            <a:t>To be submitted for inclusion into the log to ensure wider visibility and comprehensive tracking.</a:t>
          </a:r>
          <a:endParaRPr lang="en-GB">
            <a:latin typeface="Arial" panose="020B0604020202020204" pitchFamily="34" charset="0"/>
            <a:cs typeface="Arial" panose="020B0604020202020204" pitchFamily="34" charset="0"/>
          </a:endParaRPr>
        </a:p>
      </dgm:t>
    </dgm:pt>
    <dgm:pt modelId="{CD976205-C7CE-47D5-AC95-455C4C984AB0}" type="parTrans" cxnId="{6A8026A6-4D28-4AFB-8260-1037AF0B3FA4}">
      <dgm:prSet/>
      <dgm:spPr/>
      <dgm:t>
        <a:bodyPr/>
        <a:lstStyle/>
        <a:p>
          <a:endParaRPr lang="en-GB"/>
        </a:p>
      </dgm:t>
    </dgm:pt>
    <dgm:pt modelId="{A4D63258-870F-499E-AE47-9F33A73FFBD9}" type="sibTrans" cxnId="{6A8026A6-4D28-4AFB-8260-1037AF0B3FA4}">
      <dgm:prSet/>
      <dgm:spPr/>
      <dgm:t>
        <a:bodyPr/>
        <a:lstStyle/>
        <a:p>
          <a:endParaRPr lang="en-GB"/>
        </a:p>
      </dgm:t>
    </dgm:pt>
    <dgm:pt modelId="{5236953E-64DC-4912-A6B4-4008DBB0C7ED}">
      <dgm:prSet/>
      <dgm:spPr/>
      <dgm:t>
        <a:bodyPr/>
        <a:lstStyle/>
        <a:p>
          <a:r>
            <a:rPr lang="en-GB" noProof="0">
              <a:latin typeface="Arial" panose="020B0604020202020204" pitchFamily="34" charset="0"/>
              <a:cs typeface="Arial" panose="020B0604020202020204" pitchFamily="34" charset="0"/>
            </a:rPr>
            <a:t>New submission acceptance criteria </a:t>
          </a:r>
          <a:r>
            <a:rPr lang="en-GB" b="1" noProof="0">
              <a:latin typeface="Arial" panose="020B0604020202020204" pitchFamily="34" charset="0"/>
              <a:cs typeface="Arial" panose="020B0604020202020204" pitchFamily="34" charset="0"/>
            </a:rPr>
            <a:t>does not apply </a:t>
          </a:r>
          <a:r>
            <a:rPr lang="en-GB" noProof="0">
              <a:latin typeface="Arial" panose="020B0604020202020204" pitchFamily="34" charset="0"/>
              <a:cs typeface="Arial" panose="020B0604020202020204" pitchFamily="34" charset="0"/>
            </a:rPr>
            <a:t>to these entries.</a:t>
          </a:r>
          <a:endParaRPr lang="en-GB">
            <a:latin typeface="Arial" panose="020B0604020202020204" pitchFamily="34" charset="0"/>
            <a:cs typeface="Arial" panose="020B0604020202020204" pitchFamily="34" charset="0"/>
          </a:endParaRPr>
        </a:p>
      </dgm:t>
    </dgm:pt>
    <dgm:pt modelId="{6B346FBF-2C8A-486E-8DF1-E01B4C8776EE}" type="parTrans" cxnId="{631D760E-0457-432D-8783-4B7E4A49E57C}">
      <dgm:prSet/>
      <dgm:spPr/>
      <dgm:t>
        <a:bodyPr/>
        <a:lstStyle/>
        <a:p>
          <a:endParaRPr lang="en-GB"/>
        </a:p>
      </dgm:t>
    </dgm:pt>
    <dgm:pt modelId="{C3D21C96-B84A-4BFB-9C56-DB61A91E4215}" type="sibTrans" cxnId="{631D760E-0457-432D-8783-4B7E4A49E57C}">
      <dgm:prSet/>
      <dgm:spPr/>
      <dgm:t>
        <a:bodyPr/>
        <a:lstStyle/>
        <a:p>
          <a:endParaRPr lang="en-GB"/>
        </a:p>
      </dgm:t>
    </dgm:pt>
    <dgm:pt modelId="{14B1BDE2-257E-4D43-AA9E-4C2BEB36E15A}">
      <dgm:prSet phldrT="[Text]"/>
      <dgm:spPr/>
      <dgm:t>
        <a:bodyPr/>
        <a:lstStyle/>
        <a:p>
          <a:r>
            <a:rPr lang="en-GB" noProof="0">
              <a:latin typeface="Arial" panose="020B0604020202020204" pitchFamily="34" charset="0"/>
              <a:cs typeface="Arial" panose="020B0604020202020204" pitchFamily="34" charset="0"/>
            </a:rPr>
            <a:t>Need investigation to determine the root cause and appropriate resolution pathways. </a:t>
          </a:r>
          <a:endParaRPr lang="en-GB">
            <a:latin typeface="Arial" panose="020B0604020202020204" pitchFamily="34" charset="0"/>
            <a:cs typeface="Arial" panose="020B0604020202020204" pitchFamily="34" charset="0"/>
          </a:endParaRPr>
        </a:p>
      </dgm:t>
    </dgm:pt>
    <dgm:pt modelId="{46D0D3A8-450B-4FAF-A658-3A170E29354E}" type="parTrans" cxnId="{DE7D244D-B3FC-46E3-9220-4D68547969BC}">
      <dgm:prSet/>
      <dgm:spPr/>
      <dgm:t>
        <a:bodyPr/>
        <a:lstStyle/>
        <a:p>
          <a:endParaRPr lang="en-GB"/>
        </a:p>
      </dgm:t>
    </dgm:pt>
    <dgm:pt modelId="{6DABFA40-FFEF-4AF2-916D-C24DC5C6A29C}" type="sibTrans" cxnId="{DE7D244D-B3FC-46E3-9220-4D68547969BC}">
      <dgm:prSet/>
      <dgm:spPr/>
      <dgm:t>
        <a:bodyPr/>
        <a:lstStyle/>
        <a:p>
          <a:endParaRPr lang="en-GB"/>
        </a:p>
      </dgm:t>
    </dgm:pt>
    <dgm:pt modelId="{F07418F3-29E5-4C79-847B-1EB6A6F086CB}">
      <dgm:prSet phldrT="[Text]"/>
      <dgm:spPr/>
      <dgm:t>
        <a:bodyPr/>
        <a:lstStyle/>
        <a:p>
          <a:r>
            <a:rPr lang="en-GB" noProof="0">
              <a:latin typeface="Arial" panose="020B0604020202020204" pitchFamily="34" charset="0"/>
              <a:cs typeface="Arial" panose="020B0604020202020204" pitchFamily="34" charset="0"/>
            </a:rPr>
            <a:t>The new submission acceptance criteria </a:t>
          </a:r>
          <a:r>
            <a:rPr lang="en-GB" b="1" noProof="0">
              <a:latin typeface="Arial" panose="020B0604020202020204" pitchFamily="34" charset="0"/>
              <a:cs typeface="Arial" panose="020B0604020202020204" pitchFamily="34" charset="0"/>
            </a:rPr>
            <a:t>does apply </a:t>
          </a:r>
          <a:r>
            <a:rPr lang="en-GB" noProof="0">
              <a:latin typeface="Arial" panose="020B0604020202020204" pitchFamily="34" charset="0"/>
              <a:cs typeface="Arial" panose="020B0604020202020204" pitchFamily="34" charset="0"/>
            </a:rPr>
            <a:t>to these entries.</a:t>
          </a:r>
          <a:endParaRPr lang="en-GB">
            <a:latin typeface="Arial" panose="020B0604020202020204" pitchFamily="34" charset="0"/>
            <a:cs typeface="Arial" panose="020B0604020202020204" pitchFamily="34" charset="0"/>
          </a:endParaRPr>
        </a:p>
      </dgm:t>
    </dgm:pt>
    <dgm:pt modelId="{BD483807-90DF-46DB-8F1C-1FB7D3EB21FC}" type="parTrans" cxnId="{3B4E65D5-7445-47B9-AFAA-FC40F9BAC836}">
      <dgm:prSet/>
      <dgm:spPr/>
      <dgm:t>
        <a:bodyPr/>
        <a:lstStyle/>
        <a:p>
          <a:endParaRPr lang="en-GB"/>
        </a:p>
      </dgm:t>
    </dgm:pt>
    <dgm:pt modelId="{951F5EE8-5227-44CD-A025-A9770107553E}" type="sibTrans" cxnId="{3B4E65D5-7445-47B9-AFAA-FC40F9BAC836}">
      <dgm:prSet/>
      <dgm:spPr/>
      <dgm:t>
        <a:bodyPr/>
        <a:lstStyle/>
        <a:p>
          <a:endParaRPr lang="en-GB"/>
        </a:p>
      </dgm:t>
    </dgm:pt>
    <dgm:pt modelId="{D82A4E21-68BE-4B5E-AE1A-95F52F8880DD}" type="pres">
      <dgm:prSet presAssocID="{A2672C8C-6727-4E56-89D3-A565086C9A7B}" presName="linearFlow" presStyleCnt="0">
        <dgm:presLayoutVars>
          <dgm:dir/>
          <dgm:animLvl val="lvl"/>
          <dgm:resizeHandles val="exact"/>
        </dgm:presLayoutVars>
      </dgm:prSet>
      <dgm:spPr/>
    </dgm:pt>
    <dgm:pt modelId="{132F61F7-DD1D-423E-8461-B4993E3D6470}" type="pres">
      <dgm:prSet presAssocID="{62AD24DD-DC84-4EDB-86A8-4BF01C6978E9}" presName="composite" presStyleCnt="0"/>
      <dgm:spPr/>
    </dgm:pt>
    <dgm:pt modelId="{A0498DF1-0D4A-4579-BC00-94E58B313523}" type="pres">
      <dgm:prSet presAssocID="{62AD24DD-DC84-4EDB-86A8-4BF01C6978E9}" presName="parentText" presStyleLbl="alignNode1" presStyleIdx="0" presStyleCnt="2">
        <dgm:presLayoutVars>
          <dgm:chMax val="1"/>
          <dgm:bulletEnabled val="1"/>
        </dgm:presLayoutVars>
      </dgm:prSet>
      <dgm:spPr/>
    </dgm:pt>
    <dgm:pt modelId="{04C9F4BF-E254-42D8-8A85-0D54387EA450}" type="pres">
      <dgm:prSet presAssocID="{62AD24DD-DC84-4EDB-86A8-4BF01C6978E9}" presName="descendantText" presStyleLbl="alignAcc1" presStyleIdx="0" presStyleCnt="2">
        <dgm:presLayoutVars>
          <dgm:bulletEnabled val="1"/>
        </dgm:presLayoutVars>
      </dgm:prSet>
      <dgm:spPr/>
    </dgm:pt>
    <dgm:pt modelId="{9B582C28-A5A2-4165-824B-09518CD713C6}" type="pres">
      <dgm:prSet presAssocID="{E79AF187-6BB1-46B5-853C-2594C971D4E6}" presName="sp" presStyleCnt="0"/>
      <dgm:spPr/>
    </dgm:pt>
    <dgm:pt modelId="{4715AE3E-C58C-4D77-B1DA-0220C3710DC1}" type="pres">
      <dgm:prSet presAssocID="{7606325A-37D4-45AA-944E-F4AAC16E6AA5}" presName="composite" presStyleCnt="0"/>
      <dgm:spPr/>
    </dgm:pt>
    <dgm:pt modelId="{01879F97-3146-4E5C-8C22-338888531383}" type="pres">
      <dgm:prSet presAssocID="{7606325A-37D4-45AA-944E-F4AAC16E6AA5}" presName="parentText" presStyleLbl="alignNode1" presStyleIdx="1" presStyleCnt="2">
        <dgm:presLayoutVars>
          <dgm:chMax val="1"/>
          <dgm:bulletEnabled val="1"/>
        </dgm:presLayoutVars>
      </dgm:prSet>
      <dgm:spPr/>
    </dgm:pt>
    <dgm:pt modelId="{D9D1F752-1AB3-4C0D-B9A1-C9BA2E689235}" type="pres">
      <dgm:prSet presAssocID="{7606325A-37D4-45AA-944E-F4AAC16E6AA5}" presName="descendantText" presStyleLbl="alignAcc1" presStyleIdx="1" presStyleCnt="2">
        <dgm:presLayoutVars>
          <dgm:bulletEnabled val="1"/>
        </dgm:presLayoutVars>
      </dgm:prSet>
      <dgm:spPr/>
    </dgm:pt>
  </dgm:ptLst>
  <dgm:cxnLst>
    <dgm:cxn modelId="{02F4E208-7CF5-4F61-96E3-011B6AE7A5D5}" type="presOf" srcId="{F07418F3-29E5-4C79-847B-1EB6A6F086CB}" destId="{D9D1F752-1AB3-4C0D-B9A1-C9BA2E689235}" srcOrd="0" destOrd="2" presId="urn:microsoft.com/office/officeart/2005/8/layout/chevron2"/>
    <dgm:cxn modelId="{631D760E-0457-432D-8783-4B7E4A49E57C}" srcId="{62AD24DD-DC84-4EDB-86A8-4BF01C6978E9}" destId="{5236953E-64DC-4912-A6B4-4008DBB0C7ED}" srcOrd="2" destOrd="0" parTransId="{6B346FBF-2C8A-486E-8DF1-E01B4C8776EE}" sibTransId="{C3D21C96-B84A-4BFB-9C56-DB61A91E4215}"/>
    <dgm:cxn modelId="{545ECC10-6D50-47E8-902A-E2EF6D9E890A}" srcId="{A2672C8C-6727-4E56-89D3-A565086C9A7B}" destId="{62AD24DD-DC84-4EDB-86A8-4BF01C6978E9}" srcOrd="0" destOrd="0" parTransId="{0B108859-7991-4F06-B374-E8774854133F}" sibTransId="{E79AF187-6BB1-46B5-853C-2594C971D4E6}"/>
    <dgm:cxn modelId="{38A54F20-60FE-4A3F-84D0-D071842EB6EC}" type="presOf" srcId="{5236953E-64DC-4912-A6B4-4008DBB0C7ED}" destId="{04C9F4BF-E254-42D8-8A85-0D54387EA450}" srcOrd="0" destOrd="2" presId="urn:microsoft.com/office/officeart/2005/8/layout/chevron2"/>
    <dgm:cxn modelId="{61F8073C-2507-4005-B7A5-F13E7A3B0E66}" type="presOf" srcId="{14B1BDE2-257E-4D43-AA9E-4C2BEB36E15A}" destId="{D9D1F752-1AB3-4C0D-B9A1-C9BA2E689235}" srcOrd="0" destOrd="1" presId="urn:microsoft.com/office/officeart/2005/8/layout/chevron2"/>
    <dgm:cxn modelId="{DE7D244D-B3FC-46E3-9220-4D68547969BC}" srcId="{7606325A-37D4-45AA-944E-F4AAC16E6AA5}" destId="{14B1BDE2-257E-4D43-AA9E-4C2BEB36E15A}" srcOrd="1" destOrd="0" parTransId="{46D0D3A8-450B-4FAF-A658-3A170E29354E}" sibTransId="{6DABFA40-FFEF-4AF2-916D-C24DC5C6A29C}"/>
    <dgm:cxn modelId="{5466994F-9420-4D43-A4E0-13F7E3AA12BF}" type="presOf" srcId="{2BACE77A-DF4C-491D-A61A-2F966C0861FB}" destId="{04C9F4BF-E254-42D8-8A85-0D54387EA450}" srcOrd="0" destOrd="1" presId="urn:microsoft.com/office/officeart/2005/8/layout/chevron2"/>
    <dgm:cxn modelId="{434C4572-0577-4F91-A1FA-8079B65174E7}" type="presOf" srcId="{6FFE07F8-735C-4882-AF81-943CA46DAB0C}" destId="{D9D1F752-1AB3-4C0D-B9A1-C9BA2E689235}" srcOrd="0" destOrd="0" presId="urn:microsoft.com/office/officeart/2005/8/layout/chevron2"/>
    <dgm:cxn modelId="{F4EC9772-05FC-4B47-961A-C7BEE1EDE067}" type="presOf" srcId="{A2672C8C-6727-4E56-89D3-A565086C9A7B}" destId="{D82A4E21-68BE-4B5E-AE1A-95F52F8880DD}" srcOrd="0" destOrd="0" presId="urn:microsoft.com/office/officeart/2005/8/layout/chevron2"/>
    <dgm:cxn modelId="{0FA0A559-D542-4AF9-BA6D-82CB83D8B1C7}" type="presOf" srcId="{BDC0FB34-534C-4F8C-8B4C-01428C21077B}" destId="{04C9F4BF-E254-42D8-8A85-0D54387EA450}" srcOrd="0" destOrd="0" presId="urn:microsoft.com/office/officeart/2005/8/layout/chevron2"/>
    <dgm:cxn modelId="{3C60FD7E-0042-4471-A861-015FCEB2E3B6}" srcId="{A2672C8C-6727-4E56-89D3-A565086C9A7B}" destId="{7606325A-37D4-45AA-944E-F4AAC16E6AA5}" srcOrd="1" destOrd="0" parTransId="{BFFCAEEB-ECD0-486C-BD80-C36400BCABAD}" sibTransId="{D98277F3-5963-4521-B2B0-33B6D8A8C002}"/>
    <dgm:cxn modelId="{8F609981-15FC-43B6-8FA3-538D12DF11FB}" srcId="{7606325A-37D4-45AA-944E-F4AAC16E6AA5}" destId="{6FFE07F8-735C-4882-AF81-943CA46DAB0C}" srcOrd="0" destOrd="0" parTransId="{7B292A34-D7E7-42EB-A781-68BBB29EEEF5}" sibTransId="{81B3B7A9-3A7D-4585-BC23-5B06DC49EE0E}"/>
    <dgm:cxn modelId="{291D418B-5D3D-4598-82FB-A42FC17B0FB7}" srcId="{62AD24DD-DC84-4EDB-86A8-4BF01C6978E9}" destId="{BDC0FB34-534C-4F8C-8B4C-01428C21077B}" srcOrd="0" destOrd="0" parTransId="{13A7FB61-8E79-424B-ABCC-70C90A3F2182}" sibTransId="{64925B46-CCB6-4C5D-A490-7BADC03B6C50}"/>
    <dgm:cxn modelId="{6A8026A6-4D28-4AFB-8260-1037AF0B3FA4}" srcId="{62AD24DD-DC84-4EDB-86A8-4BF01C6978E9}" destId="{2BACE77A-DF4C-491D-A61A-2F966C0861FB}" srcOrd="1" destOrd="0" parTransId="{CD976205-C7CE-47D5-AC95-455C4C984AB0}" sibTransId="{A4D63258-870F-499E-AE47-9F33A73FFBD9}"/>
    <dgm:cxn modelId="{3B4E65D5-7445-47B9-AFAA-FC40F9BAC836}" srcId="{7606325A-37D4-45AA-944E-F4AAC16E6AA5}" destId="{F07418F3-29E5-4C79-847B-1EB6A6F086CB}" srcOrd="2" destOrd="0" parTransId="{BD483807-90DF-46DB-8F1C-1FB7D3EB21FC}" sibTransId="{951F5EE8-5227-44CD-A025-A9770107553E}"/>
    <dgm:cxn modelId="{0E03B9F2-C528-4457-9557-95E2A82C0CA0}" type="presOf" srcId="{62AD24DD-DC84-4EDB-86A8-4BF01C6978E9}" destId="{A0498DF1-0D4A-4579-BC00-94E58B313523}" srcOrd="0" destOrd="0" presId="urn:microsoft.com/office/officeart/2005/8/layout/chevron2"/>
    <dgm:cxn modelId="{197A3DF8-7C6F-4FB8-BDEA-E473DDEFEEB6}" type="presOf" srcId="{7606325A-37D4-45AA-944E-F4AAC16E6AA5}" destId="{01879F97-3146-4E5C-8C22-338888531383}" srcOrd="0" destOrd="0" presId="urn:microsoft.com/office/officeart/2005/8/layout/chevron2"/>
    <dgm:cxn modelId="{BA0422D4-11CA-4C3E-9015-1CA00A68BCD6}" type="presParOf" srcId="{D82A4E21-68BE-4B5E-AE1A-95F52F8880DD}" destId="{132F61F7-DD1D-423E-8461-B4993E3D6470}" srcOrd="0" destOrd="0" presId="urn:microsoft.com/office/officeart/2005/8/layout/chevron2"/>
    <dgm:cxn modelId="{2515F41F-99B6-4E92-9412-90D6E5318EE0}" type="presParOf" srcId="{132F61F7-DD1D-423E-8461-B4993E3D6470}" destId="{A0498DF1-0D4A-4579-BC00-94E58B313523}" srcOrd="0" destOrd="0" presId="urn:microsoft.com/office/officeart/2005/8/layout/chevron2"/>
    <dgm:cxn modelId="{A21167DC-B512-4663-8C67-50D22040C0F5}" type="presParOf" srcId="{132F61F7-DD1D-423E-8461-B4993E3D6470}" destId="{04C9F4BF-E254-42D8-8A85-0D54387EA450}" srcOrd="1" destOrd="0" presId="urn:microsoft.com/office/officeart/2005/8/layout/chevron2"/>
    <dgm:cxn modelId="{A26B1E91-FF08-4CED-B4F0-6EEEB237DE1F}" type="presParOf" srcId="{D82A4E21-68BE-4B5E-AE1A-95F52F8880DD}" destId="{9B582C28-A5A2-4165-824B-09518CD713C6}" srcOrd="1" destOrd="0" presId="urn:microsoft.com/office/officeart/2005/8/layout/chevron2"/>
    <dgm:cxn modelId="{724DD102-0E0E-4B22-AECE-DC5109013037}" type="presParOf" srcId="{D82A4E21-68BE-4B5E-AE1A-95F52F8880DD}" destId="{4715AE3E-C58C-4D77-B1DA-0220C3710DC1}" srcOrd="2" destOrd="0" presId="urn:microsoft.com/office/officeart/2005/8/layout/chevron2"/>
    <dgm:cxn modelId="{155E4F49-055C-4D5E-A539-AFA413129C97}" type="presParOf" srcId="{4715AE3E-C58C-4D77-B1DA-0220C3710DC1}" destId="{01879F97-3146-4E5C-8C22-338888531383}" srcOrd="0" destOrd="0" presId="urn:microsoft.com/office/officeart/2005/8/layout/chevron2"/>
    <dgm:cxn modelId="{838BBF63-B67A-48F7-86F0-01D26BE4B4B7}" type="presParOf" srcId="{4715AE3E-C58C-4D77-B1DA-0220C3710DC1}" destId="{D9D1F752-1AB3-4C0D-B9A1-C9BA2E68923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06F9D-A6D7-449F-98B0-A39CB1F4614A}">
      <dsp:nvSpPr>
        <dsp:cNvPr id="0" name=""/>
        <dsp:cNvSpPr/>
      </dsp:nvSpPr>
      <dsp:spPr>
        <a:xfrm>
          <a:off x="48" y="210028"/>
          <a:ext cx="4602508" cy="64239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Clr>
              <a:srgbClr val="68A495"/>
            </a:buClr>
            <a:buFont typeface="Arial" panose="020B0604020202020204" pitchFamily="34" charset="0"/>
            <a:buNone/>
          </a:pPr>
          <a:r>
            <a:rPr lang="en-GB" sz="1800" kern="1200">
              <a:latin typeface="Arial" panose="020B0604020202020204" pitchFamily="34" charset="0"/>
              <a:cs typeface="Arial" panose="020B0604020202020204" pitchFamily="34" charset="0"/>
            </a:rPr>
            <a:t>Building Network Owner (BNO)</a:t>
          </a:r>
        </a:p>
      </dsp:txBody>
      <dsp:txXfrm>
        <a:off x="48" y="210028"/>
        <a:ext cx="4602508" cy="642394"/>
      </dsp:txXfrm>
    </dsp:sp>
    <dsp:sp modelId="{798E3EA8-8123-42E4-AE8B-AF7156C11AF1}">
      <dsp:nvSpPr>
        <dsp:cNvPr id="0" name=""/>
        <dsp:cNvSpPr/>
      </dsp:nvSpPr>
      <dsp:spPr>
        <a:xfrm>
          <a:off x="48" y="852422"/>
          <a:ext cx="4602508" cy="3242531"/>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An organisation that owns and/or operates the electricity distribution network within a multi occupancy building between the intake positions and the customers installations.</a:t>
          </a:r>
        </a:p>
        <a:p>
          <a:pPr marL="171450" lvl="1" indent="-171450" algn="l" defTabSz="800100">
            <a:lnSpc>
              <a:spcPct val="90000"/>
            </a:lnSpc>
            <a:spcBef>
              <a:spcPct val="0"/>
            </a:spcBef>
            <a:spcAft>
              <a:spcPct val="15000"/>
            </a:spcAft>
            <a:buChar char="•"/>
          </a:pPr>
          <a:endParaRPr lang="en-GB" sz="1800" kern="120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Because the DNO does not manage these assets, it is a useful piece of information for relevant Parties (MOA, Supplier, DNO) to be aware of to support the consumer. </a:t>
          </a:r>
        </a:p>
      </dsp:txBody>
      <dsp:txXfrm>
        <a:off x="48" y="852422"/>
        <a:ext cx="4602508" cy="3242531"/>
      </dsp:txXfrm>
    </dsp:sp>
    <dsp:sp modelId="{ADF1378A-CAC5-4E62-A4CB-7FE4C7892AFB}">
      <dsp:nvSpPr>
        <dsp:cNvPr id="0" name=""/>
        <dsp:cNvSpPr/>
      </dsp:nvSpPr>
      <dsp:spPr>
        <a:xfrm>
          <a:off x="5246908" y="210028"/>
          <a:ext cx="4602508" cy="64239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Clr>
              <a:srgbClr val="68A495"/>
            </a:buClr>
            <a:buNone/>
          </a:pPr>
          <a:r>
            <a:rPr lang="en-GB" sz="1800" kern="1200">
              <a:latin typeface="Arial" panose="020B0604020202020204" pitchFamily="34" charset="0"/>
              <a:cs typeface="Arial" panose="020B0604020202020204" pitchFamily="34" charset="0"/>
            </a:rPr>
            <a:t>The Energy Market Data Specification Address Population Rules</a:t>
          </a:r>
        </a:p>
      </dsp:txBody>
      <dsp:txXfrm>
        <a:off x="5246908" y="210028"/>
        <a:ext cx="4602508" cy="642394"/>
      </dsp:txXfrm>
    </dsp:sp>
    <dsp:sp modelId="{6BD3F321-09C4-4717-B29A-C916E451578F}">
      <dsp:nvSpPr>
        <dsp:cNvPr id="0" name=""/>
        <dsp:cNvSpPr/>
      </dsp:nvSpPr>
      <dsp:spPr>
        <a:xfrm>
          <a:off x="5246908" y="852422"/>
          <a:ext cx="4602508" cy="3242531"/>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V1.0 2.2 states that:</a:t>
          </a:r>
        </a:p>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Metering Point Address Line 1 shall be a Free Text field, subject to the following:</a:t>
          </a:r>
        </a:p>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LANDLORD, PLOT or FLAT being utilised</a:t>
          </a:r>
        </a:p>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where the presence of an organisation name would assist in positive identification of the Metering Point Address, and is not present elsewhere in that address, it may be entered in Metering Point Address Line 1 (e.g. “PLOT 1 Barratt Homes”);</a:t>
          </a:r>
        </a:p>
      </dsp:txBody>
      <dsp:txXfrm>
        <a:off x="5246908" y="852422"/>
        <a:ext cx="4602508" cy="32425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27D53-5D3F-4966-B392-41678EA7229F}">
      <dsp:nvSpPr>
        <dsp:cNvPr id="0" name=""/>
        <dsp:cNvSpPr/>
      </dsp:nvSpPr>
      <dsp:spPr>
        <a:xfrm>
          <a:off x="-5116856" y="-783844"/>
          <a:ext cx="6093532" cy="6093532"/>
        </a:xfrm>
        <a:prstGeom prst="blockArc">
          <a:avLst>
            <a:gd name="adj1" fmla="val 18900000"/>
            <a:gd name="adj2" fmla="val 2700000"/>
            <a:gd name="adj3" fmla="val 354"/>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70A504-41E7-4F4E-8829-8DCB821B13B0}">
      <dsp:nvSpPr>
        <dsp:cNvPr id="0" name=""/>
        <dsp:cNvSpPr/>
      </dsp:nvSpPr>
      <dsp:spPr>
        <a:xfrm>
          <a:off x="511396" y="347946"/>
          <a:ext cx="8710978" cy="6962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65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Would parties find it helpful in day-to-day operations if the BNO information is provided?</a:t>
          </a:r>
        </a:p>
      </dsp:txBody>
      <dsp:txXfrm>
        <a:off x="511396" y="347946"/>
        <a:ext cx="8710978" cy="696255"/>
      </dsp:txXfrm>
    </dsp:sp>
    <dsp:sp modelId="{5146A376-4C8C-4472-920C-5FECE382D109}">
      <dsp:nvSpPr>
        <dsp:cNvPr id="0" name=""/>
        <dsp:cNvSpPr/>
      </dsp:nvSpPr>
      <dsp:spPr>
        <a:xfrm>
          <a:off x="76236" y="260914"/>
          <a:ext cx="870319" cy="87031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773E00-557A-4BC6-A301-640C46CA01F2}">
      <dsp:nvSpPr>
        <dsp:cNvPr id="0" name=""/>
        <dsp:cNvSpPr/>
      </dsp:nvSpPr>
      <dsp:spPr>
        <a:xfrm>
          <a:off x="910575" y="1392511"/>
          <a:ext cx="8311798" cy="6962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65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Is there a preference as to where this information is provided?</a:t>
          </a:r>
        </a:p>
      </dsp:txBody>
      <dsp:txXfrm>
        <a:off x="910575" y="1392511"/>
        <a:ext cx="8311798" cy="696255"/>
      </dsp:txXfrm>
    </dsp:sp>
    <dsp:sp modelId="{3651EB09-8A63-47C2-A904-B4F85037C68D}">
      <dsp:nvSpPr>
        <dsp:cNvPr id="0" name=""/>
        <dsp:cNvSpPr/>
      </dsp:nvSpPr>
      <dsp:spPr>
        <a:xfrm>
          <a:off x="475415" y="1305479"/>
          <a:ext cx="870319" cy="87031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C937C6-5E7C-45FF-9CFC-F5389E4F745A}">
      <dsp:nvSpPr>
        <dsp:cNvPr id="0" name=""/>
        <dsp:cNvSpPr/>
      </dsp:nvSpPr>
      <dsp:spPr>
        <a:xfrm>
          <a:off x="910575" y="2437075"/>
          <a:ext cx="8311798" cy="6962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65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Is there an issue with using Address Line 1 in this way? </a:t>
          </a:r>
        </a:p>
      </dsp:txBody>
      <dsp:txXfrm>
        <a:off x="910575" y="2437075"/>
        <a:ext cx="8311798" cy="696255"/>
      </dsp:txXfrm>
    </dsp:sp>
    <dsp:sp modelId="{08CF1796-AEC8-4821-A2B1-5A3E1B7E61BC}">
      <dsp:nvSpPr>
        <dsp:cNvPr id="0" name=""/>
        <dsp:cNvSpPr/>
      </dsp:nvSpPr>
      <dsp:spPr>
        <a:xfrm>
          <a:off x="475415" y="2350043"/>
          <a:ext cx="870319" cy="87031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5A155B-267C-4BCC-98B8-8FA87D196FF5}">
      <dsp:nvSpPr>
        <dsp:cNvPr id="0" name=""/>
        <dsp:cNvSpPr/>
      </dsp:nvSpPr>
      <dsp:spPr>
        <a:xfrm>
          <a:off x="511396" y="3481640"/>
          <a:ext cx="8710978" cy="6962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653"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Do parties feel that a change to the guidance surrounding address line 1 is required for more explicit use?</a:t>
          </a:r>
        </a:p>
      </dsp:txBody>
      <dsp:txXfrm>
        <a:off x="511396" y="3481640"/>
        <a:ext cx="8710978" cy="696255"/>
      </dsp:txXfrm>
    </dsp:sp>
    <dsp:sp modelId="{B25B6F85-7557-4C86-AECA-874C576F094C}">
      <dsp:nvSpPr>
        <dsp:cNvPr id="0" name=""/>
        <dsp:cNvSpPr/>
      </dsp:nvSpPr>
      <dsp:spPr>
        <a:xfrm>
          <a:off x="76236" y="3394608"/>
          <a:ext cx="870319" cy="87031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47B53-D3A7-4112-A02A-5E7D836C95EB}">
      <dsp:nvSpPr>
        <dsp:cNvPr id="0" name=""/>
        <dsp:cNvSpPr/>
      </dsp:nvSpPr>
      <dsp:spPr>
        <a:xfrm>
          <a:off x="0" y="3910264"/>
          <a:ext cx="7846359" cy="85547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100000"/>
            </a:lnSpc>
            <a:spcBef>
              <a:spcPct val="0"/>
            </a:spcBef>
            <a:spcAft>
              <a:spcPct val="35000"/>
            </a:spcAft>
            <a:buNone/>
          </a:pPr>
          <a:r>
            <a:rPr lang="en-US" sz="1900" kern="1200">
              <a:latin typeface="Arial" panose="020B0604020202020204" pitchFamily="34" charset="0"/>
              <a:cs typeface="Arial" panose="020B0604020202020204" pitchFamily="34" charset="0"/>
            </a:rPr>
            <a:t>Subject to no comments/discussion, these will be updated on the Portal following the meeting</a:t>
          </a:r>
        </a:p>
      </dsp:txBody>
      <dsp:txXfrm>
        <a:off x="0" y="3910264"/>
        <a:ext cx="7846359" cy="855470"/>
      </dsp:txXfrm>
    </dsp:sp>
    <dsp:sp modelId="{1EACD655-8F17-4705-95C1-25820A5172E6}">
      <dsp:nvSpPr>
        <dsp:cNvPr id="0" name=""/>
        <dsp:cNvSpPr/>
      </dsp:nvSpPr>
      <dsp:spPr>
        <a:xfrm rot="10800000">
          <a:off x="0" y="2607382"/>
          <a:ext cx="7846359" cy="1315713"/>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100000"/>
            </a:lnSpc>
            <a:spcBef>
              <a:spcPct val="0"/>
            </a:spcBef>
            <a:spcAft>
              <a:spcPct val="35000"/>
            </a:spcAft>
            <a:buNone/>
          </a:pPr>
          <a:r>
            <a:rPr lang="en-GB" sz="1900" kern="1200">
              <a:latin typeface="Arial" panose="020B0604020202020204" pitchFamily="34" charset="0"/>
              <a:cs typeface="Arial" panose="020B0604020202020204" pitchFamily="34" charset="0"/>
            </a:rPr>
            <a:t>Comments requested before the meeting</a:t>
          </a:r>
          <a:endParaRPr lang="en-US" sz="1900" kern="1200">
            <a:latin typeface="Arial" panose="020B0604020202020204" pitchFamily="34" charset="0"/>
            <a:cs typeface="Arial" panose="020B0604020202020204" pitchFamily="34" charset="0"/>
          </a:endParaRPr>
        </a:p>
      </dsp:txBody>
      <dsp:txXfrm rot="10800000">
        <a:off x="0" y="2607382"/>
        <a:ext cx="7846359" cy="854911"/>
      </dsp:txXfrm>
    </dsp:sp>
    <dsp:sp modelId="{53A9A457-9073-4363-8BB7-9AE75EFB6F32}">
      <dsp:nvSpPr>
        <dsp:cNvPr id="0" name=""/>
        <dsp:cNvSpPr/>
      </dsp:nvSpPr>
      <dsp:spPr>
        <a:xfrm rot="10800000">
          <a:off x="0" y="1304501"/>
          <a:ext cx="7846359" cy="1315713"/>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100000"/>
            </a:lnSpc>
            <a:spcBef>
              <a:spcPct val="0"/>
            </a:spcBef>
            <a:spcAft>
              <a:spcPct val="35000"/>
            </a:spcAft>
            <a:buNone/>
          </a:pPr>
          <a:r>
            <a:rPr lang="en-GB" sz="1900" kern="1200"/>
            <a:t>Draft </a:t>
          </a:r>
          <a:r>
            <a:rPr lang="en-GB" sz="1900" kern="1200" err="1"/>
            <a:t>ToRs</a:t>
          </a:r>
          <a:r>
            <a:rPr lang="en-GB" sz="1900" kern="1200"/>
            <a:t> circulated with the pre meeting papers.</a:t>
          </a:r>
        </a:p>
      </dsp:txBody>
      <dsp:txXfrm rot="10800000">
        <a:off x="0" y="1304501"/>
        <a:ext cx="7846359" cy="854911"/>
      </dsp:txXfrm>
    </dsp:sp>
    <dsp:sp modelId="{B8FDE9D6-4533-43D4-8CB3-B0FECC3BA9E4}">
      <dsp:nvSpPr>
        <dsp:cNvPr id="0" name=""/>
        <dsp:cNvSpPr/>
      </dsp:nvSpPr>
      <dsp:spPr>
        <a:xfrm rot="10800000">
          <a:off x="0" y="1620"/>
          <a:ext cx="7846359" cy="1315713"/>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100000"/>
            </a:lnSpc>
            <a:spcBef>
              <a:spcPct val="0"/>
            </a:spcBef>
            <a:spcAft>
              <a:spcPct val="35000"/>
            </a:spcAft>
            <a:buNone/>
          </a:pPr>
          <a:r>
            <a:rPr lang="en-GB" sz="1900" kern="1200"/>
            <a:t>Based on feedback at the January meeting via </a:t>
          </a:r>
          <a:r>
            <a:rPr lang="en-GB" sz="1900" kern="1200" err="1"/>
            <a:t>Slido</a:t>
          </a:r>
          <a:r>
            <a:rPr lang="en-GB" sz="1900" kern="1200"/>
            <a:t>, changes were drafted </a:t>
          </a:r>
        </a:p>
      </dsp:txBody>
      <dsp:txXfrm rot="10800000">
        <a:off x="0" y="1620"/>
        <a:ext cx="7846359" cy="8549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788FE9-7E7E-41D9-880A-0DDF3319A2D1}">
      <dsp:nvSpPr>
        <dsp:cNvPr id="0" name=""/>
        <dsp:cNvSpPr/>
      </dsp:nvSpPr>
      <dsp:spPr>
        <a:xfrm>
          <a:off x="526021" y="72490"/>
          <a:ext cx="9468387" cy="860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100000"/>
            </a:lnSpc>
            <a:spcBef>
              <a:spcPct val="0"/>
            </a:spcBef>
            <a:spcAft>
              <a:spcPct val="35000"/>
            </a:spcAft>
            <a:buNone/>
          </a:pPr>
          <a:r>
            <a:rPr lang="en-US" sz="1600" kern="1200">
              <a:latin typeface="Arial" panose="020B0604020202020204" pitchFamily="34" charset="0"/>
              <a:cs typeface="Arial" panose="020B0604020202020204" pitchFamily="34" charset="0"/>
            </a:rPr>
            <a:t>The Performance Assurance Board (PAB) identified a lack of clear process for logging, resolving, and tracking industry data issues under the REC. The Data Error Management process has been designed to address this gap.</a:t>
          </a:r>
          <a:endParaRPr lang="en-GB" sz="1600" kern="1200">
            <a:latin typeface="Arial" panose="020B0604020202020204" pitchFamily="34" charset="0"/>
            <a:cs typeface="Arial" panose="020B0604020202020204" pitchFamily="34" charset="0"/>
          </a:endParaRPr>
        </a:p>
      </dsp:txBody>
      <dsp:txXfrm>
        <a:off x="526021" y="72490"/>
        <a:ext cx="9468387" cy="860762"/>
      </dsp:txXfrm>
    </dsp:sp>
    <dsp:sp modelId="{E2CD4143-B0BA-4BC3-B6DA-18E8431681AE}">
      <dsp:nvSpPr>
        <dsp:cNvPr id="0" name=""/>
        <dsp:cNvSpPr/>
      </dsp:nvSpPr>
      <dsp:spPr>
        <a:xfrm>
          <a:off x="526021"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8DE3FE0-676A-441D-8378-62132A3AE012}">
      <dsp:nvSpPr>
        <dsp:cNvPr id="0" name=""/>
        <dsp:cNvSpPr/>
      </dsp:nvSpPr>
      <dsp:spPr>
        <a:xfrm>
          <a:off x="1862116"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0BBD562-5148-4D14-90A2-09799B5C4FD8}">
      <dsp:nvSpPr>
        <dsp:cNvPr id="0" name=""/>
        <dsp:cNvSpPr/>
      </dsp:nvSpPr>
      <dsp:spPr>
        <a:xfrm>
          <a:off x="3198211"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E1FEA75-A310-4E6F-90A0-C2B83658C9C3}">
      <dsp:nvSpPr>
        <dsp:cNvPr id="0" name=""/>
        <dsp:cNvSpPr/>
      </dsp:nvSpPr>
      <dsp:spPr>
        <a:xfrm>
          <a:off x="4534305"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B54AE60-4420-45EF-8887-A1476BA81F8B}">
      <dsp:nvSpPr>
        <dsp:cNvPr id="0" name=""/>
        <dsp:cNvSpPr/>
      </dsp:nvSpPr>
      <dsp:spPr>
        <a:xfrm>
          <a:off x="5870400"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F308F72-75CF-4C57-B11A-CE30D223EF29}">
      <dsp:nvSpPr>
        <dsp:cNvPr id="0" name=""/>
        <dsp:cNvSpPr/>
      </dsp:nvSpPr>
      <dsp:spPr>
        <a:xfrm>
          <a:off x="7206495"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72925CB-093C-4523-BCE7-E0BEB72C8B84}">
      <dsp:nvSpPr>
        <dsp:cNvPr id="0" name=""/>
        <dsp:cNvSpPr/>
      </dsp:nvSpPr>
      <dsp:spPr>
        <a:xfrm>
          <a:off x="8542589" y="93325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E666280-740F-4800-86C8-4311A5DC0CA8}">
      <dsp:nvSpPr>
        <dsp:cNvPr id="0" name=""/>
        <dsp:cNvSpPr/>
      </dsp:nvSpPr>
      <dsp:spPr>
        <a:xfrm>
          <a:off x="526021" y="1237909"/>
          <a:ext cx="9468387" cy="860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100000"/>
            </a:lnSpc>
            <a:spcBef>
              <a:spcPct val="0"/>
            </a:spcBef>
            <a:spcAft>
              <a:spcPct val="35000"/>
            </a:spcAft>
            <a:buNone/>
          </a:pPr>
          <a:r>
            <a:rPr lang="en-US" sz="1600" kern="1200">
              <a:latin typeface="Arial" panose="020B0604020202020204" pitchFamily="34" charset="0"/>
              <a:cs typeface="Arial" panose="020B0604020202020204" pitchFamily="34" charset="0"/>
            </a:rPr>
            <a:t>The Central Data Error Resolution Log introduces a clear and consistent approach for recording, managing, and monitoring industry data issues. It acts as a single source of truth, improving transparency and visibility across all data‑related concerns.</a:t>
          </a:r>
          <a:endParaRPr lang="en-GB" sz="1600" kern="1200">
            <a:latin typeface="Arial" panose="020B0604020202020204" pitchFamily="34" charset="0"/>
            <a:cs typeface="Arial" panose="020B0604020202020204" pitchFamily="34" charset="0"/>
          </a:endParaRPr>
        </a:p>
      </dsp:txBody>
      <dsp:txXfrm>
        <a:off x="526021" y="1237909"/>
        <a:ext cx="9468387" cy="860762"/>
      </dsp:txXfrm>
    </dsp:sp>
    <dsp:sp modelId="{8D019262-A486-4357-AB8C-CB1DAC0FC260}">
      <dsp:nvSpPr>
        <dsp:cNvPr id="0" name=""/>
        <dsp:cNvSpPr/>
      </dsp:nvSpPr>
      <dsp:spPr>
        <a:xfrm>
          <a:off x="526021"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873A8EB-C66D-4788-A2BF-D65DF945C35F}">
      <dsp:nvSpPr>
        <dsp:cNvPr id="0" name=""/>
        <dsp:cNvSpPr/>
      </dsp:nvSpPr>
      <dsp:spPr>
        <a:xfrm>
          <a:off x="1862116"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2B35E45-E0AE-44BA-8785-436DD532CC22}">
      <dsp:nvSpPr>
        <dsp:cNvPr id="0" name=""/>
        <dsp:cNvSpPr/>
      </dsp:nvSpPr>
      <dsp:spPr>
        <a:xfrm>
          <a:off x="3198211"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7D85C5D-7776-43B2-AEBE-A561FBA52F70}">
      <dsp:nvSpPr>
        <dsp:cNvPr id="0" name=""/>
        <dsp:cNvSpPr/>
      </dsp:nvSpPr>
      <dsp:spPr>
        <a:xfrm>
          <a:off x="4534305"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608BD14-28B7-4377-96FD-3A69265A1ADA}">
      <dsp:nvSpPr>
        <dsp:cNvPr id="0" name=""/>
        <dsp:cNvSpPr/>
      </dsp:nvSpPr>
      <dsp:spPr>
        <a:xfrm>
          <a:off x="5870400"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D641D1F-D28D-4CBB-A494-31B16153021C}">
      <dsp:nvSpPr>
        <dsp:cNvPr id="0" name=""/>
        <dsp:cNvSpPr/>
      </dsp:nvSpPr>
      <dsp:spPr>
        <a:xfrm>
          <a:off x="7206495"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8829EAE-2E3F-4B48-8DCF-5B2474EFB133}">
      <dsp:nvSpPr>
        <dsp:cNvPr id="0" name=""/>
        <dsp:cNvSpPr/>
      </dsp:nvSpPr>
      <dsp:spPr>
        <a:xfrm>
          <a:off x="8542589" y="2098672"/>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D74DCF6-8C9B-4217-BCE5-32B05972D129}">
      <dsp:nvSpPr>
        <dsp:cNvPr id="0" name=""/>
        <dsp:cNvSpPr/>
      </dsp:nvSpPr>
      <dsp:spPr>
        <a:xfrm>
          <a:off x="526021" y="2403329"/>
          <a:ext cx="9468387" cy="860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100000"/>
            </a:lnSpc>
            <a:spcBef>
              <a:spcPct val="0"/>
            </a:spcBef>
            <a:spcAft>
              <a:spcPct val="35000"/>
            </a:spcAft>
            <a:buNone/>
          </a:pPr>
          <a:r>
            <a:rPr lang="en-US" sz="1600" kern="1200">
              <a:latin typeface="Arial" panose="020B0604020202020204" pitchFamily="34" charset="0"/>
              <a:cs typeface="Arial" panose="020B0604020202020204" pitchFamily="34" charset="0"/>
            </a:rPr>
            <a:t>A wide range of industry data is managed through REC processes, directly affecting the operations of stakeholders and consumers. Establishing a robust mechanism for tracking data issues supports effective resolution management and enhances confidence in data quality.</a:t>
          </a:r>
          <a:endParaRPr lang="en-GB" sz="1600" kern="1200">
            <a:latin typeface="Arial" panose="020B0604020202020204" pitchFamily="34" charset="0"/>
            <a:cs typeface="Arial" panose="020B0604020202020204" pitchFamily="34" charset="0"/>
          </a:endParaRPr>
        </a:p>
      </dsp:txBody>
      <dsp:txXfrm>
        <a:off x="526021" y="2403329"/>
        <a:ext cx="9468387" cy="860762"/>
      </dsp:txXfrm>
    </dsp:sp>
    <dsp:sp modelId="{97578A9C-39F1-4C98-AF14-8C775707C801}">
      <dsp:nvSpPr>
        <dsp:cNvPr id="0" name=""/>
        <dsp:cNvSpPr/>
      </dsp:nvSpPr>
      <dsp:spPr>
        <a:xfrm>
          <a:off x="526021"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092CD0A-9F7C-47EC-8983-8930995CE8A5}">
      <dsp:nvSpPr>
        <dsp:cNvPr id="0" name=""/>
        <dsp:cNvSpPr/>
      </dsp:nvSpPr>
      <dsp:spPr>
        <a:xfrm>
          <a:off x="1862116"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D49B906-A794-4438-A0E2-8F27C16066F8}">
      <dsp:nvSpPr>
        <dsp:cNvPr id="0" name=""/>
        <dsp:cNvSpPr/>
      </dsp:nvSpPr>
      <dsp:spPr>
        <a:xfrm>
          <a:off x="3198211"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0163265-35CF-4821-BC88-7C1BC44495C1}">
      <dsp:nvSpPr>
        <dsp:cNvPr id="0" name=""/>
        <dsp:cNvSpPr/>
      </dsp:nvSpPr>
      <dsp:spPr>
        <a:xfrm>
          <a:off x="4534305"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D4E298C-379E-498F-AFC3-279E3CE8A2A8}">
      <dsp:nvSpPr>
        <dsp:cNvPr id="0" name=""/>
        <dsp:cNvSpPr/>
      </dsp:nvSpPr>
      <dsp:spPr>
        <a:xfrm>
          <a:off x="5870400"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600FC86-D3F9-4873-B6A1-186C487999B6}">
      <dsp:nvSpPr>
        <dsp:cNvPr id="0" name=""/>
        <dsp:cNvSpPr/>
      </dsp:nvSpPr>
      <dsp:spPr>
        <a:xfrm>
          <a:off x="7206495"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E3CFF4-EB27-4DA7-A8DC-D23EFC995217}">
      <dsp:nvSpPr>
        <dsp:cNvPr id="0" name=""/>
        <dsp:cNvSpPr/>
      </dsp:nvSpPr>
      <dsp:spPr>
        <a:xfrm>
          <a:off x="8542589" y="3264091"/>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CD07729-3D5D-44ED-847B-317D9971728B}">
      <dsp:nvSpPr>
        <dsp:cNvPr id="0" name=""/>
        <dsp:cNvSpPr/>
      </dsp:nvSpPr>
      <dsp:spPr>
        <a:xfrm>
          <a:off x="526021" y="3568748"/>
          <a:ext cx="9468387" cy="860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marL="0" lvl="0" indent="0" algn="l" defTabSz="711200">
            <a:lnSpc>
              <a:spcPct val="100000"/>
            </a:lnSpc>
            <a:spcBef>
              <a:spcPct val="0"/>
            </a:spcBef>
            <a:spcAft>
              <a:spcPct val="35000"/>
            </a:spcAft>
            <a:buNone/>
          </a:pPr>
          <a:r>
            <a:rPr lang="en-US" sz="1600" kern="1200">
              <a:latin typeface="Arial" panose="020B0604020202020204" pitchFamily="34" charset="0"/>
              <a:cs typeface="Arial" panose="020B0604020202020204" pitchFamily="34" charset="0"/>
            </a:rPr>
            <a:t>The Central Data Issue Log will consolidate all submissions made via the portal, including newly raised issues and existing issues shared for visibility.</a:t>
          </a:r>
          <a:endParaRPr lang="en-GB" sz="1600" kern="1200">
            <a:latin typeface="Arial" panose="020B0604020202020204" pitchFamily="34" charset="0"/>
            <a:cs typeface="Arial" panose="020B0604020202020204" pitchFamily="34" charset="0"/>
          </a:endParaRPr>
        </a:p>
      </dsp:txBody>
      <dsp:txXfrm>
        <a:off x="526021" y="3568748"/>
        <a:ext cx="9468387" cy="860762"/>
      </dsp:txXfrm>
    </dsp:sp>
    <dsp:sp modelId="{FAEA706E-D024-4309-BA17-327C91EB9F37}">
      <dsp:nvSpPr>
        <dsp:cNvPr id="0" name=""/>
        <dsp:cNvSpPr/>
      </dsp:nvSpPr>
      <dsp:spPr>
        <a:xfrm>
          <a:off x="526021"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68F8A8A-E200-48DC-BB1E-1BBE2AF8749E}">
      <dsp:nvSpPr>
        <dsp:cNvPr id="0" name=""/>
        <dsp:cNvSpPr/>
      </dsp:nvSpPr>
      <dsp:spPr>
        <a:xfrm>
          <a:off x="1862116"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4BEA57C-DB9C-476F-86FF-6C14E785B5FC}">
      <dsp:nvSpPr>
        <dsp:cNvPr id="0" name=""/>
        <dsp:cNvSpPr/>
      </dsp:nvSpPr>
      <dsp:spPr>
        <a:xfrm>
          <a:off x="3198211"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B92A7E4-2282-42DE-A922-9EDDE4A8EE44}">
      <dsp:nvSpPr>
        <dsp:cNvPr id="0" name=""/>
        <dsp:cNvSpPr/>
      </dsp:nvSpPr>
      <dsp:spPr>
        <a:xfrm>
          <a:off x="4534305"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CD470A8-2E69-4621-B0C1-92952E2BB819}">
      <dsp:nvSpPr>
        <dsp:cNvPr id="0" name=""/>
        <dsp:cNvSpPr/>
      </dsp:nvSpPr>
      <dsp:spPr>
        <a:xfrm>
          <a:off x="5870400"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43EAB29-521A-4F6B-9B0C-B7886802040F}">
      <dsp:nvSpPr>
        <dsp:cNvPr id="0" name=""/>
        <dsp:cNvSpPr/>
      </dsp:nvSpPr>
      <dsp:spPr>
        <a:xfrm>
          <a:off x="7206495"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949F013-2338-4DBB-9E97-28BD761E7C96}">
      <dsp:nvSpPr>
        <dsp:cNvPr id="0" name=""/>
        <dsp:cNvSpPr/>
      </dsp:nvSpPr>
      <dsp:spPr>
        <a:xfrm>
          <a:off x="8542589" y="4429510"/>
          <a:ext cx="1262451" cy="210408"/>
        </a:xfrm>
        <a:prstGeom prst="parallelogram">
          <a:avLst>
            <a:gd name="adj" fmla="val 14084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98DF1-0D4A-4579-BC00-94E58B313523}">
      <dsp:nvSpPr>
        <dsp:cNvPr id="0" name=""/>
        <dsp:cNvSpPr/>
      </dsp:nvSpPr>
      <dsp:spPr>
        <a:xfrm rot="5400000">
          <a:off x="-286483" y="289526"/>
          <a:ext cx="1909889" cy="1336922"/>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cs typeface="Arial" panose="020B0604020202020204" pitchFamily="34" charset="0"/>
            </a:rPr>
            <a:t>Existing Issues</a:t>
          </a:r>
        </a:p>
      </dsp:txBody>
      <dsp:txXfrm rot="-5400000">
        <a:off x="1" y="671503"/>
        <a:ext cx="1336922" cy="572967"/>
      </dsp:txXfrm>
    </dsp:sp>
    <dsp:sp modelId="{04C9F4BF-E254-42D8-8A85-0D54387EA450}">
      <dsp:nvSpPr>
        <dsp:cNvPr id="0" name=""/>
        <dsp:cNvSpPr/>
      </dsp:nvSpPr>
      <dsp:spPr>
        <a:xfrm rot="5400000">
          <a:off x="4512170" y="-3172205"/>
          <a:ext cx="1241427" cy="7591924"/>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Already being managed through established resolution processes.</a:t>
          </a:r>
          <a:endParaRPr lang="en-GB" sz="1500" kern="120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To be submitted for inclusion into the log to ensure wider visibility and comprehensive tracking.</a:t>
          </a:r>
          <a:endParaRPr lang="en-GB" sz="1500" kern="120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New submission acceptance criteria </a:t>
          </a:r>
          <a:r>
            <a:rPr lang="en-GB" sz="1500" b="1" kern="1200" noProof="0">
              <a:latin typeface="Arial" panose="020B0604020202020204" pitchFamily="34" charset="0"/>
              <a:cs typeface="Arial" panose="020B0604020202020204" pitchFamily="34" charset="0"/>
            </a:rPr>
            <a:t>does not apply </a:t>
          </a:r>
          <a:r>
            <a:rPr lang="en-GB" sz="1500" kern="1200" noProof="0">
              <a:latin typeface="Arial" panose="020B0604020202020204" pitchFamily="34" charset="0"/>
              <a:cs typeface="Arial" panose="020B0604020202020204" pitchFamily="34" charset="0"/>
            </a:rPr>
            <a:t>to these entries.</a:t>
          </a:r>
          <a:endParaRPr lang="en-GB" sz="1500" kern="1200">
            <a:latin typeface="Arial" panose="020B0604020202020204" pitchFamily="34" charset="0"/>
            <a:cs typeface="Arial" panose="020B0604020202020204" pitchFamily="34" charset="0"/>
          </a:endParaRPr>
        </a:p>
      </dsp:txBody>
      <dsp:txXfrm rot="-5400000">
        <a:off x="1336922" y="63644"/>
        <a:ext cx="7531323" cy="1120225"/>
      </dsp:txXfrm>
    </dsp:sp>
    <dsp:sp modelId="{01879F97-3146-4E5C-8C22-338888531383}">
      <dsp:nvSpPr>
        <dsp:cNvPr id="0" name=""/>
        <dsp:cNvSpPr/>
      </dsp:nvSpPr>
      <dsp:spPr>
        <a:xfrm rot="5400000">
          <a:off x="-286483" y="1910127"/>
          <a:ext cx="1909889" cy="1336922"/>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cs typeface="Arial" panose="020B0604020202020204" pitchFamily="34" charset="0"/>
            </a:rPr>
            <a:t>New Issues</a:t>
          </a:r>
        </a:p>
      </dsp:txBody>
      <dsp:txXfrm rot="-5400000">
        <a:off x="1" y="2292104"/>
        <a:ext cx="1336922" cy="572967"/>
      </dsp:txXfrm>
    </dsp:sp>
    <dsp:sp modelId="{D9D1F752-1AB3-4C0D-B9A1-C9BA2E689235}">
      <dsp:nvSpPr>
        <dsp:cNvPr id="0" name=""/>
        <dsp:cNvSpPr/>
      </dsp:nvSpPr>
      <dsp:spPr>
        <a:xfrm rot="5400000">
          <a:off x="4512170" y="-1551604"/>
          <a:ext cx="1241427" cy="7591924"/>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Newly identified data errors that are not suitable to be managed or resolved in established resolution processes</a:t>
          </a:r>
          <a:endParaRPr lang="en-GB" sz="1500" kern="120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Need investigation to determine the root cause and appropriate resolution pathways. </a:t>
          </a:r>
          <a:endParaRPr lang="en-GB" sz="1500" kern="1200">
            <a:latin typeface="Arial" panose="020B0604020202020204"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en-GB" sz="1500" kern="1200" noProof="0">
              <a:latin typeface="Arial" panose="020B0604020202020204" pitchFamily="34" charset="0"/>
              <a:cs typeface="Arial" panose="020B0604020202020204" pitchFamily="34" charset="0"/>
            </a:rPr>
            <a:t>The new submission acceptance criteria </a:t>
          </a:r>
          <a:r>
            <a:rPr lang="en-GB" sz="1500" b="1" kern="1200" noProof="0">
              <a:latin typeface="Arial" panose="020B0604020202020204" pitchFamily="34" charset="0"/>
              <a:cs typeface="Arial" panose="020B0604020202020204" pitchFamily="34" charset="0"/>
            </a:rPr>
            <a:t>does apply </a:t>
          </a:r>
          <a:r>
            <a:rPr lang="en-GB" sz="1500" kern="1200" noProof="0">
              <a:latin typeface="Arial" panose="020B0604020202020204" pitchFamily="34" charset="0"/>
              <a:cs typeface="Arial" panose="020B0604020202020204" pitchFamily="34" charset="0"/>
            </a:rPr>
            <a:t>to these entries.</a:t>
          </a:r>
          <a:endParaRPr lang="en-GB" sz="1500" kern="1200">
            <a:latin typeface="Arial" panose="020B0604020202020204" pitchFamily="34" charset="0"/>
            <a:cs typeface="Arial" panose="020B0604020202020204" pitchFamily="34" charset="0"/>
          </a:endParaRPr>
        </a:p>
      </dsp:txBody>
      <dsp:txXfrm rot="-5400000">
        <a:off x="1336922" y="1684245"/>
        <a:ext cx="7531323" cy="1120225"/>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06/02/2026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06/02/2026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058B9-E5C4-27AE-598D-DBC144AF9F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3299A-A965-DC56-E60A-04F57DFE00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46DA7F-8530-EE2F-B614-93E413DA2DD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73DB876-D58F-E2DC-F8D2-C8A1BBFDFB2C}"/>
              </a:ext>
            </a:extLst>
          </p:cNvPr>
          <p:cNvSpPr>
            <a:spLocks noGrp="1"/>
          </p:cNvSpPr>
          <p:nvPr>
            <p:ph type="sldNum" sz="quarter" idx="5"/>
          </p:nvPr>
        </p:nvSpPr>
        <p:spPr/>
        <p:txBody>
          <a:bodyPr/>
          <a:lstStyle/>
          <a:p>
            <a:fld id="{EA33067D-C8F5-4247-B26D-356F34207E7F}" type="slidenum">
              <a:rPr lang="en-GB" smtClean="0"/>
              <a:t>8</a:t>
            </a:fld>
            <a:endParaRPr lang="en-GB"/>
          </a:p>
        </p:txBody>
      </p:sp>
    </p:spTree>
    <p:extLst>
      <p:ext uri="{BB962C8B-B14F-4D97-AF65-F5344CB8AC3E}">
        <p14:creationId xmlns:p14="http://schemas.microsoft.com/office/powerpoint/2010/main" val="3010785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874F6-14BA-E558-B2E7-7E8418A79D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7277E7-7A5E-60F5-AC3B-F1A97CB5BE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B4029-8379-506D-A4E7-954D4E7DAF4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4B2C762-E842-B2CB-E430-5C60479D6D8A}"/>
              </a:ext>
            </a:extLst>
          </p:cNvPr>
          <p:cNvSpPr>
            <a:spLocks noGrp="1"/>
          </p:cNvSpPr>
          <p:nvPr>
            <p:ph type="sldNum" sz="quarter" idx="5"/>
          </p:nvPr>
        </p:nvSpPr>
        <p:spPr/>
        <p:txBody>
          <a:bodyPr/>
          <a:lstStyle/>
          <a:p>
            <a:fld id="{EA33067D-C8F5-4247-B26D-356F34207E7F}" type="slidenum">
              <a:rPr lang="en-GB" smtClean="0"/>
              <a:t>9</a:t>
            </a:fld>
            <a:endParaRPr lang="en-GB"/>
          </a:p>
        </p:txBody>
      </p:sp>
    </p:spTree>
    <p:extLst>
      <p:ext uri="{BB962C8B-B14F-4D97-AF65-F5344CB8AC3E}">
        <p14:creationId xmlns:p14="http://schemas.microsoft.com/office/powerpoint/2010/main" val="722162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5B5AB-2144-2447-EA72-B25CCA4F9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B3FB3-10A3-1165-4B7D-87C6878175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9EA8B0-731C-58B6-5916-DEF0FC0C917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C56234-7175-D0AC-FE21-953F29F5F3F3}"/>
              </a:ext>
            </a:extLst>
          </p:cNvPr>
          <p:cNvSpPr>
            <a:spLocks noGrp="1"/>
          </p:cNvSpPr>
          <p:nvPr>
            <p:ph type="sldNum" sz="quarter" idx="5"/>
          </p:nvPr>
        </p:nvSpPr>
        <p:spPr/>
        <p:txBody>
          <a:bodyPr/>
          <a:lstStyle/>
          <a:p>
            <a:fld id="{EA33067D-C8F5-4247-B26D-356F34207E7F}" type="slidenum">
              <a:rPr lang="en-GB" smtClean="0"/>
              <a:t>13</a:t>
            </a:fld>
            <a:endParaRPr lang="en-GB"/>
          </a:p>
        </p:txBody>
      </p:sp>
    </p:spTree>
    <p:extLst>
      <p:ext uri="{BB962C8B-B14F-4D97-AF65-F5344CB8AC3E}">
        <p14:creationId xmlns:p14="http://schemas.microsoft.com/office/powerpoint/2010/main" val="991198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3175-46E3-0ABA-1D7B-48BB4B70E5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29A6F-E95E-AAFB-E58C-A7EB5302A7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871D7E-4487-6BDD-2705-21D0DBD39C7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52D4981-B31E-CE1C-2836-6EB5CD0EEEA2}"/>
              </a:ext>
            </a:extLst>
          </p:cNvPr>
          <p:cNvSpPr>
            <a:spLocks noGrp="1"/>
          </p:cNvSpPr>
          <p:nvPr>
            <p:ph type="sldNum" sz="quarter" idx="5"/>
          </p:nvPr>
        </p:nvSpPr>
        <p:spPr/>
        <p:txBody>
          <a:bodyPr/>
          <a:lstStyle/>
          <a:p>
            <a:fld id="{EA33067D-C8F5-4247-B26D-356F34207E7F}" type="slidenum">
              <a:rPr lang="en-GB" smtClean="0"/>
              <a:t>14</a:t>
            </a:fld>
            <a:endParaRPr lang="en-GB"/>
          </a:p>
        </p:txBody>
      </p:sp>
    </p:spTree>
    <p:extLst>
      <p:ext uri="{BB962C8B-B14F-4D97-AF65-F5344CB8AC3E}">
        <p14:creationId xmlns:p14="http://schemas.microsoft.com/office/powerpoint/2010/main" val="23039049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06/02/2026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February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February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3647184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5.xml"/><Relationship Id="rId1" Type="http://schemas.openxmlformats.org/officeDocument/2006/relationships/slideLayout" Target="../slideLayouts/slideLayout44.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5.jpe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heme" Target="../theme/theme3.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3.xml"/><Relationship Id="rId7" Type="http://schemas.openxmlformats.org/officeDocument/2006/relationships/image" Target="../media/image3.pn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theme" Target="../theme/theme4.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77" r:id="rId20"/>
    <p:sldLayoutId id="2147484078" r:id="rId21"/>
    <p:sldLayoutId id="2147484079" r:id="rId22"/>
    <p:sldLayoutId id="2147484080" r:id="rId23"/>
    <p:sldLayoutId id="2147484081" r:id="rId24"/>
    <p:sldLayoutId id="2147484082" r:id="rId25"/>
    <p:sldLayoutId id="2147484083" r:id="rId26"/>
    <p:sldLayoutId id="2147484084" r:id="rId27"/>
    <p:sldLayoutId id="2147484085" r:id="rId28"/>
    <p:sldLayoutId id="2147484086" r:id="rId29"/>
    <p:sldLayoutId id="2147484087" r:id="rId30"/>
    <p:sldLayoutId id="2147484088" r:id="rId31"/>
    <p:sldLayoutId id="2147484089" r:id="rId32"/>
    <p:sldLayoutId id="2147484090" r:id="rId33"/>
    <p:sldLayoutId id="2147484091" r:id="rId34"/>
    <p:sldLayoutId id="2147484092" r:id="rId35"/>
    <p:sldLayoutId id="2147484093" r:id="rId36"/>
    <p:sldLayoutId id="2147484094" r:id="rId37"/>
    <p:sldLayoutId id="2147484095" r:id="rId38"/>
    <p:sldLayoutId id="2147484096" r:id="rId39"/>
    <p:sldLayoutId id="2147484097" r:id="rId40"/>
    <p:sldLayoutId id="2147484098" r:id="rId41"/>
    <p:sldLayoutId id="2147484099" r:id="rId42"/>
    <p:sldLayoutId id="2147484165"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58005749"/>
      </p:ext>
    </p:extLst>
  </p:cSld>
  <p:clrMap bg1="lt1" tx1="dk1" bg2="lt2" tx2="dk2" accent1="accent1" accent2="accent2" accent3="accent3" accent4="accent4" accent5="accent5" accent6="accent6" hlink="hlink" folHlink="folHlink"/>
  <p:sldLayoutIdLst>
    <p:sldLayoutId id="2147484148"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8" Type="http://schemas.openxmlformats.org/officeDocument/2006/relationships/hyperlink" Target="https://recportal.co.uk/rec-wiki-party-management/-/knowledge_base/party-management/data-error-management"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hyperlink" Target="https://recportal.co.uk/rec-wiki-rec-events/-/knowledge_base/2026-02-february-/rec-webinar-data-error-resolution-management-process-25-february-2026-?utm_source=emailoctopus&amp;utm_medium=email&amp;utm_campaign=Weekly%20Bulletin%20-%202026-02-06"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13 February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890547020"/>
              </p:ext>
            </p:extLst>
          </p:nvPr>
        </p:nvGraphicFramePr>
        <p:xfrm>
          <a:off x="1143000" y="1445860"/>
          <a:ext cx="9528049" cy="3809670"/>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48779415"/>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cap="none" spc="0" dirty="0">
                          <a:solidFill>
                            <a:schemeClr val="tx1"/>
                          </a:solidFill>
                          <a:effectLst/>
                          <a:latin typeface="Arial" panose="020B0604020202020204" pitchFamily="34" charset="0"/>
                          <a:cs typeface="Arial" panose="020B0604020202020204" pitchFamily="34" charset="0"/>
                        </a:rPr>
                        <a:t>Inconsistent Use of ‘Metering Point Address Line 1’</a:t>
                      </a:r>
                    </a:p>
                    <a:p>
                      <a:pPr algn="l" rtl="0" fontAlgn="base"/>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761341561"/>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RIG Terms of Reference (</a:t>
                      </a:r>
                      <a:r>
                        <a:rPr lang="en-GB" sz="1200" b="1" i="0" cap="none" spc="0" dirty="0" err="1">
                          <a:solidFill>
                            <a:schemeClr val="tx1"/>
                          </a:solidFill>
                          <a:effectLst/>
                          <a:latin typeface="Arial" panose="020B0604020202020204" pitchFamily="34" charset="0"/>
                          <a:cs typeface="Arial" panose="020B0604020202020204" pitchFamily="34" charset="0"/>
                        </a:rPr>
                        <a:t>ToR</a:t>
                      </a:r>
                      <a:r>
                        <a:rPr lang="en-GB" sz="1200" b="1" i="0" cap="none" spc="0" dirty="0">
                          <a:solidFill>
                            <a:schemeClr val="tx1"/>
                          </a:solidFill>
                          <a:effectLst/>
                          <a:latin typeface="Arial" panose="020B0604020202020204" pitchFamily="34" charset="0"/>
                          <a:cs typeface="Arial" panose="020B0604020202020204" pitchFamily="34" charset="0"/>
                        </a:rPr>
                        <a:t>) and Improvements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10:45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Data Error Management – Newly Established Process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10:55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086946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57112999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11:15</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728296207"/>
              </p:ext>
            </p:extLst>
          </p:nvPr>
        </p:nvGraphicFramePr>
        <p:xfrm>
          <a:off x="523131" y="1728841"/>
          <a:ext cx="10380843" cy="2164733"/>
        </p:xfrm>
        <a:graphic>
          <a:graphicData uri="http://schemas.openxmlformats.org/drawingml/2006/table">
            <a:tbl>
              <a:tblPr>
                <a:tableStyleId>{8799B23B-EC83-4686-B30A-512413B5E67A}</a:tableStyleId>
              </a:tblPr>
              <a:tblGrid>
                <a:gridCol w="1521979">
                  <a:extLst>
                    <a:ext uri="{9D8B030D-6E8A-4147-A177-3AD203B41FA5}">
                      <a16:colId xmlns:a16="http://schemas.microsoft.com/office/drawing/2014/main" val="2910410719"/>
                    </a:ext>
                  </a:extLst>
                </a:gridCol>
                <a:gridCol w="2703871">
                  <a:extLst>
                    <a:ext uri="{9D8B030D-6E8A-4147-A177-3AD203B41FA5}">
                      <a16:colId xmlns:a16="http://schemas.microsoft.com/office/drawing/2014/main" val="71575949"/>
                    </a:ext>
                  </a:extLst>
                </a:gridCol>
                <a:gridCol w="1012722">
                  <a:extLst>
                    <a:ext uri="{9D8B030D-6E8A-4147-A177-3AD203B41FA5}">
                      <a16:colId xmlns:a16="http://schemas.microsoft.com/office/drawing/2014/main" val="3324464893"/>
                    </a:ext>
                  </a:extLst>
                </a:gridCol>
                <a:gridCol w="993059">
                  <a:extLst>
                    <a:ext uri="{9D8B030D-6E8A-4147-A177-3AD203B41FA5}">
                      <a16:colId xmlns:a16="http://schemas.microsoft.com/office/drawing/2014/main" val="2688729366"/>
                    </a:ext>
                  </a:extLst>
                </a:gridCol>
                <a:gridCol w="1052051">
                  <a:extLst>
                    <a:ext uri="{9D8B030D-6E8A-4147-A177-3AD203B41FA5}">
                      <a16:colId xmlns:a16="http://schemas.microsoft.com/office/drawing/2014/main" val="3269228404"/>
                    </a:ext>
                  </a:extLst>
                </a:gridCol>
                <a:gridCol w="2310581">
                  <a:extLst>
                    <a:ext uri="{9D8B030D-6E8A-4147-A177-3AD203B41FA5}">
                      <a16:colId xmlns:a16="http://schemas.microsoft.com/office/drawing/2014/main" val="2956215179"/>
                    </a:ext>
                  </a:extLst>
                </a:gridCol>
                <a:gridCol w="786580">
                  <a:extLst>
                    <a:ext uri="{9D8B030D-6E8A-4147-A177-3AD203B41FA5}">
                      <a16:colId xmlns:a16="http://schemas.microsoft.com/office/drawing/2014/main" val="2894994697"/>
                    </a:ext>
                  </a:extLst>
                </a:gridCol>
              </a:tblGrid>
              <a:tr h="790032">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374701">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RECRIG_26_0109_05_01</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b="0" u="none" strike="noStrike">
                          <a:solidFill>
                            <a:schemeClr val="tx1"/>
                          </a:solidFill>
                          <a:effectLst/>
                          <a:latin typeface="Arial" panose="020B0604020202020204" pitchFamily="34" charset="0"/>
                          <a:cs typeface="Arial" panose="020B0604020202020204" pitchFamily="34" charset="0"/>
                        </a:rPr>
                        <a:t>The Code Manager to draft changes to the Terms of Reference and circulate before the next RIG meeting for comments.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Code Manager (KD)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09/01/2026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13/02/2026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b="0" u="none" strike="noStrike">
                          <a:solidFill>
                            <a:schemeClr val="tx1"/>
                          </a:solidFill>
                          <a:effectLst/>
                          <a:latin typeface="Arial" panose="020B0604020202020204" pitchFamily="34" charset="0"/>
                          <a:cs typeface="Arial" panose="020B0604020202020204" pitchFamily="34" charset="0"/>
                        </a:rPr>
                        <a:t>Draft RIG Terms of References circulated with the pre meeting papers for Feb meeting</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Propose to Close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3930895269"/>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For Information: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FF5DB-2E1C-756F-1B93-5569C9BADF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E2C04A-EA93-E9B1-29EE-F6C9D8269317}"/>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3. </a:t>
            </a:r>
            <a:r>
              <a:rPr lang="en-GB" sz="2400" dirty="0"/>
              <a:t>Inconsistent use of “Metering Point Address Line 1”</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3650BC0E-8E4E-A269-C1F1-522F6B17D497}"/>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770361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A9621-727C-261C-D84E-2831B89DE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589E5-9FBA-2DD5-0DB2-46847C004CE2}"/>
              </a:ext>
            </a:extLst>
          </p:cNvPr>
          <p:cNvSpPr>
            <a:spLocks noGrp="1"/>
          </p:cNvSpPr>
          <p:nvPr>
            <p:ph type="title"/>
          </p:nvPr>
        </p:nvSpPr>
        <p:spPr>
          <a:xfrm>
            <a:off x="838200" y="365125"/>
            <a:ext cx="9284855" cy="660111"/>
          </a:xfrm>
        </p:spPr>
        <p:txBody>
          <a:bodyPr anchor="ctr">
            <a:normAutofit fontScale="90000"/>
          </a:bodyPr>
          <a:lstStyle/>
          <a:p>
            <a:r>
              <a:rPr lang="en-GB">
                <a:latin typeface="Arial" panose="020B0604020202020204" pitchFamily="34" charset="0"/>
                <a:cs typeface="Arial" panose="020B0604020202020204" pitchFamily="34" charset="0"/>
              </a:rPr>
              <a:t>Inconsistent use of “Metering Point Address Line 1”</a:t>
            </a:r>
          </a:p>
        </p:txBody>
      </p:sp>
      <p:sp>
        <p:nvSpPr>
          <p:cNvPr id="5" name="Rectangle: Rounded Corners 4">
            <a:extLst>
              <a:ext uri="{FF2B5EF4-FFF2-40B4-BE49-F238E27FC236}">
                <a16:creationId xmlns:a16="http://schemas.microsoft.com/office/drawing/2014/main" id="{263F9ED3-CC98-0CE6-AAB2-81D9315E092D}"/>
              </a:ext>
            </a:extLst>
          </p:cNvPr>
          <p:cNvSpPr/>
          <p:nvPr/>
        </p:nvSpPr>
        <p:spPr>
          <a:xfrm>
            <a:off x="838199" y="1507384"/>
            <a:ext cx="9849465" cy="861401"/>
          </a:xfrm>
          <a:prstGeom prst="roundRect">
            <a:avLst/>
          </a:prstGeom>
          <a:solidFill>
            <a:srgbClr val="7B282E"/>
          </a:solidFill>
          <a:ln w="12700" cap="flat" cmpd="sng" algn="ctr">
            <a:solidFill>
              <a:srgbClr val="7B282E">
                <a:shade val="15000"/>
              </a:srgbClr>
            </a:solidFill>
            <a:prstDash val="solid"/>
            <a:miter lim="800000"/>
          </a:ln>
          <a:effectLst/>
        </p:spPr>
        <p:txBody>
          <a:bodyPr rtlCol="0" anchor="ctr"/>
          <a:lstStyle/>
          <a:p>
            <a:pPr algn="ctr">
              <a:defRPr/>
            </a:pPr>
            <a:r>
              <a:rPr lang="en-GB">
                <a:solidFill>
                  <a:schemeClr val="bg1"/>
                </a:solidFill>
                <a:latin typeface="Arial" panose="020B0604020202020204" pitchFamily="34" charset="0"/>
                <a:cs typeface="Arial" panose="020B0604020202020204" pitchFamily="34" charset="0"/>
              </a:rPr>
              <a:t>Use of Address Line 1 to record and share Building Network Operator (BNO) information. </a:t>
            </a:r>
          </a:p>
        </p:txBody>
      </p:sp>
      <p:graphicFrame>
        <p:nvGraphicFramePr>
          <p:cNvPr id="4" name="Diagram 3">
            <a:extLst>
              <a:ext uri="{FF2B5EF4-FFF2-40B4-BE49-F238E27FC236}">
                <a16:creationId xmlns:a16="http://schemas.microsoft.com/office/drawing/2014/main" id="{4223678B-73C5-ED7E-7F46-F4425381FBC8}"/>
              </a:ext>
            </a:extLst>
          </p:cNvPr>
          <p:cNvGraphicFramePr/>
          <p:nvPr/>
        </p:nvGraphicFramePr>
        <p:xfrm>
          <a:off x="838199" y="2454694"/>
          <a:ext cx="9849465" cy="43049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2005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00E39-4BFE-FBC9-906B-6EA68498F5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509540-97FF-DC83-0C73-53403F0339D3}"/>
              </a:ext>
            </a:extLst>
          </p:cNvPr>
          <p:cNvSpPr>
            <a:spLocks noGrp="1"/>
          </p:cNvSpPr>
          <p:nvPr>
            <p:ph type="title"/>
          </p:nvPr>
        </p:nvSpPr>
        <p:spPr>
          <a:xfrm>
            <a:off x="838200" y="365125"/>
            <a:ext cx="9284855" cy="660111"/>
          </a:xfrm>
        </p:spPr>
        <p:txBody>
          <a:bodyPr anchor="ctr">
            <a:normAutofit fontScale="90000"/>
          </a:bodyPr>
          <a:lstStyle/>
          <a:p>
            <a:r>
              <a:rPr lang="en-GB">
                <a:latin typeface="Arial" panose="020B0604020202020204" pitchFamily="34" charset="0"/>
                <a:cs typeface="Arial" panose="020B0604020202020204" pitchFamily="34" charset="0"/>
              </a:rPr>
              <a:t>Inconsistent use of “Metering Point Address Line 1”</a:t>
            </a:r>
          </a:p>
        </p:txBody>
      </p:sp>
      <p:graphicFrame>
        <p:nvGraphicFramePr>
          <p:cNvPr id="4" name="Diagram 3">
            <a:extLst>
              <a:ext uri="{FF2B5EF4-FFF2-40B4-BE49-F238E27FC236}">
                <a16:creationId xmlns:a16="http://schemas.microsoft.com/office/drawing/2014/main" id="{7057517B-A4FE-610E-5E35-4E099DA9C8AD}"/>
              </a:ext>
            </a:extLst>
          </p:cNvPr>
          <p:cNvGraphicFramePr/>
          <p:nvPr>
            <p:extLst>
              <p:ext uri="{D42A27DB-BD31-4B8C-83A1-F6EECF244321}">
                <p14:modId xmlns:p14="http://schemas.microsoft.com/office/powerpoint/2010/main" val="1369045527"/>
              </p:ext>
            </p:extLst>
          </p:nvPr>
        </p:nvGraphicFramePr>
        <p:xfrm>
          <a:off x="875145" y="1612490"/>
          <a:ext cx="9284855" cy="4525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502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B48A6-E3AE-F29B-0D40-67BD7F61AB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9A958E-75E6-113A-E58C-9136C1BBB0B7}"/>
              </a:ext>
            </a:extLst>
          </p:cNvPr>
          <p:cNvSpPr>
            <a:spLocks noGrp="1"/>
          </p:cNvSpPr>
          <p:nvPr>
            <p:ph type="title"/>
          </p:nvPr>
        </p:nvSpPr>
        <p:spPr>
          <a:xfrm>
            <a:off x="3462392" y="2766219"/>
            <a:ext cx="7535808" cy="1550194"/>
          </a:xfrm>
        </p:spPr>
        <p:txBody>
          <a:bodyPr>
            <a:normAutofit/>
          </a:bodyPr>
          <a:lstStyle/>
          <a:p>
            <a:r>
              <a:rPr lang="en-GB" sz="2400" dirty="0">
                <a:latin typeface="Arial" panose="020B0604020202020204" pitchFamily="34" charset="0"/>
                <a:cs typeface="Arial" panose="020B0604020202020204" pitchFamily="34" charset="0"/>
              </a:rPr>
              <a:t>4. Rig terms of reference (</a:t>
            </a:r>
            <a:r>
              <a:rPr lang="en-GB" sz="2400" dirty="0" err="1">
                <a:latin typeface="Arial" panose="020B0604020202020204" pitchFamily="34" charset="0"/>
                <a:cs typeface="Arial" panose="020B0604020202020204" pitchFamily="34" charset="0"/>
              </a:rPr>
              <a:t>toR</a:t>
            </a:r>
            <a:r>
              <a:rPr lang="en-GB" sz="2400" dirty="0">
                <a:latin typeface="Arial" panose="020B0604020202020204" pitchFamily="34" charset="0"/>
                <a:cs typeface="Arial" panose="020B0604020202020204" pitchFamily="34" charset="0"/>
              </a:rPr>
              <a:t>) and improvements </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389961A3-B12E-B54E-1CFC-3EFE36AD11C5}"/>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3970211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AF3B9-DB9C-80DF-FEEC-E0003FD96FE5}"/>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Terms of Reference</a:t>
            </a:r>
            <a:endParaRPr lang="en-US"/>
          </a:p>
        </p:txBody>
      </p:sp>
      <p:graphicFrame>
        <p:nvGraphicFramePr>
          <p:cNvPr id="14" name="Text Placeholder 3">
            <a:extLst>
              <a:ext uri="{FF2B5EF4-FFF2-40B4-BE49-F238E27FC236}">
                <a16:creationId xmlns:a16="http://schemas.microsoft.com/office/drawing/2014/main" id="{F8819179-9ECD-5CC2-81CF-3126299A1A0F}"/>
              </a:ext>
            </a:extLst>
          </p:cNvPr>
          <p:cNvGraphicFramePr/>
          <p:nvPr>
            <p:extLst>
              <p:ext uri="{D42A27DB-BD31-4B8C-83A1-F6EECF244321}">
                <p14:modId xmlns:p14="http://schemas.microsoft.com/office/powerpoint/2010/main" val="1387950515"/>
              </p:ext>
            </p:extLst>
          </p:nvPr>
        </p:nvGraphicFramePr>
        <p:xfrm>
          <a:off x="1633818" y="1479176"/>
          <a:ext cx="7846359" cy="4767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4496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630D5-F405-1348-BA64-1A2D140C5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0A4FB-FB37-F54B-0CE9-9AB9ACC59188}"/>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5. </a:t>
            </a:r>
            <a:r>
              <a:rPr lang="en-GB" sz="2400" dirty="0"/>
              <a:t>Data error management – newly established process</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64B4B7E2-32F6-41DD-F493-011D91DBE0AB}"/>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3974885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21313-F0BB-17A1-32AF-EAE2DEDA70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40CE8F-6E72-6431-1D08-210F49D5E6BC}"/>
              </a:ext>
            </a:extLst>
          </p:cNvPr>
          <p:cNvSpPr>
            <a:spLocks noGrp="1"/>
          </p:cNvSpPr>
          <p:nvPr>
            <p:ph type="title"/>
          </p:nvPr>
        </p:nvSpPr>
        <p:spPr>
          <a:xfrm>
            <a:off x="838200" y="365125"/>
            <a:ext cx="9284855" cy="660111"/>
          </a:xfrm>
        </p:spPr>
        <p:txBody>
          <a:bodyPr anchor="ctr">
            <a:normAutofit/>
          </a:bodyPr>
          <a:lstStyle/>
          <a:p>
            <a:r>
              <a:rPr lang="en-GB" sz="2200"/>
              <a:t>Data error management – newly formed process</a:t>
            </a:r>
          </a:p>
        </p:txBody>
      </p:sp>
      <p:graphicFrame>
        <p:nvGraphicFramePr>
          <p:cNvPr id="4" name="Diagram 3">
            <a:extLst>
              <a:ext uri="{FF2B5EF4-FFF2-40B4-BE49-F238E27FC236}">
                <a16:creationId xmlns:a16="http://schemas.microsoft.com/office/drawing/2014/main" id="{12E3B0E8-9A8A-B979-B258-EB5FBD797F47}"/>
              </a:ext>
            </a:extLst>
          </p:cNvPr>
          <p:cNvGraphicFramePr/>
          <p:nvPr>
            <p:extLst>
              <p:ext uri="{D42A27DB-BD31-4B8C-83A1-F6EECF244321}">
                <p14:modId xmlns:p14="http://schemas.microsoft.com/office/powerpoint/2010/main" val="1958486858"/>
              </p:ext>
            </p:extLst>
          </p:nvPr>
        </p:nvGraphicFramePr>
        <p:xfrm>
          <a:off x="416858" y="1519517"/>
          <a:ext cx="10520431" cy="4712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1404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6F31C-4625-82F1-FED9-538E1D24C6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60E35E-CAFC-3554-D11B-178DB95B0090}"/>
              </a:ext>
            </a:extLst>
          </p:cNvPr>
          <p:cNvSpPr>
            <a:spLocks noGrp="1"/>
          </p:cNvSpPr>
          <p:nvPr>
            <p:ph type="title"/>
          </p:nvPr>
        </p:nvSpPr>
        <p:spPr>
          <a:xfrm>
            <a:off x="838200" y="365125"/>
            <a:ext cx="9284855" cy="660111"/>
          </a:xfrm>
        </p:spPr>
        <p:txBody>
          <a:bodyPr anchor="ctr">
            <a:normAutofit fontScale="90000"/>
          </a:bodyPr>
          <a:lstStyle/>
          <a:p>
            <a:r>
              <a:rPr lang="en-GB">
                <a:latin typeface="Arial" panose="020B0604020202020204" pitchFamily="34" charset="0"/>
                <a:cs typeface="Arial" panose="020B0604020202020204" pitchFamily="34" charset="0"/>
              </a:rPr>
              <a:t>Data error management – newly formed process</a:t>
            </a:r>
          </a:p>
        </p:txBody>
      </p:sp>
      <p:graphicFrame>
        <p:nvGraphicFramePr>
          <p:cNvPr id="4" name="Diagram 3">
            <a:extLst>
              <a:ext uri="{FF2B5EF4-FFF2-40B4-BE49-F238E27FC236}">
                <a16:creationId xmlns:a16="http://schemas.microsoft.com/office/drawing/2014/main" id="{3C0BAB79-F993-DC53-845A-855AF5C2F229}"/>
              </a:ext>
            </a:extLst>
          </p:cNvPr>
          <p:cNvGraphicFramePr/>
          <p:nvPr>
            <p:extLst>
              <p:ext uri="{D42A27DB-BD31-4B8C-83A1-F6EECF244321}">
                <p14:modId xmlns:p14="http://schemas.microsoft.com/office/powerpoint/2010/main" val="871925940"/>
              </p:ext>
            </p:extLst>
          </p:nvPr>
        </p:nvGraphicFramePr>
        <p:xfrm>
          <a:off x="1351427" y="1506071"/>
          <a:ext cx="8928847" cy="3536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Rounded Corners 5">
            <a:extLst>
              <a:ext uri="{FF2B5EF4-FFF2-40B4-BE49-F238E27FC236}">
                <a16:creationId xmlns:a16="http://schemas.microsoft.com/office/drawing/2014/main" id="{CE8078B0-5EBC-1B1A-4D3F-A77996742F42}"/>
              </a:ext>
            </a:extLst>
          </p:cNvPr>
          <p:cNvSpPr/>
          <p:nvPr/>
        </p:nvSpPr>
        <p:spPr>
          <a:xfrm>
            <a:off x="1351428" y="5316257"/>
            <a:ext cx="8928846" cy="1176618"/>
          </a:xfrm>
          <a:prstGeom prst="roundRect">
            <a:avLst/>
          </a:prstGeom>
          <a:solidFill>
            <a:srgbClr val="70AD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r>
              <a:rPr lang="en-US" altLang="en-US" sz="1600">
                <a:solidFill>
                  <a:schemeClr val="bg1"/>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Data Error Management wiki page</a:t>
            </a:r>
            <a:endParaRPr lang="en-GB" sz="1600">
              <a:solidFill>
                <a:schemeClr val="bg1"/>
              </a:solidFill>
              <a:latin typeface="Arial" panose="020B0604020202020204" pitchFamily="34" charset="0"/>
              <a:cs typeface="Arial" panose="020B0604020202020204" pitchFamily="34" charset="0"/>
            </a:endParaRPr>
          </a:p>
          <a:p>
            <a:pPr lvl="1" algn="ctr"/>
            <a:endParaRPr lang="en-GB" sz="1600">
              <a:solidFill>
                <a:schemeClr val="bg1"/>
              </a:solidFill>
              <a:latin typeface="Arial" panose="020B0604020202020204" pitchFamily="34" charset="0"/>
              <a:cs typeface="Arial" panose="020B0604020202020204" pitchFamily="34" charset="0"/>
            </a:endParaRPr>
          </a:p>
          <a:p>
            <a:pPr lvl="1" algn="ctr"/>
            <a:r>
              <a:rPr lang="en-GB" sz="1600">
                <a:solidFill>
                  <a:schemeClr val="bg1"/>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REC Webinar: Data Error Resolution Management Process (25 February 2026) - 2026-02 (February) - REC Portal</a:t>
            </a:r>
            <a:endParaRPr lang="en-GB"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0198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8EBF-D1B2-7126-AEF6-6FEE7E4DC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65B57-B82A-E84D-BC22-F2E06D71E84F}"/>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6. AOB</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78819B-20FB-E2EA-146A-122670D319C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2067308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13 March 2026</a:t>
            </a:r>
            <a:endParaRPr lang="en-GB">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804</Words>
  <Application>Microsoft Office PowerPoint</Application>
  <PresentationFormat>Widescreen</PresentationFormat>
  <Paragraphs>117</Paragraphs>
  <Slides>16</Slides>
  <Notes>7</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16</vt:i4>
      </vt:variant>
    </vt:vector>
  </HeadingPairs>
  <TitlesOfParts>
    <vt:vector size="28" baseType="lpstr">
      <vt:lpstr>Arial</vt:lpstr>
      <vt:lpstr>Calibri</vt:lpstr>
      <vt:lpstr>Lato</vt:lpstr>
      <vt:lpstr>Roboto</vt:lpstr>
      <vt:lpstr>Roboto Slab</vt:lpstr>
      <vt:lpstr>Wingdings</vt:lpstr>
      <vt:lpstr>REC Light Event Theme</vt:lpstr>
      <vt:lpstr>REC Alternative Event Theme</vt:lpstr>
      <vt:lpstr>2_CONTENT SLIDE</vt:lpstr>
      <vt:lpstr>1_REC Alternative Event Theme</vt:lpstr>
      <vt:lpstr>1_Smart DCC</vt:lpstr>
      <vt:lpstr>2_Smart DCC</vt:lpstr>
      <vt:lpstr>REC Issues group</vt:lpstr>
      <vt:lpstr>1. Introduction and agreement of agenda</vt:lpstr>
      <vt:lpstr>Housekeeping</vt:lpstr>
      <vt:lpstr>Agenda For today</vt:lpstr>
      <vt:lpstr>Outstanding actions</vt:lpstr>
      <vt:lpstr>2. For Information: Performance Assurance Update</vt:lpstr>
      <vt:lpstr>3. Inconsistent use of “Metering Point Address Line 1” </vt:lpstr>
      <vt:lpstr>Inconsistent use of “Metering Point Address Line 1”</vt:lpstr>
      <vt:lpstr>Inconsistent use of “Metering Point Address Line 1”</vt:lpstr>
      <vt:lpstr>4. Rig terms of reference (toR) and improvements  </vt:lpstr>
      <vt:lpstr>Terms of Reference</vt:lpstr>
      <vt:lpstr>5. Data error management – newly established process </vt:lpstr>
      <vt:lpstr>Data error management – newly formed process</vt:lpstr>
      <vt:lpstr>Data error management – newly formed process</vt:lpstr>
      <vt:lpstr>6. AOB </vt:lpstr>
      <vt:lpstr>  thanks for attending  Next meeting:  13 March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cp:revision>
  <dcterms:created xsi:type="dcterms:W3CDTF">2022-06-08T15:31:29Z</dcterms:created>
  <dcterms:modified xsi:type="dcterms:W3CDTF">2026-02-06T16:53:15Z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