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8.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00" r:id="rId6"/>
    <p:sldMasterId id="2147484106" r:id="rId7"/>
    <p:sldMasterId id="2147484133" r:id="rId8"/>
    <p:sldMasterId id="2147484167" r:id="rId9"/>
    <p:sldMasterId id="2147484180" r:id="rId10"/>
    <p:sldMasterId id="2147484193" r:id="rId11"/>
    <p:sldMasterId id="2147484196" r:id="rId12"/>
  </p:sldMasterIdLst>
  <p:notesMasterIdLst>
    <p:notesMasterId r:id="rId31"/>
  </p:notesMasterIdLst>
  <p:handoutMasterIdLst>
    <p:handoutMasterId r:id="rId32"/>
  </p:handoutMasterIdLst>
  <p:sldIdLst>
    <p:sldId id="256" r:id="rId13"/>
    <p:sldId id="269" r:id="rId14"/>
    <p:sldId id="2147478960" r:id="rId15"/>
    <p:sldId id="263" r:id="rId16"/>
    <p:sldId id="2147478978" r:id="rId17"/>
    <p:sldId id="2147482034" r:id="rId18"/>
    <p:sldId id="2147475708" r:id="rId19"/>
    <p:sldId id="2147482040" r:id="rId20"/>
    <p:sldId id="2147482045" r:id="rId21"/>
    <p:sldId id="2147482041" r:id="rId22"/>
    <p:sldId id="2147482043" r:id="rId23"/>
    <p:sldId id="2147475860" r:id="rId24"/>
    <p:sldId id="300" r:id="rId25"/>
    <p:sldId id="2147482035" r:id="rId26"/>
    <p:sldId id="301" r:id="rId27"/>
    <p:sldId id="2147482036" r:id="rId28"/>
    <p:sldId id="2147482046" r:id="rId29"/>
    <p:sldId id="2147482037" r:id="rId30"/>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17DD049F-73E6-8563-B5E1-B616CEA6E832}" name="Kevin DUDDY" initials="KD" userId="S::kev.duddy@talan.com::9a0f5a45-083f-4ac9-8cbf-65f891190f65" providerId="AD"/>
  <p188:author id="{EDD324A7-4B82-85A8-02FB-E42A87DF671F}" name="Crowe-Lamont, Amy" initials="CLA" userId="S::acrowelamont@deloitte.co.uk::380f60ef-f09e-48fa-88ac-ebaaa8acf0dc" providerId="AD"/>
  <p188:author id="{8069C0CD-5205-13AF-C2F7-70458D9F7F1A}" name="Kev Duddy" initials="KD" userId="S::Kev.Duddy@gemserv.com::cde52982-0761-44ae-bbd2-4e521d27f0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CFE3DF"/>
    <a:srgbClr val="7B282E"/>
    <a:srgbClr val="FFFFFF"/>
    <a:srgbClr val="68A495"/>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3E27BA-3395-4942-80A3-E0E25B1E436E}" v="161" dt="2026-03-06T16:33:03.719"/>
    <p1510:client id="{86A3E62F-F727-4A72-B344-B94CF34B053C}" v="33" dt="2026-03-06T14:44:34.726"/>
    <p1510:client id="{BB2E82D2-A47D-4FEF-8A58-C9FBCAB02DDB}" v="1335" dt="2026-03-06T16:50:22.403"/>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microsoft.com/office/2015/10/relationships/revisionInfo" Target="revisionInfo.xml"/><Relationship Id="rId21" Type="http://schemas.openxmlformats.org/officeDocument/2006/relationships/slide" Target="slides/slide9.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tags" Target="tags/tag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handoutMaster" Target="handoutMasters/handout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DUDDY" userId="9a0f5a45-083f-4ac9-8cbf-65f891190f65" providerId="ADAL" clId="{12A70689-6CF3-49DB-8329-D6C9EEACB829}"/>
    <pc:docChg chg="undo custSel addSld delSld modSld">
      <pc:chgData name="Kevin DUDDY" userId="9a0f5a45-083f-4ac9-8cbf-65f891190f65" providerId="ADAL" clId="{12A70689-6CF3-49DB-8329-D6C9EEACB829}" dt="2026-03-06T16:50:22.403" v="1338" actId="47"/>
      <pc:docMkLst>
        <pc:docMk/>
      </pc:docMkLst>
      <pc:sldChg chg="modSp del mod">
        <pc:chgData name="Kevin DUDDY" userId="9a0f5a45-083f-4ac9-8cbf-65f891190f65" providerId="ADAL" clId="{12A70689-6CF3-49DB-8329-D6C9EEACB829}" dt="2026-03-06T16:22:03.401" v="870" actId="2696"/>
        <pc:sldMkLst>
          <pc:docMk/>
          <pc:sldMk cId="2999491227" sldId="2147478998"/>
        </pc:sldMkLst>
        <pc:spChg chg="mod">
          <ac:chgData name="Kevin DUDDY" userId="9a0f5a45-083f-4ac9-8cbf-65f891190f65" providerId="ADAL" clId="{12A70689-6CF3-49DB-8329-D6C9EEACB829}" dt="2026-03-06T15:28:37.860" v="77" actId="20577"/>
          <ac:spMkLst>
            <pc:docMk/>
            <pc:sldMk cId="2999491227" sldId="2147478998"/>
            <ac:spMk id="5" creationId="{E01093D7-243A-91B3-B8B9-57EB344CEAF8}"/>
          </ac:spMkLst>
        </pc:spChg>
        <pc:spChg chg="mod">
          <ac:chgData name="Kevin DUDDY" userId="9a0f5a45-083f-4ac9-8cbf-65f891190f65" providerId="ADAL" clId="{12A70689-6CF3-49DB-8329-D6C9EEACB829}" dt="2026-03-06T16:17:26.584" v="852" actId="20577"/>
          <ac:spMkLst>
            <pc:docMk/>
            <pc:sldMk cId="2999491227" sldId="2147478998"/>
            <ac:spMk id="6" creationId="{51BF87AD-144A-C9AF-F0EA-22D36E72F347}"/>
          </ac:spMkLst>
        </pc:spChg>
      </pc:sldChg>
      <pc:sldChg chg="modSp mod">
        <pc:chgData name="Kevin DUDDY" userId="9a0f5a45-083f-4ac9-8cbf-65f891190f65" providerId="ADAL" clId="{12A70689-6CF3-49DB-8329-D6C9EEACB829}" dt="2026-03-06T15:34:12.207" v="94" actId="20577"/>
        <pc:sldMkLst>
          <pc:docMk/>
          <pc:sldMk cId="772967625" sldId="2147482035"/>
        </pc:sldMkLst>
        <pc:graphicFrameChg chg="modGraphic">
          <ac:chgData name="Kevin DUDDY" userId="9a0f5a45-083f-4ac9-8cbf-65f891190f65" providerId="ADAL" clId="{12A70689-6CF3-49DB-8329-D6C9EEACB829}" dt="2026-03-06T15:34:12.207" v="94" actId="20577"/>
          <ac:graphicFrameMkLst>
            <pc:docMk/>
            <pc:sldMk cId="772967625" sldId="2147482035"/>
            <ac:graphicFrameMk id="3" creationId="{99DF394B-4799-4D84-E875-20D7CC72D20F}"/>
          </ac:graphicFrameMkLst>
        </pc:graphicFrameChg>
      </pc:sldChg>
      <pc:sldChg chg="new del">
        <pc:chgData name="Kevin DUDDY" userId="9a0f5a45-083f-4ac9-8cbf-65f891190f65" providerId="ADAL" clId="{12A70689-6CF3-49DB-8329-D6C9EEACB829}" dt="2026-03-06T15:33:21.995" v="81" actId="47"/>
        <pc:sldMkLst>
          <pc:docMk/>
          <pc:sldMk cId="4126202990" sldId="2147482038"/>
        </pc:sldMkLst>
      </pc:sldChg>
      <pc:sldChg chg="add del">
        <pc:chgData name="Kevin DUDDY" userId="9a0f5a45-083f-4ac9-8cbf-65f891190f65" providerId="ADAL" clId="{12A70689-6CF3-49DB-8329-D6C9EEACB829}" dt="2026-03-06T15:33:21.995" v="81" actId="47"/>
        <pc:sldMkLst>
          <pc:docMk/>
          <pc:sldMk cId="913769794" sldId="2147482039"/>
        </pc:sldMkLst>
      </pc:sldChg>
      <pc:sldChg chg="addSp delSp modSp add mod">
        <pc:chgData name="Kevin DUDDY" userId="9a0f5a45-083f-4ac9-8cbf-65f891190f65" providerId="ADAL" clId="{12A70689-6CF3-49DB-8329-D6C9EEACB829}" dt="2026-03-06T16:42:08.258" v="1192" actId="114"/>
        <pc:sldMkLst>
          <pc:docMk/>
          <pc:sldMk cId="1804499318" sldId="2147482040"/>
        </pc:sldMkLst>
        <pc:spChg chg="mod">
          <ac:chgData name="Kevin DUDDY" userId="9a0f5a45-083f-4ac9-8cbf-65f891190f65" providerId="ADAL" clId="{12A70689-6CF3-49DB-8329-D6C9EEACB829}" dt="2026-03-06T15:40:54.820" v="162" actId="20577"/>
          <ac:spMkLst>
            <pc:docMk/>
            <pc:sldMk cId="1804499318" sldId="2147482040"/>
            <ac:spMk id="2" creationId="{84AF7919-BC5C-7094-C055-57BADB68C5DC}"/>
          </ac:spMkLst>
        </pc:spChg>
        <pc:spChg chg="add mod">
          <ac:chgData name="Kevin DUDDY" userId="9a0f5a45-083f-4ac9-8cbf-65f891190f65" providerId="ADAL" clId="{12A70689-6CF3-49DB-8329-D6C9EEACB829}" dt="2026-03-06T16:42:08.258" v="1192" actId="114"/>
          <ac:spMkLst>
            <pc:docMk/>
            <pc:sldMk cId="1804499318" sldId="2147482040"/>
            <ac:spMk id="4" creationId="{6BAFEF70-E7FE-44C1-6D33-633FE6D5B6EE}"/>
          </ac:spMkLst>
        </pc:spChg>
        <pc:graphicFrameChg chg="del">
          <ac:chgData name="Kevin DUDDY" userId="9a0f5a45-083f-4ac9-8cbf-65f891190f65" providerId="ADAL" clId="{12A70689-6CF3-49DB-8329-D6C9EEACB829}" dt="2026-03-06T15:37:36.569" v="95" actId="478"/>
          <ac:graphicFrameMkLst>
            <pc:docMk/>
            <pc:sldMk cId="1804499318" sldId="2147482040"/>
            <ac:graphicFrameMk id="7" creationId="{244B16CC-23B8-832B-34F2-051E0CBFE5F3}"/>
          </ac:graphicFrameMkLst>
        </pc:graphicFrameChg>
      </pc:sldChg>
      <pc:sldChg chg="addSp delSp modSp new mod">
        <pc:chgData name="Kevin DUDDY" userId="9a0f5a45-083f-4ac9-8cbf-65f891190f65" providerId="ADAL" clId="{12A70689-6CF3-49DB-8329-D6C9EEACB829}" dt="2026-03-06T16:03:46.427" v="742" actId="1076"/>
        <pc:sldMkLst>
          <pc:docMk/>
          <pc:sldMk cId="1614870615" sldId="2147482041"/>
        </pc:sldMkLst>
        <pc:spChg chg="mod">
          <ac:chgData name="Kevin DUDDY" userId="9a0f5a45-083f-4ac9-8cbf-65f891190f65" providerId="ADAL" clId="{12A70689-6CF3-49DB-8329-D6C9EEACB829}" dt="2026-03-06T16:00:41.611" v="607" actId="20577"/>
          <ac:spMkLst>
            <pc:docMk/>
            <pc:sldMk cId="1614870615" sldId="2147482041"/>
            <ac:spMk id="2" creationId="{E3192EC3-8BD5-3C1A-D951-0BB7EB410013}"/>
          </ac:spMkLst>
        </pc:spChg>
        <pc:spChg chg="del">
          <ac:chgData name="Kevin DUDDY" userId="9a0f5a45-083f-4ac9-8cbf-65f891190f65" providerId="ADAL" clId="{12A70689-6CF3-49DB-8329-D6C9EEACB829}" dt="2026-03-06T15:50:47.576" v="466" actId="478"/>
          <ac:spMkLst>
            <pc:docMk/>
            <pc:sldMk cId="1614870615" sldId="2147482041"/>
            <ac:spMk id="3" creationId="{58F223B3-D060-39A3-8339-6D56F9F146D7}"/>
          </ac:spMkLst>
        </pc:spChg>
        <pc:spChg chg="del">
          <ac:chgData name="Kevin DUDDY" userId="9a0f5a45-083f-4ac9-8cbf-65f891190f65" providerId="ADAL" clId="{12A70689-6CF3-49DB-8329-D6C9EEACB829}" dt="2026-03-06T15:50:52.785" v="470" actId="478"/>
          <ac:spMkLst>
            <pc:docMk/>
            <pc:sldMk cId="1614870615" sldId="2147482041"/>
            <ac:spMk id="4" creationId="{D7C408A3-CF3D-305F-6CB2-3D3FC5A6F634}"/>
          </ac:spMkLst>
        </pc:spChg>
        <pc:spChg chg="del">
          <ac:chgData name="Kevin DUDDY" userId="9a0f5a45-083f-4ac9-8cbf-65f891190f65" providerId="ADAL" clId="{12A70689-6CF3-49DB-8329-D6C9EEACB829}" dt="2026-03-06T15:50:48.929" v="467" actId="478"/>
          <ac:spMkLst>
            <pc:docMk/>
            <pc:sldMk cId="1614870615" sldId="2147482041"/>
            <ac:spMk id="5" creationId="{FB2F4560-FD0A-424A-0216-D4897A979416}"/>
          </ac:spMkLst>
        </pc:spChg>
        <pc:spChg chg="del">
          <ac:chgData name="Kevin DUDDY" userId="9a0f5a45-083f-4ac9-8cbf-65f891190f65" providerId="ADAL" clId="{12A70689-6CF3-49DB-8329-D6C9EEACB829}" dt="2026-03-06T15:50:52.136" v="469" actId="478"/>
          <ac:spMkLst>
            <pc:docMk/>
            <pc:sldMk cId="1614870615" sldId="2147482041"/>
            <ac:spMk id="6" creationId="{8257451D-F469-F3D0-6863-7DA48F4021E7}"/>
          </ac:spMkLst>
        </pc:spChg>
        <pc:spChg chg="add mod">
          <ac:chgData name="Kevin DUDDY" userId="9a0f5a45-083f-4ac9-8cbf-65f891190f65" providerId="ADAL" clId="{12A70689-6CF3-49DB-8329-D6C9EEACB829}" dt="2026-03-06T16:03:46.427" v="742" actId="1076"/>
          <ac:spMkLst>
            <pc:docMk/>
            <pc:sldMk cId="1614870615" sldId="2147482041"/>
            <ac:spMk id="9" creationId="{984AD267-0288-740B-3408-2465E045CD53}"/>
          </ac:spMkLst>
        </pc:spChg>
        <pc:spChg chg="add mod">
          <ac:chgData name="Kevin DUDDY" userId="9a0f5a45-083f-4ac9-8cbf-65f891190f65" providerId="ADAL" clId="{12A70689-6CF3-49DB-8329-D6C9EEACB829}" dt="2026-03-06T16:03:46.427" v="742" actId="1076"/>
          <ac:spMkLst>
            <pc:docMk/>
            <pc:sldMk cId="1614870615" sldId="2147482041"/>
            <ac:spMk id="10" creationId="{671FA117-F45B-3105-A427-3CB1817D9E93}"/>
          </ac:spMkLst>
        </pc:spChg>
        <pc:spChg chg="add mod">
          <ac:chgData name="Kevin DUDDY" userId="9a0f5a45-083f-4ac9-8cbf-65f891190f65" providerId="ADAL" clId="{12A70689-6CF3-49DB-8329-D6C9EEACB829}" dt="2026-03-06T16:03:46.427" v="742" actId="1076"/>
          <ac:spMkLst>
            <pc:docMk/>
            <pc:sldMk cId="1614870615" sldId="2147482041"/>
            <ac:spMk id="11" creationId="{C4147326-FDF9-3A88-1A20-0CE6846FDDC4}"/>
          </ac:spMkLst>
        </pc:spChg>
        <pc:graphicFrameChg chg="add mod modGraphic">
          <ac:chgData name="Kevin DUDDY" userId="9a0f5a45-083f-4ac9-8cbf-65f891190f65" providerId="ADAL" clId="{12A70689-6CF3-49DB-8329-D6C9EEACB829}" dt="2026-03-06T15:59:58.963" v="584" actId="14734"/>
          <ac:graphicFrameMkLst>
            <pc:docMk/>
            <pc:sldMk cId="1614870615" sldId="2147482041"/>
            <ac:graphicFrameMk id="7" creationId="{1795650F-55BA-E45A-C0E3-827BE5D602D1}"/>
          </ac:graphicFrameMkLst>
        </pc:graphicFrameChg>
      </pc:sldChg>
      <pc:sldChg chg="addSp delSp modSp new del mod">
        <pc:chgData name="Kevin DUDDY" userId="9a0f5a45-083f-4ac9-8cbf-65f891190f65" providerId="ADAL" clId="{12A70689-6CF3-49DB-8329-D6C9EEACB829}" dt="2026-03-06T16:03:57.551" v="743" actId="2696"/>
        <pc:sldMkLst>
          <pc:docMk/>
          <pc:sldMk cId="4203558987" sldId="2147482042"/>
        </pc:sldMkLst>
        <pc:spChg chg="del">
          <ac:chgData name="Kevin DUDDY" userId="9a0f5a45-083f-4ac9-8cbf-65f891190f65" providerId="ADAL" clId="{12A70689-6CF3-49DB-8329-D6C9EEACB829}" dt="2026-03-06T15:40:34.906" v="142" actId="478"/>
          <ac:spMkLst>
            <pc:docMk/>
            <pc:sldMk cId="4203558987" sldId="2147482042"/>
            <ac:spMk id="3" creationId="{BAB22BA8-364A-AE18-E7CF-116CE976C151}"/>
          </ac:spMkLst>
        </pc:spChg>
        <pc:spChg chg="del">
          <ac:chgData name="Kevin DUDDY" userId="9a0f5a45-083f-4ac9-8cbf-65f891190f65" providerId="ADAL" clId="{12A70689-6CF3-49DB-8329-D6C9EEACB829}" dt="2026-03-06T15:40:42.453" v="146" actId="478"/>
          <ac:spMkLst>
            <pc:docMk/>
            <pc:sldMk cId="4203558987" sldId="2147482042"/>
            <ac:spMk id="4" creationId="{9BE30978-1A2E-F2D8-8457-CAACBD6D4314}"/>
          </ac:spMkLst>
        </pc:spChg>
        <pc:spChg chg="del">
          <ac:chgData name="Kevin DUDDY" userId="9a0f5a45-083f-4ac9-8cbf-65f891190f65" providerId="ADAL" clId="{12A70689-6CF3-49DB-8329-D6C9EEACB829}" dt="2026-03-06T15:40:36.830" v="143" actId="478"/>
          <ac:spMkLst>
            <pc:docMk/>
            <pc:sldMk cId="4203558987" sldId="2147482042"/>
            <ac:spMk id="5" creationId="{C1E920BA-EC49-B2BC-0080-7286C71826A7}"/>
          </ac:spMkLst>
        </pc:spChg>
        <pc:spChg chg="del">
          <ac:chgData name="Kevin DUDDY" userId="9a0f5a45-083f-4ac9-8cbf-65f891190f65" providerId="ADAL" clId="{12A70689-6CF3-49DB-8329-D6C9EEACB829}" dt="2026-03-06T15:40:38.367" v="144" actId="478"/>
          <ac:spMkLst>
            <pc:docMk/>
            <pc:sldMk cId="4203558987" sldId="2147482042"/>
            <ac:spMk id="6" creationId="{F8CFAE8B-2019-A003-F386-7DF53EDAEE50}"/>
          </ac:spMkLst>
        </pc:spChg>
        <pc:spChg chg="add mod">
          <ac:chgData name="Kevin DUDDY" userId="9a0f5a45-083f-4ac9-8cbf-65f891190f65" providerId="ADAL" clId="{12A70689-6CF3-49DB-8329-D6C9EEACB829}" dt="2026-03-06T16:01:23.524" v="609" actId="21"/>
          <ac:spMkLst>
            <pc:docMk/>
            <pc:sldMk cId="4203558987" sldId="2147482042"/>
            <ac:spMk id="8" creationId="{7BA027ED-833B-E74D-345E-5B009D2CAC40}"/>
          </ac:spMkLst>
        </pc:spChg>
      </pc:sldChg>
      <pc:sldChg chg="addSp delSp modSp new mod">
        <pc:chgData name="Kevin DUDDY" userId="9a0f5a45-083f-4ac9-8cbf-65f891190f65" providerId="ADAL" clId="{12A70689-6CF3-49DB-8329-D6C9EEACB829}" dt="2026-03-06T16:50:02.822" v="1337" actId="20577"/>
        <pc:sldMkLst>
          <pc:docMk/>
          <pc:sldMk cId="3547217127" sldId="2147482043"/>
        </pc:sldMkLst>
        <pc:spChg chg="mod">
          <ac:chgData name="Kevin DUDDY" userId="9a0f5a45-083f-4ac9-8cbf-65f891190f65" providerId="ADAL" clId="{12A70689-6CF3-49DB-8329-D6C9EEACB829}" dt="2026-03-06T16:04:10.794" v="753" actId="20577"/>
          <ac:spMkLst>
            <pc:docMk/>
            <pc:sldMk cId="3547217127" sldId="2147482043"/>
            <ac:spMk id="2" creationId="{269C379D-6756-DEE7-49C5-B53E21CE9F3C}"/>
          </ac:spMkLst>
        </pc:spChg>
        <pc:spChg chg="del">
          <ac:chgData name="Kevin DUDDY" userId="9a0f5a45-083f-4ac9-8cbf-65f891190f65" providerId="ADAL" clId="{12A70689-6CF3-49DB-8329-D6C9EEACB829}" dt="2026-03-06T15:42:57.917" v="165" actId="478"/>
          <ac:spMkLst>
            <pc:docMk/>
            <pc:sldMk cId="3547217127" sldId="2147482043"/>
            <ac:spMk id="3" creationId="{E9E53A08-C0D5-29CF-BBBA-1E73CF4D37F8}"/>
          </ac:spMkLst>
        </pc:spChg>
        <pc:spChg chg="del">
          <ac:chgData name="Kevin DUDDY" userId="9a0f5a45-083f-4ac9-8cbf-65f891190f65" providerId="ADAL" clId="{12A70689-6CF3-49DB-8329-D6C9EEACB829}" dt="2026-03-06T15:43:01.572" v="168" actId="478"/>
          <ac:spMkLst>
            <pc:docMk/>
            <pc:sldMk cId="3547217127" sldId="2147482043"/>
            <ac:spMk id="4" creationId="{DA4640BF-935B-121B-3F70-D62B85C8DB74}"/>
          </ac:spMkLst>
        </pc:spChg>
        <pc:spChg chg="del">
          <ac:chgData name="Kevin DUDDY" userId="9a0f5a45-083f-4ac9-8cbf-65f891190f65" providerId="ADAL" clId="{12A70689-6CF3-49DB-8329-D6C9EEACB829}" dt="2026-03-06T15:42:59.281" v="166" actId="478"/>
          <ac:spMkLst>
            <pc:docMk/>
            <pc:sldMk cId="3547217127" sldId="2147482043"/>
            <ac:spMk id="5" creationId="{6C48A9C5-A761-AA1B-B0D0-679D85F51D2A}"/>
          </ac:spMkLst>
        </pc:spChg>
        <pc:spChg chg="del">
          <ac:chgData name="Kevin DUDDY" userId="9a0f5a45-083f-4ac9-8cbf-65f891190f65" providerId="ADAL" clId="{12A70689-6CF3-49DB-8329-D6C9EEACB829}" dt="2026-03-06T15:43:00.504" v="167" actId="478"/>
          <ac:spMkLst>
            <pc:docMk/>
            <pc:sldMk cId="3547217127" sldId="2147482043"/>
            <ac:spMk id="6" creationId="{AF724030-0554-98DD-DDEB-D03C576BD7B8}"/>
          </ac:spMkLst>
        </pc:spChg>
        <pc:spChg chg="add mod">
          <ac:chgData name="Kevin DUDDY" userId="9a0f5a45-083f-4ac9-8cbf-65f891190f65" providerId="ADAL" clId="{12A70689-6CF3-49DB-8329-D6C9EEACB829}" dt="2026-03-06T16:50:02.822" v="1337" actId="20577"/>
          <ac:spMkLst>
            <pc:docMk/>
            <pc:sldMk cId="3547217127" sldId="2147482043"/>
            <ac:spMk id="8" creationId="{13DF23CD-1BA9-50AE-B786-3C929C8165FB}"/>
          </ac:spMkLst>
        </pc:spChg>
        <pc:spChg chg="add del mod">
          <ac:chgData name="Kevin DUDDY" userId="9a0f5a45-083f-4ac9-8cbf-65f891190f65" providerId="ADAL" clId="{12A70689-6CF3-49DB-8329-D6C9EEACB829}" dt="2026-03-06T16:26:09.388" v="1060" actId="478"/>
          <ac:spMkLst>
            <pc:docMk/>
            <pc:sldMk cId="3547217127" sldId="2147482043"/>
            <ac:spMk id="10" creationId="{B7BE0EC3-06DC-80F5-94CA-A5BE9640F420}"/>
          </ac:spMkLst>
        </pc:spChg>
      </pc:sldChg>
      <pc:sldChg chg="addSp delSp modSp new del mod">
        <pc:chgData name="Kevin DUDDY" userId="9a0f5a45-083f-4ac9-8cbf-65f891190f65" providerId="ADAL" clId="{12A70689-6CF3-49DB-8329-D6C9EEACB829}" dt="2026-03-06T16:32:27.178" v="1064" actId="47"/>
        <pc:sldMkLst>
          <pc:docMk/>
          <pc:sldMk cId="1536349171" sldId="2147482044"/>
        </pc:sldMkLst>
        <pc:spChg chg="del">
          <ac:chgData name="Kevin DUDDY" userId="9a0f5a45-083f-4ac9-8cbf-65f891190f65" providerId="ADAL" clId="{12A70689-6CF3-49DB-8329-D6C9EEACB829}" dt="2026-03-06T15:46:13.577" v="175" actId="478"/>
          <ac:spMkLst>
            <pc:docMk/>
            <pc:sldMk cId="1536349171" sldId="2147482044"/>
            <ac:spMk id="3" creationId="{34DCA8C4-4AD6-F34E-7B9A-5D992A30C669}"/>
          </ac:spMkLst>
        </pc:spChg>
        <pc:spChg chg="del">
          <ac:chgData name="Kevin DUDDY" userId="9a0f5a45-083f-4ac9-8cbf-65f891190f65" providerId="ADAL" clId="{12A70689-6CF3-49DB-8329-D6C9EEACB829}" dt="2026-03-06T15:46:17.253" v="178" actId="478"/>
          <ac:spMkLst>
            <pc:docMk/>
            <pc:sldMk cId="1536349171" sldId="2147482044"/>
            <ac:spMk id="4" creationId="{399F88E7-4B8C-D81D-F008-E39AE72AB9C9}"/>
          </ac:spMkLst>
        </pc:spChg>
        <pc:spChg chg="del">
          <ac:chgData name="Kevin DUDDY" userId="9a0f5a45-083f-4ac9-8cbf-65f891190f65" providerId="ADAL" clId="{12A70689-6CF3-49DB-8329-D6C9EEACB829}" dt="2026-03-06T15:46:15.061" v="176" actId="478"/>
          <ac:spMkLst>
            <pc:docMk/>
            <pc:sldMk cId="1536349171" sldId="2147482044"/>
            <ac:spMk id="5" creationId="{91028E63-E81C-B95A-BBF7-A9B9E12D6EB5}"/>
          </ac:spMkLst>
        </pc:spChg>
        <pc:spChg chg="del">
          <ac:chgData name="Kevin DUDDY" userId="9a0f5a45-083f-4ac9-8cbf-65f891190f65" providerId="ADAL" clId="{12A70689-6CF3-49DB-8329-D6C9EEACB829}" dt="2026-03-06T15:46:16.553" v="177" actId="478"/>
          <ac:spMkLst>
            <pc:docMk/>
            <pc:sldMk cId="1536349171" sldId="2147482044"/>
            <ac:spMk id="6" creationId="{CEF44B15-8350-F8EC-1BD8-23B92DC25959}"/>
          </ac:spMkLst>
        </pc:spChg>
        <pc:picChg chg="add del mod">
          <ac:chgData name="Kevin DUDDY" userId="9a0f5a45-083f-4ac9-8cbf-65f891190f65" providerId="ADAL" clId="{12A70689-6CF3-49DB-8329-D6C9EEACB829}" dt="2026-03-06T16:05:24.125" v="830" actId="478"/>
          <ac:picMkLst>
            <pc:docMk/>
            <pc:sldMk cId="1536349171" sldId="2147482044"/>
            <ac:picMk id="8" creationId="{D04E8DDE-F035-782B-0B65-159BB1E3ABD0}"/>
          </ac:picMkLst>
        </pc:picChg>
        <pc:picChg chg="add del mod">
          <ac:chgData name="Kevin DUDDY" userId="9a0f5a45-083f-4ac9-8cbf-65f891190f65" providerId="ADAL" clId="{12A70689-6CF3-49DB-8329-D6C9EEACB829}" dt="2026-03-06T16:26:14.157" v="1061" actId="478"/>
          <ac:picMkLst>
            <pc:docMk/>
            <pc:sldMk cId="1536349171" sldId="2147482044"/>
            <ac:picMk id="10" creationId="{F9F60E08-6EA3-0F71-0E08-A8F8DB5364CF}"/>
          </ac:picMkLst>
        </pc:picChg>
      </pc:sldChg>
      <pc:sldChg chg="addSp delSp modSp new mod modClrScheme chgLayout">
        <pc:chgData name="Kevin DUDDY" userId="9a0f5a45-083f-4ac9-8cbf-65f891190f65" providerId="ADAL" clId="{12A70689-6CF3-49DB-8329-D6C9EEACB829}" dt="2026-03-06T16:49:28.830" v="1327" actId="20577"/>
        <pc:sldMkLst>
          <pc:docMk/>
          <pc:sldMk cId="1451905322" sldId="2147482045"/>
        </pc:sldMkLst>
        <pc:spChg chg="del mod ord">
          <ac:chgData name="Kevin DUDDY" userId="9a0f5a45-083f-4ac9-8cbf-65f891190f65" providerId="ADAL" clId="{12A70689-6CF3-49DB-8329-D6C9EEACB829}" dt="2026-03-06T15:47:18.362" v="183" actId="700"/>
          <ac:spMkLst>
            <pc:docMk/>
            <pc:sldMk cId="1451905322" sldId="2147482045"/>
            <ac:spMk id="2" creationId="{A36E6B1E-5ACF-5812-C7CE-472416C62EC7}"/>
          </ac:spMkLst>
        </pc:spChg>
        <pc:spChg chg="del mod ord">
          <ac:chgData name="Kevin DUDDY" userId="9a0f5a45-083f-4ac9-8cbf-65f891190f65" providerId="ADAL" clId="{12A70689-6CF3-49DB-8329-D6C9EEACB829}" dt="2026-03-06T15:47:18.362" v="183" actId="700"/>
          <ac:spMkLst>
            <pc:docMk/>
            <pc:sldMk cId="1451905322" sldId="2147482045"/>
            <ac:spMk id="3" creationId="{26BC86D4-C987-BED5-98AF-D8E4EFAAF8AA}"/>
          </ac:spMkLst>
        </pc:spChg>
        <pc:spChg chg="del">
          <ac:chgData name="Kevin DUDDY" userId="9a0f5a45-083f-4ac9-8cbf-65f891190f65" providerId="ADAL" clId="{12A70689-6CF3-49DB-8329-D6C9EEACB829}" dt="2026-03-06T15:47:18.362" v="183" actId="700"/>
          <ac:spMkLst>
            <pc:docMk/>
            <pc:sldMk cId="1451905322" sldId="2147482045"/>
            <ac:spMk id="4" creationId="{D594200F-DA8D-72A2-EF61-C5F7340586B0}"/>
          </ac:spMkLst>
        </pc:spChg>
        <pc:spChg chg="del">
          <ac:chgData name="Kevin DUDDY" userId="9a0f5a45-083f-4ac9-8cbf-65f891190f65" providerId="ADAL" clId="{12A70689-6CF3-49DB-8329-D6C9EEACB829}" dt="2026-03-06T15:47:18.362" v="183" actId="700"/>
          <ac:spMkLst>
            <pc:docMk/>
            <pc:sldMk cId="1451905322" sldId="2147482045"/>
            <ac:spMk id="5" creationId="{9507A856-1539-2092-0043-65C0C31D6CC6}"/>
          </ac:spMkLst>
        </pc:spChg>
        <pc:spChg chg="del">
          <ac:chgData name="Kevin DUDDY" userId="9a0f5a45-083f-4ac9-8cbf-65f891190f65" providerId="ADAL" clId="{12A70689-6CF3-49DB-8329-D6C9EEACB829}" dt="2026-03-06T15:47:18.362" v="183" actId="700"/>
          <ac:spMkLst>
            <pc:docMk/>
            <pc:sldMk cId="1451905322" sldId="2147482045"/>
            <ac:spMk id="6" creationId="{35845A13-044E-01D1-6013-8B3C7AF177D8}"/>
          </ac:spMkLst>
        </pc:spChg>
        <pc:spChg chg="add mod ord">
          <ac:chgData name="Kevin DUDDY" userId="9a0f5a45-083f-4ac9-8cbf-65f891190f65" providerId="ADAL" clId="{12A70689-6CF3-49DB-8329-D6C9EEACB829}" dt="2026-03-06T16:34:39.394" v="1104" actId="26606"/>
          <ac:spMkLst>
            <pc:docMk/>
            <pc:sldMk cId="1451905322" sldId="2147482045"/>
            <ac:spMk id="7" creationId="{D83CB0DA-53DB-83FF-78AB-F6E57A741D8C}"/>
          </ac:spMkLst>
        </pc:spChg>
        <pc:spChg chg="add del mod ord">
          <ac:chgData name="Kevin DUDDY" userId="9a0f5a45-083f-4ac9-8cbf-65f891190f65" providerId="ADAL" clId="{12A70689-6CF3-49DB-8329-D6C9EEACB829}" dt="2026-03-06T15:47:28.937" v="184" actId="1032"/>
          <ac:spMkLst>
            <pc:docMk/>
            <pc:sldMk cId="1451905322" sldId="2147482045"/>
            <ac:spMk id="8" creationId="{D83D5DCB-EFA2-4075-B67B-7989FE495587}"/>
          </ac:spMkLst>
        </pc:spChg>
        <pc:spChg chg="add del mod">
          <ac:chgData name="Kevin DUDDY" userId="9a0f5a45-083f-4ac9-8cbf-65f891190f65" providerId="ADAL" clId="{12A70689-6CF3-49DB-8329-D6C9EEACB829}" dt="2026-03-06T16:34:39.394" v="1104" actId="26606"/>
          <ac:spMkLst>
            <pc:docMk/>
            <pc:sldMk cId="1451905322" sldId="2147482045"/>
            <ac:spMk id="14" creationId="{2358BDE3-419D-833D-F0BC-D4E77B9DB83D}"/>
          </ac:spMkLst>
        </pc:spChg>
        <pc:graphicFrameChg chg="add mod modGraphic">
          <ac:chgData name="Kevin DUDDY" userId="9a0f5a45-083f-4ac9-8cbf-65f891190f65" providerId="ADAL" clId="{12A70689-6CF3-49DB-8329-D6C9EEACB829}" dt="2026-03-06T16:49:28.830" v="1327" actId="20577"/>
          <ac:graphicFrameMkLst>
            <pc:docMk/>
            <pc:sldMk cId="1451905322" sldId="2147482045"/>
            <ac:graphicFrameMk id="9" creationId="{A320BD3D-7A7F-1202-24D2-9B0EA4E52E84}"/>
          </ac:graphicFrameMkLst>
        </pc:graphicFrameChg>
      </pc:sldChg>
      <pc:sldChg chg="addSp delSp modSp add mod">
        <pc:chgData name="Kevin DUDDY" userId="9a0f5a45-083f-4ac9-8cbf-65f891190f65" providerId="ADAL" clId="{12A70689-6CF3-49DB-8329-D6C9EEACB829}" dt="2026-03-06T16:21:24.179" v="869" actId="13782"/>
        <pc:sldMkLst>
          <pc:docMk/>
          <pc:sldMk cId="506121762" sldId="2147482046"/>
        </pc:sldMkLst>
        <pc:spChg chg="del mod">
          <ac:chgData name="Kevin DUDDY" userId="9a0f5a45-083f-4ac9-8cbf-65f891190f65" providerId="ADAL" clId="{12A70689-6CF3-49DB-8329-D6C9EEACB829}" dt="2026-03-06T16:18:02.026" v="855" actId="1032"/>
          <ac:spMkLst>
            <pc:docMk/>
            <pc:sldMk cId="506121762" sldId="2147482046"/>
            <ac:spMk id="6" creationId="{8CE6A315-4A89-6144-DEEF-6008AE5BC6BA}"/>
          </ac:spMkLst>
        </pc:spChg>
        <pc:graphicFrameChg chg="add mod modGraphic">
          <ac:chgData name="Kevin DUDDY" userId="9a0f5a45-083f-4ac9-8cbf-65f891190f65" providerId="ADAL" clId="{12A70689-6CF3-49DB-8329-D6C9EEACB829}" dt="2026-03-06T16:21:24.179" v="869" actId="13782"/>
          <ac:graphicFrameMkLst>
            <pc:docMk/>
            <pc:sldMk cId="506121762" sldId="2147482046"/>
            <ac:graphicFrameMk id="2" creationId="{994BCC54-2881-217C-15D3-CB6398B17960}"/>
          </ac:graphicFrameMkLst>
        </pc:graphicFrameChg>
      </pc:sldChg>
      <pc:sldChg chg="addSp delSp modSp add del mod">
        <pc:chgData name="Kevin DUDDY" userId="9a0f5a45-083f-4ac9-8cbf-65f891190f65" providerId="ADAL" clId="{12A70689-6CF3-49DB-8329-D6C9EEACB829}" dt="2026-03-06T16:42:16.942" v="1193" actId="47"/>
        <pc:sldMkLst>
          <pc:docMk/>
          <pc:sldMk cId="2245131694" sldId="2147482047"/>
        </pc:sldMkLst>
        <pc:spChg chg="del mod">
          <ac:chgData name="Kevin DUDDY" userId="9a0f5a45-083f-4ac9-8cbf-65f891190f65" providerId="ADAL" clId="{12A70689-6CF3-49DB-8329-D6C9EEACB829}" dt="2026-03-06T16:39:30.999" v="1161"/>
          <ac:spMkLst>
            <pc:docMk/>
            <pc:sldMk cId="2245131694" sldId="2147482047"/>
            <ac:spMk id="4" creationId="{54D9D54F-F353-2445-E979-DB796D928CD2}"/>
          </ac:spMkLst>
        </pc:spChg>
        <pc:graphicFrameChg chg="add mod modGraphic">
          <ac:chgData name="Kevin DUDDY" userId="9a0f5a45-083f-4ac9-8cbf-65f891190f65" providerId="ADAL" clId="{12A70689-6CF3-49DB-8329-D6C9EEACB829}" dt="2026-03-06T16:42:00.279" v="1191" actId="20577"/>
          <ac:graphicFrameMkLst>
            <pc:docMk/>
            <pc:sldMk cId="2245131694" sldId="2147482047"/>
            <ac:graphicFrameMk id="3" creationId="{1FDCBE0F-FDDB-2EC5-0E03-DF51B8524D7F}"/>
          </ac:graphicFrameMkLst>
        </pc:graphicFrameChg>
      </pc:sldChg>
      <pc:sldChg chg="addSp modSp add del mod">
        <pc:chgData name="Kevin DUDDY" userId="9a0f5a45-083f-4ac9-8cbf-65f891190f65" providerId="ADAL" clId="{12A70689-6CF3-49DB-8329-D6C9EEACB829}" dt="2026-03-06T16:50:22.403" v="1338" actId="47"/>
        <pc:sldMkLst>
          <pc:docMk/>
          <pc:sldMk cId="3627095423" sldId="2147482047"/>
        </pc:sldMkLst>
        <pc:spChg chg="mod">
          <ac:chgData name="Kevin DUDDY" userId="9a0f5a45-083f-4ac9-8cbf-65f891190f65" providerId="ADAL" clId="{12A70689-6CF3-49DB-8329-D6C9EEACB829}" dt="2026-03-06T16:42:37.001" v="1195" actId="21"/>
          <ac:spMkLst>
            <pc:docMk/>
            <pc:sldMk cId="3627095423" sldId="2147482047"/>
            <ac:spMk id="4" creationId="{08094208-901B-D5C5-7A23-E76E5A24B3EC}"/>
          </ac:spMkLst>
        </pc:spChg>
        <pc:graphicFrameChg chg="add mod modGraphic">
          <ac:chgData name="Kevin DUDDY" userId="9a0f5a45-083f-4ac9-8cbf-65f891190f65" providerId="ADAL" clId="{12A70689-6CF3-49DB-8329-D6C9EEACB829}" dt="2026-03-06T16:46:20.778" v="1236" actId="14100"/>
          <ac:graphicFrameMkLst>
            <pc:docMk/>
            <pc:sldMk cId="3627095423" sldId="2147482047"/>
            <ac:graphicFrameMk id="3" creationId="{58ABF2B9-1A97-7EC4-EB37-566CFED43974}"/>
          </ac:graphicFrameMkLst>
        </pc:graphicFrameChg>
      </pc:sldChg>
      <pc:sldMasterChg chg="delSldLayout">
        <pc:chgData name="Kevin DUDDY" userId="9a0f5a45-083f-4ac9-8cbf-65f891190f65" providerId="ADAL" clId="{12A70689-6CF3-49DB-8329-D6C9EEACB829}" dt="2026-03-06T15:33:21.995" v="81" actId="47"/>
        <pc:sldMasterMkLst>
          <pc:docMk/>
          <pc:sldMasterMk cId="2087448671" sldId="2147484106"/>
        </pc:sldMasterMkLst>
        <pc:sldLayoutChg chg="del">
          <pc:chgData name="Kevin DUDDY" userId="9a0f5a45-083f-4ac9-8cbf-65f891190f65" providerId="ADAL" clId="{12A70689-6CF3-49DB-8329-D6C9EEACB829}" dt="2026-03-06T15:33:21.995" v="81" actId="47"/>
          <pc:sldLayoutMkLst>
            <pc:docMk/>
            <pc:sldMasterMk cId="2087448671" sldId="2147484106"/>
            <pc:sldLayoutMk cId="40569295" sldId="2147484217"/>
          </pc:sldLayoutMkLst>
        </pc:sldLayoutChg>
      </pc:sldMasterChg>
    </pc:docChg>
  </pc:docChgLst>
  <pc:docChgLst>
    <pc:chgData name="James REES" userId="ae747685-59f7-4046-8ccf-98b152de0327" providerId="ADAL" clId="{AA69CD2D-9C26-4E2E-9B71-84B07BFFC68B}"/>
    <pc:docChg chg="modSld">
      <pc:chgData name="James REES" userId="ae747685-59f7-4046-8ccf-98b152de0327" providerId="ADAL" clId="{AA69CD2D-9C26-4E2E-9B71-84B07BFFC68B}" dt="2026-03-06T16:33:03.719" v="159" actId="2711"/>
      <pc:docMkLst>
        <pc:docMk/>
      </pc:docMkLst>
      <pc:sldChg chg="modSp mod">
        <pc:chgData name="James REES" userId="ae747685-59f7-4046-8ccf-98b152de0327" providerId="ADAL" clId="{AA69CD2D-9C26-4E2E-9B71-84B07BFFC68B}" dt="2026-03-06T15:50:34.518" v="150" actId="20577"/>
        <pc:sldMkLst>
          <pc:docMk/>
          <pc:sldMk cId="3832898794" sldId="2147482034"/>
        </pc:sldMkLst>
        <pc:graphicFrameChg chg="modGraphic">
          <ac:chgData name="James REES" userId="ae747685-59f7-4046-8ccf-98b152de0327" providerId="ADAL" clId="{AA69CD2D-9C26-4E2E-9B71-84B07BFFC68B}" dt="2026-03-06T15:50:34.518" v="150" actId="20577"/>
          <ac:graphicFrameMkLst>
            <pc:docMk/>
            <pc:sldMk cId="3832898794" sldId="2147482034"/>
            <ac:graphicFrameMk id="2" creationId="{C21E284E-B75B-E1EA-0825-AD9724DBA85D}"/>
          </ac:graphicFrameMkLst>
        </pc:graphicFrameChg>
      </pc:sldChg>
      <pc:sldChg chg="modSp mod">
        <pc:chgData name="James REES" userId="ae747685-59f7-4046-8ccf-98b152de0327" providerId="ADAL" clId="{AA69CD2D-9C26-4E2E-9B71-84B07BFFC68B}" dt="2026-03-06T16:32:09.166" v="152" actId="1076"/>
        <pc:sldMkLst>
          <pc:docMk/>
          <pc:sldMk cId="1804499318" sldId="2147482040"/>
        </pc:sldMkLst>
        <pc:spChg chg="mod">
          <ac:chgData name="James REES" userId="ae747685-59f7-4046-8ccf-98b152de0327" providerId="ADAL" clId="{AA69CD2D-9C26-4E2E-9B71-84B07BFFC68B}" dt="2026-03-06T16:32:09.166" v="152" actId="1076"/>
          <ac:spMkLst>
            <pc:docMk/>
            <pc:sldMk cId="1804499318" sldId="2147482040"/>
            <ac:spMk id="4" creationId="{6BAFEF70-E7FE-44C1-6D33-633FE6D5B6EE}"/>
          </ac:spMkLst>
        </pc:spChg>
      </pc:sldChg>
      <pc:sldChg chg="modSp">
        <pc:chgData name="James REES" userId="ae747685-59f7-4046-8ccf-98b152de0327" providerId="ADAL" clId="{AA69CD2D-9C26-4E2E-9B71-84B07BFFC68B}" dt="2026-03-06T16:33:03.719" v="159" actId="2711"/>
        <pc:sldMkLst>
          <pc:docMk/>
          <pc:sldMk cId="1451905322" sldId="2147482045"/>
        </pc:sldMkLst>
        <pc:graphicFrameChg chg="mod">
          <ac:chgData name="James REES" userId="ae747685-59f7-4046-8ccf-98b152de0327" providerId="ADAL" clId="{AA69CD2D-9C26-4E2E-9B71-84B07BFFC68B}" dt="2026-03-06T16:33:03.719" v="159" actId="2711"/>
          <ac:graphicFrameMkLst>
            <pc:docMk/>
            <pc:sldMk cId="1451905322" sldId="2147482045"/>
            <ac:graphicFrameMk id="9" creationId="{A320BD3D-7A7F-1202-24D2-9B0EA4E52E84}"/>
          </ac:graphicFrameMkLst>
        </pc:graphicFrame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ata4.xml.rels><?xml version="1.0" encoding="UTF-8" standalone="yes"?>
<Relationships xmlns="http://schemas.openxmlformats.org/package/2006/relationships"><Relationship Id="rId2" Type="http://schemas.openxmlformats.org/officeDocument/2006/relationships/hyperlink" Target="mailto:change.management@recmanager.co.uk" TargetMode="External"/><Relationship Id="rId1" Type="http://schemas.openxmlformats.org/officeDocument/2006/relationships/hyperlink" Target="https://recportal.co.uk/documents/20121/0/R0316+-+Data+Item+Clarification+Q%26A+v1.0+%281%29.pdf/a2cde3b1-ff34-56a0-c77c-835670ed2c3e?t=1771937159671" TargetMode="External"/></Relationships>
</file>

<file path=ppt/diagrams/_rels/data6.xml.rels><?xml version="1.0" encoding="UTF-8" standalone="yes"?>
<Relationships xmlns="http://schemas.openxmlformats.org/package/2006/relationships"><Relationship Id="rId2" Type="http://schemas.openxmlformats.org/officeDocument/2006/relationships/hyperlink" Target="mailto:enquiries@recmanager.co.uk" TargetMode="External"/><Relationship Id="rId1" Type="http://schemas.openxmlformats.org/officeDocument/2006/relationships/hyperlink" Target="https://events.teams.microsoft.com/event/cd1f6d67-cbbb-4027-bca3-acaa4606599d@2c38dc64-3bd9-47f7-9d66-168a7f64e0aa" TargetMode="External"/></Relationships>
</file>

<file path=ppt/diagrams/_rels/drawing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4.xml.rels><?xml version="1.0" encoding="UTF-8" standalone="yes"?>
<Relationships xmlns="http://schemas.openxmlformats.org/package/2006/relationships"><Relationship Id="rId2" Type="http://schemas.openxmlformats.org/officeDocument/2006/relationships/hyperlink" Target="mailto:change.management@recmanager.co.uk" TargetMode="External"/><Relationship Id="rId1" Type="http://schemas.openxmlformats.org/officeDocument/2006/relationships/hyperlink" Target="https://recportal.co.uk/documents/20121/0/R0316+-+Data+Item+Clarification+Q%26A+v1.0+%281%29.pdf/a2cde3b1-ff34-56a0-c77c-835670ed2c3e?t=1771937159671" TargetMode="External"/></Relationships>
</file>

<file path=ppt/diagrams/_rels/drawing6.xml.rels><?xml version="1.0" encoding="UTF-8" standalone="yes"?>
<Relationships xmlns="http://schemas.openxmlformats.org/package/2006/relationships"><Relationship Id="rId2" Type="http://schemas.openxmlformats.org/officeDocument/2006/relationships/hyperlink" Target="mailto:enquiries@recmanager.co.uk" TargetMode="External"/><Relationship Id="rId1" Type="http://schemas.openxmlformats.org/officeDocument/2006/relationships/hyperlink" Target="https://events.teams.microsoft.com/event/cd1f6d67-cbbb-4027-bca3-acaa4606599d@2c38dc64-3bd9-47f7-9d66-168a7f64e0aa"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t>Competition Act compliance</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t>Any other AOB?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866936-B730-48C6-95F6-FDEE1FDC7242}"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GB"/>
        </a:p>
      </dgm:t>
    </dgm:pt>
    <dgm:pt modelId="{8004E568-6759-493E-AB4E-C73F9A7E8ABA}">
      <dgm:prSet phldrT="[Text]" phldr="0" custT="1"/>
      <dgm:spPr/>
      <dgm:t>
        <a:bodyPr/>
        <a:lstStyle/>
        <a:p>
          <a:r>
            <a:rPr lang="en-GB" sz="1400">
              <a:latin typeface="Arial" panose="020B0604020202020204" pitchFamily="34" charset="0"/>
              <a:cs typeface="Arial" panose="020B0604020202020204" pitchFamily="34" charset="0"/>
            </a:rPr>
            <a:t>Prior to 01 April – Gas MEM confirms contact details to Xoserve</a:t>
          </a:r>
        </a:p>
      </dgm:t>
    </dgm:pt>
    <dgm:pt modelId="{43CB319E-63F4-464D-802A-2E042FEA334E}" type="parTrans" cxnId="{50F6BA5F-10B6-4AF3-9CE9-D3A4BA7AC1BF}">
      <dgm:prSet/>
      <dgm:spPr/>
      <dgm:t>
        <a:bodyPr/>
        <a:lstStyle/>
        <a:p>
          <a:endParaRPr lang="en-GB"/>
        </a:p>
      </dgm:t>
    </dgm:pt>
    <dgm:pt modelId="{80D13853-A46A-48BB-9E6C-1E5CEE93AF93}" type="sibTrans" cxnId="{50F6BA5F-10B6-4AF3-9CE9-D3A4BA7AC1BF}">
      <dgm:prSet/>
      <dgm:spPr/>
      <dgm:t>
        <a:bodyPr/>
        <a:lstStyle/>
        <a:p>
          <a:endParaRPr lang="en-GB"/>
        </a:p>
      </dgm:t>
    </dgm:pt>
    <dgm:pt modelId="{5717693E-509A-4475-9254-74CC70A11B5B}">
      <dgm:prSet phldrT="[Text]" phldr="0" custT="1"/>
      <dgm:spPr/>
      <dgm:t>
        <a:bodyPr/>
        <a:lstStyle/>
        <a:p>
          <a:r>
            <a:rPr lang="en-GB" sz="1400">
              <a:latin typeface="Arial" panose="020B0604020202020204" pitchFamily="34" charset="0"/>
              <a:cs typeface="Arial" panose="020B0604020202020204" pitchFamily="34" charset="0"/>
            </a:rPr>
            <a:t>01 April 2026 – Snapshot of data taken as at this date</a:t>
          </a:r>
        </a:p>
      </dgm:t>
    </dgm:pt>
    <dgm:pt modelId="{2B7F290A-403A-4DDD-86B4-BCE3BDD0E66C}" type="parTrans" cxnId="{B2240013-EF64-4C1B-9BBA-06E4FD537344}">
      <dgm:prSet/>
      <dgm:spPr/>
      <dgm:t>
        <a:bodyPr/>
        <a:lstStyle/>
        <a:p>
          <a:endParaRPr lang="en-GB"/>
        </a:p>
      </dgm:t>
    </dgm:pt>
    <dgm:pt modelId="{E3B07EBA-7E71-4A5A-8F67-968EC09B32B4}" type="sibTrans" cxnId="{B2240013-EF64-4C1B-9BBA-06E4FD537344}">
      <dgm:prSet/>
      <dgm:spPr/>
      <dgm:t>
        <a:bodyPr/>
        <a:lstStyle/>
        <a:p>
          <a:endParaRPr lang="en-GB"/>
        </a:p>
      </dgm:t>
    </dgm:pt>
    <dgm:pt modelId="{27CC090A-9F5F-430C-B479-9DC5CC9E1BDC}">
      <dgm:prSet phldrT="[Text]" custT="1"/>
      <dgm:spPr/>
      <dgm:t>
        <a:bodyPr/>
        <a:lstStyle/>
        <a:p>
          <a:r>
            <a:rPr lang="en-GB" sz="1400">
              <a:latin typeface="Arial" panose="020B0604020202020204" pitchFamily="34" charset="0"/>
              <a:cs typeface="Arial" panose="020B0604020202020204" pitchFamily="34" charset="0"/>
            </a:rPr>
            <a:t>Within 75 WDs from 1</a:t>
          </a:r>
          <a:r>
            <a:rPr lang="en-GB" sz="1400" baseline="30000">
              <a:latin typeface="Arial" panose="020B0604020202020204" pitchFamily="34" charset="0"/>
              <a:cs typeface="Arial" panose="020B0604020202020204" pitchFamily="34" charset="0"/>
            </a:rPr>
            <a:t>st</a:t>
          </a:r>
          <a:r>
            <a:rPr lang="en-GB" sz="1400">
              <a:latin typeface="Arial" panose="020B0604020202020204" pitchFamily="34" charset="0"/>
              <a:cs typeface="Arial" panose="020B0604020202020204" pitchFamily="34" charset="0"/>
            </a:rPr>
            <a:t> April </a:t>
          </a:r>
        </a:p>
        <a:p>
          <a:r>
            <a:rPr lang="en-GB" sz="1400">
              <a:latin typeface="Arial" panose="020B0604020202020204" pitchFamily="34" charset="0"/>
              <a:cs typeface="Arial" panose="020B0604020202020204" pitchFamily="34" charset="0"/>
            </a:rPr>
            <a:t>Xoserve produces the report</a:t>
          </a:r>
        </a:p>
      </dgm:t>
    </dgm:pt>
    <dgm:pt modelId="{95FBD4CC-9EFE-4CAA-BAAE-1BBDFADDAF3F}" type="parTrans" cxnId="{EC2B6BC8-D825-474D-B19C-725466438086}">
      <dgm:prSet/>
      <dgm:spPr/>
      <dgm:t>
        <a:bodyPr/>
        <a:lstStyle/>
        <a:p>
          <a:endParaRPr lang="en-GB"/>
        </a:p>
      </dgm:t>
    </dgm:pt>
    <dgm:pt modelId="{CE4A007A-76AD-415E-9FFC-B453F6D7F0A2}" type="sibTrans" cxnId="{EC2B6BC8-D825-474D-B19C-725466438086}">
      <dgm:prSet/>
      <dgm:spPr/>
      <dgm:t>
        <a:bodyPr/>
        <a:lstStyle/>
        <a:p>
          <a:endParaRPr lang="en-GB"/>
        </a:p>
      </dgm:t>
    </dgm:pt>
    <dgm:pt modelId="{331D9AF8-84DD-49E7-BA08-0F29F6E16B9E}">
      <dgm:prSet phldrT="[Text]" custT="1"/>
      <dgm:spPr/>
      <dgm:t>
        <a:bodyPr/>
        <a:lstStyle/>
        <a:p>
          <a:r>
            <a:rPr lang="en-GB" sz="1400">
              <a:latin typeface="Arial" panose="020B0604020202020204" pitchFamily="34" charset="0"/>
              <a:cs typeface="Arial" panose="020B0604020202020204" pitchFamily="34" charset="0"/>
            </a:rPr>
            <a:t>Portfolio reports circulated to Gas Suppliers &amp; MAMs</a:t>
          </a:r>
        </a:p>
      </dgm:t>
    </dgm:pt>
    <dgm:pt modelId="{ADC8C0E9-907D-45AA-BB65-C5E4FAF12A3F}" type="parTrans" cxnId="{64266B73-3148-489E-B7BA-20979E179B1E}">
      <dgm:prSet/>
      <dgm:spPr/>
      <dgm:t>
        <a:bodyPr/>
        <a:lstStyle/>
        <a:p>
          <a:endParaRPr lang="en-GB"/>
        </a:p>
      </dgm:t>
    </dgm:pt>
    <dgm:pt modelId="{C6091FB8-A14A-4CF1-9816-01C094182EF7}" type="sibTrans" cxnId="{64266B73-3148-489E-B7BA-20979E179B1E}">
      <dgm:prSet/>
      <dgm:spPr/>
      <dgm:t>
        <a:bodyPr/>
        <a:lstStyle/>
        <a:p>
          <a:endParaRPr lang="en-GB"/>
        </a:p>
      </dgm:t>
    </dgm:pt>
    <dgm:pt modelId="{2F9778B0-387D-4C20-8DE1-B38C549F8A18}">
      <dgm:prSet phldrT="[Text]" phldr="0" custT="1"/>
      <dgm:spPr/>
      <dgm:t>
        <a:bodyPr/>
        <a:lstStyle/>
        <a:p>
          <a:r>
            <a:rPr lang="en-GB" sz="1400">
              <a:latin typeface="Arial" panose="020B0604020202020204" pitchFamily="34" charset="0"/>
              <a:cs typeface="Arial" panose="020B0604020202020204" pitchFamily="34" charset="0"/>
            </a:rPr>
            <a:t>Within 15WDs</a:t>
          </a:r>
        </a:p>
        <a:p>
          <a:r>
            <a:rPr lang="en-GB" sz="1400">
              <a:latin typeface="Arial" panose="020B0604020202020204" pitchFamily="34" charset="0"/>
              <a:cs typeface="Arial" panose="020B0604020202020204" pitchFamily="34" charset="0"/>
            </a:rPr>
            <a:t>MAMs transform their data cut into correct format and upload to Huddle </a:t>
          </a:r>
        </a:p>
      </dgm:t>
    </dgm:pt>
    <dgm:pt modelId="{1D8C8954-6BA5-47D1-A5FA-8316A9224330}" type="parTrans" cxnId="{E751E2FA-786C-48D4-BE66-72943329DE07}">
      <dgm:prSet/>
      <dgm:spPr/>
      <dgm:t>
        <a:bodyPr/>
        <a:lstStyle/>
        <a:p>
          <a:endParaRPr lang="en-GB"/>
        </a:p>
      </dgm:t>
    </dgm:pt>
    <dgm:pt modelId="{A6C8DB41-3519-4719-9706-0E985D0E9D7E}" type="sibTrans" cxnId="{E751E2FA-786C-48D4-BE66-72943329DE07}">
      <dgm:prSet/>
      <dgm:spPr/>
      <dgm:t>
        <a:bodyPr/>
        <a:lstStyle/>
        <a:p>
          <a:endParaRPr lang="en-GB"/>
        </a:p>
      </dgm:t>
    </dgm:pt>
    <dgm:pt modelId="{2EEA0445-3D1C-4F1B-B1FA-D51DD4B42544}">
      <dgm:prSet phldrT="[Text]" custT="1"/>
      <dgm:spPr/>
      <dgm:t>
        <a:bodyPr/>
        <a:lstStyle/>
        <a:p>
          <a:r>
            <a:rPr lang="en-GB" sz="1400">
              <a:latin typeface="Arial" panose="020B0604020202020204" pitchFamily="34" charset="0"/>
              <a:cs typeface="Arial" panose="020B0604020202020204" pitchFamily="34" charset="0"/>
            </a:rPr>
            <a:t>Ongoing Data cleanse</a:t>
          </a:r>
        </a:p>
      </dgm:t>
    </dgm:pt>
    <dgm:pt modelId="{EC53828F-E42F-4F74-BEF9-2B6DA813B58D}" type="parTrans" cxnId="{227FA1AE-9FE7-477D-8EA8-E810910C5FBD}">
      <dgm:prSet/>
      <dgm:spPr/>
      <dgm:t>
        <a:bodyPr/>
        <a:lstStyle/>
        <a:p>
          <a:endParaRPr lang="en-GB"/>
        </a:p>
      </dgm:t>
    </dgm:pt>
    <dgm:pt modelId="{C2A712DE-5BFB-42AF-A8A7-9B9559735216}" type="sibTrans" cxnId="{227FA1AE-9FE7-477D-8EA8-E810910C5FBD}">
      <dgm:prSet/>
      <dgm:spPr/>
      <dgm:t>
        <a:bodyPr/>
        <a:lstStyle/>
        <a:p>
          <a:endParaRPr lang="en-GB"/>
        </a:p>
      </dgm:t>
    </dgm:pt>
    <dgm:pt modelId="{5C799C36-E3BD-4CE7-9BB9-F468C323523B}">
      <dgm:prSet phldrT="[Text]" phldr="0" custT="1"/>
      <dgm:spPr/>
      <dgm:t>
        <a:bodyPr/>
        <a:lstStyle/>
        <a:p>
          <a:r>
            <a:rPr lang="en-GB" sz="1400">
              <a:latin typeface="Arial" panose="020B0604020202020204" pitchFamily="34" charset="0"/>
              <a:cs typeface="Arial" panose="020B0604020202020204" pitchFamily="34" charset="0"/>
            </a:rPr>
            <a:t>Xoserve provides Huddle access</a:t>
          </a:r>
        </a:p>
      </dgm:t>
    </dgm:pt>
    <dgm:pt modelId="{61C6F9C6-44BD-4596-A287-52315F50AC90}" type="parTrans" cxnId="{DECB2F6C-489E-46A8-9E83-46D93F9AFA34}">
      <dgm:prSet/>
      <dgm:spPr/>
      <dgm:t>
        <a:bodyPr/>
        <a:lstStyle/>
        <a:p>
          <a:endParaRPr lang="en-GB"/>
        </a:p>
      </dgm:t>
    </dgm:pt>
    <dgm:pt modelId="{3FB9B425-4920-4B3F-BEF0-502A5DE7BDAD}" type="sibTrans" cxnId="{DECB2F6C-489E-46A8-9E83-46D93F9AFA34}">
      <dgm:prSet/>
      <dgm:spPr/>
      <dgm:t>
        <a:bodyPr/>
        <a:lstStyle/>
        <a:p>
          <a:endParaRPr lang="en-GB"/>
        </a:p>
      </dgm:t>
    </dgm:pt>
    <dgm:pt modelId="{F8CF4B30-644A-4459-962F-C4551A4B02E1}" type="pres">
      <dgm:prSet presAssocID="{A5866936-B730-48C6-95F6-FDEE1FDC7242}" presName="Name0" presStyleCnt="0">
        <dgm:presLayoutVars>
          <dgm:dir/>
          <dgm:resizeHandles val="exact"/>
        </dgm:presLayoutVars>
      </dgm:prSet>
      <dgm:spPr/>
    </dgm:pt>
    <dgm:pt modelId="{3CE70677-06B0-4056-ADFC-60D00977A6E9}" type="pres">
      <dgm:prSet presAssocID="{A5866936-B730-48C6-95F6-FDEE1FDC7242}" presName="arrow" presStyleLbl="bgShp" presStyleIdx="0" presStyleCnt="1"/>
      <dgm:spPr/>
    </dgm:pt>
    <dgm:pt modelId="{99904971-8E66-4803-BBBA-ABCC8F41F094}" type="pres">
      <dgm:prSet presAssocID="{A5866936-B730-48C6-95F6-FDEE1FDC7242}" presName="points" presStyleCnt="0"/>
      <dgm:spPr/>
    </dgm:pt>
    <dgm:pt modelId="{F4B24997-9228-4CBE-B62D-82A0FEDF1EF8}" type="pres">
      <dgm:prSet presAssocID="{8004E568-6759-493E-AB4E-C73F9A7E8ABA}" presName="compositeA" presStyleCnt="0"/>
      <dgm:spPr/>
    </dgm:pt>
    <dgm:pt modelId="{30CADFBB-F9EB-4291-AEBC-106FF504A490}" type="pres">
      <dgm:prSet presAssocID="{8004E568-6759-493E-AB4E-C73F9A7E8ABA}" presName="textA" presStyleLbl="revTx" presStyleIdx="0" presStyleCnt="7">
        <dgm:presLayoutVars>
          <dgm:bulletEnabled val="1"/>
        </dgm:presLayoutVars>
      </dgm:prSet>
      <dgm:spPr/>
    </dgm:pt>
    <dgm:pt modelId="{28D32CF0-A861-4AE0-8B18-37BE5814D361}" type="pres">
      <dgm:prSet presAssocID="{8004E568-6759-493E-AB4E-C73F9A7E8ABA}" presName="circleA" presStyleLbl="node1" presStyleIdx="0" presStyleCnt="7"/>
      <dgm:spPr/>
    </dgm:pt>
    <dgm:pt modelId="{2EA47976-D84B-4707-B131-D5A0B744539F}" type="pres">
      <dgm:prSet presAssocID="{8004E568-6759-493E-AB4E-C73F9A7E8ABA}" presName="spaceA" presStyleCnt="0"/>
      <dgm:spPr/>
    </dgm:pt>
    <dgm:pt modelId="{5A87147D-F91C-49D1-9B3E-AE89FC176E18}" type="pres">
      <dgm:prSet presAssocID="{80D13853-A46A-48BB-9E6C-1E5CEE93AF93}" presName="space" presStyleCnt="0"/>
      <dgm:spPr/>
    </dgm:pt>
    <dgm:pt modelId="{C1690B82-CD04-41CA-96F7-60166D3C4D21}" type="pres">
      <dgm:prSet presAssocID="{5C799C36-E3BD-4CE7-9BB9-F468C323523B}" presName="compositeB" presStyleCnt="0"/>
      <dgm:spPr/>
    </dgm:pt>
    <dgm:pt modelId="{3C23F190-FC5D-412E-A18B-C69C9D7C55A6}" type="pres">
      <dgm:prSet presAssocID="{5C799C36-E3BD-4CE7-9BB9-F468C323523B}" presName="textB" presStyleLbl="revTx" presStyleIdx="1" presStyleCnt="7">
        <dgm:presLayoutVars>
          <dgm:bulletEnabled val="1"/>
        </dgm:presLayoutVars>
      </dgm:prSet>
      <dgm:spPr/>
    </dgm:pt>
    <dgm:pt modelId="{CCA10E55-3112-4A96-87CC-F32A9B0E5D73}" type="pres">
      <dgm:prSet presAssocID="{5C799C36-E3BD-4CE7-9BB9-F468C323523B}" presName="circleB" presStyleLbl="node1" presStyleIdx="1" presStyleCnt="7"/>
      <dgm:spPr/>
    </dgm:pt>
    <dgm:pt modelId="{972209E0-DEE7-4BBD-9DB7-2384BB2F311F}" type="pres">
      <dgm:prSet presAssocID="{5C799C36-E3BD-4CE7-9BB9-F468C323523B}" presName="spaceB" presStyleCnt="0"/>
      <dgm:spPr/>
    </dgm:pt>
    <dgm:pt modelId="{9E276BCC-333C-4D4D-B4F8-BA69A79C66CA}" type="pres">
      <dgm:prSet presAssocID="{3FB9B425-4920-4B3F-BEF0-502A5DE7BDAD}" presName="space" presStyleCnt="0"/>
      <dgm:spPr/>
    </dgm:pt>
    <dgm:pt modelId="{16454118-AD7D-4258-B9B5-484DD4AF790A}" type="pres">
      <dgm:prSet presAssocID="{5717693E-509A-4475-9254-74CC70A11B5B}" presName="compositeA" presStyleCnt="0"/>
      <dgm:spPr/>
    </dgm:pt>
    <dgm:pt modelId="{5ABC6504-F6AC-4D34-802D-C7C6D94970E4}" type="pres">
      <dgm:prSet presAssocID="{5717693E-509A-4475-9254-74CC70A11B5B}" presName="textA" presStyleLbl="revTx" presStyleIdx="2" presStyleCnt="7">
        <dgm:presLayoutVars>
          <dgm:bulletEnabled val="1"/>
        </dgm:presLayoutVars>
      </dgm:prSet>
      <dgm:spPr/>
    </dgm:pt>
    <dgm:pt modelId="{574159F1-8822-430F-82F8-16A8D74709D6}" type="pres">
      <dgm:prSet presAssocID="{5717693E-509A-4475-9254-74CC70A11B5B}" presName="circleA" presStyleLbl="node1" presStyleIdx="2" presStyleCnt="7"/>
      <dgm:spPr/>
    </dgm:pt>
    <dgm:pt modelId="{9BBF5025-6BD4-4CD1-8AC7-CC39C2E80B64}" type="pres">
      <dgm:prSet presAssocID="{5717693E-509A-4475-9254-74CC70A11B5B}" presName="spaceA" presStyleCnt="0"/>
      <dgm:spPr/>
    </dgm:pt>
    <dgm:pt modelId="{FB5043C8-4BD6-40F0-B208-2EA878C53ACF}" type="pres">
      <dgm:prSet presAssocID="{E3B07EBA-7E71-4A5A-8F67-968EC09B32B4}" presName="space" presStyleCnt="0"/>
      <dgm:spPr/>
    </dgm:pt>
    <dgm:pt modelId="{40FAB6F3-60A7-4F6A-BAC5-CC790BC41A7B}" type="pres">
      <dgm:prSet presAssocID="{2F9778B0-387D-4C20-8DE1-B38C549F8A18}" presName="compositeB" presStyleCnt="0"/>
      <dgm:spPr/>
    </dgm:pt>
    <dgm:pt modelId="{B9298026-F047-484A-8BC1-69060E94B3DA}" type="pres">
      <dgm:prSet presAssocID="{2F9778B0-387D-4C20-8DE1-B38C549F8A18}" presName="textB" presStyleLbl="revTx" presStyleIdx="3" presStyleCnt="7">
        <dgm:presLayoutVars>
          <dgm:bulletEnabled val="1"/>
        </dgm:presLayoutVars>
      </dgm:prSet>
      <dgm:spPr/>
    </dgm:pt>
    <dgm:pt modelId="{99368B93-B1B9-4D51-8A03-C069BF488356}" type="pres">
      <dgm:prSet presAssocID="{2F9778B0-387D-4C20-8DE1-B38C549F8A18}" presName="circleB" presStyleLbl="node1" presStyleIdx="3" presStyleCnt="7"/>
      <dgm:spPr/>
    </dgm:pt>
    <dgm:pt modelId="{3F64275D-49A5-4849-A4A1-0965B5317A15}" type="pres">
      <dgm:prSet presAssocID="{2F9778B0-387D-4C20-8DE1-B38C549F8A18}" presName="spaceB" presStyleCnt="0"/>
      <dgm:spPr/>
    </dgm:pt>
    <dgm:pt modelId="{534E1230-C862-4280-B678-6F3D297022A1}" type="pres">
      <dgm:prSet presAssocID="{A6C8DB41-3519-4719-9706-0E985D0E9D7E}" presName="space" presStyleCnt="0"/>
      <dgm:spPr/>
    </dgm:pt>
    <dgm:pt modelId="{75DECF46-404C-4F6C-BDCC-97C8CEF73A37}" type="pres">
      <dgm:prSet presAssocID="{27CC090A-9F5F-430C-B479-9DC5CC9E1BDC}" presName="compositeA" presStyleCnt="0"/>
      <dgm:spPr/>
    </dgm:pt>
    <dgm:pt modelId="{5392AA1C-B2E3-4283-ADBA-9321132BF64A}" type="pres">
      <dgm:prSet presAssocID="{27CC090A-9F5F-430C-B479-9DC5CC9E1BDC}" presName="textA" presStyleLbl="revTx" presStyleIdx="4" presStyleCnt="7">
        <dgm:presLayoutVars>
          <dgm:bulletEnabled val="1"/>
        </dgm:presLayoutVars>
      </dgm:prSet>
      <dgm:spPr/>
    </dgm:pt>
    <dgm:pt modelId="{292D1151-389E-4520-A2AC-7A193072C75F}" type="pres">
      <dgm:prSet presAssocID="{27CC090A-9F5F-430C-B479-9DC5CC9E1BDC}" presName="circleA" presStyleLbl="node1" presStyleIdx="4" presStyleCnt="7"/>
      <dgm:spPr/>
    </dgm:pt>
    <dgm:pt modelId="{42C4E4E3-0A39-4B72-9E69-39FE12CCEA71}" type="pres">
      <dgm:prSet presAssocID="{27CC090A-9F5F-430C-B479-9DC5CC9E1BDC}" presName="spaceA" presStyleCnt="0"/>
      <dgm:spPr/>
    </dgm:pt>
    <dgm:pt modelId="{F687444A-FCD9-44E8-9D63-EA1913C0B986}" type="pres">
      <dgm:prSet presAssocID="{CE4A007A-76AD-415E-9FFC-B453F6D7F0A2}" presName="space" presStyleCnt="0"/>
      <dgm:spPr/>
    </dgm:pt>
    <dgm:pt modelId="{8EDA444E-9225-4875-AA25-C53832FCBF2F}" type="pres">
      <dgm:prSet presAssocID="{331D9AF8-84DD-49E7-BA08-0F29F6E16B9E}" presName="compositeB" presStyleCnt="0"/>
      <dgm:spPr/>
    </dgm:pt>
    <dgm:pt modelId="{0D46F061-A63F-43E3-AC7A-195059848485}" type="pres">
      <dgm:prSet presAssocID="{331D9AF8-84DD-49E7-BA08-0F29F6E16B9E}" presName="textB" presStyleLbl="revTx" presStyleIdx="5" presStyleCnt="7">
        <dgm:presLayoutVars>
          <dgm:bulletEnabled val="1"/>
        </dgm:presLayoutVars>
      </dgm:prSet>
      <dgm:spPr/>
    </dgm:pt>
    <dgm:pt modelId="{2790C75D-A850-4E73-8426-D4217C68582F}" type="pres">
      <dgm:prSet presAssocID="{331D9AF8-84DD-49E7-BA08-0F29F6E16B9E}" presName="circleB" presStyleLbl="node1" presStyleIdx="5" presStyleCnt="7"/>
      <dgm:spPr/>
    </dgm:pt>
    <dgm:pt modelId="{A389C7E1-C8BC-4D48-9FA8-58CB6D2B7B7D}" type="pres">
      <dgm:prSet presAssocID="{331D9AF8-84DD-49E7-BA08-0F29F6E16B9E}" presName="spaceB" presStyleCnt="0"/>
      <dgm:spPr/>
    </dgm:pt>
    <dgm:pt modelId="{0654D2F4-05B6-478E-A24D-8FC717782631}" type="pres">
      <dgm:prSet presAssocID="{C6091FB8-A14A-4CF1-9816-01C094182EF7}" presName="space" presStyleCnt="0"/>
      <dgm:spPr/>
    </dgm:pt>
    <dgm:pt modelId="{4B608574-BB16-48AF-BC7F-0DC156D96540}" type="pres">
      <dgm:prSet presAssocID="{2EEA0445-3D1C-4F1B-B1FA-D51DD4B42544}" presName="compositeA" presStyleCnt="0"/>
      <dgm:spPr/>
    </dgm:pt>
    <dgm:pt modelId="{075E2D92-E2E7-4B70-B081-14F0052B3D52}" type="pres">
      <dgm:prSet presAssocID="{2EEA0445-3D1C-4F1B-B1FA-D51DD4B42544}" presName="textA" presStyleLbl="revTx" presStyleIdx="6" presStyleCnt="7">
        <dgm:presLayoutVars>
          <dgm:bulletEnabled val="1"/>
        </dgm:presLayoutVars>
      </dgm:prSet>
      <dgm:spPr/>
    </dgm:pt>
    <dgm:pt modelId="{BA8C4B61-F52E-4CD0-AC5A-839D6FCE9048}" type="pres">
      <dgm:prSet presAssocID="{2EEA0445-3D1C-4F1B-B1FA-D51DD4B42544}" presName="circleA" presStyleLbl="node1" presStyleIdx="6" presStyleCnt="7"/>
      <dgm:spPr/>
    </dgm:pt>
    <dgm:pt modelId="{C1477D5E-5A75-414E-9028-DB43B6967A78}" type="pres">
      <dgm:prSet presAssocID="{2EEA0445-3D1C-4F1B-B1FA-D51DD4B42544}" presName="spaceA" presStyleCnt="0"/>
      <dgm:spPr/>
    </dgm:pt>
  </dgm:ptLst>
  <dgm:cxnLst>
    <dgm:cxn modelId="{8ACE970C-5E77-46CC-831B-2E7643C0AB5F}" type="presOf" srcId="{2EEA0445-3D1C-4F1B-B1FA-D51DD4B42544}" destId="{075E2D92-E2E7-4B70-B081-14F0052B3D52}" srcOrd="0" destOrd="0" presId="urn:microsoft.com/office/officeart/2005/8/layout/hProcess11"/>
    <dgm:cxn modelId="{B2240013-EF64-4C1B-9BBA-06E4FD537344}" srcId="{A5866936-B730-48C6-95F6-FDEE1FDC7242}" destId="{5717693E-509A-4475-9254-74CC70A11B5B}" srcOrd="2" destOrd="0" parTransId="{2B7F290A-403A-4DDD-86B4-BCE3BDD0E66C}" sibTransId="{E3B07EBA-7E71-4A5A-8F67-968EC09B32B4}"/>
    <dgm:cxn modelId="{5E191B16-E07B-46F8-A3C4-9713E9CFD177}" type="presOf" srcId="{331D9AF8-84DD-49E7-BA08-0F29F6E16B9E}" destId="{0D46F061-A63F-43E3-AC7A-195059848485}" srcOrd="0" destOrd="0" presId="urn:microsoft.com/office/officeart/2005/8/layout/hProcess11"/>
    <dgm:cxn modelId="{767CFA2B-B530-49AF-9499-F022EFA93205}" type="presOf" srcId="{2F9778B0-387D-4C20-8DE1-B38C549F8A18}" destId="{B9298026-F047-484A-8BC1-69060E94B3DA}" srcOrd="0" destOrd="0" presId="urn:microsoft.com/office/officeart/2005/8/layout/hProcess11"/>
    <dgm:cxn modelId="{50F6BA5F-10B6-4AF3-9CE9-D3A4BA7AC1BF}" srcId="{A5866936-B730-48C6-95F6-FDEE1FDC7242}" destId="{8004E568-6759-493E-AB4E-C73F9A7E8ABA}" srcOrd="0" destOrd="0" parTransId="{43CB319E-63F4-464D-802A-2E042FEA334E}" sibTransId="{80D13853-A46A-48BB-9E6C-1E5CEE93AF93}"/>
    <dgm:cxn modelId="{7B1DC260-77EE-4F0F-9889-67CCC616DB15}" type="presOf" srcId="{5717693E-509A-4475-9254-74CC70A11B5B}" destId="{5ABC6504-F6AC-4D34-802D-C7C6D94970E4}" srcOrd="0" destOrd="0" presId="urn:microsoft.com/office/officeart/2005/8/layout/hProcess11"/>
    <dgm:cxn modelId="{DECB2F6C-489E-46A8-9E83-46D93F9AFA34}" srcId="{A5866936-B730-48C6-95F6-FDEE1FDC7242}" destId="{5C799C36-E3BD-4CE7-9BB9-F468C323523B}" srcOrd="1" destOrd="0" parTransId="{61C6F9C6-44BD-4596-A287-52315F50AC90}" sibTransId="{3FB9B425-4920-4B3F-BEF0-502A5DE7BDAD}"/>
    <dgm:cxn modelId="{64266B73-3148-489E-B7BA-20979E179B1E}" srcId="{A5866936-B730-48C6-95F6-FDEE1FDC7242}" destId="{331D9AF8-84DD-49E7-BA08-0F29F6E16B9E}" srcOrd="5" destOrd="0" parTransId="{ADC8C0E9-907D-45AA-BB65-C5E4FAF12A3F}" sibTransId="{C6091FB8-A14A-4CF1-9816-01C094182EF7}"/>
    <dgm:cxn modelId="{C16EF37E-4417-4EB5-905F-F64EB1E67C9A}" type="presOf" srcId="{27CC090A-9F5F-430C-B479-9DC5CC9E1BDC}" destId="{5392AA1C-B2E3-4283-ADBA-9321132BF64A}" srcOrd="0" destOrd="0" presId="urn:microsoft.com/office/officeart/2005/8/layout/hProcess11"/>
    <dgm:cxn modelId="{CD89E0AB-C957-4C1B-8CF6-AAB33DEDDBCA}" type="presOf" srcId="{8004E568-6759-493E-AB4E-C73F9A7E8ABA}" destId="{30CADFBB-F9EB-4291-AEBC-106FF504A490}" srcOrd="0" destOrd="0" presId="urn:microsoft.com/office/officeart/2005/8/layout/hProcess11"/>
    <dgm:cxn modelId="{227FA1AE-9FE7-477D-8EA8-E810910C5FBD}" srcId="{A5866936-B730-48C6-95F6-FDEE1FDC7242}" destId="{2EEA0445-3D1C-4F1B-B1FA-D51DD4B42544}" srcOrd="6" destOrd="0" parTransId="{EC53828F-E42F-4F74-BEF9-2B6DA813B58D}" sibTransId="{C2A712DE-5BFB-42AF-A8A7-9B9559735216}"/>
    <dgm:cxn modelId="{EC2B6BC8-D825-474D-B19C-725466438086}" srcId="{A5866936-B730-48C6-95F6-FDEE1FDC7242}" destId="{27CC090A-9F5F-430C-B479-9DC5CC9E1BDC}" srcOrd="4" destOrd="0" parTransId="{95FBD4CC-9EFE-4CAA-BAAE-1BBDFADDAF3F}" sibTransId="{CE4A007A-76AD-415E-9FFC-B453F6D7F0A2}"/>
    <dgm:cxn modelId="{04BDC6D3-24E2-4F0B-B183-6FF4C14AEC63}" type="presOf" srcId="{5C799C36-E3BD-4CE7-9BB9-F468C323523B}" destId="{3C23F190-FC5D-412E-A18B-C69C9D7C55A6}" srcOrd="0" destOrd="0" presId="urn:microsoft.com/office/officeart/2005/8/layout/hProcess11"/>
    <dgm:cxn modelId="{6CFE4EEF-1D49-4FDD-903B-2118EAB42F36}" type="presOf" srcId="{A5866936-B730-48C6-95F6-FDEE1FDC7242}" destId="{F8CF4B30-644A-4459-962F-C4551A4B02E1}" srcOrd="0" destOrd="0" presId="urn:microsoft.com/office/officeart/2005/8/layout/hProcess11"/>
    <dgm:cxn modelId="{E751E2FA-786C-48D4-BE66-72943329DE07}" srcId="{A5866936-B730-48C6-95F6-FDEE1FDC7242}" destId="{2F9778B0-387D-4C20-8DE1-B38C549F8A18}" srcOrd="3" destOrd="0" parTransId="{1D8C8954-6BA5-47D1-A5FA-8316A9224330}" sibTransId="{A6C8DB41-3519-4719-9706-0E985D0E9D7E}"/>
    <dgm:cxn modelId="{A7E2B4C0-2C5A-4077-BAE6-05B7EB99E99B}" type="presParOf" srcId="{F8CF4B30-644A-4459-962F-C4551A4B02E1}" destId="{3CE70677-06B0-4056-ADFC-60D00977A6E9}" srcOrd="0" destOrd="0" presId="urn:microsoft.com/office/officeart/2005/8/layout/hProcess11"/>
    <dgm:cxn modelId="{581B6E6F-087B-4174-A167-B9ED9AE7B14C}" type="presParOf" srcId="{F8CF4B30-644A-4459-962F-C4551A4B02E1}" destId="{99904971-8E66-4803-BBBA-ABCC8F41F094}" srcOrd="1" destOrd="0" presId="urn:microsoft.com/office/officeart/2005/8/layout/hProcess11"/>
    <dgm:cxn modelId="{323239E1-A0AF-4AA6-B4D3-BD2A1A553852}" type="presParOf" srcId="{99904971-8E66-4803-BBBA-ABCC8F41F094}" destId="{F4B24997-9228-4CBE-B62D-82A0FEDF1EF8}" srcOrd="0" destOrd="0" presId="urn:microsoft.com/office/officeart/2005/8/layout/hProcess11"/>
    <dgm:cxn modelId="{1937D9FF-CF14-4F0A-8695-6572DF13F001}" type="presParOf" srcId="{F4B24997-9228-4CBE-B62D-82A0FEDF1EF8}" destId="{30CADFBB-F9EB-4291-AEBC-106FF504A490}" srcOrd="0" destOrd="0" presId="urn:microsoft.com/office/officeart/2005/8/layout/hProcess11"/>
    <dgm:cxn modelId="{1D71C3F5-BE73-4EC8-9FDB-A2F6D8656D7A}" type="presParOf" srcId="{F4B24997-9228-4CBE-B62D-82A0FEDF1EF8}" destId="{28D32CF0-A861-4AE0-8B18-37BE5814D361}" srcOrd="1" destOrd="0" presId="urn:microsoft.com/office/officeart/2005/8/layout/hProcess11"/>
    <dgm:cxn modelId="{08EE838D-C0DA-4B7A-97DE-B19F559D2734}" type="presParOf" srcId="{F4B24997-9228-4CBE-B62D-82A0FEDF1EF8}" destId="{2EA47976-D84B-4707-B131-D5A0B744539F}" srcOrd="2" destOrd="0" presId="urn:microsoft.com/office/officeart/2005/8/layout/hProcess11"/>
    <dgm:cxn modelId="{59B0A446-0E3E-4064-B950-0E8DA81BB8A9}" type="presParOf" srcId="{99904971-8E66-4803-BBBA-ABCC8F41F094}" destId="{5A87147D-F91C-49D1-9B3E-AE89FC176E18}" srcOrd="1" destOrd="0" presId="urn:microsoft.com/office/officeart/2005/8/layout/hProcess11"/>
    <dgm:cxn modelId="{3E9657DA-8367-4C28-9490-10FC30CCAAC6}" type="presParOf" srcId="{99904971-8E66-4803-BBBA-ABCC8F41F094}" destId="{C1690B82-CD04-41CA-96F7-60166D3C4D21}" srcOrd="2" destOrd="0" presId="urn:microsoft.com/office/officeart/2005/8/layout/hProcess11"/>
    <dgm:cxn modelId="{ED94EC71-0ADB-4F77-B9EB-E359C8638F93}" type="presParOf" srcId="{C1690B82-CD04-41CA-96F7-60166D3C4D21}" destId="{3C23F190-FC5D-412E-A18B-C69C9D7C55A6}" srcOrd="0" destOrd="0" presId="urn:microsoft.com/office/officeart/2005/8/layout/hProcess11"/>
    <dgm:cxn modelId="{550C979B-80F1-46F2-9CC5-2A8B46C82C40}" type="presParOf" srcId="{C1690B82-CD04-41CA-96F7-60166D3C4D21}" destId="{CCA10E55-3112-4A96-87CC-F32A9B0E5D73}" srcOrd="1" destOrd="0" presId="urn:microsoft.com/office/officeart/2005/8/layout/hProcess11"/>
    <dgm:cxn modelId="{57083736-6D82-4F9D-AD13-C2C3EF5C2CFF}" type="presParOf" srcId="{C1690B82-CD04-41CA-96F7-60166D3C4D21}" destId="{972209E0-DEE7-4BBD-9DB7-2384BB2F311F}" srcOrd="2" destOrd="0" presId="urn:microsoft.com/office/officeart/2005/8/layout/hProcess11"/>
    <dgm:cxn modelId="{958CC904-1B51-428D-B9E3-4DB4AD368280}" type="presParOf" srcId="{99904971-8E66-4803-BBBA-ABCC8F41F094}" destId="{9E276BCC-333C-4D4D-B4F8-BA69A79C66CA}" srcOrd="3" destOrd="0" presId="urn:microsoft.com/office/officeart/2005/8/layout/hProcess11"/>
    <dgm:cxn modelId="{6AD9F5C9-53E3-40EE-83D2-BA14FEBA46A5}" type="presParOf" srcId="{99904971-8E66-4803-BBBA-ABCC8F41F094}" destId="{16454118-AD7D-4258-B9B5-484DD4AF790A}" srcOrd="4" destOrd="0" presId="urn:microsoft.com/office/officeart/2005/8/layout/hProcess11"/>
    <dgm:cxn modelId="{811A66F0-60E8-4E1B-9145-BF6D46810C05}" type="presParOf" srcId="{16454118-AD7D-4258-B9B5-484DD4AF790A}" destId="{5ABC6504-F6AC-4D34-802D-C7C6D94970E4}" srcOrd="0" destOrd="0" presId="urn:microsoft.com/office/officeart/2005/8/layout/hProcess11"/>
    <dgm:cxn modelId="{088DD4B4-C5B2-4963-AA50-1629A9DC2E07}" type="presParOf" srcId="{16454118-AD7D-4258-B9B5-484DD4AF790A}" destId="{574159F1-8822-430F-82F8-16A8D74709D6}" srcOrd="1" destOrd="0" presId="urn:microsoft.com/office/officeart/2005/8/layout/hProcess11"/>
    <dgm:cxn modelId="{0E2E45F7-15EB-4282-B6B9-F2C86F11920D}" type="presParOf" srcId="{16454118-AD7D-4258-B9B5-484DD4AF790A}" destId="{9BBF5025-6BD4-4CD1-8AC7-CC39C2E80B64}" srcOrd="2" destOrd="0" presId="urn:microsoft.com/office/officeart/2005/8/layout/hProcess11"/>
    <dgm:cxn modelId="{0B52C90E-9EE8-46EF-B03B-877F66900040}" type="presParOf" srcId="{99904971-8E66-4803-BBBA-ABCC8F41F094}" destId="{FB5043C8-4BD6-40F0-B208-2EA878C53ACF}" srcOrd="5" destOrd="0" presId="urn:microsoft.com/office/officeart/2005/8/layout/hProcess11"/>
    <dgm:cxn modelId="{9843F07E-63C5-40F1-B7EC-C10E0475E7D2}" type="presParOf" srcId="{99904971-8E66-4803-BBBA-ABCC8F41F094}" destId="{40FAB6F3-60A7-4F6A-BAC5-CC790BC41A7B}" srcOrd="6" destOrd="0" presId="urn:microsoft.com/office/officeart/2005/8/layout/hProcess11"/>
    <dgm:cxn modelId="{33F7E694-2F03-4070-93BE-4616A43E9027}" type="presParOf" srcId="{40FAB6F3-60A7-4F6A-BAC5-CC790BC41A7B}" destId="{B9298026-F047-484A-8BC1-69060E94B3DA}" srcOrd="0" destOrd="0" presId="urn:microsoft.com/office/officeart/2005/8/layout/hProcess11"/>
    <dgm:cxn modelId="{DCCE16AA-FDF8-4CE9-82BE-8CDC21C26DF6}" type="presParOf" srcId="{40FAB6F3-60A7-4F6A-BAC5-CC790BC41A7B}" destId="{99368B93-B1B9-4D51-8A03-C069BF488356}" srcOrd="1" destOrd="0" presId="urn:microsoft.com/office/officeart/2005/8/layout/hProcess11"/>
    <dgm:cxn modelId="{46E54DC7-D72C-433D-B6A8-B585B5FBB42E}" type="presParOf" srcId="{40FAB6F3-60A7-4F6A-BAC5-CC790BC41A7B}" destId="{3F64275D-49A5-4849-A4A1-0965B5317A15}" srcOrd="2" destOrd="0" presId="urn:microsoft.com/office/officeart/2005/8/layout/hProcess11"/>
    <dgm:cxn modelId="{998BAA86-D352-471F-90B5-DD0FA71CB8DD}" type="presParOf" srcId="{99904971-8E66-4803-BBBA-ABCC8F41F094}" destId="{534E1230-C862-4280-B678-6F3D297022A1}" srcOrd="7" destOrd="0" presId="urn:microsoft.com/office/officeart/2005/8/layout/hProcess11"/>
    <dgm:cxn modelId="{E3FEAE64-236D-4D4F-A2FF-7C1AE3164355}" type="presParOf" srcId="{99904971-8E66-4803-BBBA-ABCC8F41F094}" destId="{75DECF46-404C-4F6C-BDCC-97C8CEF73A37}" srcOrd="8" destOrd="0" presId="urn:microsoft.com/office/officeart/2005/8/layout/hProcess11"/>
    <dgm:cxn modelId="{FE55B502-93EE-4619-8562-F6FEA179FC94}" type="presParOf" srcId="{75DECF46-404C-4F6C-BDCC-97C8CEF73A37}" destId="{5392AA1C-B2E3-4283-ADBA-9321132BF64A}" srcOrd="0" destOrd="0" presId="urn:microsoft.com/office/officeart/2005/8/layout/hProcess11"/>
    <dgm:cxn modelId="{63556681-9B63-43D8-B72B-5A6053AC9AFE}" type="presParOf" srcId="{75DECF46-404C-4F6C-BDCC-97C8CEF73A37}" destId="{292D1151-389E-4520-A2AC-7A193072C75F}" srcOrd="1" destOrd="0" presId="urn:microsoft.com/office/officeart/2005/8/layout/hProcess11"/>
    <dgm:cxn modelId="{8279969A-A973-4DB9-8EE2-4DDEFCCD755C}" type="presParOf" srcId="{75DECF46-404C-4F6C-BDCC-97C8CEF73A37}" destId="{42C4E4E3-0A39-4B72-9E69-39FE12CCEA71}" srcOrd="2" destOrd="0" presId="urn:microsoft.com/office/officeart/2005/8/layout/hProcess11"/>
    <dgm:cxn modelId="{805B3507-BC39-4562-8573-18156629E119}" type="presParOf" srcId="{99904971-8E66-4803-BBBA-ABCC8F41F094}" destId="{F687444A-FCD9-44E8-9D63-EA1913C0B986}" srcOrd="9" destOrd="0" presId="urn:microsoft.com/office/officeart/2005/8/layout/hProcess11"/>
    <dgm:cxn modelId="{18E281C3-2D0B-414F-9F12-002EA100C7FF}" type="presParOf" srcId="{99904971-8E66-4803-BBBA-ABCC8F41F094}" destId="{8EDA444E-9225-4875-AA25-C53832FCBF2F}" srcOrd="10" destOrd="0" presId="urn:microsoft.com/office/officeart/2005/8/layout/hProcess11"/>
    <dgm:cxn modelId="{627D0372-4043-456B-837E-8EF1BAAF53C8}" type="presParOf" srcId="{8EDA444E-9225-4875-AA25-C53832FCBF2F}" destId="{0D46F061-A63F-43E3-AC7A-195059848485}" srcOrd="0" destOrd="0" presId="urn:microsoft.com/office/officeart/2005/8/layout/hProcess11"/>
    <dgm:cxn modelId="{4972F8D9-B04B-4488-B385-9CE8AFE5D904}" type="presParOf" srcId="{8EDA444E-9225-4875-AA25-C53832FCBF2F}" destId="{2790C75D-A850-4E73-8426-D4217C68582F}" srcOrd="1" destOrd="0" presId="urn:microsoft.com/office/officeart/2005/8/layout/hProcess11"/>
    <dgm:cxn modelId="{A6BCD7AE-12E4-4AE3-827F-ECC7F3A175F0}" type="presParOf" srcId="{8EDA444E-9225-4875-AA25-C53832FCBF2F}" destId="{A389C7E1-C8BC-4D48-9FA8-58CB6D2B7B7D}" srcOrd="2" destOrd="0" presId="urn:microsoft.com/office/officeart/2005/8/layout/hProcess11"/>
    <dgm:cxn modelId="{81A25227-B760-45A6-8979-13D3BCE3B481}" type="presParOf" srcId="{99904971-8E66-4803-BBBA-ABCC8F41F094}" destId="{0654D2F4-05B6-478E-A24D-8FC717782631}" srcOrd="11" destOrd="0" presId="urn:microsoft.com/office/officeart/2005/8/layout/hProcess11"/>
    <dgm:cxn modelId="{85941664-362E-45CD-9129-C60012B67203}" type="presParOf" srcId="{99904971-8E66-4803-BBBA-ABCC8F41F094}" destId="{4B608574-BB16-48AF-BC7F-0DC156D96540}" srcOrd="12" destOrd="0" presId="urn:microsoft.com/office/officeart/2005/8/layout/hProcess11"/>
    <dgm:cxn modelId="{4F91B154-F825-4153-A1F1-645B711B3729}" type="presParOf" srcId="{4B608574-BB16-48AF-BC7F-0DC156D96540}" destId="{075E2D92-E2E7-4B70-B081-14F0052B3D52}" srcOrd="0" destOrd="0" presId="urn:microsoft.com/office/officeart/2005/8/layout/hProcess11"/>
    <dgm:cxn modelId="{5735C7AD-9918-4E08-A8F1-4DB44F073C3C}" type="presParOf" srcId="{4B608574-BB16-48AF-BC7F-0DC156D96540}" destId="{BA8C4B61-F52E-4CD0-AC5A-839D6FCE9048}" srcOrd="1" destOrd="0" presId="urn:microsoft.com/office/officeart/2005/8/layout/hProcess11"/>
    <dgm:cxn modelId="{8F0E511C-4522-4777-A743-EAE852E14AEF}" type="presParOf" srcId="{4B608574-BB16-48AF-BC7F-0DC156D96540}" destId="{C1477D5E-5A75-414E-9028-DB43B6967A78}"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BF68993-2A17-42E5-A5B9-E8FA58C39780}"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en-GB"/>
        </a:p>
      </dgm:t>
    </dgm:pt>
    <dgm:pt modelId="{844F2916-7D53-43F5-984F-4BBC9D80E47A}">
      <dgm:prSet phldrT="[Text]" custT="1"/>
      <dgm:spPr/>
      <dgm:t>
        <a:bodyPr/>
        <a:lstStyle/>
        <a:p>
          <a:r>
            <a:rPr lang="en-GB" sz="2000" b="1">
              <a:latin typeface="Roboto" panose="02000000000000000000" pitchFamily="2" charset="0"/>
              <a:ea typeface="Roboto" panose="02000000000000000000" pitchFamily="2" charset="0"/>
              <a:cs typeface="Roboto" panose="02000000000000000000" pitchFamily="2" charset="0"/>
            </a:rPr>
            <a:t>What is changing?</a:t>
          </a:r>
        </a:p>
      </dgm:t>
    </dgm:pt>
    <dgm:pt modelId="{F5D4BECD-93EA-4D6E-921E-2F9CB6B56246}" type="parTrans" cxnId="{44423599-FAB9-4959-B70F-111E89540F33}">
      <dgm:prSet/>
      <dgm:spPr/>
      <dgm:t>
        <a:bodyPr/>
        <a:lstStyle/>
        <a:p>
          <a:endParaRPr lang="en-GB"/>
        </a:p>
      </dgm:t>
    </dgm:pt>
    <dgm:pt modelId="{9CDC640B-6C41-40E2-86C6-5FEC90675FA0}" type="sibTrans" cxnId="{44423599-FAB9-4959-B70F-111E89540F33}">
      <dgm:prSet/>
      <dgm:spPr/>
      <dgm:t>
        <a:bodyPr/>
        <a:lstStyle/>
        <a:p>
          <a:endParaRPr lang="en-GB"/>
        </a:p>
      </dgm:t>
    </dgm:pt>
    <dgm:pt modelId="{114D4599-E801-4386-A1CF-2765316B59B2}">
      <dgm:prSet phldrT="[Text]" custT="1"/>
      <dgm:spPr>
        <a:solidFill>
          <a:srgbClr val="70ADA3">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286315" tIns="0" rIns="286315" bIns="0" numCol="1" spcCol="1270" anchor="ctr" anchorCtr="0"/>
        <a:lstStyle/>
        <a:p>
          <a:pPr marL="0" lvl="0" indent="0" algn="l" defTabSz="1066800">
            <a:lnSpc>
              <a:spcPct val="90000"/>
            </a:lnSpc>
            <a:spcBef>
              <a:spcPct val="0"/>
            </a:spcBef>
            <a:spcAft>
              <a:spcPct val="35000"/>
            </a:spcAft>
            <a:buNone/>
          </a:pPr>
          <a:r>
            <a:rPr lang="en-GB" sz="2000" b="1" kern="1200">
              <a:solidFill>
                <a:prstClr val="white"/>
              </a:solidFill>
              <a:latin typeface="Roboto" panose="02000000000000000000" pitchFamily="2" charset="0"/>
              <a:ea typeface="Roboto" panose="02000000000000000000" pitchFamily="2" charset="0"/>
              <a:cs typeface="Roboto" panose="02000000000000000000" pitchFamily="2" charset="0"/>
            </a:rPr>
            <a:t>Why is it changing?</a:t>
          </a:r>
        </a:p>
      </dgm:t>
    </dgm:pt>
    <dgm:pt modelId="{59CE7AD3-B67F-449B-BA27-DAADD7C1CBAF}" type="parTrans" cxnId="{7ABF0CD5-E05E-411F-9233-7A3DA71CCFE1}">
      <dgm:prSet/>
      <dgm:spPr/>
      <dgm:t>
        <a:bodyPr/>
        <a:lstStyle/>
        <a:p>
          <a:endParaRPr lang="en-GB"/>
        </a:p>
      </dgm:t>
    </dgm:pt>
    <dgm:pt modelId="{81E092FD-803C-48F1-976D-ACBEA02AAA7C}" type="sibTrans" cxnId="{7ABF0CD5-E05E-411F-9233-7A3DA71CCFE1}">
      <dgm:prSet/>
      <dgm:spPr/>
      <dgm:t>
        <a:bodyPr/>
        <a:lstStyle/>
        <a:p>
          <a:endParaRPr lang="en-GB"/>
        </a:p>
      </dgm:t>
    </dgm:pt>
    <dgm:pt modelId="{6FAE5348-EDEE-4689-B138-8A82BFF057DD}">
      <dgm:prSet phldrT="[Text]" custT="1"/>
      <dgm:spPr/>
      <dgm:t>
        <a:bodyPr/>
        <a:lstStyle/>
        <a:p>
          <a:r>
            <a:rPr lang="en-GB" sz="2000" b="1">
              <a:latin typeface="Roboto" panose="02000000000000000000" pitchFamily="2" charset="0"/>
              <a:ea typeface="Roboto" panose="02000000000000000000" pitchFamily="2" charset="0"/>
              <a:cs typeface="Roboto" panose="02000000000000000000" pitchFamily="2" charset="0"/>
            </a:rPr>
            <a:t>How will this help?</a:t>
          </a:r>
        </a:p>
      </dgm:t>
    </dgm:pt>
    <dgm:pt modelId="{DD35BE1B-51BF-467C-886B-8793CE387EE6}" type="parTrans" cxnId="{9F1EB028-C4D4-47F2-8552-A8BB9AE80BD9}">
      <dgm:prSet/>
      <dgm:spPr/>
      <dgm:t>
        <a:bodyPr/>
        <a:lstStyle/>
        <a:p>
          <a:endParaRPr lang="en-GB"/>
        </a:p>
      </dgm:t>
    </dgm:pt>
    <dgm:pt modelId="{24F942F4-F0F4-4530-914C-90069137B8A5}" type="sibTrans" cxnId="{9F1EB028-C4D4-47F2-8552-A8BB9AE80BD9}">
      <dgm:prSet/>
      <dgm:spPr/>
      <dgm:t>
        <a:bodyPr/>
        <a:lstStyle/>
        <a:p>
          <a:endParaRPr lang="en-GB"/>
        </a:p>
      </dgm:t>
    </dgm:pt>
    <dgm:pt modelId="{8A8D7E1C-92F8-4BEB-961D-30B2AC40A4D6}">
      <dgm:prSet phldrT="[Text]" custT="1"/>
      <dgm:spPr/>
      <dgm:t>
        <a:bodyPr/>
        <a:lstStyle/>
        <a:p>
          <a:r>
            <a:rPr lang="en-GB" sz="1600" b="1">
              <a:latin typeface="Arial" panose="020B0604020202020204" pitchFamily="34" charset="0"/>
              <a:ea typeface="Roboto" panose="02000000000000000000" pitchFamily="2" charset="0"/>
              <a:cs typeface="Arial" panose="020B0604020202020204" pitchFamily="34" charset="0"/>
            </a:rPr>
            <a:t>REC Schedule 31 – Payment Method </a:t>
          </a:r>
          <a:r>
            <a:rPr lang="en-GB" sz="1600" b="1" err="1">
              <a:latin typeface="Arial" panose="020B0604020202020204" pitchFamily="34" charset="0"/>
              <a:ea typeface="Roboto" panose="02000000000000000000" pitchFamily="2" charset="0"/>
              <a:cs typeface="Arial" panose="020B0604020202020204" pitchFamily="34" charset="0"/>
            </a:rPr>
            <a:t>Levelisation</a:t>
          </a:r>
          <a:r>
            <a:rPr lang="en-GB" sz="1600" b="1">
              <a:latin typeface="Arial" panose="020B0604020202020204" pitchFamily="34" charset="0"/>
              <a:ea typeface="Roboto" panose="02000000000000000000" pitchFamily="2" charset="0"/>
              <a:cs typeface="Arial" panose="020B0604020202020204" pitchFamily="34" charset="0"/>
            </a:rPr>
            <a:t> Reconciliation, Appendix 1 </a:t>
          </a:r>
          <a:r>
            <a:rPr lang="en-GB" sz="1600">
              <a:latin typeface="Arial" panose="020B0604020202020204" pitchFamily="34" charset="0"/>
              <a:ea typeface="Roboto" panose="02000000000000000000" pitchFamily="2" charset="0"/>
              <a:cs typeface="Arial" panose="020B0604020202020204" pitchFamily="34" charset="0"/>
            </a:rPr>
            <a:t>will be amended to correctly label the data items.</a:t>
          </a:r>
        </a:p>
      </dgm:t>
    </dgm:pt>
    <dgm:pt modelId="{5EEE91C7-4CD2-49D6-B254-BF9FB2FB6725}" type="parTrans" cxnId="{666FE4DA-87F5-48AB-9BFA-D03CD9B61500}">
      <dgm:prSet/>
      <dgm:spPr/>
      <dgm:t>
        <a:bodyPr/>
        <a:lstStyle/>
        <a:p>
          <a:endParaRPr lang="en-GB"/>
        </a:p>
      </dgm:t>
    </dgm:pt>
    <dgm:pt modelId="{5B3FA415-837F-4FDB-ADEF-A99225AD2527}" type="sibTrans" cxnId="{666FE4DA-87F5-48AB-9BFA-D03CD9B61500}">
      <dgm:prSet/>
      <dgm:spPr/>
      <dgm:t>
        <a:bodyPr/>
        <a:lstStyle/>
        <a:p>
          <a:endParaRPr lang="en-GB"/>
        </a:p>
      </dgm:t>
    </dgm:pt>
    <dgm:pt modelId="{666EC54A-F639-4FE7-89A3-41661E75F6E7}">
      <dgm:prSet phldrT="[Text]" custT="1"/>
      <dgm:spPr/>
      <dgm:t>
        <a:bodyPr/>
        <a:lstStyle/>
        <a:p>
          <a:r>
            <a:rPr lang="en-GB" sz="1600">
              <a:latin typeface="Arial" panose="020B0604020202020204" pitchFamily="34" charset="0"/>
              <a:ea typeface="Roboto" panose="02000000000000000000" pitchFamily="2" charset="0"/>
              <a:cs typeface="Arial" panose="020B0604020202020204" pitchFamily="34" charset="0"/>
            </a:rPr>
            <a:t>To ensure that all Suppliers have clear and consistent guidance when preparing and submitting portfolio data, thereby supporting accurate and aligned reporting across the PML scheme.</a:t>
          </a:r>
        </a:p>
      </dgm:t>
    </dgm:pt>
    <dgm:pt modelId="{BA987BE2-F4AD-40C3-978E-0BDCA1F13A3D}" type="parTrans" cxnId="{C81F0367-3492-43D1-A3F5-0463E627AF0C}">
      <dgm:prSet/>
      <dgm:spPr/>
      <dgm:t>
        <a:bodyPr/>
        <a:lstStyle/>
        <a:p>
          <a:endParaRPr lang="en-GB"/>
        </a:p>
      </dgm:t>
    </dgm:pt>
    <dgm:pt modelId="{BB23E5A4-4FC9-4796-A87C-5FF431D1F457}" type="sibTrans" cxnId="{C81F0367-3492-43D1-A3F5-0463E627AF0C}">
      <dgm:prSet/>
      <dgm:spPr/>
      <dgm:t>
        <a:bodyPr/>
        <a:lstStyle/>
        <a:p>
          <a:endParaRPr lang="en-GB"/>
        </a:p>
      </dgm:t>
    </dgm:pt>
    <dgm:pt modelId="{559E9C7E-BBA2-4C2E-90C8-1AE5E308A643}">
      <dgm:prSet phldrT="[Text]" custT="1"/>
      <dgm:spPr/>
      <dgm:t>
        <a:bodyPr/>
        <a:lstStyle/>
        <a:p>
          <a:r>
            <a:rPr lang="en-GB" sz="1600" kern="1200">
              <a:latin typeface="Arial" panose="020B0604020202020204" pitchFamily="34" charset="0"/>
              <a:ea typeface="Roboto" panose="02000000000000000000" pitchFamily="2" charset="0"/>
              <a:cs typeface="Arial" panose="020B0604020202020204" pitchFamily="34" charset="0"/>
            </a:rPr>
            <a:t>Improves operational efficiency through clearer legal drafting and reducing ambiguity in the obligations of REC Parties in the PML scheme. </a:t>
          </a:r>
        </a:p>
      </dgm:t>
    </dgm:pt>
    <dgm:pt modelId="{9D5F6970-75C6-4CAB-BF6D-4F024C184ED0}" type="parTrans" cxnId="{607D8D75-7782-437B-B4E9-A8A9AE0A8F5E}">
      <dgm:prSet/>
      <dgm:spPr/>
      <dgm:t>
        <a:bodyPr/>
        <a:lstStyle/>
        <a:p>
          <a:endParaRPr lang="en-GB"/>
        </a:p>
      </dgm:t>
    </dgm:pt>
    <dgm:pt modelId="{7831539C-B840-4ADE-9100-502E667F7DE3}" type="sibTrans" cxnId="{607D8D75-7782-437B-B4E9-A8A9AE0A8F5E}">
      <dgm:prSet/>
      <dgm:spPr/>
      <dgm:t>
        <a:bodyPr/>
        <a:lstStyle/>
        <a:p>
          <a:endParaRPr lang="en-GB"/>
        </a:p>
      </dgm:t>
    </dgm:pt>
    <dgm:pt modelId="{C71470BA-4DF7-4D32-8C24-EED62AF8602A}">
      <dgm:prSet phldrT="[Text]" custT="1"/>
      <dgm:spPr/>
      <dgm:t>
        <a:bodyPr/>
        <a:lstStyle/>
        <a:p>
          <a:r>
            <a:rPr lang="en-GB" sz="1600">
              <a:latin typeface="Arial" panose="020B0604020202020204" pitchFamily="34" charset="0"/>
              <a:ea typeface="Roboto" panose="02000000000000000000" pitchFamily="2" charset="0"/>
              <a:cs typeface="Arial" panose="020B0604020202020204" pitchFamily="34" charset="0"/>
            </a:rPr>
            <a:t>For the purposes of Appendix 1, an Eligible Meter Points means:</a:t>
          </a:r>
        </a:p>
      </dgm:t>
    </dgm:pt>
    <dgm:pt modelId="{218A4109-B5C2-45CB-B227-B12D836D86F2}" type="parTrans" cxnId="{4DE53CCD-AE18-4A2F-AAEE-BEA74D5AC567}">
      <dgm:prSet/>
      <dgm:spPr/>
      <dgm:t>
        <a:bodyPr/>
        <a:lstStyle/>
        <a:p>
          <a:endParaRPr lang="en-GB"/>
        </a:p>
      </dgm:t>
    </dgm:pt>
    <dgm:pt modelId="{565A6248-FC0E-4E48-84ED-9CCE02242AF2}" type="sibTrans" cxnId="{4DE53CCD-AE18-4A2F-AAEE-BEA74D5AC567}">
      <dgm:prSet/>
      <dgm:spPr/>
      <dgm:t>
        <a:bodyPr/>
        <a:lstStyle/>
        <a:p>
          <a:endParaRPr lang="en-GB"/>
        </a:p>
      </dgm:t>
    </dgm:pt>
    <dgm:pt modelId="{06F5E730-4A47-4F06-A820-2D27DCA5122B}">
      <dgm:prSet phldrT="[Text]" custT="1"/>
      <dgm:spPr/>
      <dgm:t>
        <a:bodyPr/>
        <a:lstStyle/>
        <a:p>
          <a:r>
            <a:rPr lang="en-GB" sz="1600">
              <a:latin typeface="Arial" panose="020B0604020202020204" pitchFamily="34" charset="0"/>
              <a:ea typeface="Roboto" panose="02000000000000000000" pitchFamily="2" charset="0"/>
              <a:cs typeface="Arial" panose="020B0604020202020204" pitchFamily="34" charset="0"/>
            </a:rPr>
            <a:t>Gas: a Supply Meter Point for a Domestic Premises;</a:t>
          </a:r>
        </a:p>
      </dgm:t>
    </dgm:pt>
    <dgm:pt modelId="{3641F65B-EBDB-4F8F-BB31-ED3D1F09A266}" type="parTrans" cxnId="{84465B33-0EA5-429E-8293-9868FB4D2B6C}">
      <dgm:prSet/>
      <dgm:spPr/>
      <dgm:t>
        <a:bodyPr/>
        <a:lstStyle/>
        <a:p>
          <a:endParaRPr lang="en-GB"/>
        </a:p>
      </dgm:t>
    </dgm:pt>
    <dgm:pt modelId="{012215CB-5799-474F-A4F2-D74E36D39E22}" type="sibTrans" cxnId="{84465B33-0EA5-429E-8293-9868FB4D2B6C}">
      <dgm:prSet/>
      <dgm:spPr/>
      <dgm:t>
        <a:bodyPr/>
        <a:lstStyle/>
        <a:p>
          <a:endParaRPr lang="en-GB"/>
        </a:p>
      </dgm:t>
    </dgm:pt>
    <dgm:pt modelId="{6C205224-1F55-4701-A1E7-CDF4B50CAB49}">
      <dgm:prSet phldrT="[Text]" custT="1"/>
      <dgm:spPr/>
      <dgm:t>
        <a:bodyPr/>
        <a:lstStyle/>
        <a:p>
          <a:r>
            <a:rPr lang="en-GB" sz="1600">
              <a:latin typeface="Arial" panose="020B0604020202020204" pitchFamily="34" charset="0"/>
              <a:ea typeface="Roboto" panose="02000000000000000000" pitchFamily="2" charset="0"/>
              <a:cs typeface="Arial" panose="020B0604020202020204" pitchFamily="34" charset="0"/>
            </a:rPr>
            <a:t>Electricity: an Unrelated Metering Point or a Primary Relating Metering Point for (in each case) a Domestic Premises. This includes any domestic Metering Points that are related under a single customer account, but not related as per REC Schedule 28.</a:t>
          </a:r>
        </a:p>
      </dgm:t>
    </dgm:pt>
    <dgm:pt modelId="{8A3D3455-4E82-473D-BE06-1C331E7A96B4}" type="parTrans" cxnId="{F7DC9BA3-1EFB-4239-A579-DD5490220072}">
      <dgm:prSet/>
      <dgm:spPr/>
      <dgm:t>
        <a:bodyPr/>
        <a:lstStyle/>
        <a:p>
          <a:endParaRPr lang="en-GB"/>
        </a:p>
      </dgm:t>
    </dgm:pt>
    <dgm:pt modelId="{BA295483-52F0-4CD9-A753-B1CCF3294FE3}" type="sibTrans" cxnId="{F7DC9BA3-1EFB-4239-A579-DD5490220072}">
      <dgm:prSet/>
      <dgm:spPr/>
      <dgm:t>
        <a:bodyPr/>
        <a:lstStyle/>
        <a:p>
          <a:endParaRPr lang="en-GB"/>
        </a:p>
      </dgm:t>
    </dgm:pt>
    <dgm:pt modelId="{BB6AA262-B131-4F9D-9B17-844BF8A80053}">
      <dgm:prSet phldrT="[Text]" custT="1"/>
      <dgm:spPr/>
      <dgm:t>
        <a:bodyPr/>
        <a:lstStyle/>
        <a:p>
          <a:r>
            <a:rPr lang="en-GB" sz="1600" b="1">
              <a:latin typeface="Arial" panose="020B0604020202020204" pitchFamily="34" charset="0"/>
              <a:ea typeface="Roboto" panose="02000000000000000000" pitchFamily="2" charset="0"/>
              <a:cs typeface="Arial" panose="020B0604020202020204" pitchFamily="34" charset="0"/>
            </a:rPr>
            <a:t>REC Schedule 1 – Interpretations and Definitions </a:t>
          </a:r>
          <a:r>
            <a:rPr lang="en-GB" sz="1600">
              <a:latin typeface="Arial" panose="020B0604020202020204" pitchFamily="34" charset="0"/>
              <a:ea typeface="Roboto" panose="02000000000000000000" pitchFamily="2" charset="0"/>
              <a:cs typeface="Arial" panose="020B0604020202020204" pitchFamily="34" charset="0"/>
            </a:rPr>
            <a:t>will be amended to add Unrelated Metering Point, meaning a Metering Point that does not have any relationship with a Related Metering Point.</a:t>
          </a:r>
        </a:p>
      </dgm:t>
    </dgm:pt>
    <dgm:pt modelId="{2A951CEE-6818-4542-87B0-71333874DEEF}" type="parTrans" cxnId="{F2ED48A1-7261-438D-AFF6-84C96146ECF1}">
      <dgm:prSet/>
      <dgm:spPr/>
      <dgm:t>
        <a:bodyPr/>
        <a:lstStyle/>
        <a:p>
          <a:endParaRPr lang="en-GB"/>
        </a:p>
      </dgm:t>
    </dgm:pt>
    <dgm:pt modelId="{ABC7BDE9-3E5E-4E9D-82D8-FB0BBF634DD5}" type="sibTrans" cxnId="{F2ED48A1-7261-438D-AFF6-84C96146ECF1}">
      <dgm:prSet/>
      <dgm:spPr/>
      <dgm:t>
        <a:bodyPr/>
        <a:lstStyle/>
        <a:p>
          <a:endParaRPr lang="en-GB"/>
        </a:p>
      </dgm:t>
    </dgm:pt>
    <dgm:pt modelId="{6CE6919C-A624-4E64-A32A-A0A08E163F2E}">
      <dgm:prSet custT="1"/>
      <dgm:spPr/>
      <dgm:t>
        <a:bodyPr/>
        <a:lstStyle/>
        <a:p>
          <a:r>
            <a:rPr lang="en-GB" sz="1600" kern="1200">
              <a:solidFill>
                <a:srgbClr val="000000">
                  <a:hueOff val="0"/>
                  <a:satOff val="0"/>
                  <a:lumOff val="0"/>
                  <a:alphaOff val="0"/>
                </a:srgbClr>
              </a:solidFill>
              <a:latin typeface="Arial" panose="020B0604020202020204" pitchFamily="34" charset="0"/>
              <a:ea typeface="Roboto" panose="02000000000000000000" pitchFamily="2" charset="0"/>
              <a:cs typeface="Arial" panose="020B0604020202020204" pitchFamily="34" charset="0"/>
            </a:rPr>
            <a:t>Clarifies the PML scheme’s submission process and data calculations, removing ambiguity for current and future recipients</a:t>
          </a:r>
          <a:r>
            <a:rPr lang="en-GB" sz="1600" kern="1200">
              <a:latin typeface="Arial" panose="020B0604020202020204" pitchFamily="34" charset="0"/>
              <a:ea typeface="Roboto" panose="02000000000000000000" pitchFamily="2" charset="0"/>
              <a:cs typeface="Arial" panose="020B0604020202020204" pitchFamily="34" charset="0"/>
            </a:rPr>
            <a:t>.</a:t>
          </a:r>
        </a:p>
      </dgm:t>
    </dgm:pt>
    <dgm:pt modelId="{3E46E353-73D5-44C9-9D72-1AD3751F81C4}" type="parTrans" cxnId="{A1BC5863-2675-46BC-9BB6-8D71AB88F822}">
      <dgm:prSet/>
      <dgm:spPr/>
      <dgm:t>
        <a:bodyPr/>
        <a:lstStyle/>
        <a:p>
          <a:endParaRPr lang="en-GB"/>
        </a:p>
      </dgm:t>
    </dgm:pt>
    <dgm:pt modelId="{9F059F91-3DCA-4910-93B4-46FC470F2E93}" type="sibTrans" cxnId="{A1BC5863-2675-46BC-9BB6-8D71AB88F822}">
      <dgm:prSet/>
      <dgm:spPr/>
      <dgm:t>
        <a:bodyPr/>
        <a:lstStyle/>
        <a:p>
          <a:endParaRPr lang="en-GB"/>
        </a:p>
      </dgm:t>
    </dgm:pt>
    <dgm:pt modelId="{3C236669-02E8-4696-AC5A-50CF80D6D50E}" type="pres">
      <dgm:prSet presAssocID="{ABF68993-2A17-42E5-A5B9-E8FA58C39780}" presName="linear" presStyleCnt="0">
        <dgm:presLayoutVars>
          <dgm:dir/>
          <dgm:animLvl val="lvl"/>
          <dgm:resizeHandles val="exact"/>
        </dgm:presLayoutVars>
      </dgm:prSet>
      <dgm:spPr/>
    </dgm:pt>
    <dgm:pt modelId="{2230CF89-7CF4-4392-93D3-D0C89A0E157B}" type="pres">
      <dgm:prSet presAssocID="{844F2916-7D53-43F5-984F-4BBC9D80E47A}" presName="parentLin" presStyleCnt="0"/>
      <dgm:spPr/>
    </dgm:pt>
    <dgm:pt modelId="{9C1FC851-1B48-4958-A60C-9C5F6F038ACE}" type="pres">
      <dgm:prSet presAssocID="{844F2916-7D53-43F5-984F-4BBC9D80E47A}" presName="parentLeftMargin" presStyleLbl="node1" presStyleIdx="0" presStyleCnt="3"/>
      <dgm:spPr/>
    </dgm:pt>
    <dgm:pt modelId="{C9E8FEC2-DFD2-41BD-BDDF-8A74FEB77330}" type="pres">
      <dgm:prSet presAssocID="{844F2916-7D53-43F5-984F-4BBC9D80E47A}" presName="parentText" presStyleLbl="node1" presStyleIdx="0" presStyleCnt="3" custScaleY="49440" custLinFactNeighborY="-20491">
        <dgm:presLayoutVars>
          <dgm:chMax val="0"/>
          <dgm:bulletEnabled val="1"/>
        </dgm:presLayoutVars>
      </dgm:prSet>
      <dgm:spPr/>
    </dgm:pt>
    <dgm:pt modelId="{3EE51660-3972-45CB-A9BD-809AD9184868}" type="pres">
      <dgm:prSet presAssocID="{844F2916-7D53-43F5-984F-4BBC9D80E47A}" presName="negativeSpace" presStyleCnt="0"/>
      <dgm:spPr/>
    </dgm:pt>
    <dgm:pt modelId="{5044CCB6-D5A1-4D0D-9DD6-D34EB49C305B}" type="pres">
      <dgm:prSet presAssocID="{844F2916-7D53-43F5-984F-4BBC9D80E47A}" presName="childText" presStyleLbl="conFgAcc1" presStyleIdx="0" presStyleCnt="3" custScaleY="93122">
        <dgm:presLayoutVars>
          <dgm:bulletEnabled val="1"/>
        </dgm:presLayoutVars>
      </dgm:prSet>
      <dgm:spPr/>
    </dgm:pt>
    <dgm:pt modelId="{815A73E1-E53A-4E3C-91E8-1C00B64AC579}" type="pres">
      <dgm:prSet presAssocID="{9CDC640B-6C41-40E2-86C6-5FEC90675FA0}" presName="spaceBetweenRectangles" presStyleCnt="0"/>
      <dgm:spPr/>
    </dgm:pt>
    <dgm:pt modelId="{CE41DC5D-78DC-409F-AE98-C7BB78BA6F5D}" type="pres">
      <dgm:prSet presAssocID="{114D4599-E801-4386-A1CF-2765316B59B2}" presName="parentLin" presStyleCnt="0"/>
      <dgm:spPr/>
    </dgm:pt>
    <dgm:pt modelId="{7869DFAD-42BD-454B-B37D-95E90E17E3CA}" type="pres">
      <dgm:prSet presAssocID="{114D4599-E801-4386-A1CF-2765316B59B2}" presName="parentLeftMargin" presStyleLbl="node1" presStyleIdx="0" presStyleCnt="3"/>
      <dgm:spPr/>
    </dgm:pt>
    <dgm:pt modelId="{1E99DB24-80CB-4F69-9E47-DF1AC0C0D680}" type="pres">
      <dgm:prSet presAssocID="{114D4599-E801-4386-A1CF-2765316B59B2}" presName="parentText" presStyleLbl="node1" presStyleIdx="1" presStyleCnt="3" custScaleY="49440" custLinFactNeighborY="-14611">
        <dgm:presLayoutVars>
          <dgm:chMax val="0"/>
          <dgm:bulletEnabled val="1"/>
        </dgm:presLayoutVars>
      </dgm:prSet>
      <dgm:spPr>
        <a:xfrm>
          <a:off x="541067" y="1941404"/>
          <a:ext cx="7574951" cy="626505"/>
        </a:xfrm>
        <a:prstGeom prst="roundRect">
          <a:avLst/>
        </a:prstGeom>
      </dgm:spPr>
    </dgm:pt>
    <dgm:pt modelId="{2CEA1ECF-DD77-46AB-9BC9-E6966ABF19C6}" type="pres">
      <dgm:prSet presAssocID="{114D4599-E801-4386-A1CF-2765316B59B2}" presName="negativeSpace" presStyleCnt="0"/>
      <dgm:spPr/>
    </dgm:pt>
    <dgm:pt modelId="{EEB89D0A-C60D-411A-B0F8-5E4786AB1395}" type="pres">
      <dgm:prSet presAssocID="{114D4599-E801-4386-A1CF-2765316B59B2}" presName="childText" presStyleLbl="conFgAcc1" presStyleIdx="1" presStyleCnt="3" custScaleY="93122">
        <dgm:presLayoutVars>
          <dgm:bulletEnabled val="1"/>
        </dgm:presLayoutVars>
      </dgm:prSet>
      <dgm:spPr/>
    </dgm:pt>
    <dgm:pt modelId="{D6D5D302-53AF-43B4-9428-3A5CC69B6315}" type="pres">
      <dgm:prSet presAssocID="{81E092FD-803C-48F1-976D-ACBEA02AAA7C}" presName="spaceBetweenRectangles" presStyleCnt="0"/>
      <dgm:spPr/>
    </dgm:pt>
    <dgm:pt modelId="{AA3AE87C-2BC1-4D1C-B99A-27B68584E700}" type="pres">
      <dgm:prSet presAssocID="{6FAE5348-EDEE-4689-B138-8A82BFF057DD}" presName="parentLin" presStyleCnt="0"/>
      <dgm:spPr/>
    </dgm:pt>
    <dgm:pt modelId="{657874E2-B1B8-4887-8909-280C5B04C3D6}" type="pres">
      <dgm:prSet presAssocID="{6FAE5348-EDEE-4689-B138-8A82BFF057DD}" presName="parentLeftMargin" presStyleLbl="node1" presStyleIdx="1" presStyleCnt="3"/>
      <dgm:spPr/>
    </dgm:pt>
    <dgm:pt modelId="{9B743C03-6A35-46DD-873C-B3315E594362}" type="pres">
      <dgm:prSet presAssocID="{6FAE5348-EDEE-4689-B138-8A82BFF057DD}" presName="parentText" presStyleLbl="node1" presStyleIdx="2" presStyleCnt="3" custScaleY="49440" custLinFactNeighborX="4783" custLinFactNeighborY="-16586">
        <dgm:presLayoutVars>
          <dgm:chMax val="0"/>
          <dgm:bulletEnabled val="1"/>
        </dgm:presLayoutVars>
      </dgm:prSet>
      <dgm:spPr/>
    </dgm:pt>
    <dgm:pt modelId="{3E37578E-0FBD-43D8-8533-5D0270E2CEA3}" type="pres">
      <dgm:prSet presAssocID="{6FAE5348-EDEE-4689-B138-8A82BFF057DD}" presName="negativeSpace" presStyleCnt="0"/>
      <dgm:spPr/>
    </dgm:pt>
    <dgm:pt modelId="{C20EFBE8-4490-492D-A502-5B3CA0A303FD}" type="pres">
      <dgm:prSet presAssocID="{6FAE5348-EDEE-4689-B138-8A82BFF057DD}" presName="childText" presStyleLbl="conFgAcc1" presStyleIdx="2" presStyleCnt="3" custScaleY="93122">
        <dgm:presLayoutVars>
          <dgm:bulletEnabled val="1"/>
        </dgm:presLayoutVars>
      </dgm:prSet>
      <dgm:spPr/>
    </dgm:pt>
  </dgm:ptLst>
  <dgm:cxnLst>
    <dgm:cxn modelId="{9F1EB028-C4D4-47F2-8552-A8BB9AE80BD9}" srcId="{ABF68993-2A17-42E5-A5B9-E8FA58C39780}" destId="{6FAE5348-EDEE-4689-B138-8A82BFF057DD}" srcOrd="2" destOrd="0" parTransId="{DD35BE1B-51BF-467C-886B-8793CE387EE6}" sibTransId="{24F942F4-F0F4-4530-914C-90069137B8A5}"/>
    <dgm:cxn modelId="{D53C8029-3234-436F-934E-670A8B9968FD}" type="presOf" srcId="{844F2916-7D53-43F5-984F-4BBC9D80E47A}" destId="{C9E8FEC2-DFD2-41BD-BDDF-8A74FEB77330}" srcOrd="1" destOrd="0" presId="urn:microsoft.com/office/officeart/2005/8/layout/list1"/>
    <dgm:cxn modelId="{84465B33-0EA5-429E-8293-9868FB4D2B6C}" srcId="{C71470BA-4DF7-4D32-8C24-EED62AF8602A}" destId="{06F5E730-4A47-4F06-A820-2D27DCA5122B}" srcOrd="0" destOrd="0" parTransId="{3641F65B-EBDB-4F8F-BB31-ED3D1F09A266}" sibTransId="{012215CB-5799-474F-A4F2-D74E36D39E22}"/>
    <dgm:cxn modelId="{75FD773A-46C4-405B-B9C0-418D84E3ECA3}" type="presOf" srcId="{666EC54A-F639-4FE7-89A3-41661E75F6E7}" destId="{EEB89D0A-C60D-411A-B0F8-5E4786AB1395}" srcOrd="0" destOrd="0" presId="urn:microsoft.com/office/officeart/2005/8/layout/list1"/>
    <dgm:cxn modelId="{3FFE0E3F-035F-43F1-A380-1CD68E801AF9}" type="presOf" srcId="{6CE6919C-A624-4E64-A32A-A0A08E163F2E}" destId="{C20EFBE8-4490-492D-A502-5B3CA0A303FD}" srcOrd="0" destOrd="1" presId="urn:microsoft.com/office/officeart/2005/8/layout/list1"/>
    <dgm:cxn modelId="{8B50BB5E-D16B-416A-93CF-53B2B9295C2C}" type="presOf" srcId="{6C205224-1F55-4701-A1E7-CDF4B50CAB49}" destId="{5044CCB6-D5A1-4D0D-9DD6-D34EB49C305B}" srcOrd="0" destOrd="3" presId="urn:microsoft.com/office/officeart/2005/8/layout/list1"/>
    <dgm:cxn modelId="{71104F42-AB9D-4B82-8835-59AC22771A37}" type="presOf" srcId="{559E9C7E-BBA2-4C2E-90C8-1AE5E308A643}" destId="{C20EFBE8-4490-492D-A502-5B3CA0A303FD}" srcOrd="0" destOrd="0" presId="urn:microsoft.com/office/officeart/2005/8/layout/list1"/>
    <dgm:cxn modelId="{A1BC5863-2675-46BC-9BB6-8D71AB88F822}" srcId="{6FAE5348-EDEE-4689-B138-8A82BFF057DD}" destId="{6CE6919C-A624-4E64-A32A-A0A08E163F2E}" srcOrd="1" destOrd="0" parTransId="{3E46E353-73D5-44C9-9D72-1AD3751F81C4}" sibTransId="{9F059F91-3DCA-4910-93B4-46FC470F2E93}"/>
    <dgm:cxn modelId="{C81F0367-3492-43D1-A3F5-0463E627AF0C}" srcId="{114D4599-E801-4386-A1CF-2765316B59B2}" destId="{666EC54A-F639-4FE7-89A3-41661E75F6E7}" srcOrd="0" destOrd="0" parTransId="{BA987BE2-F4AD-40C3-978E-0BDCA1F13A3D}" sibTransId="{BB23E5A4-4FC9-4796-A87C-5FF431D1F457}"/>
    <dgm:cxn modelId="{607D8D75-7782-437B-B4E9-A8A9AE0A8F5E}" srcId="{6FAE5348-EDEE-4689-B138-8A82BFF057DD}" destId="{559E9C7E-BBA2-4C2E-90C8-1AE5E308A643}" srcOrd="0" destOrd="0" parTransId="{9D5F6970-75C6-4CAB-BF6D-4F024C184ED0}" sibTransId="{7831539C-B840-4ADE-9100-502E667F7DE3}"/>
    <dgm:cxn modelId="{40499F55-9AC1-4519-A229-3753AF145514}" type="presOf" srcId="{844F2916-7D53-43F5-984F-4BBC9D80E47A}" destId="{9C1FC851-1B48-4958-A60C-9C5F6F038ACE}" srcOrd="0" destOrd="0" presId="urn:microsoft.com/office/officeart/2005/8/layout/list1"/>
    <dgm:cxn modelId="{D3A85093-282A-4F97-9374-30FFE97AD10D}" type="presOf" srcId="{6FAE5348-EDEE-4689-B138-8A82BFF057DD}" destId="{9B743C03-6A35-46DD-873C-B3315E594362}" srcOrd="1" destOrd="0" presId="urn:microsoft.com/office/officeart/2005/8/layout/list1"/>
    <dgm:cxn modelId="{44423599-FAB9-4959-B70F-111E89540F33}" srcId="{ABF68993-2A17-42E5-A5B9-E8FA58C39780}" destId="{844F2916-7D53-43F5-984F-4BBC9D80E47A}" srcOrd="0" destOrd="0" parTransId="{F5D4BECD-93EA-4D6E-921E-2F9CB6B56246}" sibTransId="{9CDC640B-6C41-40E2-86C6-5FEC90675FA0}"/>
    <dgm:cxn modelId="{F2ED48A1-7261-438D-AFF6-84C96146ECF1}" srcId="{844F2916-7D53-43F5-984F-4BBC9D80E47A}" destId="{BB6AA262-B131-4F9D-9B17-844BF8A80053}" srcOrd="2" destOrd="0" parTransId="{2A951CEE-6818-4542-87B0-71333874DEEF}" sibTransId="{ABC7BDE9-3E5E-4E9D-82D8-FB0BBF634DD5}"/>
    <dgm:cxn modelId="{075FE5A1-ACD5-4D42-BCC6-C2A851F8A76E}" type="presOf" srcId="{BB6AA262-B131-4F9D-9B17-844BF8A80053}" destId="{5044CCB6-D5A1-4D0D-9DD6-D34EB49C305B}" srcOrd="0" destOrd="4" presId="urn:microsoft.com/office/officeart/2005/8/layout/list1"/>
    <dgm:cxn modelId="{F7DC9BA3-1EFB-4239-A579-DD5490220072}" srcId="{C71470BA-4DF7-4D32-8C24-EED62AF8602A}" destId="{6C205224-1F55-4701-A1E7-CDF4B50CAB49}" srcOrd="1" destOrd="0" parTransId="{8A3D3455-4E82-473D-BE06-1C331E7A96B4}" sibTransId="{BA295483-52F0-4CD9-A753-B1CCF3294FE3}"/>
    <dgm:cxn modelId="{449C02A4-F3E5-493F-A4A7-B61CF6A56059}" type="presOf" srcId="{114D4599-E801-4386-A1CF-2765316B59B2}" destId="{1E99DB24-80CB-4F69-9E47-DF1AC0C0D680}" srcOrd="1" destOrd="0" presId="urn:microsoft.com/office/officeart/2005/8/layout/list1"/>
    <dgm:cxn modelId="{F34E4CC1-537D-4932-BBC2-B188113CBBB6}" type="presOf" srcId="{6FAE5348-EDEE-4689-B138-8A82BFF057DD}" destId="{657874E2-B1B8-4887-8909-280C5B04C3D6}" srcOrd="0" destOrd="0" presId="urn:microsoft.com/office/officeart/2005/8/layout/list1"/>
    <dgm:cxn modelId="{324FE3C4-3B2D-4862-9DEC-D6E7036C9758}" type="presOf" srcId="{8A8D7E1C-92F8-4BEB-961D-30B2AC40A4D6}" destId="{5044CCB6-D5A1-4D0D-9DD6-D34EB49C305B}" srcOrd="0" destOrd="0" presId="urn:microsoft.com/office/officeart/2005/8/layout/list1"/>
    <dgm:cxn modelId="{4DE53CCD-AE18-4A2F-AAEE-BEA74D5AC567}" srcId="{844F2916-7D53-43F5-984F-4BBC9D80E47A}" destId="{C71470BA-4DF7-4D32-8C24-EED62AF8602A}" srcOrd="1" destOrd="0" parTransId="{218A4109-B5C2-45CB-B227-B12D836D86F2}" sibTransId="{565A6248-FC0E-4E48-84ED-9CCE02242AF2}"/>
    <dgm:cxn modelId="{9202B4D0-60D9-45E2-A448-F15E368CFE17}" type="presOf" srcId="{C71470BA-4DF7-4D32-8C24-EED62AF8602A}" destId="{5044CCB6-D5A1-4D0D-9DD6-D34EB49C305B}" srcOrd="0" destOrd="1" presId="urn:microsoft.com/office/officeart/2005/8/layout/list1"/>
    <dgm:cxn modelId="{7ABF0CD5-E05E-411F-9233-7A3DA71CCFE1}" srcId="{ABF68993-2A17-42E5-A5B9-E8FA58C39780}" destId="{114D4599-E801-4386-A1CF-2765316B59B2}" srcOrd="1" destOrd="0" parTransId="{59CE7AD3-B67F-449B-BA27-DAADD7C1CBAF}" sibTransId="{81E092FD-803C-48F1-976D-ACBEA02AAA7C}"/>
    <dgm:cxn modelId="{666FE4DA-87F5-48AB-9BFA-D03CD9B61500}" srcId="{844F2916-7D53-43F5-984F-4BBC9D80E47A}" destId="{8A8D7E1C-92F8-4BEB-961D-30B2AC40A4D6}" srcOrd="0" destOrd="0" parTransId="{5EEE91C7-4CD2-49D6-B254-BF9FB2FB6725}" sibTransId="{5B3FA415-837F-4FDB-ADEF-A99225AD2527}"/>
    <dgm:cxn modelId="{AE0AF8E2-EABC-427A-ADBC-2063F21E0938}" type="presOf" srcId="{114D4599-E801-4386-A1CF-2765316B59B2}" destId="{7869DFAD-42BD-454B-B37D-95E90E17E3CA}" srcOrd="0" destOrd="0" presId="urn:microsoft.com/office/officeart/2005/8/layout/list1"/>
    <dgm:cxn modelId="{0176BAEC-753C-4788-A7FA-07F699A1D0F0}" type="presOf" srcId="{ABF68993-2A17-42E5-A5B9-E8FA58C39780}" destId="{3C236669-02E8-4696-AC5A-50CF80D6D50E}" srcOrd="0" destOrd="0" presId="urn:microsoft.com/office/officeart/2005/8/layout/list1"/>
    <dgm:cxn modelId="{0472B6F0-6761-47ED-9131-BED30F4B6000}" type="presOf" srcId="{06F5E730-4A47-4F06-A820-2D27DCA5122B}" destId="{5044CCB6-D5A1-4D0D-9DD6-D34EB49C305B}" srcOrd="0" destOrd="2" presId="urn:microsoft.com/office/officeart/2005/8/layout/list1"/>
    <dgm:cxn modelId="{37DB68C0-8082-4C7C-B124-6F64198266F2}" type="presParOf" srcId="{3C236669-02E8-4696-AC5A-50CF80D6D50E}" destId="{2230CF89-7CF4-4392-93D3-D0C89A0E157B}" srcOrd="0" destOrd="0" presId="urn:microsoft.com/office/officeart/2005/8/layout/list1"/>
    <dgm:cxn modelId="{02D637B4-76A8-463A-BB84-19C774FAF9E3}" type="presParOf" srcId="{2230CF89-7CF4-4392-93D3-D0C89A0E157B}" destId="{9C1FC851-1B48-4958-A60C-9C5F6F038ACE}" srcOrd="0" destOrd="0" presId="urn:microsoft.com/office/officeart/2005/8/layout/list1"/>
    <dgm:cxn modelId="{72C065AA-A793-42F9-BEF8-FA75B9271253}" type="presParOf" srcId="{2230CF89-7CF4-4392-93D3-D0C89A0E157B}" destId="{C9E8FEC2-DFD2-41BD-BDDF-8A74FEB77330}" srcOrd="1" destOrd="0" presId="urn:microsoft.com/office/officeart/2005/8/layout/list1"/>
    <dgm:cxn modelId="{E26EB4F0-CC1A-42D4-8A04-414105A51E94}" type="presParOf" srcId="{3C236669-02E8-4696-AC5A-50CF80D6D50E}" destId="{3EE51660-3972-45CB-A9BD-809AD9184868}" srcOrd="1" destOrd="0" presId="urn:microsoft.com/office/officeart/2005/8/layout/list1"/>
    <dgm:cxn modelId="{EF93B453-9CF8-4CD3-B594-C8149EB35807}" type="presParOf" srcId="{3C236669-02E8-4696-AC5A-50CF80D6D50E}" destId="{5044CCB6-D5A1-4D0D-9DD6-D34EB49C305B}" srcOrd="2" destOrd="0" presId="urn:microsoft.com/office/officeart/2005/8/layout/list1"/>
    <dgm:cxn modelId="{9699EB22-EA6D-4EFE-821A-1A27D2E8B335}" type="presParOf" srcId="{3C236669-02E8-4696-AC5A-50CF80D6D50E}" destId="{815A73E1-E53A-4E3C-91E8-1C00B64AC579}" srcOrd="3" destOrd="0" presId="urn:microsoft.com/office/officeart/2005/8/layout/list1"/>
    <dgm:cxn modelId="{5688711E-FC66-4AA6-AD7E-CEF52021FBB7}" type="presParOf" srcId="{3C236669-02E8-4696-AC5A-50CF80D6D50E}" destId="{CE41DC5D-78DC-409F-AE98-C7BB78BA6F5D}" srcOrd="4" destOrd="0" presId="urn:microsoft.com/office/officeart/2005/8/layout/list1"/>
    <dgm:cxn modelId="{C7E51B3B-230F-44E6-AEA1-4B00BB2F03F3}" type="presParOf" srcId="{CE41DC5D-78DC-409F-AE98-C7BB78BA6F5D}" destId="{7869DFAD-42BD-454B-B37D-95E90E17E3CA}" srcOrd="0" destOrd="0" presId="urn:microsoft.com/office/officeart/2005/8/layout/list1"/>
    <dgm:cxn modelId="{6931C8A0-A284-402C-8AC9-52DDF8640366}" type="presParOf" srcId="{CE41DC5D-78DC-409F-AE98-C7BB78BA6F5D}" destId="{1E99DB24-80CB-4F69-9E47-DF1AC0C0D680}" srcOrd="1" destOrd="0" presId="urn:microsoft.com/office/officeart/2005/8/layout/list1"/>
    <dgm:cxn modelId="{6788007A-0B33-4853-BDFC-1A488FC2ABF5}" type="presParOf" srcId="{3C236669-02E8-4696-AC5A-50CF80D6D50E}" destId="{2CEA1ECF-DD77-46AB-9BC9-E6966ABF19C6}" srcOrd="5" destOrd="0" presId="urn:microsoft.com/office/officeart/2005/8/layout/list1"/>
    <dgm:cxn modelId="{15E5BF20-9705-4337-8D18-7B3C4F75016C}" type="presParOf" srcId="{3C236669-02E8-4696-AC5A-50CF80D6D50E}" destId="{EEB89D0A-C60D-411A-B0F8-5E4786AB1395}" srcOrd="6" destOrd="0" presId="urn:microsoft.com/office/officeart/2005/8/layout/list1"/>
    <dgm:cxn modelId="{A1C6AEC4-31B0-414B-96DF-17A8119E2633}" type="presParOf" srcId="{3C236669-02E8-4696-AC5A-50CF80D6D50E}" destId="{D6D5D302-53AF-43B4-9428-3A5CC69B6315}" srcOrd="7" destOrd="0" presId="urn:microsoft.com/office/officeart/2005/8/layout/list1"/>
    <dgm:cxn modelId="{49122A73-19D5-46A8-8E37-B4B0D11AAF3E}" type="presParOf" srcId="{3C236669-02E8-4696-AC5A-50CF80D6D50E}" destId="{AA3AE87C-2BC1-4D1C-B99A-27B68584E700}" srcOrd="8" destOrd="0" presId="urn:microsoft.com/office/officeart/2005/8/layout/list1"/>
    <dgm:cxn modelId="{D65CF291-6D79-4F6E-BB9F-C3014B933AB5}" type="presParOf" srcId="{AA3AE87C-2BC1-4D1C-B99A-27B68584E700}" destId="{657874E2-B1B8-4887-8909-280C5B04C3D6}" srcOrd="0" destOrd="0" presId="urn:microsoft.com/office/officeart/2005/8/layout/list1"/>
    <dgm:cxn modelId="{67A4F0B5-6BD8-4E92-AB8B-7FD1A6D02EEF}" type="presParOf" srcId="{AA3AE87C-2BC1-4D1C-B99A-27B68584E700}" destId="{9B743C03-6A35-46DD-873C-B3315E594362}" srcOrd="1" destOrd="0" presId="urn:microsoft.com/office/officeart/2005/8/layout/list1"/>
    <dgm:cxn modelId="{8951E078-ADDD-4DD8-BF46-1DEBE8056756}" type="presParOf" srcId="{3C236669-02E8-4696-AC5A-50CF80D6D50E}" destId="{3E37578E-0FBD-43D8-8533-5D0270E2CEA3}" srcOrd="9" destOrd="0" presId="urn:microsoft.com/office/officeart/2005/8/layout/list1"/>
    <dgm:cxn modelId="{6C96D76E-51F7-4A8A-9E9A-4ABFDBF24486}" type="presParOf" srcId="{3C236669-02E8-4696-AC5A-50CF80D6D50E}" destId="{C20EFBE8-4490-492D-A502-5B3CA0A303FD}"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BF68993-2A17-42E5-A5B9-E8FA58C39780}"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en-GB"/>
        </a:p>
      </dgm:t>
    </dgm:pt>
    <dgm:pt modelId="{844F2916-7D53-43F5-984F-4BBC9D80E47A}">
      <dgm:prSet phldrT="[Text]" custT="1"/>
      <dgm:spPr/>
      <dgm:t>
        <a:bodyPr/>
        <a:lstStyle/>
        <a:p>
          <a:r>
            <a:rPr lang="en-GB" sz="2000" b="1">
              <a:latin typeface="Roboto" panose="02000000000000000000" pitchFamily="2" charset="0"/>
              <a:ea typeface="Roboto" panose="02000000000000000000" pitchFamily="2" charset="0"/>
              <a:cs typeface="Roboto" panose="02000000000000000000" pitchFamily="2" charset="0"/>
            </a:rPr>
            <a:t>Consultation open until 25 March 2026</a:t>
          </a:r>
        </a:p>
      </dgm:t>
    </dgm:pt>
    <dgm:pt modelId="{F5D4BECD-93EA-4D6E-921E-2F9CB6B56246}" type="parTrans" cxnId="{44423599-FAB9-4959-B70F-111E89540F33}">
      <dgm:prSet/>
      <dgm:spPr/>
      <dgm:t>
        <a:bodyPr/>
        <a:lstStyle/>
        <a:p>
          <a:endParaRPr lang="en-GB"/>
        </a:p>
      </dgm:t>
    </dgm:pt>
    <dgm:pt modelId="{9CDC640B-6C41-40E2-86C6-5FEC90675FA0}" type="sibTrans" cxnId="{44423599-FAB9-4959-B70F-111E89540F33}">
      <dgm:prSet/>
      <dgm:spPr/>
      <dgm:t>
        <a:bodyPr/>
        <a:lstStyle/>
        <a:p>
          <a:endParaRPr lang="en-GB"/>
        </a:p>
      </dgm:t>
    </dgm:pt>
    <dgm:pt modelId="{114D4599-E801-4386-A1CF-2765316B59B2}">
      <dgm:prSet phldrT="[Text]" custT="1"/>
      <dgm:spPr>
        <a:solidFill>
          <a:srgbClr val="70ADA3">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286315" tIns="0" rIns="286315" bIns="0" numCol="1" spcCol="1270" anchor="ctr" anchorCtr="0"/>
        <a:lstStyle/>
        <a:p>
          <a:pPr marL="0" lvl="0" indent="0" algn="l" defTabSz="1066800">
            <a:lnSpc>
              <a:spcPct val="90000"/>
            </a:lnSpc>
            <a:spcBef>
              <a:spcPct val="0"/>
            </a:spcBef>
            <a:spcAft>
              <a:spcPct val="35000"/>
            </a:spcAft>
            <a:buNone/>
          </a:pPr>
          <a:r>
            <a:rPr lang="en-GB" sz="2000" b="1" kern="1200">
              <a:solidFill>
                <a:prstClr val="white"/>
              </a:solidFill>
              <a:latin typeface="Roboto" panose="02000000000000000000" pitchFamily="2" charset="0"/>
              <a:ea typeface="Roboto" panose="02000000000000000000" pitchFamily="2" charset="0"/>
              <a:cs typeface="Roboto" panose="02000000000000000000" pitchFamily="2" charset="0"/>
            </a:rPr>
            <a:t>Why is the implementation date 17 April 2026?</a:t>
          </a:r>
        </a:p>
      </dgm:t>
    </dgm:pt>
    <dgm:pt modelId="{59CE7AD3-B67F-449B-BA27-DAADD7C1CBAF}" type="parTrans" cxnId="{7ABF0CD5-E05E-411F-9233-7A3DA71CCFE1}">
      <dgm:prSet/>
      <dgm:spPr/>
      <dgm:t>
        <a:bodyPr/>
        <a:lstStyle/>
        <a:p>
          <a:endParaRPr lang="en-GB"/>
        </a:p>
      </dgm:t>
    </dgm:pt>
    <dgm:pt modelId="{81E092FD-803C-48F1-976D-ACBEA02AAA7C}" type="sibTrans" cxnId="{7ABF0CD5-E05E-411F-9233-7A3DA71CCFE1}">
      <dgm:prSet/>
      <dgm:spPr/>
      <dgm:t>
        <a:bodyPr/>
        <a:lstStyle/>
        <a:p>
          <a:endParaRPr lang="en-GB"/>
        </a:p>
      </dgm:t>
    </dgm:pt>
    <dgm:pt modelId="{8A8D7E1C-92F8-4BEB-961D-30B2AC40A4D6}">
      <dgm:prSet phldrT="[Text]" custT="1"/>
      <dgm:spPr/>
      <dgm:t>
        <a:bodyPr/>
        <a:lstStyle/>
        <a:p>
          <a:pPr>
            <a:buFont typeface="Arial" panose="020B0604020202020204" pitchFamily="34" charset="0"/>
            <a:buChar char="•"/>
          </a:pPr>
          <a:r>
            <a:rPr lang="en-GB" sz="1600">
              <a:latin typeface="Arial" panose="020B0604020202020204" pitchFamily="34" charset="0"/>
              <a:cs typeface="Arial" panose="020B0604020202020204" pitchFamily="34" charset="0"/>
            </a:rPr>
            <a:t>Any questions please refer to the Guidance for Suppliers from Ofgem and RECCo </a:t>
          </a:r>
          <a:r>
            <a:rPr lang="en-GB" sz="1600">
              <a:latin typeface="Arial" panose="020B0604020202020204" pitchFamily="34" charset="0"/>
              <a:cs typeface="Arial" panose="020B0604020202020204" pitchFamily="34" charset="0"/>
              <a:hlinkClick xmlns:r="http://schemas.openxmlformats.org/officeDocument/2006/relationships" r:id="rId1"/>
            </a:rPr>
            <a:t>Q&amp;A document on the REC Portal </a:t>
          </a:r>
          <a:r>
            <a:rPr lang="en-GB" sz="1600">
              <a:latin typeface="Arial" panose="020B0604020202020204" pitchFamily="34" charset="0"/>
              <a:cs typeface="Arial" panose="020B0604020202020204" pitchFamily="34" charset="0"/>
            </a:rPr>
            <a:t> or email </a:t>
          </a:r>
          <a:r>
            <a:rPr lang="en-GB" sz="1600">
              <a:latin typeface="Arial" panose="020B0604020202020204" pitchFamily="34" charset="0"/>
              <a:cs typeface="Arial" panose="020B0604020202020204" pitchFamily="34" charset="0"/>
              <a:hlinkClick xmlns:r="http://schemas.openxmlformats.org/officeDocument/2006/relationships" r:id="rId2"/>
            </a:rPr>
            <a:t>change.management@recmanager.co.uk</a:t>
          </a:r>
          <a:r>
            <a:rPr lang="en-GB" sz="1600">
              <a:latin typeface="Arial" panose="020B0604020202020204" pitchFamily="34" charset="0"/>
              <a:cs typeface="Arial" panose="020B0604020202020204" pitchFamily="34" charset="0"/>
            </a:rPr>
            <a:t>. </a:t>
          </a:r>
          <a:endParaRPr lang="en-GB" sz="1600">
            <a:latin typeface="Arial" panose="020B0604020202020204" pitchFamily="34" charset="0"/>
            <a:ea typeface="Roboto" panose="02000000000000000000" pitchFamily="2" charset="0"/>
            <a:cs typeface="Arial" panose="020B0604020202020204" pitchFamily="34" charset="0"/>
          </a:endParaRPr>
        </a:p>
      </dgm:t>
    </dgm:pt>
    <dgm:pt modelId="{5EEE91C7-4CD2-49D6-B254-BF9FB2FB6725}" type="parTrans" cxnId="{666FE4DA-87F5-48AB-9BFA-D03CD9B61500}">
      <dgm:prSet/>
      <dgm:spPr/>
      <dgm:t>
        <a:bodyPr/>
        <a:lstStyle/>
        <a:p>
          <a:endParaRPr lang="en-GB"/>
        </a:p>
      </dgm:t>
    </dgm:pt>
    <dgm:pt modelId="{5B3FA415-837F-4FDB-ADEF-A99225AD2527}" type="sibTrans" cxnId="{666FE4DA-87F5-48AB-9BFA-D03CD9B61500}">
      <dgm:prSet/>
      <dgm:spPr/>
      <dgm:t>
        <a:bodyPr/>
        <a:lstStyle/>
        <a:p>
          <a:endParaRPr lang="en-GB"/>
        </a:p>
      </dgm:t>
    </dgm:pt>
    <dgm:pt modelId="{666EC54A-F639-4FE7-89A3-41661E75F6E7}">
      <dgm:prSet phldrT="[Text]" custT="1"/>
      <dgm:spPr/>
      <dgm:t>
        <a:bodyPr/>
        <a:lstStyle/>
        <a:p>
          <a:pPr>
            <a:buFont typeface="Arial" panose="020B0604020202020204" pitchFamily="34" charset="0"/>
            <a:buChar char="•"/>
          </a:pPr>
          <a:r>
            <a:rPr lang="en-GB" sz="1600">
              <a:latin typeface="Arial" panose="020B0604020202020204" pitchFamily="34" charset="0"/>
              <a:cs typeface="Arial" panose="020B0604020202020204" pitchFamily="34" charset="0"/>
            </a:rPr>
            <a:t>Ofgem has requested that Suppliers correct their submissions ahead of the 01 May 2026 deadline. The Code Manager believes that two weeks will allow enough time to make changes to systems and internal calculations.  </a:t>
          </a:r>
          <a:endParaRPr lang="en-GB" sz="1600">
            <a:latin typeface="Arial" panose="020B0604020202020204" pitchFamily="34" charset="0"/>
            <a:ea typeface="Roboto" panose="02000000000000000000" pitchFamily="2" charset="0"/>
            <a:cs typeface="Arial" panose="020B0604020202020204" pitchFamily="34" charset="0"/>
          </a:endParaRPr>
        </a:p>
      </dgm:t>
    </dgm:pt>
    <dgm:pt modelId="{BA987BE2-F4AD-40C3-978E-0BDCA1F13A3D}" type="parTrans" cxnId="{C81F0367-3492-43D1-A3F5-0463E627AF0C}">
      <dgm:prSet/>
      <dgm:spPr/>
      <dgm:t>
        <a:bodyPr/>
        <a:lstStyle/>
        <a:p>
          <a:endParaRPr lang="en-GB"/>
        </a:p>
      </dgm:t>
    </dgm:pt>
    <dgm:pt modelId="{BB23E5A4-4FC9-4796-A87C-5FF431D1F457}" type="sibTrans" cxnId="{C81F0367-3492-43D1-A3F5-0463E627AF0C}">
      <dgm:prSet/>
      <dgm:spPr/>
      <dgm:t>
        <a:bodyPr/>
        <a:lstStyle/>
        <a:p>
          <a:endParaRPr lang="en-GB"/>
        </a:p>
      </dgm:t>
    </dgm:pt>
    <dgm:pt modelId="{91BC39AC-6351-4BA6-8F0F-B63F97F6B73C}">
      <dgm:prSet phldrT="[Text]" custT="1"/>
      <dgm:spPr/>
      <dgm:t>
        <a:bodyPr/>
        <a:lstStyle/>
        <a:p>
          <a:pPr>
            <a:buNone/>
          </a:pPr>
          <a:endParaRPr lang="en-GB" sz="1600">
            <a:latin typeface="Roboto" panose="02000000000000000000" pitchFamily="2" charset="0"/>
            <a:ea typeface="Roboto" panose="02000000000000000000" pitchFamily="2" charset="0"/>
            <a:cs typeface="Roboto" panose="02000000000000000000" pitchFamily="2" charset="0"/>
          </a:endParaRPr>
        </a:p>
      </dgm:t>
    </dgm:pt>
    <dgm:pt modelId="{6095C5F3-B0A2-43B6-B31C-FAE31C167E33}" type="parTrans" cxnId="{B7771692-0543-4AC8-ABCF-95C0D76A85EE}">
      <dgm:prSet/>
      <dgm:spPr/>
      <dgm:t>
        <a:bodyPr/>
        <a:lstStyle/>
        <a:p>
          <a:endParaRPr lang="en-GB"/>
        </a:p>
      </dgm:t>
    </dgm:pt>
    <dgm:pt modelId="{FD57184A-E224-4801-B108-C8C5764EBEDB}" type="sibTrans" cxnId="{B7771692-0543-4AC8-ABCF-95C0D76A85EE}">
      <dgm:prSet/>
      <dgm:spPr/>
      <dgm:t>
        <a:bodyPr/>
        <a:lstStyle/>
        <a:p>
          <a:endParaRPr lang="en-GB"/>
        </a:p>
      </dgm:t>
    </dgm:pt>
    <dgm:pt modelId="{9C4BDC6E-62AB-483D-B0A5-FA4F4435FF46}">
      <dgm:prSet phldrT="[Text]" custT="1"/>
      <dgm:spPr/>
      <dgm:t>
        <a:bodyPr/>
        <a:lstStyle/>
        <a:p>
          <a:pPr>
            <a:buFont typeface="Arial" panose="020B0604020202020204" pitchFamily="34" charset="0"/>
            <a:buChar char="•"/>
          </a:pPr>
          <a:r>
            <a:rPr lang="en-GB" sz="1600">
              <a:latin typeface="Arial" panose="020B0604020202020204" pitchFamily="34" charset="0"/>
              <a:cs typeface="Arial" panose="020B0604020202020204" pitchFamily="34" charset="0"/>
            </a:rPr>
            <a:t>This has resulted in 17 April 2026 being an extraordinary REC Release. </a:t>
          </a:r>
          <a:endParaRPr lang="en-GB" sz="1600">
            <a:latin typeface="Arial" panose="020B0604020202020204" pitchFamily="34" charset="0"/>
            <a:ea typeface="Roboto" panose="02000000000000000000" pitchFamily="2" charset="0"/>
            <a:cs typeface="Arial" panose="020B0604020202020204" pitchFamily="34" charset="0"/>
          </a:endParaRPr>
        </a:p>
      </dgm:t>
    </dgm:pt>
    <dgm:pt modelId="{1C20326F-17A2-4CD3-BD7D-102B805C45F7}" type="parTrans" cxnId="{C1E64BE0-7FB4-4293-8E4B-9C9963D551BE}">
      <dgm:prSet/>
      <dgm:spPr/>
      <dgm:t>
        <a:bodyPr/>
        <a:lstStyle/>
        <a:p>
          <a:endParaRPr lang="en-GB"/>
        </a:p>
      </dgm:t>
    </dgm:pt>
    <dgm:pt modelId="{3EC08E62-8AD9-4391-9D7E-712330F5F733}" type="sibTrans" cxnId="{C1E64BE0-7FB4-4293-8E4B-9C9963D551BE}">
      <dgm:prSet/>
      <dgm:spPr/>
      <dgm:t>
        <a:bodyPr/>
        <a:lstStyle/>
        <a:p>
          <a:endParaRPr lang="en-GB"/>
        </a:p>
      </dgm:t>
    </dgm:pt>
    <dgm:pt modelId="{3C236669-02E8-4696-AC5A-50CF80D6D50E}" type="pres">
      <dgm:prSet presAssocID="{ABF68993-2A17-42E5-A5B9-E8FA58C39780}" presName="linear" presStyleCnt="0">
        <dgm:presLayoutVars>
          <dgm:dir/>
          <dgm:animLvl val="lvl"/>
          <dgm:resizeHandles val="exact"/>
        </dgm:presLayoutVars>
      </dgm:prSet>
      <dgm:spPr/>
    </dgm:pt>
    <dgm:pt modelId="{2230CF89-7CF4-4392-93D3-D0C89A0E157B}" type="pres">
      <dgm:prSet presAssocID="{844F2916-7D53-43F5-984F-4BBC9D80E47A}" presName="parentLin" presStyleCnt="0"/>
      <dgm:spPr/>
    </dgm:pt>
    <dgm:pt modelId="{9C1FC851-1B48-4958-A60C-9C5F6F038ACE}" type="pres">
      <dgm:prSet presAssocID="{844F2916-7D53-43F5-984F-4BBC9D80E47A}" presName="parentLeftMargin" presStyleLbl="node1" presStyleIdx="0" presStyleCnt="2"/>
      <dgm:spPr/>
    </dgm:pt>
    <dgm:pt modelId="{C9E8FEC2-DFD2-41BD-BDDF-8A74FEB77330}" type="pres">
      <dgm:prSet presAssocID="{844F2916-7D53-43F5-984F-4BBC9D80E47A}" presName="parentText" presStyleLbl="node1" presStyleIdx="0" presStyleCnt="2" custScaleY="49440" custLinFactNeighborY="-20491">
        <dgm:presLayoutVars>
          <dgm:chMax val="0"/>
          <dgm:bulletEnabled val="1"/>
        </dgm:presLayoutVars>
      </dgm:prSet>
      <dgm:spPr/>
    </dgm:pt>
    <dgm:pt modelId="{3EE51660-3972-45CB-A9BD-809AD9184868}" type="pres">
      <dgm:prSet presAssocID="{844F2916-7D53-43F5-984F-4BBC9D80E47A}" presName="negativeSpace" presStyleCnt="0"/>
      <dgm:spPr/>
    </dgm:pt>
    <dgm:pt modelId="{5044CCB6-D5A1-4D0D-9DD6-D34EB49C305B}" type="pres">
      <dgm:prSet presAssocID="{844F2916-7D53-43F5-984F-4BBC9D80E47A}" presName="childText" presStyleLbl="conFgAcc1" presStyleIdx="0" presStyleCnt="2" custScaleY="93122">
        <dgm:presLayoutVars>
          <dgm:bulletEnabled val="1"/>
        </dgm:presLayoutVars>
      </dgm:prSet>
      <dgm:spPr/>
    </dgm:pt>
    <dgm:pt modelId="{815A73E1-E53A-4E3C-91E8-1C00B64AC579}" type="pres">
      <dgm:prSet presAssocID="{9CDC640B-6C41-40E2-86C6-5FEC90675FA0}" presName="spaceBetweenRectangles" presStyleCnt="0"/>
      <dgm:spPr/>
    </dgm:pt>
    <dgm:pt modelId="{CE41DC5D-78DC-409F-AE98-C7BB78BA6F5D}" type="pres">
      <dgm:prSet presAssocID="{114D4599-E801-4386-A1CF-2765316B59B2}" presName="parentLin" presStyleCnt="0"/>
      <dgm:spPr/>
    </dgm:pt>
    <dgm:pt modelId="{7869DFAD-42BD-454B-B37D-95E90E17E3CA}" type="pres">
      <dgm:prSet presAssocID="{114D4599-E801-4386-A1CF-2765316B59B2}" presName="parentLeftMargin" presStyleLbl="node1" presStyleIdx="0" presStyleCnt="2"/>
      <dgm:spPr/>
    </dgm:pt>
    <dgm:pt modelId="{1E99DB24-80CB-4F69-9E47-DF1AC0C0D680}" type="pres">
      <dgm:prSet presAssocID="{114D4599-E801-4386-A1CF-2765316B59B2}" presName="parentText" presStyleLbl="node1" presStyleIdx="1" presStyleCnt="2" custScaleY="49440" custLinFactNeighborY="-14611">
        <dgm:presLayoutVars>
          <dgm:chMax val="0"/>
          <dgm:bulletEnabled val="1"/>
        </dgm:presLayoutVars>
      </dgm:prSet>
      <dgm:spPr>
        <a:xfrm>
          <a:off x="541067" y="1941404"/>
          <a:ext cx="7574951" cy="626505"/>
        </a:xfrm>
        <a:prstGeom prst="roundRect">
          <a:avLst/>
        </a:prstGeom>
      </dgm:spPr>
    </dgm:pt>
    <dgm:pt modelId="{2CEA1ECF-DD77-46AB-9BC9-E6966ABF19C6}" type="pres">
      <dgm:prSet presAssocID="{114D4599-E801-4386-A1CF-2765316B59B2}" presName="negativeSpace" presStyleCnt="0"/>
      <dgm:spPr/>
    </dgm:pt>
    <dgm:pt modelId="{EEB89D0A-C60D-411A-B0F8-5E4786AB1395}" type="pres">
      <dgm:prSet presAssocID="{114D4599-E801-4386-A1CF-2765316B59B2}" presName="childText" presStyleLbl="conFgAcc1" presStyleIdx="1" presStyleCnt="2" custScaleY="93122">
        <dgm:presLayoutVars>
          <dgm:bulletEnabled val="1"/>
        </dgm:presLayoutVars>
      </dgm:prSet>
      <dgm:spPr/>
    </dgm:pt>
  </dgm:ptLst>
  <dgm:cxnLst>
    <dgm:cxn modelId="{D53C8029-3234-436F-934E-670A8B9968FD}" type="presOf" srcId="{844F2916-7D53-43F5-984F-4BBC9D80E47A}" destId="{C9E8FEC2-DFD2-41BD-BDDF-8A74FEB77330}" srcOrd="1" destOrd="0" presId="urn:microsoft.com/office/officeart/2005/8/layout/list1"/>
    <dgm:cxn modelId="{75FD773A-46C4-405B-B9C0-418D84E3ECA3}" type="presOf" srcId="{666EC54A-F639-4FE7-89A3-41661E75F6E7}" destId="{EEB89D0A-C60D-411A-B0F8-5E4786AB1395}" srcOrd="0" destOrd="0" presId="urn:microsoft.com/office/officeart/2005/8/layout/list1"/>
    <dgm:cxn modelId="{C81F0367-3492-43D1-A3F5-0463E627AF0C}" srcId="{114D4599-E801-4386-A1CF-2765316B59B2}" destId="{666EC54A-F639-4FE7-89A3-41661E75F6E7}" srcOrd="0" destOrd="0" parTransId="{BA987BE2-F4AD-40C3-978E-0BDCA1F13A3D}" sibTransId="{BB23E5A4-4FC9-4796-A87C-5FF431D1F457}"/>
    <dgm:cxn modelId="{40499F55-9AC1-4519-A229-3753AF145514}" type="presOf" srcId="{844F2916-7D53-43F5-984F-4BBC9D80E47A}" destId="{9C1FC851-1B48-4958-A60C-9C5F6F038ACE}" srcOrd="0" destOrd="0" presId="urn:microsoft.com/office/officeart/2005/8/layout/list1"/>
    <dgm:cxn modelId="{0113A284-A1AC-4738-B859-96BA570AC46A}" type="presOf" srcId="{9C4BDC6E-62AB-483D-B0A5-FA4F4435FF46}" destId="{EEB89D0A-C60D-411A-B0F8-5E4786AB1395}" srcOrd="0" destOrd="1" presId="urn:microsoft.com/office/officeart/2005/8/layout/list1"/>
    <dgm:cxn modelId="{B7771692-0543-4AC8-ABCF-95C0D76A85EE}" srcId="{844F2916-7D53-43F5-984F-4BBC9D80E47A}" destId="{91BC39AC-6351-4BA6-8F0F-B63F97F6B73C}" srcOrd="1" destOrd="0" parTransId="{6095C5F3-B0A2-43B6-B31C-FAE31C167E33}" sibTransId="{FD57184A-E224-4801-B108-C8C5764EBEDB}"/>
    <dgm:cxn modelId="{44423599-FAB9-4959-B70F-111E89540F33}" srcId="{ABF68993-2A17-42E5-A5B9-E8FA58C39780}" destId="{844F2916-7D53-43F5-984F-4BBC9D80E47A}" srcOrd="0" destOrd="0" parTransId="{F5D4BECD-93EA-4D6E-921E-2F9CB6B56246}" sibTransId="{9CDC640B-6C41-40E2-86C6-5FEC90675FA0}"/>
    <dgm:cxn modelId="{449C02A4-F3E5-493F-A4A7-B61CF6A56059}" type="presOf" srcId="{114D4599-E801-4386-A1CF-2765316B59B2}" destId="{1E99DB24-80CB-4F69-9E47-DF1AC0C0D680}" srcOrd="1" destOrd="0" presId="urn:microsoft.com/office/officeart/2005/8/layout/list1"/>
    <dgm:cxn modelId="{B96D7DB2-40DD-4760-B1A1-B71437B0C565}" type="presOf" srcId="{91BC39AC-6351-4BA6-8F0F-B63F97F6B73C}" destId="{5044CCB6-D5A1-4D0D-9DD6-D34EB49C305B}" srcOrd="0" destOrd="1" presId="urn:microsoft.com/office/officeart/2005/8/layout/list1"/>
    <dgm:cxn modelId="{324FE3C4-3B2D-4862-9DEC-D6E7036C9758}" type="presOf" srcId="{8A8D7E1C-92F8-4BEB-961D-30B2AC40A4D6}" destId="{5044CCB6-D5A1-4D0D-9DD6-D34EB49C305B}" srcOrd="0" destOrd="0" presId="urn:microsoft.com/office/officeart/2005/8/layout/list1"/>
    <dgm:cxn modelId="{7ABF0CD5-E05E-411F-9233-7A3DA71CCFE1}" srcId="{ABF68993-2A17-42E5-A5B9-E8FA58C39780}" destId="{114D4599-E801-4386-A1CF-2765316B59B2}" srcOrd="1" destOrd="0" parTransId="{59CE7AD3-B67F-449B-BA27-DAADD7C1CBAF}" sibTransId="{81E092FD-803C-48F1-976D-ACBEA02AAA7C}"/>
    <dgm:cxn modelId="{666FE4DA-87F5-48AB-9BFA-D03CD9B61500}" srcId="{844F2916-7D53-43F5-984F-4BBC9D80E47A}" destId="{8A8D7E1C-92F8-4BEB-961D-30B2AC40A4D6}" srcOrd="0" destOrd="0" parTransId="{5EEE91C7-4CD2-49D6-B254-BF9FB2FB6725}" sibTransId="{5B3FA415-837F-4FDB-ADEF-A99225AD2527}"/>
    <dgm:cxn modelId="{C1E64BE0-7FB4-4293-8E4B-9C9963D551BE}" srcId="{114D4599-E801-4386-A1CF-2765316B59B2}" destId="{9C4BDC6E-62AB-483D-B0A5-FA4F4435FF46}" srcOrd="1" destOrd="0" parTransId="{1C20326F-17A2-4CD3-BD7D-102B805C45F7}" sibTransId="{3EC08E62-8AD9-4391-9D7E-712330F5F733}"/>
    <dgm:cxn modelId="{AE0AF8E2-EABC-427A-ADBC-2063F21E0938}" type="presOf" srcId="{114D4599-E801-4386-A1CF-2765316B59B2}" destId="{7869DFAD-42BD-454B-B37D-95E90E17E3CA}" srcOrd="0" destOrd="0" presId="urn:microsoft.com/office/officeart/2005/8/layout/list1"/>
    <dgm:cxn modelId="{0176BAEC-753C-4788-A7FA-07F699A1D0F0}" type="presOf" srcId="{ABF68993-2A17-42E5-A5B9-E8FA58C39780}" destId="{3C236669-02E8-4696-AC5A-50CF80D6D50E}" srcOrd="0" destOrd="0" presId="urn:microsoft.com/office/officeart/2005/8/layout/list1"/>
    <dgm:cxn modelId="{37DB68C0-8082-4C7C-B124-6F64198266F2}" type="presParOf" srcId="{3C236669-02E8-4696-AC5A-50CF80D6D50E}" destId="{2230CF89-7CF4-4392-93D3-D0C89A0E157B}" srcOrd="0" destOrd="0" presId="urn:microsoft.com/office/officeart/2005/8/layout/list1"/>
    <dgm:cxn modelId="{02D637B4-76A8-463A-BB84-19C774FAF9E3}" type="presParOf" srcId="{2230CF89-7CF4-4392-93D3-D0C89A0E157B}" destId="{9C1FC851-1B48-4958-A60C-9C5F6F038ACE}" srcOrd="0" destOrd="0" presId="urn:microsoft.com/office/officeart/2005/8/layout/list1"/>
    <dgm:cxn modelId="{72C065AA-A793-42F9-BEF8-FA75B9271253}" type="presParOf" srcId="{2230CF89-7CF4-4392-93D3-D0C89A0E157B}" destId="{C9E8FEC2-DFD2-41BD-BDDF-8A74FEB77330}" srcOrd="1" destOrd="0" presId="urn:microsoft.com/office/officeart/2005/8/layout/list1"/>
    <dgm:cxn modelId="{E26EB4F0-CC1A-42D4-8A04-414105A51E94}" type="presParOf" srcId="{3C236669-02E8-4696-AC5A-50CF80D6D50E}" destId="{3EE51660-3972-45CB-A9BD-809AD9184868}" srcOrd="1" destOrd="0" presId="urn:microsoft.com/office/officeart/2005/8/layout/list1"/>
    <dgm:cxn modelId="{EF93B453-9CF8-4CD3-B594-C8149EB35807}" type="presParOf" srcId="{3C236669-02E8-4696-AC5A-50CF80D6D50E}" destId="{5044CCB6-D5A1-4D0D-9DD6-D34EB49C305B}" srcOrd="2" destOrd="0" presId="urn:microsoft.com/office/officeart/2005/8/layout/list1"/>
    <dgm:cxn modelId="{9699EB22-EA6D-4EFE-821A-1A27D2E8B335}" type="presParOf" srcId="{3C236669-02E8-4696-AC5A-50CF80D6D50E}" destId="{815A73E1-E53A-4E3C-91E8-1C00B64AC579}" srcOrd="3" destOrd="0" presId="urn:microsoft.com/office/officeart/2005/8/layout/list1"/>
    <dgm:cxn modelId="{5688711E-FC66-4AA6-AD7E-CEF52021FBB7}" type="presParOf" srcId="{3C236669-02E8-4696-AC5A-50CF80D6D50E}" destId="{CE41DC5D-78DC-409F-AE98-C7BB78BA6F5D}" srcOrd="4" destOrd="0" presId="urn:microsoft.com/office/officeart/2005/8/layout/list1"/>
    <dgm:cxn modelId="{C7E51B3B-230F-44E6-AEA1-4B00BB2F03F3}" type="presParOf" srcId="{CE41DC5D-78DC-409F-AE98-C7BB78BA6F5D}" destId="{7869DFAD-42BD-454B-B37D-95E90E17E3CA}" srcOrd="0" destOrd="0" presId="urn:microsoft.com/office/officeart/2005/8/layout/list1"/>
    <dgm:cxn modelId="{6931C8A0-A284-402C-8AC9-52DDF8640366}" type="presParOf" srcId="{CE41DC5D-78DC-409F-AE98-C7BB78BA6F5D}" destId="{1E99DB24-80CB-4F69-9E47-DF1AC0C0D680}" srcOrd="1" destOrd="0" presId="urn:microsoft.com/office/officeart/2005/8/layout/list1"/>
    <dgm:cxn modelId="{6788007A-0B33-4853-BDFC-1A488FC2ABF5}" type="presParOf" srcId="{3C236669-02E8-4696-AC5A-50CF80D6D50E}" destId="{2CEA1ECF-DD77-46AB-9BC9-E6966ABF19C6}" srcOrd="5" destOrd="0" presId="urn:microsoft.com/office/officeart/2005/8/layout/list1"/>
    <dgm:cxn modelId="{15E5BF20-9705-4337-8D18-7B3C4F75016C}" type="presParOf" srcId="{3C236669-02E8-4696-AC5A-50CF80D6D50E}" destId="{EEB89D0A-C60D-411A-B0F8-5E4786AB1395}"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D0BFAC-D71C-4CB2-9A6D-C8C752FD419D}" type="doc">
      <dgm:prSet loTypeId="urn:microsoft.com/office/officeart/2005/8/layout/hProcess9" loCatId="process" qsTypeId="urn:microsoft.com/office/officeart/2005/8/quickstyle/simple1" qsCatId="simple" csTypeId="urn:microsoft.com/office/officeart/2005/8/colors/accent3_2" csCatId="accent3" phldr="1"/>
      <dgm:spPr/>
      <dgm:t>
        <a:bodyPr/>
        <a:lstStyle/>
        <a:p>
          <a:endParaRPr lang="en-GB"/>
        </a:p>
      </dgm:t>
    </dgm:pt>
    <dgm:pt modelId="{309D2CA0-0FF5-4F5F-B66A-D6CAA33AC20A}">
      <dgm:prSet phldrT="[Text]"/>
      <dgm:spPr/>
      <dgm:t>
        <a:bodyPr/>
        <a:lstStyle/>
        <a:p>
          <a:r>
            <a:rPr lang="en-GB"/>
            <a:t>Consultation: </a:t>
          </a:r>
        </a:p>
        <a:p>
          <a:r>
            <a:rPr lang="en-GB"/>
            <a:t>04/03/26 – 25/03/26</a:t>
          </a:r>
        </a:p>
      </dgm:t>
    </dgm:pt>
    <dgm:pt modelId="{C277E44D-C4D7-4A2B-B5FD-7A484E42AC0F}" type="parTrans" cxnId="{9D70D0AC-2D32-46D8-98FB-90EFFE5795DB}">
      <dgm:prSet/>
      <dgm:spPr/>
      <dgm:t>
        <a:bodyPr/>
        <a:lstStyle/>
        <a:p>
          <a:endParaRPr lang="en-GB"/>
        </a:p>
      </dgm:t>
    </dgm:pt>
    <dgm:pt modelId="{36F94128-81EF-48B9-A88F-C5162775FB77}" type="sibTrans" cxnId="{9D70D0AC-2D32-46D8-98FB-90EFFE5795DB}">
      <dgm:prSet/>
      <dgm:spPr/>
      <dgm:t>
        <a:bodyPr/>
        <a:lstStyle/>
        <a:p>
          <a:endParaRPr lang="en-GB"/>
        </a:p>
      </dgm:t>
    </dgm:pt>
    <dgm:pt modelId="{69A1E9FE-302D-476B-A360-9D53555E5112}">
      <dgm:prSet phldrT="[Text]"/>
      <dgm:spPr/>
      <dgm:t>
        <a:bodyPr/>
        <a:lstStyle/>
        <a:p>
          <a:r>
            <a:rPr lang="en-GB"/>
            <a:t>Change Panel Final Vote: </a:t>
          </a:r>
          <a:br>
            <a:rPr lang="en-GB"/>
          </a:br>
          <a:r>
            <a:rPr lang="en-GB"/>
            <a:t>07/04/26</a:t>
          </a:r>
        </a:p>
      </dgm:t>
    </dgm:pt>
    <dgm:pt modelId="{1E16EB32-66D9-4CE8-BAE6-DCF9FEFB0B9E}" type="parTrans" cxnId="{9B9E0F35-82F8-44C4-B6D2-BDC9FD0718BC}">
      <dgm:prSet/>
      <dgm:spPr/>
      <dgm:t>
        <a:bodyPr/>
        <a:lstStyle/>
        <a:p>
          <a:endParaRPr lang="en-GB"/>
        </a:p>
      </dgm:t>
    </dgm:pt>
    <dgm:pt modelId="{A3D90A25-9A6E-42DA-8875-252B77505B0A}" type="sibTrans" cxnId="{9B9E0F35-82F8-44C4-B6D2-BDC9FD0718BC}">
      <dgm:prSet/>
      <dgm:spPr/>
      <dgm:t>
        <a:bodyPr/>
        <a:lstStyle/>
        <a:p>
          <a:endParaRPr lang="en-GB"/>
        </a:p>
      </dgm:t>
    </dgm:pt>
    <dgm:pt modelId="{5CD03A6D-6CDE-4E28-BECB-BEA00473A913}">
      <dgm:prSet phldrT="[Text]"/>
      <dgm:spPr/>
      <dgm:t>
        <a:bodyPr/>
        <a:lstStyle/>
        <a:p>
          <a:r>
            <a:rPr lang="en-GB"/>
            <a:t>Implementation: 17/04/26</a:t>
          </a:r>
        </a:p>
      </dgm:t>
    </dgm:pt>
    <dgm:pt modelId="{478388E4-4340-46D3-A945-1E08E64159AE}" type="parTrans" cxnId="{AF0DAC0F-53F6-4B6A-942E-E0E4F234AC6B}">
      <dgm:prSet/>
      <dgm:spPr/>
      <dgm:t>
        <a:bodyPr/>
        <a:lstStyle/>
        <a:p>
          <a:endParaRPr lang="en-GB"/>
        </a:p>
      </dgm:t>
    </dgm:pt>
    <dgm:pt modelId="{F9E71046-E72A-4971-ABBB-4A2FD1B6EA1E}" type="sibTrans" cxnId="{AF0DAC0F-53F6-4B6A-942E-E0E4F234AC6B}">
      <dgm:prSet/>
      <dgm:spPr/>
      <dgm:t>
        <a:bodyPr/>
        <a:lstStyle/>
        <a:p>
          <a:endParaRPr lang="en-GB"/>
        </a:p>
      </dgm:t>
    </dgm:pt>
    <dgm:pt modelId="{7F07B683-58EF-4F04-8879-534ECCECD7C2}" type="pres">
      <dgm:prSet presAssocID="{29D0BFAC-D71C-4CB2-9A6D-C8C752FD419D}" presName="CompostProcess" presStyleCnt="0">
        <dgm:presLayoutVars>
          <dgm:dir/>
          <dgm:resizeHandles val="exact"/>
        </dgm:presLayoutVars>
      </dgm:prSet>
      <dgm:spPr/>
    </dgm:pt>
    <dgm:pt modelId="{C43A0FBD-3239-4140-9221-77590059AA73}" type="pres">
      <dgm:prSet presAssocID="{29D0BFAC-D71C-4CB2-9A6D-C8C752FD419D}" presName="arrow" presStyleLbl="bgShp" presStyleIdx="0" presStyleCnt="1"/>
      <dgm:spPr/>
    </dgm:pt>
    <dgm:pt modelId="{3BD0976C-7C67-420D-A0C1-B8ECB19EC1BD}" type="pres">
      <dgm:prSet presAssocID="{29D0BFAC-D71C-4CB2-9A6D-C8C752FD419D}" presName="linearProcess" presStyleCnt="0"/>
      <dgm:spPr/>
    </dgm:pt>
    <dgm:pt modelId="{AF3BC440-36F4-4223-84BE-2B0C4EC3C8D3}" type="pres">
      <dgm:prSet presAssocID="{309D2CA0-0FF5-4F5F-B66A-D6CAA33AC20A}" presName="textNode" presStyleLbl="node1" presStyleIdx="0" presStyleCnt="3">
        <dgm:presLayoutVars>
          <dgm:bulletEnabled val="1"/>
        </dgm:presLayoutVars>
      </dgm:prSet>
      <dgm:spPr/>
    </dgm:pt>
    <dgm:pt modelId="{16F27EF2-86A5-4AD6-983B-80786BF41FEA}" type="pres">
      <dgm:prSet presAssocID="{36F94128-81EF-48B9-A88F-C5162775FB77}" presName="sibTrans" presStyleCnt="0"/>
      <dgm:spPr/>
    </dgm:pt>
    <dgm:pt modelId="{4B3AAFAC-9942-4160-BB72-4D2C92E25729}" type="pres">
      <dgm:prSet presAssocID="{69A1E9FE-302D-476B-A360-9D53555E5112}" presName="textNode" presStyleLbl="node1" presStyleIdx="1" presStyleCnt="3">
        <dgm:presLayoutVars>
          <dgm:bulletEnabled val="1"/>
        </dgm:presLayoutVars>
      </dgm:prSet>
      <dgm:spPr/>
    </dgm:pt>
    <dgm:pt modelId="{73987388-AD0D-4277-A7CC-6E3A61406434}" type="pres">
      <dgm:prSet presAssocID="{A3D90A25-9A6E-42DA-8875-252B77505B0A}" presName="sibTrans" presStyleCnt="0"/>
      <dgm:spPr/>
    </dgm:pt>
    <dgm:pt modelId="{7C189480-0F89-490B-85FD-7AA4983976E1}" type="pres">
      <dgm:prSet presAssocID="{5CD03A6D-6CDE-4E28-BECB-BEA00473A913}" presName="textNode" presStyleLbl="node1" presStyleIdx="2" presStyleCnt="3">
        <dgm:presLayoutVars>
          <dgm:bulletEnabled val="1"/>
        </dgm:presLayoutVars>
      </dgm:prSet>
      <dgm:spPr/>
    </dgm:pt>
  </dgm:ptLst>
  <dgm:cxnLst>
    <dgm:cxn modelId="{AF0DAC0F-53F6-4B6A-942E-E0E4F234AC6B}" srcId="{29D0BFAC-D71C-4CB2-9A6D-C8C752FD419D}" destId="{5CD03A6D-6CDE-4E28-BECB-BEA00473A913}" srcOrd="2" destOrd="0" parTransId="{478388E4-4340-46D3-A945-1E08E64159AE}" sibTransId="{F9E71046-E72A-4971-ABBB-4A2FD1B6EA1E}"/>
    <dgm:cxn modelId="{9B9E0F35-82F8-44C4-B6D2-BDC9FD0718BC}" srcId="{29D0BFAC-D71C-4CB2-9A6D-C8C752FD419D}" destId="{69A1E9FE-302D-476B-A360-9D53555E5112}" srcOrd="1" destOrd="0" parTransId="{1E16EB32-66D9-4CE8-BAE6-DCF9FEFB0B9E}" sibTransId="{A3D90A25-9A6E-42DA-8875-252B77505B0A}"/>
    <dgm:cxn modelId="{2D6F1759-98EC-4D79-BF98-2593256F5858}" type="presOf" srcId="{29D0BFAC-D71C-4CB2-9A6D-C8C752FD419D}" destId="{7F07B683-58EF-4F04-8879-534ECCECD7C2}" srcOrd="0" destOrd="0" presId="urn:microsoft.com/office/officeart/2005/8/layout/hProcess9"/>
    <dgm:cxn modelId="{80CE6D7A-0293-4F77-B28B-8F201C2952C2}" type="presOf" srcId="{5CD03A6D-6CDE-4E28-BECB-BEA00473A913}" destId="{7C189480-0F89-490B-85FD-7AA4983976E1}" srcOrd="0" destOrd="0" presId="urn:microsoft.com/office/officeart/2005/8/layout/hProcess9"/>
    <dgm:cxn modelId="{7AD0DC8E-9A11-4DCF-89EB-C3F6FB24D99E}" type="presOf" srcId="{309D2CA0-0FF5-4F5F-B66A-D6CAA33AC20A}" destId="{AF3BC440-36F4-4223-84BE-2B0C4EC3C8D3}" srcOrd="0" destOrd="0" presId="urn:microsoft.com/office/officeart/2005/8/layout/hProcess9"/>
    <dgm:cxn modelId="{9D70D0AC-2D32-46D8-98FB-90EFFE5795DB}" srcId="{29D0BFAC-D71C-4CB2-9A6D-C8C752FD419D}" destId="{309D2CA0-0FF5-4F5F-B66A-D6CAA33AC20A}" srcOrd="0" destOrd="0" parTransId="{C277E44D-C4D7-4A2B-B5FD-7A484E42AC0F}" sibTransId="{36F94128-81EF-48B9-A88F-C5162775FB77}"/>
    <dgm:cxn modelId="{DCB491E0-295F-401A-AFAB-066271464C29}" type="presOf" srcId="{69A1E9FE-302D-476B-A360-9D53555E5112}" destId="{4B3AAFAC-9942-4160-BB72-4D2C92E25729}" srcOrd="0" destOrd="0" presId="urn:microsoft.com/office/officeart/2005/8/layout/hProcess9"/>
    <dgm:cxn modelId="{A1D26640-DB2F-47A2-9819-B3EE95A9A0A7}" type="presParOf" srcId="{7F07B683-58EF-4F04-8879-534ECCECD7C2}" destId="{C43A0FBD-3239-4140-9221-77590059AA73}" srcOrd="0" destOrd="0" presId="urn:microsoft.com/office/officeart/2005/8/layout/hProcess9"/>
    <dgm:cxn modelId="{1961BD2C-3C49-4C74-AF55-92D137875728}" type="presParOf" srcId="{7F07B683-58EF-4F04-8879-534ECCECD7C2}" destId="{3BD0976C-7C67-420D-A0C1-B8ECB19EC1BD}" srcOrd="1" destOrd="0" presId="urn:microsoft.com/office/officeart/2005/8/layout/hProcess9"/>
    <dgm:cxn modelId="{5B181A39-D834-419B-A5CB-5A6FE5CFD044}" type="presParOf" srcId="{3BD0976C-7C67-420D-A0C1-B8ECB19EC1BD}" destId="{AF3BC440-36F4-4223-84BE-2B0C4EC3C8D3}" srcOrd="0" destOrd="0" presId="urn:microsoft.com/office/officeart/2005/8/layout/hProcess9"/>
    <dgm:cxn modelId="{F9540279-3DE9-480C-91F1-4151D6A95DE3}" type="presParOf" srcId="{3BD0976C-7C67-420D-A0C1-B8ECB19EC1BD}" destId="{16F27EF2-86A5-4AD6-983B-80786BF41FEA}" srcOrd="1" destOrd="0" presId="urn:microsoft.com/office/officeart/2005/8/layout/hProcess9"/>
    <dgm:cxn modelId="{BFE1F72A-EFC4-46A9-ABFF-D41E09247C68}" type="presParOf" srcId="{3BD0976C-7C67-420D-A0C1-B8ECB19EC1BD}" destId="{4B3AAFAC-9942-4160-BB72-4D2C92E25729}" srcOrd="2" destOrd="0" presId="urn:microsoft.com/office/officeart/2005/8/layout/hProcess9"/>
    <dgm:cxn modelId="{B35DE53E-8E63-44BD-B34F-3806A4DA47ED}" type="presParOf" srcId="{3BD0976C-7C67-420D-A0C1-B8ECB19EC1BD}" destId="{73987388-AD0D-4277-A7CC-6E3A61406434}" srcOrd="3" destOrd="0" presId="urn:microsoft.com/office/officeart/2005/8/layout/hProcess9"/>
    <dgm:cxn modelId="{1E039633-9F87-4CA8-8E19-C36C1F673A17}" type="presParOf" srcId="{3BD0976C-7C67-420D-A0C1-B8ECB19EC1BD}" destId="{7C189480-0F89-490B-85FD-7AA4983976E1}"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3D40FF9-75E5-41B5-8C03-E1F7C8BD7AD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GB"/>
        </a:p>
      </dgm:t>
    </dgm:pt>
    <dgm:pt modelId="{0D98AC86-8517-4B72-9F7D-25CC48592A25}">
      <dgm:prSet phldrT="[Text]"/>
      <dgm:spPr/>
      <dgm:t>
        <a:bodyPr/>
        <a:lstStyle/>
        <a:p>
          <a:r>
            <a:rPr lang="en-GB" b="0" u="none">
              <a:latin typeface="Arial" panose="020B0604020202020204" pitchFamily="34" charset="0"/>
              <a:cs typeface="Arial" panose="020B0604020202020204" pitchFamily="34" charset="0"/>
            </a:rPr>
            <a:t>All</a:t>
          </a:r>
          <a:endParaRPr lang="en-GB" b="0" u="none"/>
        </a:p>
      </dgm:t>
    </dgm:pt>
    <dgm:pt modelId="{CFA4C041-DD4D-4FB6-A867-87D7FD4FF646}" type="parTrans" cxnId="{0D7C3301-78CC-4551-B19D-67D09D1944F3}">
      <dgm:prSet/>
      <dgm:spPr/>
      <dgm:t>
        <a:bodyPr/>
        <a:lstStyle/>
        <a:p>
          <a:endParaRPr lang="en-GB"/>
        </a:p>
      </dgm:t>
    </dgm:pt>
    <dgm:pt modelId="{413E6162-8246-43FB-8743-AEC57BA024AE}" type="sibTrans" cxnId="{0D7C3301-78CC-4551-B19D-67D09D1944F3}">
      <dgm:prSet/>
      <dgm:spPr/>
      <dgm:t>
        <a:bodyPr/>
        <a:lstStyle/>
        <a:p>
          <a:endParaRPr lang="en-GB"/>
        </a:p>
      </dgm:t>
    </dgm:pt>
    <dgm:pt modelId="{0E2B7926-0048-4BBD-AEAC-4BF7635A7C26}">
      <dgm:prSet/>
      <dgm:spPr/>
      <dgm:t>
        <a:bodyPr/>
        <a:lstStyle/>
        <a:p>
          <a:r>
            <a:rPr lang="en-GB">
              <a:latin typeface="Arial" panose="020B0604020202020204" pitchFamily="34" charset="0"/>
              <a:cs typeface="Arial" panose="020B0604020202020204" pitchFamily="34" charset="0"/>
            </a:rPr>
            <a:t>Performance Assurance Webinar on 19 March 2026 hosted by the REC Code Manager, sign up </a:t>
          </a:r>
          <a:r>
            <a:rPr lang="en-GB">
              <a:latin typeface="Arial" panose="020B0604020202020204" pitchFamily="34" charset="0"/>
              <a:cs typeface="Arial" panose="020B0604020202020204" pitchFamily="34" charset="0"/>
              <a:hlinkClick xmlns:r="http://schemas.openxmlformats.org/officeDocument/2006/relationships" r:id="rId1"/>
            </a:rPr>
            <a:t>here</a:t>
          </a:r>
          <a:r>
            <a:rPr lang="en-GB">
              <a:latin typeface="Arial" panose="020B0604020202020204" pitchFamily="34" charset="0"/>
              <a:cs typeface="Arial" panose="020B0604020202020204" pitchFamily="34" charset="0"/>
            </a:rPr>
            <a:t>. </a:t>
          </a:r>
        </a:p>
      </dgm:t>
    </dgm:pt>
    <dgm:pt modelId="{A5D3AB89-2BBF-4765-B752-21DA371929D5}" type="parTrans" cxnId="{BD5047CD-0FCE-4CE6-B0C0-E73DFC167499}">
      <dgm:prSet/>
      <dgm:spPr/>
      <dgm:t>
        <a:bodyPr/>
        <a:lstStyle/>
        <a:p>
          <a:endParaRPr lang="en-GB"/>
        </a:p>
      </dgm:t>
    </dgm:pt>
    <dgm:pt modelId="{02588BC9-3D36-43EB-8CE9-559893896825}" type="sibTrans" cxnId="{BD5047CD-0FCE-4CE6-B0C0-E73DFC167499}">
      <dgm:prSet/>
      <dgm:spPr/>
      <dgm:t>
        <a:bodyPr/>
        <a:lstStyle/>
        <a:p>
          <a:endParaRPr lang="en-GB"/>
        </a:p>
      </dgm:t>
    </dgm:pt>
    <dgm:pt modelId="{AEF12C7F-FEF0-457F-887B-4E1D69FB362F}">
      <dgm:prSet/>
      <dgm:spPr/>
      <dgm:t>
        <a:bodyPr/>
        <a:lstStyle/>
        <a:p>
          <a:r>
            <a:rPr lang="en-GB" b="0" u="none">
              <a:latin typeface="Arial" panose="020B0604020202020204" pitchFamily="34" charset="0"/>
              <a:cs typeface="Arial" panose="020B0604020202020204" pitchFamily="34" charset="0"/>
            </a:rPr>
            <a:t>Suppliers</a:t>
          </a:r>
        </a:p>
      </dgm:t>
    </dgm:pt>
    <dgm:pt modelId="{A6333B3F-0095-4C5D-98E9-4370C3E13470}" type="parTrans" cxnId="{17B93338-705D-4108-B523-E2042A9DD967}">
      <dgm:prSet/>
      <dgm:spPr/>
      <dgm:t>
        <a:bodyPr/>
        <a:lstStyle/>
        <a:p>
          <a:endParaRPr lang="en-GB"/>
        </a:p>
      </dgm:t>
    </dgm:pt>
    <dgm:pt modelId="{DFF1F4DD-C367-4915-A281-4B315B9C87C8}" type="sibTrans" cxnId="{17B93338-705D-4108-B523-E2042A9DD967}">
      <dgm:prSet/>
      <dgm:spPr/>
      <dgm:t>
        <a:bodyPr/>
        <a:lstStyle/>
        <a:p>
          <a:endParaRPr lang="en-GB"/>
        </a:p>
      </dgm:t>
    </dgm:pt>
    <dgm:pt modelId="{7B33CE3C-A673-40EE-9626-29A9C6E82925}">
      <dgm:prSet/>
      <dgm:spPr/>
      <dgm:t>
        <a:bodyPr/>
        <a:lstStyle/>
        <a:p>
          <a:r>
            <a:rPr lang="en-GB">
              <a:latin typeface="Arial" panose="020B0604020202020204" pitchFamily="34" charset="0"/>
              <a:cs typeface="Arial" panose="020B0604020202020204" pitchFamily="34" charset="0"/>
            </a:rPr>
            <a:t>Theft Targets for the 2026-27 Theft Detection Incentive Scheme (TDIS) year have been published on the REC Portal. </a:t>
          </a:r>
        </a:p>
      </dgm:t>
    </dgm:pt>
    <dgm:pt modelId="{FECCE6AD-47BF-4094-B4CE-447F4CDDDBCB}" type="parTrans" cxnId="{7E199493-0E03-4F77-817D-D7C3EE2D3E26}">
      <dgm:prSet/>
      <dgm:spPr/>
      <dgm:t>
        <a:bodyPr/>
        <a:lstStyle/>
        <a:p>
          <a:endParaRPr lang="en-GB"/>
        </a:p>
      </dgm:t>
    </dgm:pt>
    <dgm:pt modelId="{A197FD5F-CADC-4707-A5B1-B8924C553CD7}" type="sibTrans" cxnId="{7E199493-0E03-4F77-817D-D7C3EE2D3E26}">
      <dgm:prSet/>
      <dgm:spPr/>
      <dgm:t>
        <a:bodyPr/>
        <a:lstStyle/>
        <a:p>
          <a:endParaRPr lang="en-GB"/>
        </a:p>
      </dgm:t>
    </dgm:pt>
    <dgm:pt modelId="{E3749A59-7D7C-4A7C-A5EB-12ABADAC026D}">
      <dgm:prSet/>
      <dgm:spPr/>
      <dgm:t>
        <a:bodyPr/>
        <a:lstStyle/>
        <a:p>
          <a:r>
            <a:rPr lang="en-GB">
              <a:latin typeface="Arial" panose="020B0604020202020204" pitchFamily="34" charset="0"/>
              <a:cs typeface="Arial" panose="020B0604020202020204" pitchFamily="34" charset="0"/>
            </a:rPr>
            <a:t>You can find these on the ‘Targets’ tab of the TDIS Dashboard, located in the ‘Performance Assurance and Dashboards’ area. </a:t>
          </a:r>
        </a:p>
      </dgm:t>
    </dgm:pt>
    <dgm:pt modelId="{38AA2118-7BFB-404E-94AD-31240041D9DE}" type="parTrans" cxnId="{099288A4-7FC1-4D22-8779-127A0A37A48C}">
      <dgm:prSet/>
      <dgm:spPr/>
      <dgm:t>
        <a:bodyPr/>
        <a:lstStyle/>
        <a:p>
          <a:endParaRPr lang="en-GB"/>
        </a:p>
      </dgm:t>
    </dgm:pt>
    <dgm:pt modelId="{7DF1E38A-6B00-4535-BBB3-A7752117DDE7}" type="sibTrans" cxnId="{099288A4-7FC1-4D22-8779-127A0A37A48C}">
      <dgm:prSet/>
      <dgm:spPr/>
      <dgm:t>
        <a:bodyPr/>
        <a:lstStyle/>
        <a:p>
          <a:endParaRPr lang="en-GB"/>
        </a:p>
      </dgm:t>
    </dgm:pt>
    <dgm:pt modelId="{96C97BD8-2992-43C0-981D-0FD922B533EA}">
      <dgm:prSet/>
      <dgm:spPr/>
      <dgm:t>
        <a:bodyPr/>
        <a:lstStyle/>
        <a:p>
          <a:r>
            <a:rPr lang="en-GB">
              <a:latin typeface="Arial" panose="020B0604020202020204" pitchFamily="34" charset="0"/>
              <a:cs typeface="Arial" panose="020B0604020202020204" pitchFamily="34" charset="0"/>
            </a:rPr>
            <a:t>Please confirm that you have logged in and viewed your Theft Targets by </a:t>
          </a:r>
          <a:r>
            <a:rPr lang="en-GB" b="1">
              <a:latin typeface="Arial" panose="020B0604020202020204" pitchFamily="34" charset="0"/>
              <a:cs typeface="Arial" panose="020B0604020202020204" pitchFamily="34" charset="0"/>
            </a:rPr>
            <a:t>31 March 2026 </a:t>
          </a:r>
          <a:r>
            <a:rPr lang="en-GB">
              <a:latin typeface="Arial" panose="020B0604020202020204" pitchFamily="34" charset="0"/>
              <a:cs typeface="Arial" panose="020B0604020202020204" pitchFamily="34" charset="0"/>
            </a:rPr>
            <a:t>by emailing </a:t>
          </a:r>
          <a:r>
            <a:rPr lang="en-GB">
              <a:latin typeface="Arial" panose="020B0604020202020204" pitchFamily="34" charset="0"/>
              <a:cs typeface="Arial" panose="020B0604020202020204" pitchFamily="34" charset="0"/>
              <a:hlinkClick xmlns:r="http://schemas.openxmlformats.org/officeDocument/2006/relationships" r:id="rId2" tooltip="mailto:enquiries@recmanager.co.uk"/>
            </a:rPr>
            <a:t>enquiries@recmanager.co.uk</a:t>
          </a:r>
          <a:r>
            <a:rPr lang="en-GB">
              <a:latin typeface="Arial" panose="020B0604020202020204" pitchFamily="34" charset="0"/>
              <a:cs typeface="Arial" panose="020B0604020202020204" pitchFamily="34" charset="0"/>
            </a:rPr>
            <a:t>. </a:t>
          </a:r>
        </a:p>
      </dgm:t>
    </dgm:pt>
    <dgm:pt modelId="{74BFBB17-EA4E-43C9-BA10-FE798EA9D121}" type="parTrans" cxnId="{79710CF9-797A-498A-9811-99E675826B56}">
      <dgm:prSet/>
      <dgm:spPr/>
      <dgm:t>
        <a:bodyPr/>
        <a:lstStyle/>
        <a:p>
          <a:endParaRPr lang="en-GB"/>
        </a:p>
      </dgm:t>
    </dgm:pt>
    <dgm:pt modelId="{0C4690B8-A5A6-48D8-89AA-F14858CAFBE2}" type="sibTrans" cxnId="{79710CF9-797A-498A-9811-99E675826B56}">
      <dgm:prSet/>
      <dgm:spPr/>
      <dgm:t>
        <a:bodyPr/>
        <a:lstStyle/>
        <a:p>
          <a:endParaRPr lang="en-GB"/>
        </a:p>
      </dgm:t>
    </dgm:pt>
    <dgm:pt modelId="{692F9491-DC83-4115-B900-76CBBF5EC655}" type="pres">
      <dgm:prSet presAssocID="{83D40FF9-75E5-41B5-8C03-E1F7C8BD7AD1}" presName="linearFlow" presStyleCnt="0">
        <dgm:presLayoutVars>
          <dgm:dir/>
          <dgm:animLvl val="lvl"/>
          <dgm:resizeHandles val="exact"/>
        </dgm:presLayoutVars>
      </dgm:prSet>
      <dgm:spPr/>
    </dgm:pt>
    <dgm:pt modelId="{DADB27E0-0233-4E44-AF20-64FC7956F3DC}" type="pres">
      <dgm:prSet presAssocID="{0D98AC86-8517-4B72-9F7D-25CC48592A25}" presName="composite" presStyleCnt="0"/>
      <dgm:spPr/>
    </dgm:pt>
    <dgm:pt modelId="{6F0B1E44-5858-49DA-9B5C-751844D4C38F}" type="pres">
      <dgm:prSet presAssocID="{0D98AC86-8517-4B72-9F7D-25CC48592A25}" presName="parentText" presStyleLbl="alignNode1" presStyleIdx="0" presStyleCnt="2">
        <dgm:presLayoutVars>
          <dgm:chMax val="1"/>
          <dgm:bulletEnabled val="1"/>
        </dgm:presLayoutVars>
      </dgm:prSet>
      <dgm:spPr/>
    </dgm:pt>
    <dgm:pt modelId="{CEC53997-5F31-4A59-8B87-4025DFC72E6E}" type="pres">
      <dgm:prSet presAssocID="{0D98AC86-8517-4B72-9F7D-25CC48592A25}" presName="descendantText" presStyleLbl="alignAcc1" presStyleIdx="0" presStyleCnt="2">
        <dgm:presLayoutVars>
          <dgm:bulletEnabled val="1"/>
        </dgm:presLayoutVars>
      </dgm:prSet>
      <dgm:spPr/>
    </dgm:pt>
    <dgm:pt modelId="{32193B49-C8EF-461F-821F-D8B973901565}" type="pres">
      <dgm:prSet presAssocID="{413E6162-8246-43FB-8743-AEC57BA024AE}" presName="sp" presStyleCnt="0"/>
      <dgm:spPr/>
    </dgm:pt>
    <dgm:pt modelId="{CA83526F-6E93-4293-97EE-72FB06413340}" type="pres">
      <dgm:prSet presAssocID="{AEF12C7F-FEF0-457F-887B-4E1D69FB362F}" presName="composite" presStyleCnt="0"/>
      <dgm:spPr/>
    </dgm:pt>
    <dgm:pt modelId="{9EC76E41-E631-4388-8E23-EEE7334768C2}" type="pres">
      <dgm:prSet presAssocID="{AEF12C7F-FEF0-457F-887B-4E1D69FB362F}" presName="parentText" presStyleLbl="alignNode1" presStyleIdx="1" presStyleCnt="2">
        <dgm:presLayoutVars>
          <dgm:chMax val="1"/>
          <dgm:bulletEnabled val="1"/>
        </dgm:presLayoutVars>
      </dgm:prSet>
      <dgm:spPr/>
    </dgm:pt>
    <dgm:pt modelId="{0BE57D73-C91B-41DC-B4E1-B13AE3E9D3D6}" type="pres">
      <dgm:prSet presAssocID="{AEF12C7F-FEF0-457F-887B-4E1D69FB362F}" presName="descendantText" presStyleLbl="alignAcc1" presStyleIdx="1" presStyleCnt="2">
        <dgm:presLayoutVars>
          <dgm:bulletEnabled val="1"/>
        </dgm:presLayoutVars>
      </dgm:prSet>
      <dgm:spPr/>
    </dgm:pt>
  </dgm:ptLst>
  <dgm:cxnLst>
    <dgm:cxn modelId="{0D7C3301-78CC-4551-B19D-67D09D1944F3}" srcId="{83D40FF9-75E5-41B5-8C03-E1F7C8BD7AD1}" destId="{0D98AC86-8517-4B72-9F7D-25CC48592A25}" srcOrd="0" destOrd="0" parTransId="{CFA4C041-DD4D-4FB6-A867-87D7FD4FF646}" sibTransId="{413E6162-8246-43FB-8743-AEC57BA024AE}"/>
    <dgm:cxn modelId="{003DEE13-2546-4736-A01D-7E142BB124E6}" type="presOf" srcId="{0D98AC86-8517-4B72-9F7D-25CC48592A25}" destId="{6F0B1E44-5858-49DA-9B5C-751844D4C38F}" srcOrd="0" destOrd="0" presId="urn:microsoft.com/office/officeart/2005/8/layout/chevron2"/>
    <dgm:cxn modelId="{CEBB671E-281D-4828-80BA-BB299DC3FCBB}" type="presOf" srcId="{7B33CE3C-A673-40EE-9626-29A9C6E82925}" destId="{0BE57D73-C91B-41DC-B4E1-B13AE3E9D3D6}" srcOrd="0" destOrd="0" presId="urn:microsoft.com/office/officeart/2005/8/layout/chevron2"/>
    <dgm:cxn modelId="{DEDAF721-6F0A-4F94-BDD1-3B72E122145F}" type="presOf" srcId="{0E2B7926-0048-4BBD-AEAC-4BF7635A7C26}" destId="{CEC53997-5F31-4A59-8B87-4025DFC72E6E}" srcOrd="0" destOrd="0" presId="urn:microsoft.com/office/officeart/2005/8/layout/chevron2"/>
    <dgm:cxn modelId="{17B93338-705D-4108-B523-E2042A9DD967}" srcId="{83D40FF9-75E5-41B5-8C03-E1F7C8BD7AD1}" destId="{AEF12C7F-FEF0-457F-887B-4E1D69FB362F}" srcOrd="1" destOrd="0" parTransId="{A6333B3F-0095-4C5D-98E9-4370C3E13470}" sibTransId="{DFF1F4DD-C367-4915-A281-4B315B9C87C8}"/>
    <dgm:cxn modelId="{7E199493-0E03-4F77-817D-D7C3EE2D3E26}" srcId="{AEF12C7F-FEF0-457F-887B-4E1D69FB362F}" destId="{7B33CE3C-A673-40EE-9626-29A9C6E82925}" srcOrd="0" destOrd="0" parTransId="{FECCE6AD-47BF-4094-B4CE-447F4CDDDBCB}" sibTransId="{A197FD5F-CADC-4707-A5B1-B8924C553CD7}"/>
    <dgm:cxn modelId="{099288A4-7FC1-4D22-8779-127A0A37A48C}" srcId="{AEF12C7F-FEF0-457F-887B-4E1D69FB362F}" destId="{E3749A59-7D7C-4A7C-A5EB-12ABADAC026D}" srcOrd="1" destOrd="0" parTransId="{38AA2118-7BFB-404E-94AD-31240041D9DE}" sibTransId="{7DF1E38A-6B00-4535-BBB3-A7752117DDE7}"/>
    <dgm:cxn modelId="{57CFBACC-24E4-40A3-9045-4BCF4A16482D}" type="presOf" srcId="{96C97BD8-2992-43C0-981D-0FD922B533EA}" destId="{0BE57D73-C91B-41DC-B4E1-B13AE3E9D3D6}" srcOrd="0" destOrd="2" presId="urn:microsoft.com/office/officeart/2005/8/layout/chevron2"/>
    <dgm:cxn modelId="{BD5047CD-0FCE-4CE6-B0C0-E73DFC167499}" srcId="{0D98AC86-8517-4B72-9F7D-25CC48592A25}" destId="{0E2B7926-0048-4BBD-AEAC-4BF7635A7C26}" srcOrd="0" destOrd="0" parTransId="{A5D3AB89-2BBF-4765-B752-21DA371929D5}" sibTransId="{02588BC9-3D36-43EB-8CE9-559893896825}"/>
    <dgm:cxn modelId="{7E97D1D7-D676-48EC-A1D0-047D79123D57}" type="presOf" srcId="{AEF12C7F-FEF0-457F-887B-4E1D69FB362F}" destId="{9EC76E41-E631-4388-8E23-EEE7334768C2}" srcOrd="0" destOrd="0" presId="urn:microsoft.com/office/officeart/2005/8/layout/chevron2"/>
    <dgm:cxn modelId="{62F9F3DF-8E26-4428-B752-9B880132043F}" type="presOf" srcId="{83D40FF9-75E5-41B5-8C03-E1F7C8BD7AD1}" destId="{692F9491-DC83-4115-B900-76CBBF5EC655}" srcOrd="0" destOrd="0" presId="urn:microsoft.com/office/officeart/2005/8/layout/chevron2"/>
    <dgm:cxn modelId="{38F95CEB-7F08-4A3D-84CD-AA24208FAAAE}" type="presOf" srcId="{E3749A59-7D7C-4A7C-A5EB-12ABADAC026D}" destId="{0BE57D73-C91B-41DC-B4E1-B13AE3E9D3D6}" srcOrd="0" destOrd="1" presId="urn:microsoft.com/office/officeart/2005/8/layout/chevron2"/>
    <dgm:cxn modelId="{79710CF9-797A-498A-9811-99E675826B56}" srcId="{AEF12C7F-FEF0-457F-887B-4E1D69FB362F}" destId="{96C97BD8-2992-43C0-981D-0FD922B533EA}" srcOrd="2" destOrd="0" parTransId="{74BFBB17-EA4E-43C9-BA10-FE798EA9D121}" sibTransId="{0C4690B8-A5A6-48D8-89AA-F14858CAFBE2}"/>
    <dgm:cxn modelId="{84591E8D-D0B7-4253-9A79-89E1665EDFAA}" type="presParOf" srcId="{692F9491-DC83-4115-B900-76CBBF5EC655}" destId="{DADB27E0-0233-4E44-AF20-64FC7956F3DC}" srcOrd="0" destOrd="0" presId="urn:microsoft.com/office/officeart/2005/8/layout/chevron2"/>
    <dgm:cxn modelId="{FD7CC6EA-5863-416B-820B-6EB4CFA3B03C}" type="presParOf" srcId="{DADB27E0-0233-4E44-AF20-64FC7956F3DC}" destId="{6F0B1E44-5858-49DA-9B5C-751844D4C38F}" srcOrd="0" destOrd="0" presId="urn:microsoft.com/office/officeart/2005/8/layout/chevron2"/>
    <dgm:cxn modelId="{FBDD4168-F215-476C-94C8-484A705C8349}" type="presParOf" srcId="{DADB27E0-0233-4E44-AF20-64FC7956F3DC}" destId="{CEC53997-5F31-4A59-8B87-4025DFC72E6E}" srcOrd="1" destOrd="0" presId="urn:microsoft.com/office/officeart/2005/8/layout/chevron2"/>
    <dgm:cxn modelId="{C84557B8-86DE-4156-9846-4135C45ECBA6}" type="presParOf" srcId="{692F9491-DC83-4115-B900-76CBBF5EC655}" destId="{32193B49-C8EF-461F-821F-D8B973901565}" srcOrd="1" destOrd="0" presId="urn:microsoft.com/office/officeart/2005/8/layout/chevron2"/>
    <dgm:cxn modelId="{75F169BD-BF23-4673-8AF2-43A5E4665465}" type="presParOf" srcId="{692F9491-DC83-4115-B900-76CBBF5EC655}" destId="{CA83526F-6E93-4293-97EE-72FB06413340}" srcOrd="2" destOrd="0" presId="urn:microsoft.com/office/officeart/2005/8/layout/chevron2"/>
    <dgm:cxn modelId="{AD153011-96E9-481A-AC57-78AE267B8BC7}" type="presParOf" srcId="{CA83526F-6E93-4293-97EE-72FB06413340}" destId="{9EC76E41-E631-4388-8E23-EEE7334768C2}" srcOrd="0" destOrd="0" presId="urn:microsoft.com/office/officeart/2005/8/layout/chevron2"/>
    <dgm:cxn modelId="{DE969CC5-0210-4768-9945-576BCB042877}" type="presParOf" srcId="{CA83526F-6E93-4293-97EE-72FB06413340}" destId="{0BE57D73-C91B-41DC-B4E1-B13AE3E9D3D6}"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Competition Act compliance</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6670" rIns="0" bIns="26670" numCol="1" spcCol="1270" anchor="ctr" anchorCtr="0">
          <a:noAutofit/>
        </a:bodyPr>
        <a:lstStyle/>
        <a:p>
          <a:pPr marL="0" lvl="0" indent="0" algn="ctr" defTabSz="933450">
            <a:lnSpc>
              <a:spcPct val="90000"/>
            </a:lnSpc>
            <a:spcBef>
              <a:spcPct val="0"/>
            </a:spcBef>
            <a:spcAft>
              <a:spcPct val="35000"/>
            </a:spcAft>
            <a:buNone/>
          </a:pPr>
          <a:r>
            <a:rPr lang="en-GB" sz="2100" kern="1200"/>
            <a:t>Any other AOB?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E70677-06B0-4056-ADFC-60D00977A6E9}">
      <dsp:nvSpPr>
        <dsp:cNvPr id="0" name=""/>
        <dsp:cNvSpPr/>
      </dsp:nvSpPr>
      <dsp:spPr>
        <a:xfrm>
          <a:off x="0" y="1585052"/>
          <a:ext cx="10371137" cy="2113402"/>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CADFBB-F9EB-4291-AEBC-106FF504A490}">
      <dsp:nvSpPr>
        <dsp:cNvPr id="0" name=""/>
        <dsp:cNvSpPr/>
      </dsp:nvSpPr>
      <dsp:spPr>
        <a:xfrm>
          <a:off x="797" y="0"/>
          <a:ext cx="1278414" cy="2113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GB" sz="1400" kern="1200">
              <a:latin typeface="Arial" panose="020B0604020202020204" pitchFamily="34" charset="0"/>
              <a:cs typeface="Arial" panose="020B0604020202020204" pitchFamily="34" charset="0"/>
            </a:rPr>
            <a:t>Prior to 01 April – Gas MEM confirms contact details to Xoserve</a:t>
          </a:r>
        </a:p>
      </dsp:txBody>
      <dsp:txXfrm>
        <a:off x="797" y="0"/>
        <a:ext cx="1278414" cy="2113402"/>
      </dsp:txXfrm>
    </dsp:sp>
    <dsp:sp modelId="{28D32CF0-A861-4AE0-8B18-37BE5814D361}">
      <dsp:nvSpPr>
        <dsp:cNvPr id="0" name=""/>
        <dsp:cNvSpPr/>
      </dsp:nvSpPr>
      <dsp:spPr>
        <a:xfrm>
          <a:off x="375829" y="2377578"/>
          <a:ext cx="528350" cy="5283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23F190-FC5D-412E-A18B-C69C9D7C55A6}">
      <dsp:nvSpPr>
        <dsp:cNvPr id="0" name=""/>
        <dsp:cNvSpPr/>
      </dsp:nvSpPr>
      <dsp:spPr>
        <a:xfrm>
          <a:off x="1343133" y="3170104"/>
          <a:ext cx="1278414" cy="2113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GB" sz="1400" kern="1200">
              <a:latin typeface="Arial" panose="020B0604020202020204" pitchFamily="34" charset="0"/>
              <a:cs typeface="Arial" panose="020B0604020202020204" pitchFamily="34" charset="0"/>
            </a:rPr>
            <a:t>Xoserve provides Huddle access</a:t>
          </a:r>
        </a:p>
      </dsp:txBody>
      <dsp:txXfrm>
        <a:off x="1343133" y="3170104"/>
        <a:ext cx="1278414" cy="2113402"/>
      </dsp:txXfrm>
    </dsp:sp>
    <dsp:sp modelId="{CCA10E55-3112-4A96-87CC-F32A9B0E5D73}">
      <dsp:nvSpPr>
        <dsp:cNvPr id="0" name=""/>
        <dsp:cNvSpPr/>
      </dsp:nvSpPr>
      <dsp:spPr>
        <a:xfrm>
          <a:off x="1718165" y="2377578"/>
          <a:ext cx="528350" cy="5283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BC6504-F6AC-4D34-802D-C7C6D94970E4}">
      <dsp:nvSpPr>
        <dsp:cNvPr id="0" name=""/>
        <dsp:cNvSpPr/>
      </dsp:nvSpPr>
      <dsp:spPr>
        <a:xfrm>
          <a:off x="2685468" y="0"/>
          <a:ext cx="1278414" cy="2113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GB" sz="1400" kern="1200">
              <a:latin typeface="Arial" panose="020B0604020202020204" pitchFamily="34" charset="0"/>
              <a:cs typeface="Arial" panose="020B0604020202020204" pitchFamily="34" charset="0"/>
            </a:rPr>
            <a:t>01 April 2026 – Snapshot of data taken as at this date</a:t>
          </a:r>
        </a:p>
      </dsp:txBody>
      <dsp:txXfrm>
        <a:off x="2685468" y="0"/>
        <a:ext cx="1278414" cy="2113402"/>
      </dsp:txXfrm>
    </dsp:sp>
    <dsp:sp modelId="{574159F1-8822-430F-82F8-16A8D74709D6}">
      <dsp:nvSpPr>
        <dsp:cNvPr id="0" name=""/>
        <dsp:cNvSpPr/>
      </dsp:nvSpPr>
      <dsp:spPr>
        <a:xfrm>
          <a:off x="3060500" y="2377578"/>
          <a:ext cx="528350" cy="5283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298026-F047-484A-8BC1-69060E94B3DA}">
      <dsp:nvSpPr>
        <dsp:cNvPr id="0" name=""/>
        <dsp:cNvSpPr/>
      </dsp:nvSpPr>
      <dsp:spPr>
        <a:xfrm>
          <a:off x="4027804" y="3170104"/>
          <a:ext cx="1278414" cy="2113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GB" sz="1400" kern="1200">
              <a:latin typeface="Arial" panose="020B0604020202020204" pitchFamily="34" charset="0"/>
              <a:cs typeface="Arial" panose="020B0604020202020204" pitchFamily="34" charset="0"/>
            </a:rPr>
            <a:t>Within 15WDs</a:t>
          </a:r>
        </a:p>
        <a:p>
          <a:pPr marL="0" lvl="0" indent="0" algn="ctr" defTabSz="622300">
            <a:lnSpc>
              <a:spcPct val="90000"/>
            </a:lnSpc>
            <a:spcBef>
              <a:spcPct val="0"/>
            </a:spcBef>
            <a:spcAft>
              <a:spcPct val="35000"/>
            </a:spcAft>
            <a:buNone/>
          </a:pPr>
          <a:r>
            <a:rPr lang="en-GB" sz="1400" kern="1200">
              <a:latin typeface="Arial" panose="020B0604020202020204" pitchFamily="34" charset="0"/>
              <a:cs typeface="Arial" panose="020B0604020202020204" pitchFamily="34" charset="0"/>
            </a:rPr>
            <a:t>MAMs transform their data cut into correct format and upload to Huddle </a:t>
          </a:r>
        </a:p>
      </dsp:txBody>
      <dsp:txXfrm>
        <a:off x="4027804" y="3170104"/>
        <a:ext cx="1278414" cy="2113402"/>
      </dsp:txXfrm>
    </dsp:sp>
    <dsp:sp modelId="{99368B93-B1B9-4D51-8A03-C069BF488356}">
      <dsp:nvSpPr>
        <dsp:cNvPr id="0" name=""/>
        <dsp:cNvSpPr/>
      </dsp:nvSpPr>
      <dsp:spPr>
        <a:xfrm>
          <a:off x="4402836" y="2377578"/>
          <a:ext cx="528350" cy="5283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92AA1C-B2E3-4283-ADBA-9321132BF64A}">
      <dsp:nvSpPr>
        <dsp:cNvPr id="0" name=""/>
        <dsp:cNvSpPr/>
      </dsp:nvSpPr>
      <dsp:spPr>
        <a:xfrm>
          <a:off x="5370139" y="0"/>
          <a:ext cx="1278414" cy="2113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GB" sz="1400" kern="1200">
              <a:latin typeface="Arial" panose="020B0604020202020204" pitchFamily="34" charset="0"/>
              <a:cs typeface="Arial" panose="020B0604020202020204" pitchFamily="34" charset="0"/>
            </a:rPr>
            <a:t>Within 75 WDs from 1</a:t>
          </a:r>
          <a:r>
            <a:rPr lang="en-GB" sz="1400" kern="1200" baseline="30000">
              <a:latin typeface="Arial" panose="020B0604020202020204" pitchFamily="34" charset="0"/>
              <a:cs typeface="Arial" panose="020B0604020202020204" pitchFamily="34" charset="0"/>
            </a:rPr>
            <a:t>st</a:t>
          </a:r>
          <a:r>
            <a:rPr lang="en-GB" sz="1400" kern="1200">
              <a:latin typeface="Arial" panose="020B0604020202020204" pitchFamily="34" charset="0"/>
              <a:cs typeface="Arial" panose="020B0604020202020204" pitchFamily="34" charset="0"/>
            </a:rPr>
            <a:t> April </a:t>
          </a:r>
        </a:p>
        <a:p>
          <a:pPr marL="0" lvl="0" indent="0" algn="ctr" defTabSz="622300">
            <a:lnSpc>
              <a:spcPct val="90000"/>
            </a:lnSpc>
            <a:spcBef>
              <a:spcPct val="0"/>
            </a:spcBef>
            <a:spcAft>
              <a:spcPct val="35000"/>
            </a:spcAft>
            <a:buNone/>
          </a:pPr>
          <a:r>
            <a:rPr lang="en-GB" sz="1400" kern="1200">
              <a:latin typeface="Arial" panose="020B0604020202020204" pitchFamily="34" charset="0"/>
              <a:cs typeface="Arial" panose="020B0604020202020204" pitchFamily="34" charset="0"/>
            </a:rPr>
            <a:t>Xoserve produces the report</a:t>
          </a:r>
        </a:p>
      </dsp:txBody>
      <dsp:txXfrm>
        <a:off x="5370139" y="0"/>
        <a:ext cx="1278414" cy="2113402"/>
      </dsp:txXfrm>
    </dsp:sp>
    <dsp:sp modelId="{292D1151-389E-4520-A2AC-7A193072C75F}">
      <dsp:nvSpPr>
        <dsp:cNvPr id="0" name=""/>
        <dsp:cNvSpPr/>
      </dsp:nvSpPr>
      <dsp:spPr>
        <a:xfrm>
          <a:off x="5745171" y="2377578"/>
          <a:ext cx="528350" cy="5283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46F061-A63F-43E3-AC7A-195059848485}">
      <dsp:nvSpPr>
        <dsp:cNvPr id="0" name=""/>
        <dsp:cNvSpPr/>
      </dsp:nvSpPr>
      <dsp:spPr>
        <a:xfrm>
          <a:off x="6712475" y="3170104"/>
          <a:ext cx="1278414" cy="2113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GB" sz="1400" kern="1200">
              <a:latin typeface="Arial" panose="020B0604020202020204" pitchFamily="34" charset="0"/>
              <a:cs typeface="Arial" panose="020B0604020202020204" pitchFamily="34" charset="0"/>
            </a:rPr>
            <a:t>Portfolio reports circulated to Gas Suppliers &amp; MAMs</a:t>
          </a:r>
        </a:p>
      </dsp:txBody>
      <dsp:txXfrm>
        <a:off x="6712475" y="3170104"/>
        <a:ext cx="1278414" cy="2113402"/>
      </dsp:txXfrm>
    </dsp:sp>
    <dsp:sp modelId="{2790C75D-A850-4E73-8426-D4217C68582F}">
      <dsp:nvSpPr>
        <dsp:cNvPr id="0" name=""/>
        <dsp:cNvSpPr/>
      </dsp:nvSpPr>
      <dsp:spPr>
        <a:xfrm>
          <a:off x="7087507" y="2377578"/>
          <a:ext cx="528350" cy="5283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5E2D92-E2E7-4B70-B081-14F0052B3D52}">
      <dsp:nvSpPr>
        <dsp:cNvPr id="0" name=""/>
        <dsp:cNvSpPr/>
      </dsp:nvSpPr>
      <dsp:spPr>
        <a:xfrm>
          <a:off x="8054810" y="0"/>
          <a:ext cx="1278414" cy="21134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marL="0" lvl="0" indent="0" algn="ctr" defTabSz="622300">
            <a:lnSpc>
              <a:spcPct val="90000"/>
            </a:lnSpc>
            <a:spcBef>
              <a:spcPct val="0"/>
            </a:spcBef>
            <a:spcAft>
              <a:spcPct val="35000"/>
            </a:spcAft>
            <a:buNone/>
          </a:pPr>
          <a:r>
            <a:rPr lang="en-GB" sz="1400" kern="1200">
              <a:latin typeface="Arial" panose="020B0604020202020204" pitchFamily="34" charset="0"/>
              <a:cs typeface="Arial" panose="020B0604020202020204" pitchFamily="34" charset="0"/>
            </a:rPr>
            <a:t>Ongoing Data cleanse</a:t>
          </a:r>
        </a:p>
      </dsp:txBody>
      <dsp:txXfrm>
        <a:off x="8054810" y="0"/>
        <a:ext cx="1278414" cy="2113402"/>
      </dsp:txXfrm>
    </dsp:sp>
    <dsp:sp modelId="{BA8C4B61-F52E-4CD0-AC5A-839D6FCE9048}">
      <dsp:nvSpPr>
        <dsp:cNvPr id="0" name=""/>
        <dsp:cNvSpPr/>
      </dsp:nvSpPr>
      <dsp:spPr>
        <a:xfrm>
          <a:off x="8429842" y="2377578"/>
          <a:ext cx="528350" cy="52835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44CCB6-D5A1-4D0D-9DD6-D34EB49C305B}">
      <dsp:nvSpPr>
        <dsp:cNvPr id="0" name=""/>
        <dsp:cNvSpPr/>
      </dsp:nvSpPr>
      <dsp:spPr>
        <a:xfrm>
          <a:off x="0" y="22591"/>
          <a:ext cx="11131910" cy="2516808"/>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3960" tIns="354076" rIns="863960" bIns="113792" numCol="1" spcCol="1270" anchor="t" anchorCtr="0">
          <a:noAutofit/>
        </a:bodyPr>
        <a:lstStyle/>
        <a:p>
          <a:pPr marL="171450" lvl="1" indent="-171450" algn="l" defTabSz="711200">
            <a:lnSpc>
              <a:spcPct val="90000"/>
            </a:lnSpc>
            <a:spcBef>
              <a:spcPct val="0"/>
            </a:spcBef>
            <a:spcAft>
              <a:spcPct val="15000"/>
            </a:spcAft>
            <a:buChar char="•"/>
          </a:pPr>
          <a:r>
            <a:rPr lang="en-GB" sz="1600" b="1" kern="1200">
              <a:latin typeface="Arial" panose="020B0604020202020204" pitchFamily="34" charset="0"/>
              <a:ea typeface="Roboto" panose="02000000000000000000" pitchFamily="2" charset="0"/>
              <a:cs typeface="Arial" panose="020B0604020202020204" pitchFamily="34" charset="0"/>
            </a:rPr>
            <a:t>REC Schedule 31 – Payment Method </a:t>
          </a:r>
          <a:r>
            <a:rPr lang="en-GB" sz="1600" b="1" kern="1200" err="1">
              <a:latin typeface="Arial" panose="020B0604020202020204" pitchFamily="34" charset="0"/>
              <a:ea typeface="Roboto" panose="02000000000000000000" pitchFamily="2" charset="0"/>
              <a:cs typeface="Arial" panose="020B0604020202020204" pitchFamily="34" charset="0"/>
            </a:rPr>
            <a:t>Levelisation</a:t>
          </a:r>
          <a:r>
            <a:rPr lang="en-GB" sz="1600" b="1" kern="1200">
              <a:latin typeface="Arial" panose="020B0604020202020204" pitchFamily="34" charset="0"/>
              <a:ea typeface="Roboto" panose="02000000000000000000" pitchFamily="2" charset="0"/>
              <a:cs typeface="Arial" panose="020B0604020202020204" pitchFamily="34" charset="0"/>
            </a:rPr>
            <a:t> Reconciliation, Appendix 1 </a:t>
          </a:r>
          <a:r>
            <a:rPr lang="en-GB" sz="1600" kern="1200">
              <a:latin typeface="Arial" panose="020B0604020202020204" pitchFamily="34" charset="0"/>
              <a:ea typeface="Roboto" panose="02000000000000000000" pitchFamily="2" charset="0"/>
              <a:cs typeface="Arial" panose="020B0604020202020204" pitchFamily="34" charset="0"/>
            </a:rPr>
            <a:t>will be amended to correctly label the data items.</a:t>
          </a:r>
        </a:p>
        <a:p>
          <a:pPr marL="171450" lvl="1" indent="-171450" algn="l" defTabSz="711200">
            <a:lnSpc>
              <a:spcPct val="90000"/>
            </a:lnSpc>
            <a:spcBef>
              <a:spcPct val="0"/>
            </a:spcBef>
            <a:spcAft>
              <a:spcPct val="15000"/>
            </a:spcAft>
            <a:buChar char="•"/>
          </a:pPr>
          <a:r>
            <a:rPr lang="en-GB" sz="1600" kern="1200">
              <a:latin typeface="Arial" panose="020B0604020202020204" pitchFamily="34" charset="0"/>
              <a:ea typeface="Roboto" panose="02000000000000000000" pitchFamily="2" charset="0"/>
              <a:cs typeface="Arial" panose="020B0604020202020204" pitchFamily="34" charset="0"/>
            </a:rPr>
            <a:t>For the purposes of Appendix 1, an Eligible Meter Points means:</a:t>
          </a:r>
        </a:p>
        <a:p>
          <a:pPr marL="342900" lvl="2" indent="-171450" algn="l" defTabSz="711200">
            <a:lnSpc>
              <a:spcPct val="90000"/>
            </a:lnSpc>
            <a:spcBef>
              <a:spcPct val="0"/>
            </a:spcBef>
            <a:spcAft>
              <a:spcPct val="15000"/>
            </a:spcAft>
            <a:buChar char="•"/>
          </a:pPr>
          <a:r>
            <a:rPr lang="en-GB" sz="1600" kern="1200">
              <a:latin typeface="Arial" panose="020B0604020202020204" pitchFamily="34" charset="0"/>
              <a:ea typeface="Roboto" panose="02000000000000000000" pitchFamily="2" charset="0"/>
              <a:cs typeface="Arial" panose="020B0604020202020204" pitchFamily="34" charset="0"/>
            </a:rPr>
            <a:t>Gas: a Supply Meter Point for a Domestic Premises;</a:t>
          </a:r>
        </a:p>
        <a:p>
          <a:pPr marL="342900" lvl="2" indent="-171450" algn="l" defTabSz="711200">
            <a:lnSpc>
              <a:spcPct val="90000"/>
            </a:lnSpc>
            <a:spcBef>
              <a:spcPct val="0"/>
            </a:spcBef>
            <a:spcAft>
              <a:spcPct val="15000"/>
            </a:spcAft>
            <a:buChar char="•"/>
          </a:pPr>
          <a:r>
            <a:rPr lang="en-GB" sz="1600" kern="1200">
              <a:latin typeface="Arial" panose="020B0604020202020204" pitchFamily="34" charset="0"/>
              <a:ea typeface="Roboto" panose="02000000000000000000" pitchFamily="2" charset="0"/>
              <a:cs typeface="Arial" panose="020B0604020202020204" pitchFamily="34" charset="0"/>
            </a:rPr>
            <a:t>Electricity: an Unrelated Metering Point or a Primary Relating Metering Point for (in each case) a Domestic Premises. This includes any domestic Metering Points that are related under a single customer account, but not related as per REC Schedule 28.</a:t>
          </a:r>
        </a:p>
        <a:p>
          <a:pPr marL="171450" lvl="1" indent="-171450" algn="l" defTabSz="711200">
            <a:lnSpc>
              <a:spcPct val="90000"/>
            </a:lnSpc>
            <a:spcBef>
              <a:spcPct val="0"/>
            </a:spcBef>
            <a:spcAft>
              <a:spcPct val="15000"/>
            </a:spcAft>
            <a:buChar char="•"/>
          </a:pPr>
          <a:r>
            <a:rPr lang="en-GB" sz="1600" b="1" kern="1200">
              <a:latin typeface="Arial" panose="020B0604020202020204" pitchFamily="34" charset="0"/>
              <a:ea typeface="Roboto" panose="02000000000000000000" pitchFamily="2" charset="0"/>
              <a:cs typeface="Arial" panose="020B0604020202020204" pitchFamily="34" charset="0"/>
            </a:rPr>
            <a:t>REC Schedule 1 – Interpretations and Definitions </a:t>
          </a:r>
          <a:r>
            <a:rPr lang="en-GB" sz="1600" kern="1200">
              <a:latin typeface="Arial" panose="020B0604020202020204" pitchFamily="34" charset="0"/>
              <a:ea typeface="Roboto" panose="02000000000000000000" pitchFamily="2" charset="0"/>
              <a:cs typeface="Arial" panose="020B0604020202020204" pitchFamily="34" charset="0"/>
            </a:rPr>
            <a:t>will be amended to add Unrelated Metering Point, meaning a Metering Point that does not have any relationship with a Related Metering Point.</a:t>
          </a:r>
        </a:p>
      </dsp:txBody>
      <dsp:txXfrm>
        <a:off x="0" y="22591"/>
        <a:ext cx="11131910" cy="2516808"/>
      </dsp:txXfrm>
    </dsp:sp>
    <dsp:sp modelId="{C9E8FEC2-DFD2-41BD-BDDF-8A74FEB77330}">
      <dsp:nvSpPr>
        <dsp:cNvPr id="0" name=""/>
        <dsp:cNvSpPr/>
      </dsp:nvSpPr>
      <dsp:spPr>
        <a:xfrm>
          <a:off x="556595" y="0"/>
          <a:ext cx="7792337" cy="37946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532" tIns="0" rIns="294532" bIns="0" numCol="1" spcCol="1270" anchor="ctr" anchorCtr="0">
          <a:noAutofit/>
        </a:bodyPr>
        <a:lstStyle/>
        <a:p>
          <a:pPr marL="0" lvl="0" indent="0" algn="l" defTabSz="889000">
            <a:lnSpc>
              <a:spcPct val="90000"/>
            </a:lnSpc>
            <a:spcBef>
              <a:spcPct val="0"/>
            </a:spcBef>
            <a:spcAft>
              <a:spcPct val="35000"/>
            </a:spcAft>
            <a:buNone/>
          </a:pPr>
          <a:r>
            <a:rPr lang="en-GB" sz="2000" b="1" kern="1200">
              <a:latin typeface="Roboto" panose="02000000000000000000" pitchFamily="2" charset="0"/>
              <a:ea typeface="Roboto" panose="02000000000000000000" pitchFamily="2" charset="0"/>
              <a:cs typeface="Roboto" panose="02000000000000000000" pitchFamily="2" charset="0"/>
            </a:rPr>
            <a:t>What is changing?</a:t>
          </a:r>
        </a:p>
      </dsp:txBody>
      <dsp:txXfrm>
        <a:off x="575119" y="18524"/>
        <a:ext cx="7755289" cy="342413"/>
      </dsp:txXfrm>
    </dsp:sp>
    <dsp:sp modelId="{EEB89D0A-C60D-411A-B0F8-5E4786AB1395}">
      <dsp:nvSpPr>
        <dsp:cNvPr id="0" name=""/>
        <dsp:cNvSpPr/>
      </dsp:nvSpPr>
      <dsp:spPr>
        <a:xfrm>
          <a:off x="0" y="2675501"/>
          <a:ext cx="11131910" cy="1010536"/>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3960" tIns="354076" rIns="863960"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Arial" panose="020B0604020202020204" pitchFamily="34" charset="0"/>
              <a:ea typeface="Roboto" panose="02000000000000000000" pitchFamily="2" charset="0"/>
              <a:cs typeface="Arial" panose="020B0604020202020204" pitchFamily="34" charset="0"/>
            </a:rPr>
            <a:t>To ensure that all Suppliers have clear and consistent guidance when preparing and submitting portfolio data, thereby supporting accurate and aligned reporting across the PML scheme.</a:t>
          </a:r>
        </a:p>
      </dsp:txBody>
      <dsp:txXfrm>
        <a:off x="0" y="2675501"/>
        <a:ext cx="11131910" cy="1010536"/>
      </dsp:txXfrm>
    </dsp:sp>
    <dsp:sp modelId="{1E99DB24-80CB-4F69-9E47-DF1AC0C0D680}">
      <dsp:nvSpPr>
        <dsp:cNvPr id="0" name=""/>
        <dsp:cNvSpPr/>
      </dsp:nvSpPr>
      <dsp:spPr>
        <a:xfrm>
          <a:off x="556595" y="2567657"/>
          <a:ext cx="7792337" cy="379461"/>
        </a:xfrm>
        <a:prstGeom prst="roundRect">
          <a:avLst/>
        </a:prstGeom>
        <a:solidFill>
          <a:srgbClr val="70ADA3">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6315" tIns="0" rIns="286315" bIns="0" numCol="1" spcCol="1270" anchor="ctr" anchorCtr="0">
          <a:noAutofit/>
        </a:bodyPr>
        <a:lstStyle/>
        <a:p>
          <a:pPr marL="0" lvl="0" indent="0" algn="l" defTabSz="1066800">
            <a:lnSpc>
              <a:spcPct val="90000"/>
            </a:lnSpc>
            <a:spcBef>
              <a:spcPct val="0"/>
            </a:spcBef>
            <a:spcAft>
              <a:spcPct val="35000"/>
            </a:spcAft>
            <a:buNone/>
          </a:pPr>
          <a:r>
            <a:rPr lang="en-GB" sz="2000" b="1" kern="1200">
              <a:solidFill>
                <a:prstClr val="white"/>
              </a:solidFill>
              <a:latin typeface="Roboto" panose="02000000000000000000" pitchFamily="2" charset="0"/>
              <a:ea typeface="Roboto" panose="02000000000000000000" pitchFamily="2" charset="0"/>
              <a:cs typeface="Roboto" panose="02000000000000000000" pitchFamily="2" charset="0"/>
            </a:rPr>
            <a:t>Why is it changing?</a:t>
          </a:r>
        </a:p>
      </dsp:txBody>
      <dsp:txXfrm>
        <a:off x="575119" y="2586181"/>
        <a:ext cx="7755289" cy="342413"/>
      </dsp:txXfrm>
    </dsp:sp>
    <dsp:sp modelId="{C20EFBE8-4490-492D-A502-5B3CA0A303FD}">
      <dsp:nvSpPr>
        <dsp:cNvPr id="0" name=""/>
        <dsp:cNvSpPr/>
      </dsp:nvSpPr>
      <dsp:spPr>
        <a:xfrm>
          <a:off x="0" y="3822140"/>
          <a:ext cx="11131910" cy="1449071"/>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3960" tIns="354076" rIns="863960"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Arial" panose="020B0604020202020204" pitchFamily="34" charset="0"/>
              <a:ea typeface="Roboto" panose="02000000000000000000" pitchFamily="2" charset="0"/>
              <a:cs typeface="Arial" panose="020B0604020202020204" pitchFamily="34" charset="0"/>
            </a:rPr>
            <a:t>Improves operational efficiency through clearer legal drafting and reducing ambiguity in the obligations of REC Parties in the PML scheme. </a:t>
          </a:r>
        </a:p>
        <a:p>
          <a:pPr marL="171450" lvl="1" indent="-171450" algn="l" defTabSz="711200">
            <a:lnSpc>
              <a:spcPct val="90000"/>
            </a:lnSpc>
            <a:spcBef>
              <a:spcPct val="0"/>
            </a:spcBef>
            <a:spcAft>
              <a:spcPct val="15000"/>
            </a:spcAft>
            <a:buChar char="•"/>
          </a:pPr>
          <a:r>
            <a:rPr lang="en-GB" sz="1600" kern="1200">
              <a:solidFill>
                <a:srgbClr val="000000">
                  <a:hueOff val="0"/>
                  <a:satOff val="0"/>
                  <a:lumOff val="0"/>
                  <a:alphaOff val="0"/>
                </a:srgbClr>
              </a:solidFill>
              <a:latin typeface="Arial" panose="020B0604020202020204" pitchFamily="34" charset="0"/>
              <a:ea typeface="Roboto" panose="02000000000000000000" pitchFamily="2" charset="0"/>
              <a:cs typeface="Arial" panose="020B0604020202020204" pitchFamily="34" charset="0"/>
            </a:rPr>
            <a:t>Clarifies the PML scheme’s submission process and data calculations, removing ambiguity for current and future recipients</a:t>
          </a:r>
          <a:r>
            <a:rPr lang="en-GB" sz="1600" kern="1200">
              <a:latin typeface="Arial" panose="020B0604020202020204" pitchFamily="34" charset="0"/>
              <a:ea typeface="Roboto" panose="02000000000000000000" pitchFamily="2" charset="0"/>
              <a:cs typeface="Arial" panose="020B0604020202020204" pitchFamily="34" charset="0"/>
            </a:rPr>
            <a:t>.</a:t>
          </a:r>
        </a:p>
      </dsp:txBody>
      <dsp:txXfrm>
        <a:off x="0" y="3822140"/>
        <a:ext cx="11131910" cy="1449071"/>
      </dsp:txXfrm>
    </dsp:sp>
    <dsp:sp modelId="{9B743C03-6A35-46DD-873C-B3315E594362}">
      <dsp:nvSpPr>
        <dsp:cNvPr id="0" name=""/>
        <dsp:cNvSpPr/>
      </dsp:nvSpPr>
      <dsp:spPr>
        <a:xfrm>
          <a:off x="583217" y="3699137"/>
          <a:ext cx="7792337" cy="37946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532" tIns="0" rIns="294532" bIns="0" numCol="1" spcCol="1270" anchor="ctr" anchorCtr="0">
          <a:noAutofit/>
        </a:bodyPr>
        <a:lstStyle/>
        <a:p>
          <a:pPr marL="0" lvl="0" indent="0" algn="l" defTabSz="889000">
            <a:lnSpc>
              <a:spcPct val="90000"/>
            </a:lnSpc>
            <a:spcBef>
              <a:spcPct val="0"/>
            </a:spcBef>
            <a:spcAft>
              <a:spcPct val="35000"/>
            </a:spcAft>
            <a:buNone/>
          </a:pPr>
          <a:r>
            <a:rPr lang="en-GB" sz="2000" b="1" kern="1200">
              <a:latin typeface="Roboto" panose="02000000000000000000" pitchFamily="2" charset="0"/>
              <a:ea typeface="Roboto" panose="02000000000000000000" pitchFamily="2" charset="0"/>
              <a:cs typeface="Roboto" panose="02000000000000000000" pitchFamily="2" charset="0"/>
            </a:rPr>
            <a:t>How will this help?</a:t>
          </a:r>
        </a:p>
      </dsp:txBody>
      <dsp:txXfrm>
        <a:off x="601741" y="3717661"/>
        <a:ext cx="7755289" cy="3424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44CCB6-D5A1-4D0D-9DD6-D34EB49C305B}">
      <dsp:nvSpPr>
        <dsp:cNvPr id="0" name=""/>
        <dsp:cNvSpPr/>
      </dsp:nvSpPr>
      <dsp:spPr>
        <a:xfrm>
          <a:off x="0" y="367384"/>
          <a:ext cx="11131910" cy="2018139"/>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3960" tIns="1208024" rIns="863960" bIns="113792" numCol="1" spcCol="1270" anchor="t"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n-GB" sz="1600" kern="1200">
              <a:latin typeface="Arial" panose="020B0604020202020204" pitchFamily="34" charset="0"/>
              <a:cs typeface="Arial" panose="020B0604020202020204" pitchFamily="34" charset="0"/>
            </a:rPr>
            <a:t>Any questions please refer to the Guidance for Suppliers from Ofgem and RECCo </a:t>
          </a:r>
          <a:r>
            <a:rPr lang="en-GB" sz="1600" kern="1200">
              <a:latin typeface="Arial" panose="020B0604020202020204" pitchFamily="34" charset="0"/>
              <a:cs typeface="Arial" panose="020B0604020202020204" pitchFamily="34" charset="0"/>
              <a:hlinkClick xmlns:r="http://schemas.openxmlformats.org/officeDocument/2006/relationships" r:id="rId1"/>
            </a:rPr>
            <a:t>Q&amp;A document on the REC Portal </a:t>
          </a:r>
          <a:r>
            <a:rPr lang="en-GB" sz="1600" kern="1200">
              <a:latin typeface="Arial" panose="020B0604020202020204" pitchFamily="34" charset="0"/>
              <a:cs typeface="Arial" panose="020B0604020202020204" pitchFamily="34" charset="0"/>
            </a:rPr>
            <a:t> or email </a:t>
          </a:r>
          <a:r>
            <a:rPr lang="en-GB" sz="1600" kern="1200">
              <a:latin typeface="Arial" panose="020B0604020202020204" pitchFamily="34" charset="0"/>
              <a:cs typeface="Arial" panose="020B0604020202020204" pitchFamily="34" charset="0"/>
              <a:hlinkClick xmlns:r="http://schemas.openxmlformats.org/officeDocument/2006/relationships" r:id="rId2"/>
            </a:rPr>
            <a:t>change.management@recmanager.co.uk</a:t>
          </a:r>
          <a:r>
            <a:rPr lang="en-GB" sz="1600" kern="1200">
              <a:latin typeface="Arial" panose="020B0604020202020204" pitchFamily="34" charset="0"/>
              <a:cs typeface="Arial" panose="020B0604020202020204" pitchFamily="34" charset="0"/>
            </a:rPr>
            <a:t>. </a:t>
          </a:r>
          <a:endParaRPr lang="en-GB" sz="1600" kern="1200">
            <a:latin typeface="Arial" panose="020B0604020202020204" pitchFamily="34" charset="0"/>
            <a:ea typeface="Roboto" panose="02000000000000000000" pitchFamily="2" charset="0"/>
            <a:cs typeface="Arial" panose="020B0604020202020204" pitchFamily="34" charset="0"/>
          </a:endParaRPr>
        </a:p>
        <a:p>
          <a:pPr marL="171450" lvl="1" indent="-171450" algn="l" defTabSz="711200">
            <a:lnSpc>
              <a:spcPct val="90000"/>
            </a:lnSpc>
            <a:spcBef>
              <a:spcPct val="0"/>
            </a:spcBef>
            <a:spcAft>
              <a:spcPct val="15000"/>
            </a:spcAft>
            <a:buNone/>
          </a:pPr>
          <a:endParaRPr lang="en-GB" sz="1600" kern="1200">
            <a:latin typeface="Roboto" panose="02000000000000000000" pitchFamily="2" charset="0"/>
            <a:ea typeface="Roboto" panose="02000000000000000000" pitchFamily="2" charset="0"/>
            <a:cs typeface="Roboto" panose="02000000000000000000" pitchFamily="2" charset="0"/>
          </a:endParaRPr>
        </a:p>
      </dsp:txBody>
      <dsp:txXfrm>
        <a:off x="0" y="367384"/>
        <a:ext cx="11131910" cy="2018139"/>
      </dsp:txXfrm>
    </dsp:sp>
    <dsp:sp modelId="{C9E8FEC2-DFD2-41BD-BDDF-8A74FEB77330}">
      <dsp:nvSpPr>
        <dsp:cNvPr id="0" name=""/>
        <dsp:cNvSpPr/>
      </dsp:nvSpPr>
      <dsp:spPr>
        <a:xfrm>
          <a:off x="556595" y="0"/>
          <a:ext cx="7792337" cy="9340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532" tIns="0" rIns="294532" bIns="0" numCol="1" spcCol="1270" anchor="ctr" anchorCtr="0">
          <a:noAutofit/>
        </a:bodyPr>
        <a:lstStyle/>
        <a:p>
          <a:pPr marL="0" lvl="0" indent="0" algn="l" defTabSz="889000">
            <a:lnSpc>
              <a:spcPct val="90000"/>
            </a:lnSpc>
            <a:spcBef>
              <a:spcPct val="0"/>
            </a:spcBef>
            <a:spcAft>
              <a:spcPct val="35000"/>
            </a:spcAft>
            <a:buNone/>
          </a:pPr>
          <a:r>
            <a:rPr lang="en-GB" sz="2000" b="1" kern="1200">
              <a:latin typeface="Roboto" panose="02000000000000000000" pitchFamily="2" charset="0"/>
              <a:ea typeface="Roboto" panose="02000000000000000000" pitchFamily="2" charset="0"/>
              <a:cs typeface="Roboto" panose="02000000000000000000" pitchFamily="2" charset="0"/>
            </a:rPr>
            <a:t>Consultation open until 25 March 2026</a:t>
          </a:r>
        </a:p>
      </dsp:txBody>
      <dsp:txXfrm>
        <a:off x="602192" y="45597"/>
        <a:ext cx="7701143" cy="842866"/>
      </dsp:txXfrm>
    </dsp:sp>
    <dsp:sp modelId="{EEB89D0A-C60D-411A-B0F8-5E4786AB1395}">
      <dsp:nvSpPr>
        <dsp:cNvPr id="0" name=""/>
        <dsp:cNvSpPr/>
      </dsp:nvSpPr>
      <dsp:spPr>
        <a:xfrm>
          <a:off x="0" y="2720544"/>
          <a:ext cx="11131910" cy="2205873"/>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3960" tIns="1208024" rIns="863960" bIns="113792" numCol="1" spcCol="1270" anchor="t"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n-GB" sz="1600" kern="1200">
              <a:latin typeface="Arial" panose="020B0604020202020204" pitchFamily="34" charset="0"/>
              <a:cs typeface="Arial" panose="020B0604020202020204" pitchFamily="34" charset="0"/>
            </a:rPr>
            <a:t>Ofgem has requested that Suppliers correct their submissions ahead of the 01 May 2026 deadline. The Code Manager believes that two weeks will allow enough time to make changes to systems and internal calculations.  </a:t>
          </a:r>
          <a:endParaRPr lang="en-GB" sz="1600" kern="1200">
            <a:latin typeface="Arial" panose="020B0604020202020204" pitchFamily="34" charset="0"/>
            <a:ea typeface="Roboto" panose="02000000000000000000" pitchFamily="2" charset="0"/>
            <a:cs typeface="Arial" panose="020B0604020202020204" pitchFamily="34" charset="0"/>
          </a:endParaRPr>
        </a:p>
        <a:p>
          <a:pPr marL="171450" lvl="1" indent="-171450" algn="l" defTabSz="711200">
            <a:lnSpc>
              <a:spcPct val="90000"/>
            </a:lnSpc>
            <a:spcBef>
              <a:spcPct val="0"/>
            </a:spcBef>
            <a:spcAft>
              <a:spcPct val="15000"/>
            </a:spcAft>
            <a:buFont typeface="Arial" panose="020B0604020202020204" pitchFamily="34" charset="0"/>
            <a:buChar char="•"/>
          </a:pPr>
          <a:r>
            <a:rPr lang="en-GB" sz="1600" kern="1200">
              <a:latin typeface="Arial" panose="020B0604020202020204" pitchFamily="34" charset="0"/>
              <a:cs typeface="Arial" panose="020B0604020202020204" pitchFamily="34" charset="0"/>
            </a:rPr>
            <a:t>This has resulted in 17 April 2026 being an extraordinary REC Release. </a:t>
          </a:r>
          <a:endParaRPr lang="en-GB" sz="1600" kern="1200">
            <a:latin typeface="Arial" panose="020B0604020202020204" pitchFamily="34" charset="0"/>
            <a:ea typeface="Roboto" panose="02000000000000000000" pitchFamily="2" charset="0"/>
            <a:cs typeface="Arial" panose="020B0604020202020204" pitchFamily="34" charset="0"/>
          </a:endParaRPr>
        </a:p>
      </dsp:txBody>
      <dsp:txXfrm>
        <a:off x="0" y="2720544"/>
        <a:ext cx="11131910" cy="2205873"/>
      </dsp:txXfrm>
    </dsp:sp>
    <dsp:sp modelId="{1E99DB24-80CB-4F69-9E47-DF1AC0C0D680}">
      <dsp:nvSpPr>
        <dsp:cNvPr id="0" name=""/>
        <dsp:cNvSpPr/>
      </dsp:nvSpPr>
      <dsp:spPr>
        <a:xfrm>
          <a:off x="556595" y="2455081"/>
          <a:ext cx="7792337" cy="934060"/>
        </a:xfrm>
        <a:prstGeom prst="roundRect">
          <a:avLst/>
        </a:prstGeom>
        <a:solidFill>
          <a:srgbClr val="70ADA3">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6315" tIns="0" rIns="286315" bIns="0" numCol="1" spcCol="1270" anchor="ctr" anchorCtr="0">
          <a:noAutofit/>
        </a:bodyPr>
        <a:lstStyle/>
        <a:p>
          <a:pPr marL="0" lvl="0" indent="0" algn="l" defTabSz="1066800">
            <a:lnSpc>
              <a:spcPct val="90000"/>
            </a:lnSpc>
            <a:spcBef>
              <a:spcPct val="0"/>
            </a:spcBef>
            <a:spcAft>
              <a:spcPct val="35000"/>
            </a:spcAft>
            <a:buNone/>
          </a:pPr>
          <a:r>
            <a:rPr lang="en-GB" sz="2000" b="1" kern="1200">
              <a:solidFill>
                <a:prstClr val="white"/>
              </a:solidFill>
              <a:latin typeface="Roboto" panose="02000000000000000000" pitchFamily="2" charset="0"/>
              <a:ea typeface="Roboto" panose="02000000000000000000" pitchFamily="2" charset="0"/>
              <a:cs typeface="Roboto" panose="02000000000000000000" pitchFamily="2" charset="0"/>
            </a:rPr>
            <a:t>Why is the implementation date 17 April 2026?</a:t>
          </a:r>
        </a:p>
      </dsp:txBody>
      <dsp:txXfrm>
        <a:off x="602192" y="2500678"/>
        <a:ext cx="7701143" cy="84286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A0FBD-3239-4140-9221-77590059AA73}">
      <dsp:nvSpPr>
        <dsp:cNvPr id="0" name=""/>
        <dsp:cNvSpPr/>
      </dsp:nvSpPr>
      <dsp:spPr>
        <a:xfrm>
          <a:off x="789709" y="0"/>
          <a:ext cx="8950036" cy="5418667"/>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3BC440-36F4-4223-84BE-2B0C4EC3C8D3}">
      <dsp:nvSpPr>
        <dsp:cNvPr id="0" name=""/>
        <dsp:cNvSpPr/>
      </dsp:nvSpPr>
      <dsp:spPr>
        <a:xfrm>
          <a:off x="1116" y="1625600"/>
          <a:ext cx="3361517"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a:t>Consultation: </a:t>
          </a:r>
        </a:p>
        <a:p>
          <a:pPr marL="0" lvl="0" indent="0" algn="ctr" defTabSz="1466850">
            <a:lnSpc>
              <a:spcPct val="90000"/>
            </a:lnSpc>
            <a:spcBef>
              <a:spcPct val="0"/>
            </a:spcBef>
            <a:spcAft>
              <a:spcPct val="35000"/>
            </a:spcAft>
            <a:buNone/>
          </a:pPr>
          <a:r>
            <a:rPr lang="en-GB" sz="3300" kern="1200"/>
            <a:t>04/03/26 – 25/03/26</a:t>
          </a:r>
        </a:p>
      </dsp:txBody>
      <dsp:txXfrm>
        <a:off x="106923" y="1731407"/>
        <a:ext cx="3149903" cy="1955852"/>
      </dsp:txXfrm>
    </dsp:sp>
    <dsp:sp modelId="{4B3AAFAC-9942-4160-BB72-4D2C92E25729}">
      <dsp:nvSpPr>
        <dsp:cNvPr id="0" name=""/>
        <dsp:cNvSpPr/>
      </dsp:nvSpPr>
      <dsp:spPr>
        <a:xfrm>
          <a:off x="3583968" y="1625600"/>
          <a:ext cx="3361517"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a:t>Change Panel Final Vote: </a:t>
          </a:r>
          <a:br>
            <a:rPr lang="en-GB" sz="3300" kern="1200"/>
          </a:br>
          <a:r>
            <a:rPr lang="en-GB" sz="3300" kern="1200"/>
            <a:t>07/04/26</a:t>
          </a:r>
        </a:p>
      </dsp:txBody>
      <dsp:txXfrm>
        <a:off x="3689775" y="1731407"/>
        <a:ext cx="3149903" cy="1955852"/>
      </dsp:txXfrm>
    </dsp:sp>
    <dsp:sp modelId="{7C189480-0F89-490B-85FD-7AA4983976E1}">
      <dsp:nvSpPr>
        <dsp:cNvPr id="0" name=""/>
        <dsp:cNvSpPr/>
      </dsp:nvSpPr>
      <dsp:spPr>
        <a:xfrm>
          <a:off x="7166820" y="1625600"/>
          <a:ext cx="3361517"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a:t>Implementation: 17/04/26</a:t>
          </a:r>
        </a:p>
      </dsp:txBody>
      <dsp:txXfrm>
        <a:off x="7272627" y="1731407"/>
        <a:ext cx="3149903" cy="19558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0B1E44-5858-49DA-9B5C-751844D4C38F}">
      <dsp:nvSpPr>
        <dsp:cNvPr id="0" name=""/>
        <dsp:cNvSpPr/>
      </dsp:nvSpPr>
      <dsp:spPr>
        <a:xfrm rot="5400000">
          <a:off x="-334794" y="335056"/>
          <a:ext cx="2231962" cy="156237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b="0" u="none" kern="1200">
              <a:latin typeface="Arial" panose="020B0604020202020204" pitchFamily="34" charset="0"/>
              <a:cs typeface="Arial" panose="020B0604020202020204" pitchFamily="34" charset="0"/>
            </a:rPr>
            <a:t>All</a:t>
          </a:r>
          <a:endParaRPr lang="en-GB" sz="2800" b="0" u="none" kern="1200"/>
        </a:p>
      </dsp:txBody>
      <dsp:txXfrm rot="-5400000">
        <a:off x="0" y="781449"/>
        <a:ext cx="1562374" cy="669588"/>
      </dsp:txXfrm>
    </dsp:sp>
    <dsp:sp modelId="{CEC53997-5F31-4A59-8B87-4025DFC72E6E}">
      <dsp:nvSpPr>
        <dsp:cNvPr id="0" name=""/>
        <dsp:cNvSpPr/>
      </dsp:nvSpPr>
      <dsp:spPr>
        <a:xfrm rot="5400000">
          <a:off x="4664311" y="-3101675"/>
          <a:ext cx="1450775" cy="765465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GB" sz="1500" kern="1200">
              <a:latin typeface="Arial" panose="020B0604020202020204" pitchFamily="34" charset="0"/>
              <a:cs typeface="Arial" panose="020B0604020202020204" pitchFamily="34" charset="0"/>
            </a:rPr>
            <a:t>Performance Assurance Webinar on 19 March 2026 hosted by the REC Code Manager, sign up </a:t>
          </a:r>
          <a:r>
            <a:rPr lang="en-GB" sz="1500" kern="1200">
              <a:latin typeface="Arial" panose="020B0604020202020204" pitchFamily="34" charset="0"/>
              <a:cs typeface="Arial" panose="020B0604020202020204" pitchFamily="34" charset="0"/>
              <a:hlinkClick xmlns:r="http://schemas.openxmlformats.org/officeDocument/2006/relationships" r:id="rId1"/>
            </a:rPr>
            <a:t>here</a:t>
          </a:r>
          <a:r>
            <a:rPr lang="en-GB" sz="1500" kern="1200">
              <a:latin typeface="Arial" panose="020B0604020202020204" pitchFamily="34" charset="0"/>
              <a:cs typeface="Arial" panose="020B0604020202020204" pitchFamily="34" charset="0"/>
            </a:rPr>
            <a:t>. </a:t>
          </a:r>
        </a:p>
      </dsp:txBody>
      <dsp:txXfrm rot="-5400000">
        <a:off x="1562374" y="71083"/>
        <a:ext cx="7583829" cy="1309133"/>
      </dsp:txXfrm>
    </dsp:sp>
    <dsp:sp modelId="{9EC76E41-E631-4388-8E23-EEE7334768C2}">
      <dsp:nvSpPr>
        <dsp:cNvPr id="0" name=""/>
        <dsp:cNvSpPr/>
      </dsp:nvSpPr>
      <dsp:spPr>
        <a:xfrm rot="5400000">
          <a:off x="-334794" y="2280869"/>
          <a:ext cx="2231962" cy="156237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b="0" u="none" kern="1200">
              <a:latin typeface="Arial" panose="020B0604020202020204" pitchFamily="34" charset="0"/>
              <a:cs typeface="Arial" panose="020B0604020202020204" pitchFamily="34" charset="0"/>
            </a:rPr>
            <a:t>Suppliers</a:t>
          </a:r>
        </a:p>
      </dsp:txBody>
      <dsp:txXfrm rot="-5400000">
        <a:off x="0" y="2727262"/>
        <a:ext cx="1562374" cy="669588"/>
      </dsp:txXfrm>
    </dsp:sp>
    <dsp:sp modelId="{0BE57D73-C91B-41DC-B4E1-B13AE3E9D3D6}">
      <dsp:nvSpPr>
        <dsp:cNvPr id="0" name=""/>
        <dsp:cNvSpPr/>
      </dsp:nvSpPr>
      <dsp:spPr>
        <a:xfrm rot="5400000">
          <a:off x="4664311" y="-1155862"/>
          <a:ext cx="1450775" cy="765465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n-GB" sz="1500" kern="1200">
              <a:latin typeface="Arial" panose="020B0604020202020204" pitchFamily="34" charset="0"/>
              <a:cs typeface="Arial" panose="020B0604020202020204" pitchFamily="34" charset="0"/>
            </a:rPr>
            <a:t>Theft Targets for the 2026-27 Theft Detection Incentive Scheme (TDIS) year have been published on the REC Portal. </a:t>
          </a:r>
        </a:p>
        <a:p>
          <a:pPr marL="114300" lvl="1" indent="-114300" algn="l" defTabSz="666750">
            <a:lnSpc>
              <a:spcPct val="90000"/>
            </a:lnSpc>
            <a:spcBef>
              <a:spcPct val="0"/>
            </a:spcBef>
            <a:spcAft>
              <a:spcPct val="15000"/>
            </a:spcAft>
            <a:buChar char="•"/>
          </a:pPr>
          <a:r>
            <a:rPr lang="en-GB" sz="1500" kern="1200">
              <a:latin typeface="Arial" panose="020B0604020202020204" pitchFamily="34" charset="0"/>
              <a:cs typeface="Arial" panose="020B0604020202020204" pitchFamily="34" charset="0"/>
            </a:rPr>
            <a:t>You can find these on the ‘Targets’ tab of the TDIS Dashboard, located in the ‘Performance Assurance and Dashboards’ area. </a:t>
          </a:r>
        </a:p>
        <a:p>
          <a:pPr marL="114300" lvl="1" indent="-114300" algn="l" defTabSz="666750">
            <a:lnSpc>
              <a:spcPct val="90000"/>
            </a:lnSpc>
            <a:spcBef>
              <a:spcPct val="0"/>
            </a:spcBef>
            <a:spcAft>
              <a:spcPct val="15000"/>
            </a:spcAft>
            <a:buChar char="•"/>
          </a:pPr>
          <a:r>
            <a:rPr lang="en-GB" sz="1500" kern="1200">
              <a:latin typeface="Arial" panose="020B0604020202020204" pitchFamily="34" charset="0"/>
              <a:cs typeface="Arial" panose="020B0604020202020204" pitchFamily="34" charset="0"/>
            </a:rPr>
            <a:t>Please confirm that you have logged in and viewed your Theft Targets by </a:t>
          </a:r>
          <a:r>
            <a:rPr lang="en-GB" sz="1500" b="1" kern="1200">
              <a:latin typeface="Arial" panose="020B0604020202020204" pitchFamily="34" charset="0"/>
              <a:cs typeface="Arial" panose="020B0604020202020204" pitchFamily="34" charset="0"/>
            </a:rPr>
            <a:t>31 March 2026 </a:t>
          </a:r>
          <a:r>
            <a:rPr lang="en-GB" sz="1500" kern="1200">
              <a:latin typeface="Arial" panose="020B0604020202020204" pitchFamily="34" charset="0"/>
              <a:cs typeface="Arial" panose="020B0604020202020204" pitchFamily="34" charset="0"/>
            </a:rPr>
            <a:t>by emailing </a:t>
          </a:r>
          <a:r>
            <a:rPr lang="en-GB" sz="1500" kern="1200">
              <a:latin typeface="Arial" panose="020B0604020202020204" pitchFamily="34" charset="0"/>
              <a:cs typeface="Arial" panose="020B0604020202020204" pitchFamily="34" charset="0"/>
              <a:hlinkClick xmlns:r="http://schemas.openxmlformats.org/officeDocument/2006/relationships" r:id="rId2" tooltip="mailto:enquiries@recmanager.co.uk"/>
            </a:rPr>
            <a:t>enquiries@recmanager.co.uk</a:t>
          </a:r>
          <a:r>
            <a:rPr lang="en-GB" sz="1500" kern="1200">
              <a:latin typeface="Arial" panose="020B0604020202020204" pitchFamily="34" charset="0"/>
              <a:cs typeface="Arial" panose="020B0604020202020204" pitchFamily="34" charset="0"/>
            </a:rPr>
            <a:t>. </a:t>
          </a:r>
        </a:p>
      </dsp:txBody>
      <dsp:txXfrm rot="-5400000">
        <a:off x="1562374" y="2016896"/>
        <a:ext cx="7583829" cy="1309133"/>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06/03/2026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06/03/2026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4</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8.jpe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jpeg"/><Relationship Id="rId1" Type="http://schemas.openxmlformats.org/officeDocument/2006/relationships/slideMaster" Target="../slideMasters/slideMaster7.xml"/><Relationship Id="rId4" Type="http://schemas.openxmlformats.org/officeDocument/2006/relationships/image" Target="../media/image1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6261821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338940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06/03/2026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8318851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8308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57289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2763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9134881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1641756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4048389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6640728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691194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8962946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7068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460863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8715687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70899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March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5690308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6961340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6601303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0324785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07569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1574132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790388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693520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967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493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ext with headlin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BA9F3-D196-BBA8-2903-EE828E53E476}"/>
              </a:ext>
            </a:extLst>
          </p:cNvPr>
          <p:cNvSpPr>
            <a:spLocks noGrp="1"/>
          </p:cNvSpPr>
          <p:nvPr>
            <p:ph type="title" hasCustomPrompt="1"/>
          </p:nvPr>
        </p:nvSpPr>
        <p:spPr/>
        <p:txBody>
          <a:bodyPr/>
          <a:lstStyle>
            <a:lvl1pPr>
              <a:defRPr/>
            </a:lvl1pPr>
          </a:lstStyle>
          <a:p>
            <a:r>
              <a:rPr lang="en-US"/>
              <a:t>Click to add title</a:t>
            </a:r>
            <a:endParaRPr lang="en-GB"/>
          </a:p>
        </p:txBody>
      </p:sp>
      <p:sp>
        <p:nvSpPr>
          <p:cNvPr id="5" name="Content Placeholder 2">
            <a:extLst>
              <a:ext uri="{FF2B5EF4-FFF2-40B4-BE49-F238E27FC236}">
                <a16:creationId xmlns:a16="http://schemas.microsoft.com/office/drawing/2014/main" id="{30E4CA3E-5B1B-D3EC-3F73-1737AC332D3A}"/>
              </a:ext>
            </a:extLst>
          </p:cNvPr>
          <p:cNvSpPr>
            <a:spLocks noGrp="1"/>
          </p:cNvSpPr>
          <p:nvPr>
            <p:ph idx="17" hasCustomPrompt="1"/>
          </p:nvPr>
        </p:nvSpPr>
        <p:spPr>
          <a:xfrm>
            <a:off x="185738" y="1438274"/>
            <a:ext cx="11818937" cy="4562476"/>
          </a:xfrm>
        </p:spPr>
        <p:txBody>
          <a:bodyPr>
            <a:normAutofit/>
          </a:bodyPr>
          <a:lstStyle>
            <a:lvl1pPr>
              <a:defRPr/>
            </a:lvl1pPr>
            <a:lvl5pPr>
              <a:defRPr/>
            </a:lvl5pPr>
          </a:lstStyle>
          <a:p>
            <a:pPr lvl="0"/>
            <a:r>
              <a:rPr lang="en-US" noProof="0"/>
              <a:t>Click to add text</a:t>
            </a:r>
            <a:endParaRPr lang="en-GB" noProof="0"/>
          </a:p>
        </p:txBody>
      </p:sp>
      <p:sp>
        <p:nvSpPr>
          <p:cNvPr id="6" name="Slide Number Placeholder 5">
            <a:extLst>
              <a:ext uri="{FF2B5EF4-FFF2-40B4-BE49-F238E27FC236}">
                <a16:creationId xmlns:a16="http://schemas.microsoft.com/office/drawing/2014/main" id="{AD019847-20E5-4B7E-B872-4144EE846D88}"/>
              </a:ext>
            </a:extLst>
          </p:cNvPr>
          <p:cNvSpPr>
            <a:spLocks noGrp="1"/>
          </p:cNvSpPr>
          <p:nvPr>
            <p:ph type="sldNum" sz="quarter" idx="12"/>
          </p:nvPr>
        </p:nvSpPr>
        <p:spPr/>
        <p:txBody>
          <a:bodyPr/>
          <a:lstStyle>
            <a:lvl1pPr>
              <a:defRPr>
                <a:solidFill>
                  <a:sysClr val="windowText" lastClr="000000"/>
                </a:solidFill>
              </a:defRPr>
            </a:lvl1pPr>
          </a:lstStyle>
          <a:p>
            <a:fld id="{23AA811B-2EBD-4900-905E-5BE206449611}" type="slidenum">
              <a:rPr lang="en-GB" smtClean="0"/>
              <a:pPr/>
              <a:t>‹#›</a:t>
            </a:fld>
            <a:endParaRPr lang="en-GB"/>
          </a:p>
        </p:txBody>
      </p:sp>
      <p:sp>
        <p:nvSpPr>
          <p:cNvPr id="2" name="TextBox 1">
            <a:extLst>
              <a:ext uri="{FF2B5EF4-FFF2-40B4-BE49-F238E27FC236}">
                <a16:creationId xmlns:a16="http://schemas.microsoft.com/office/drawing/2014/main" id="{B866AA7F-045C-8E45-3C8E-BDB21BDFA236}"/>
              </a:ext>
            </a:extLst>
          </p:cNvPr>
          <p:cNvSpPr txBox="1"/>
          <p:nvPr userDrawn="1"/>
        </p:nvSpPr>
        <p:spPr>
          <a:xfrm>
            <a:off x="108284" y="6671410"/>
            <a:ext cx="1143395" cy="186590"/>
          </a:xfrm>
          <a:prstGeom prst="rect">
            <a:avLst/>
          </a:prstGeom>
          <a:noFill/>
        </p:spPr>
        <p:txBody>
          <a:bodyPr wrap="square">
            <a:spAutoFit/>
          </a:bodyPr>
          <a:lstStyle/>
          <a:p>
            <a:pPr algn="l">
              <a:lnSpc>
                <a:spcPct val="110000"/>
              </a:lnSpc>
              <a:spcAft>
                <a:spcPts val="600"/>
              </a:spcAft>
            </a:pPr>
            <a:r>
              <a:rPr lang="en-GB" sz="600">
                <a:solidFill>
                  <a:srgbClr val="FF6359"/>
                </a:solidFill>
              </a:rPr>
              <a:t>DCC Controlled </a:t>
            </a:r>
          </a:p>
        </p:txBody>
      </p:sp>
    </p:spTree>
    <p:extLst>
      <p:ext uri="{BB962C8B-B14F-4D97-AF65-F5344CB8AC3E}">
        <p14:creationId xmlns:p14="http://schemas.microsoft.com/office/powerpoint/2010/main" val="5378434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March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8475109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6961340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6601303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30324785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07569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157413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790388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693520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59671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493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4" name="Footer Placeholder 3"/>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DCC Confidential</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March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A316DBF2-2C0E-4B4A-9D92-D655AF7C9B57}"/>
              </a:ext>
            </a:extLst>
          </p:cNvPr>
          <p:cNvPicPr>
            <a:picLocks noChangeAspect="1"/>
          </p:cNvPicPr>
          <p:nvPr userDrawn="1"/>
        </p:nvPicPr>
        <p:blipFill>
          <a:blip r:embed="rId4"/>
          <a:stretch>
            <a:fillRect/>
          </a:stretch>
        </p:blipFill>
        <p:spPr>
          <a:xfrm>
            <a:off x="10544328" y="136988"/>
            <a:ext cx="1472827" cy="403012"/>
          </a:xfrm>
          <a:prstGeom prst="rect">
            <a:avLst/>
          </a:prstGeom>
        </p:spPr>
      </p:pic>
    </p:spTree>
    <p:extLst>
      <p:ext uri="{BB962C8B-B14F-4D97-AF65-F5344CB8AC3E}">
        <p14:creationId xmlns:p14="http://schemas.microsoft.com/office/powerpoint/2010/main" val="15052082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ext with headlin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BBA9F3-D196-BBA8-2903-EE828E53E476}"/>
              </a:ext>
            </a:extLst>
          </p:cNvPr>
          <p:cNvSpPr>
            <a:spLocks noGrp="1"/>
          </p:cNvSpPr>
          <p:nvPr>
            <p:ph type="title" hasCustomPrompt="1"/>
          </p:nvPr>
        </p:nvSpPr>
        <p:spPr/>
        <p:txBody>
          <a:bodyPr/>
          <a:lstStyle>
            <a:lvl1pPr>
              <a:defRPr/>
            </a:lvl1pPr>
          </a:lstStyle>
          <a:p>
            <a:r>
              <a:rPr lang="en-US"/>
              <a:t>Click to add title</a:t>
            </a:r>
            <a:endParaRPr lang="en-GB"/>
          </a:p>
        </p:txBody>
      </p:sp>
      <p:sp>
        <p:nvSpPr>
          <p:cNvPr id="5" name="Content Placeholder 2">
            <a:extLst>
              <a:ext uri="{FF2B5EF4-FFF2-40B4-BE49-F238E27FC236}">
                <a16:creationId xmlns:a16="http://schemas.microsoft.com/office/drawing/2014/main" id="{30E4CA3E-5B1B-D3EC-3F73-1737AC332D3A}"/>
              </a:ext>
            </a:extLst>
          </p:cNvPr>
          <p:cNvSpPr>
            <a:spLocks noGrp="1"/>
          </p:cNvSpPr>
          <p:nvPr>
            <p:ph idx="17" hasCustomPrompt="1"/>
          </p:nvPr>
        </p:nvSpPr>
        <p:spPr>
          <a:xfrm>
            <a:off x="185738" y="1438274"/>
            <a:ext cx="11818937" cy="4562476"/>
          </a:xfrm>
        </p:spPr>
        <p:txBody>
          <a:bodyPr>
            <a:normAutofit/>
          </a:bodyPr>
          <a:lstStyle>
            <a:lvl1pPr>
              <a:defRPr/>
            </a:lvl1pPr>
            <a:lvl5pPr>
              <a:defRPr/>
            </a:lvl5pPr>
          </a:lstStyle>
          <a:p>
            <a:pPr lvl="0"/>
            <a:r>
              <a:rPr lang="en-US" noProof="0"/>
              <a:t>Click to add text</a:t>
            </a:r>
            <a:endParaRPr lang="en-GB" noProof="0"/>
          </a:p>
        </p:txBody>
      </p:sp>
      <p:sp>
        <p:nvSpPr>
          <p:cNvPr id="6" name="Slide Number Placeholder 5">
            <a:extLst>
              <a:ext uri="{FF2B5EF4-FFF2-40B4-BE49-F238E27FC236}">
                <a16:creationId xmlns:a16="http://schemas.microsoft.com/office/drawing/2014/main" id="{AD019847-20E5-4B7E-B872-4144EE846D88}"/>
              </a:ext>
            </a:extLst>
          </p:cNvPr>
          <p:cNvSpPr>
            <a:spLocks noGrp="1"/>
          </p:cNvSpPr>
          <p:nvPr>
            <p:ph type="sldNum" sz="quarter" idx="12"/>
          </p:nvPr>
        </p:nvSpPr>
        <p:spPr/>
        <p:txBody>
          <a:bodyPr/>
          <a:lstStyle>
            <a:lvl1pPr>
              <a:defRPr>
                <a:solidFill>
                  <a:sysClr val="windowText" lastClr="000000"/>
                </a:solidFill>
              </a:defRPr>
            </a:lvl1pPr>
          </a:lstStyle>
          <a:p>
            <a:fld id="{23AA811B-2EBD-4900-905E-5BE206449611}" type="slidenum">
              <a:rPr lang="en-GB" smtClean="0"/>
              <a:pPr/>
              <a:t>‹#›</a:t>
            </a:fld>
            <a:endParaRPr lang="en-GB"/>
          </a:p>
        </p:txBody>
      </p:sp>
      <p:sp>
        <p:nvSpPr>
          <p:cNvPr id="2" name="TextBox 1">
            <a:extLst>
              <a:ext uri="{FF2B5EF4-FFF2-40B4-BE49-F238E27FC236}">
                <a16:creationId xmlns:a16="http://schemas.microsoft.com/office/drawing/2014/main" id="{B866AA7F-045C-8E45-3C8E-BDB21BDFA236}"/>
              </a:ext>
            </a:extLst>
          </p:cNvPr>
          <p:cNvSpPr txBox="1"/>
          <p:nvPr userDrawn="1"/>
        </p:nvSpPr>
        <p:spPr>
          <a:xfrm>
            <a:off x="108284" y="6671410"/>
            <a:ext cx="1143395" cy="186590"/>
          </a:xfrm>
          <a:prstGeom prst="rect">
            <a:avLst/>
          </a:prstGeom>
          <a:noFill/>
        </p:spPr>
        <p:txBody>
          <a:bodyPr wrap="square">
            <a:spAutoFit/>
          </a:bodyPr>
          <a:lstStyle/>
          <a:p>
            <a:pPr algn="l">
              <a:lnSpc>
                <a:spcPct val="110000"/>
              </a:lnSpc>
              <a:spcAft>
                <a:spcPts val="600"/>
              </a:spcAft>
            </a:pPr>
            <a:r>
              <a:rPr lang="en-GB" sz="600">
                <a:solidFill>
                  <a:srgbClr val="FF6359"/>
                </a:solidFill>
              </a:rPr>
              <a:t>DCC Controlled </a:t>
            </a:r>
          </a:p>
        </p:txBody>
      </p:sp>
    </p:spTree>
    <p:extLst>
      <p:ext uri="{BB962C8B-B14F-4D97-AF65-F5344CB8AC3E}">
        <p14:creationId xmlns:p14="http://schemas.microsoft.com/office/powerpoint/2010/main" val="5378434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March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8475109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8987771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929686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3376694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96797409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348943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874976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376332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926407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049888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01799891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1473599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172509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215281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301732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5284260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09632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8385454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55402588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12599657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73876628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52968276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56459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9.xml"/><Relationship Id="rId7" Type="http://schemas.openxmlformats.org/officeDocument/2006/relationships/image" Target="../media/image5.jpeg"/><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3.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4.xml"/><Relationship Id="rId7" Type="http://schemas.openxmlformats.org/officeDocument/2006/relationships/image" Target="../media/image3.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4.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6.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7.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2.xml"/><Relationship Id="rId1" Type="http://schemas.openxmlformats.org/officeDocument/2006/relationships/slideLayout" Target="../slideLayouts/slideLayout6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3" Type="http://schemas.openxmlformats.org/officeDocument/2006/relationships/slideLayout" Target="../slideLayouts/slideLayout65.xml"/><Relationship Id="rId21" Type="http://schemas.openxmlformats.org/officeDocument/2006/relationships/theme" Target="../theme/theme9.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image" Target="../media/image2.png"/><Relationship Id="rId10" Type="http://schemas.openxmlformats.org/officeDocument/2006/relationships/slideLayout" Target="../slideLayouts/slideLayout72.xml"/><Relationship Id="rId19" Type="http://schemas.openxmlformats.org/officeDocument/2006/relationships/slideLayout" Target="../slideLayouts/slideLayout81.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7">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6" r:id="rId20"/>
    <p:sldLayoutId id="2147484097" r:id="rId21"/>
    <p:sldLayoutId id="2147484098" r:id="rId22"/>
    <p:sldLayoutId id="2147484099" r:id="rId23"/>
    <p:sldLayoutId id="2147484165" r:id="rId24"/>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66"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493663130"/>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087448671"/>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7" name="TextBox 6">
            <a:extLst>
              <a:ext uri="{FF2B5EF4-FFF2-40B4-BE49-F238E27FC236}">
                <a16:creationId xmlns:a16="http://schemas.microsoft.com/office/drawing/2014/main" id="{8FDFBAA5-A0DF-2D0E-4536-48C55F7D16D4}"/>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658548680"/>
      </p:ext>
    </p:extLst>
  </p:cSld>
  <p:clrMap bg1="lt1" tx1="dk1" bg2="lt2" tx2="dk2" accent1="accent1" accent2="accent2" accent3="accent3" accent4="accent4" accent5="accent5" accent6="accent6" hlink="hlink" folHlink="folHlink"/>
  <p:sldLayoutIdLst>
    <p:sldLayoutId id="2147484134" r:id="rId1"/>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9670637"/>
      </p:ext>
    </p:extLst>
  </p:cSld>
  <p:clrMap bg1="lt1" tx1="dk1" bg2="lt2" tx2="dk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8" r:id="rId10"/>
    <p:sldLayoutId id="2147484179" r:id="rId11"/>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09670637"/>
      </p:ext>
    </p:extLst>
  </p:cSld>
  <p:clrMap bg1="lt1" tx1="dk1" bg2="lt2" tx2="dk2" accent1="accent1" accent2="accent2" accent3="accent3" accent4="accent4" accent5="accent5" accent6="accent6" hlink="hlink" folHlink="folHlink"/>
  <p:sldLayoutIdLst>
    <p:sldLayoutId id="2147484181" r:id="rId1"/>
    <p:sldLayoutId id="2147484182" r:id="rId2"/>
    <p:sldLayoutId id="2147484183" r:id="rId3"/>
    <p:sldLayoutId id="2147484184" r:id="rId4"/>
    <p:sldLayoutId id="2147484185" r:id="rId5"/>
    <p:sldLayoutId id="2147484186" r:id="rId6"/>
    <p:sldLayoutId id="2147484187" r:id="rId7"/>
    <p:sldLayoutId id="2147484188" r:id="rId8"/>
    <p:sldLayoutId id="2147484189" r:id="rId9"/>
    <p:sldLayoutId id="2147484190" r:id="rId10"/>
    <p:sldLayoutId id="2147484191" r:id="rId11"/>
    <p:sldLayoutId id="2147484192" r:id="rId12"/>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4010665983"/>
      </p:ext>
    </p:extLst>
  </p:cSld>
  <p:clrMap bg1="lt1" tx1="dk1" bg2="lt2" tx2="dk2" accent1="accent1" accent2="accent2" accent3="accent3" accent4="accent4" accent5="accent5" accent6="accent6" hlink="hlink" folHlink="folHlink"/>
  <p:sldLayoutIdLst>
    <p:sldLayoutId id="2147484194" r:id="rId1"/>
    <p:sldLayoutId id="2147484195"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449047340"/>
      </p:ext>
    </p:extLst>
  </p:cSld>
  <p:clrMap bg1="lt1" tx1="dk1" bg2="lt2" tx2="dk2" accent1="accent1" accent2="accent2" accent3="accent3" accent4="accent4" accent5="accent5" accent6="accent6" hlink="hlink" folHlink="folHlink"/>
  <p:sldLayoutIdLst>
    <p:sldLayoutId id="2147484197" r:id="rId1"/>
    <p:sldLayoutId id="2147484198" r:id="rId2"/>
    <p:sldLayoutId id="2147484199" r:id="rId3"/>
    <p:sldLayoutId id="2147484200" r:id="rId4"/>
    <p:sldLayoutId id="2147484201" r:id="rId5"/>
    <p:sldLayoutId id="2147484202" r:id="rId6"/>
    <p:sldLayoutId id="2147484203" r:id="rId7"/>
    <p:sldLayoutId id="2147484204" r:id="rId8"/>
    <p:sldLayoutId id="2147484205" r:id="rId9"/>
    <p:sldLayoutId id="2147484206" r:id="rId10"/>
    <p:sldLayoutId id="2147484207" r:id="rId11"/>
    <p:sldLayoutId id="2147484208" r:id="rId12"/>
    <p:sldLayoutId id="2147484209" r:id="rId13"/>
    <p:sldLayoutId id="2147484210" r:id="rId14"/>
    <p:sldLayoutId id="2147484211" r:id="rId15"/>
    <p:sldLayoutId id="2147484212" r:id="rId16"/>
    <p:sldLayoutId id="2147484213" r:id="rId17"/>
    <p:sldLayoutId id="2147484214" r:id="rId18"/>
    <p:sldLayoutId id="2147484215" r:id="rId19"/>
    <p:sldLayoutId id="2147484216"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hyperlink" Target="https://recportal.co.uk/documents/20121/5829638857/Metering+Operations+Current.zip/9f7b2db4-aacf-dddc-a992-4575bd611215?t=1772118619036"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SPA_Reports@xoserve.co.uk"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latin typeface="Arial" panose="020B0604020202020204" pitchFamily="34" charset="0"/>
                <a:cs typeface="Arial" panose="020B0604020202020204" pitchFamily="34" charset="0"/>
              </a:rPr>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Arial" panose="020B0604020202020204" pitchFamily="34" charset="0"/>
                <a:ea typeface="Roboto"/>
                <a:cs typeface="Arial" panose="020B0604020202020204" pitchFamily="34" charset="0"/>
              </a:rPr>
              <a:t>13 march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a:t>
            </a:r>
            <a:r>
              <a:rPr lang="en-GB" sz="2400">
                <a:latin typeface="Arial" panose="020B0604020202020204" pitchFamily="34" charset="0"/>
                <a:ea typeface="Roboto"/>
                <a:cs typeface="Arial" panose="020B0604020202020204" pitchFamily="34" charset="0"/>
              </a:rPr>
              <a:t>Introduction and agreement of agenda</a:t>
            </a:r>
            <a:endParaRPr lang="en-GB" sz="240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latin typeface="Arial" panose="020B0604020202020204" pitchFamily="34" charset="0"/>
                <a:cs typeface="Arial" panose="020B0604020202020204" pitchFamily="34" charset="0"/>
              </a:rPr>
              <a:t>Kev Duddy</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2461402117"/>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616527581"/>
              </p:ext>
            </p:extLst>
          </p:nvPr>
        </p:nvGraphicFramePr>
        <p:xfrm>
          <a:off x="1143000" y="1445860"/>
          <a:ext cx="9528049" cy="3012024"/>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75354">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500978">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600" b="0" cap="none" spc="0">
                          <a:solidFill>
                            <a:schemeClr val="tx1"/>
                          </a:solidFill>
                          <a:effectLst/>
                          <a:latin typeface="Arial" panose="020B0604020202020204" pitchFamily="34" charset="0"/>
                          <a:cs typeface="Arial" panose="020B0604020202020204" pitchFamily="34" charset="0"/>
                        </a:rPr>
                        <a:t>Introductions and Agreement of Agenda</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600" b="0" cap="none" spc="0">
                          <a:solidFill>
                            <a:schemeClr val="tx1"/>
                          </a:solidFill>
                          <a:effectLst/>
                          <a:latin typeface="Arial" panose="020B0604020202020204" pitchFamily="34" charset="0"/>
                          <a:cs typeface="Arial" panose="020B0604020202020204" pitchFamily="34" charset="0"/>
                        </a:rPr>
                        <a:t>10:00</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600" b="0" cap="none" spc="0">
                          <a:solidFill>
                            <a:schemeClr val="tx1"/>
                          </a:solidFill>
                          <a:effectLst/>
                          <a:latin typeface="Arial" panose="020B0604020202020204" pitchFamily="34" charset="0"/>
                          <a:cs typeface="Arial" panose="020B0604020202020204" pitchFamily="34" charset="0"/>
                        </a:rPr>
                        <a:t>Chair </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528082">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Gas MEM Reconciliation Process</a:t>
                      </a: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10:10</a:t>
                      </a:r>
                    </a:p>
                  </a:txBody>
                  <a:tcPr marL="22680" marR="11861" marT="6480" marB="48600" anchor="ctr"/>
                </a:tc>
                <a:tc>
                  <a:txBody>
                    <a:bodyPr/>
                    <a:lstStyle/>
                    <a:p>
                      <a:pPr fontAlgn="ctr"/>
                      <a:r>
                        <a:rPr lang="en-GB" sz="1600" b="0" i="0" cap="none" spc="0">
                          <a:solidFill>
                            <a:schemeClr val="tx1"/>
                          </a:solidFill>
                          <a:effectLst/>
                          <a:latin typeface="Arial" panose="020B0604020202020204" pitchFamily="34" charset="0"/>
                          <a:cs typeface="Arial" panose="020B0604020202020204" pitchFamily="34" charset="0"/>
                        </a:rPr>
                        <a:t>Code Manager</a:t>
                      </a:r>
                    </a:p>
                  </a:txBody>
                  <a:tcPr marL="22680" marR="11861" marT="6480" marB="48600" anchor="ctr"/>
                </a:tc>
                <a:extLst>
                  <a:ext uri="{0D108BD9-81ED-4DB2-BD59-A6C34878D82A}">
                    <a16:rowId xmlns:a16="http://schemas.microsoft.com/office/drawing/2014/main" val="2348779415"/>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600" b="0" kern="1200">
                          <a:solidFill>
                            <a:schemeClr val="tx1"/>
                          </a:solidFill>
                          <a:effectLst/>
                          <a:latin typeface="Arial" panose="020B0604020202020204" pitchFamily="34" charset="0"/>
                          <a:ea typeface="+mn-ea"/>
                          <a:cs typeface="Arial" panose="020B0604020202020204" pitchFamily="34" charset="0"/>
                        </a:rPr>
                        <a:t>R0316 – Clarification of Data Items within the Payment Method </a:t>
                      </a:r>
                      <a:r>
                        <a:rPr lang="en-GB" sz="1600" b="0" kern="1200" err="1">
                          <a:solidFill>
                            <a:schemeClr val="tx1"/>
                          </a:solidFill>
                          <a:effectLst/>
                          <a:latin typeface="Arial" panose="020B0604020202020204" pitchFamily="34" charset="0"/>
                          <a:ea typeface="+mn-ea"/>
                          <a:cs typeface="Arial" panose="020B0604020202020204" pitchFamily="34" charset="0"/>
                        </a:rPr>
                        <a:t>Levelisation</a:t>
                      </a:r>
                      <a:r>
                        <a:rPr lang="en-GB" sz="1600" b="0" kern="1200">
                          <a:solidFill>
                            <a:schemeClr val="tx1"/>
                          </a:solidFill>
                          <a:effectLst/>
                          <a:latin typeface="Arial" panose="020B0604020202020204" pitchFamily="34" charset="0"/>
                          <a:ea typeface="+mn-ea"/>
                          <a:cs typeface="Arial" panose="020B0604020202020204" pitchFamily="34" charset="0"/>
                        </a:rPr>
                        <a:t> Supplier Data Reporting Specification </a:t>
                      </a:r>
                      <a:endParaRPr lang="en-GB" sz="16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10:20</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Code Manager</a:t>
                      </a:r>
                    </a:p>
                  </a:txBody>
                  <a:tcPr marL="22680" marR="11861" marT="6480" marB="48600" anchor="ctr"/>
                </a:tc>
                <a:extLst>
                  <a:ext uri="{0D108BD9-81ED-4DB2-BD59-A6C34878D82A}">
                    <a16:rowId xmlns:a16="http://schemas.microsoft.com/office/drawing/2014/main" val="57112999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Key Callouts</a:t>
                      </a: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Code Manager</a:t>
                      </a:r>
                    </a:p>
                  </a:txBody>
                  <a:tcPr marL="22680" marR="11861" marT="6480" marB="48600" anchor="ctr"/>
                </a:tc>
                <a:extLst>
                  <a:ext uri="{0D108BD9-81ED-4DB2-BD59-A6C34878D82A}">
                    <a16:rowId xmlns:a16="http://schemas.microsoft.com/office/drawing/2014/main" val="2054828111"/>
                  </a:ext>
                </a:extLst>
              </a:tr>
              <a:tr h="36050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600" b="0"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600" b="0" i="0" cap="none" spc="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algn="l" rtl="0" fontAlgn="base"/>
                      <a:r>
                        <a:rPr lang="en-GB" sz="1600" b="0"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280972394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C7503F-DCC2-30F5-2F6B-98E686F3A30F}"/>
              </a:ext>
            </a:extLst>
          </p:cNvPr>
          <p:cNvSpPr>
            <a:spLocks noGrp="1"/>
          </p:cNvSpPr>
          <p:nvPr>
            <p:ph type="title"/>
          </p:nvPr>
        </p:nvSpPr>
        <p:spPr>
          <a:xfrm>
            <a:off x="838200" y="365125"/>
            <a:ext cx="9284855" cy="660111"/>
          </a:xfrm>
        </p:spPr>
        <p:txBody>
          <a:bodyPr anchor="ctr">
            <a:normAutofit/>
          </a:bodyPr>
          <a:lstStyle/>
          <a:p>
            <a:r>
              <a:rPr lang="en-US"/>
              <a:t>Outstanding actions</a:t>
            </a:r>
            <a:endParaRPr lang="en-GB"/>
          </a:p>
        </p:txBody>
      </p:sp>
      <p:graphicFrame>
        <p:nvGraphicFramePr>
          <p:cNvPr id="2" name="Table 1">
            <a:extLst>
              <a:ext uri="{FF2B5EF4-FFF2-40B4-BE49-F238E27FC236}">
                <a16:creationId xmlns:a16="http://schemas.microsoft.com/office/drawing/2014/main" id="{3FAE91CC-8D88-2A39-D50A-7811BB891431}"/>
              </a:ext>
            </a:extLst>
          </p:cNvPr>
          <p:cNvGraphicFramePr>
            <a:graphicFrameLocks noGrp="1"/>
          </p:cNvGraphicFramePr>
          <p:nvPr>
            <p:extLst>
              <p:ext uri="{D42A27DB-BD31-4B8C-83A1-F6EECF244321}">
                <p14:modId xmlns:p14="http://schemas.microsoft.com/office/powerpoint/2010/main" val="1130484459"/>
              </p:ext>
            </p:extLst>
          </p:nvPr>
        </p:nvGraphicFramePr>
        <p:xfrm>
          <a:off x="533405" y="1297327"/>
          <a:ext cx="10380843" cy="4914135"/>
        </p:xfrm>
        <a:graphic>
          <a:graphicData uri="http://schemas.openxmlformats.org/drawingml/2006/table">
            <a:tbl>
              <a:tblPr>
                <a:tableStyleId>{8799B23B-EC83-4686-B30A-512413B5E67A}</a:tableStyleId>
              </a:tblPr>
              <a:tblGrid>
                <a:gridCol w="1521979">
                  <a:extLst>
                    <a:ext uri="{9D8B030D-6E8A-4147-A177-3AD203B41FA5}">
                      <a16:colId xmlns:a16="http://schemas.microsoft.com/office/drawing/2014/main" val="2910410719"/>
                    </a:ext>
                  </a:extLst>
                </a:gridCol>
                <a:gridCol w="2703871">
                  <a:extLst>
                    <a:ext uri="{9D8B030D-6E8A-4147-A177-3AD203B41FA5}">
                      <a16:colId xmlns:a16="http://schemas.microsoft.com/office/drawing/2014/main" val="71575949"/>
                    </a:ext>
                  </a:extLst>
                </a:gridCol>
                <a:gridCol w="1012722">
                  <a:extLst>
                    <a:ext uri="{9D8B030D-6E8A-4147-A177-3AD203B41FA5}">
                      <a16:colId xmlns:a16="http://schemas.microsoft.com/office/drawing/2014/main" val="3324464893"/>
                    </a:ext>
                  </a:extLst>
                </a:gridCol>
                <a:gridCol w="993059">
                  <a:extLst>
                    <a:ext uri="{9D8B030D-6E8A-4147-A177-3AD203B41FA5}">
                      <a16:colId xmlns:a16="http://schemas.microsoft.com/office/drawing/2014/main" val="2688729366"/>
                    </a:ext>
                  </a:extLst>
                </a:gridCol>
                <a:gridCol w="1052051">
                  <a:extLst>
                    <a:ext uri="{9D8B030D-6E8A-4147-A177-3AD203B41FA5}">
                      <a16:colId xmlns:a16="http://schemas.microsoft.com/office/drawing/2014/main" val="3269228404"/>
                    </a:ext>
                  </a:extLst>
                </a:gridCol>
                <a:gridCol w="2310581">
                  <a:extLst>
                    <a:ext uri="{9D8B030D-6E8A-4147-A177-3AD203B41FA5}">
                      <a16:colId xmlns:a16="http://schemas.microsoft.com/office/drawing/2014/main" val="2956215179"/>
                    </a:ext>
                  </a:extLst>
                </a:gridCol>
                <a:gridCol w="786580">
                  <a:extLst>
                    <a:ext uri="{9D8B030D-6E8A-4147-A177-3AD203B41FA5}">
                      <a16:colId xmlns:a16="http://schemas.microsoft.com/office/drawing/2014/main" val="2894994697"/>
                    </a:ext>
                  </a:extLst>
                </a:gridCol>
              </a:tblGrid>
              <a:tr h="790032">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Action Ref</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Details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Owner</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Date Raised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Target Completion Date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Updates provided to RIG Members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Status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4022271377"/>
                  </a:ext>
                </a:extLst>
              </a:tr>
              <a:tr h="1374701">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RECRIG_26_0213_03_01</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400">
                          <a:latin typeface="Arial" panose="020B0604020202020204" pitchFamily="34" charset="0"/>
                          <a:cs typeface="Arial" panose="020B0604020202020204" pitchFamily="34" charset="0"/>
                        </a:rPr>
                        <a:t>The Code Manager agreed to review previous work on Address Line 1 population and industry guidance, to assess whether the guidance should explicitly allow or prohibit BNO entries. </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Code Manager </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13/02/2026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13/03/2026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400" b="0" u="none" strike="noStrike">
                          <a:solidFill>
                            <a:schemeClr val="tx1"/>
                          </a:solidFill>
                          <a:effectLst/>
                          <a:latin typeface="Arial" panose="020B0604020202020204" pitchFamily="34" charset="0"/>
                          <a:cs typeface="Arial" panose="020B0604020202020204" pitchFamily="34" charset="0"/>
                        </a:rPr>
                        <a:t>An update will be provided at the RIG meeting on 13/03/2026.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3930895269"/>
                  </a:ext>
                </a:extLst>
              </a:tr>
              <a:tr h="1374701">
                <a:tc>
                  <a:txBody>
                    <a:bodyPr/>
                    <a:lstStyle/>
                    <a:p>
                      <a:pPr algn="ctr" fontAlgn="ctr">
                        <a:buNone/>
                      </a:pPr>
                      <a:r>
                        <a:rPr lang="en-GB" sz="1400" b="1" i="0" u="none" strike="noStrike">
                          <a:solidFill>
                            <a:schemeClr val="tx1"/>
                          </a:solidFill>
                          <a:effectLst/>
                          <a:latin typeface="Arial" panose="020B0604020202020204" pitchFamily="34" charset="0"/>
                          <a:cs typeface="Arial" panose="020B0604020202020204" pitchFamily="34" charset="0"/>
                        </a:rPr>
                        <a:t>RECRIG_26_0213_03_02</a:t>
                      </a:r>
                    </a:p>
                  </a:txBody>
                  <a:tcPr marL="7965" marR="7965" marT="7965" marB="0" anchor="ctr"/>
                </a:tc>
                <a:tc>
                  <a:txBody>
                    <a:bodyPr/>
                    <a:lstStyle/>
                    <a:p>
                      <a:pPr algn="l" fontAlgn="ctr">
                        <a:buNone/>
                      </a:pPr>
                      <a:r>
                        <a:rPr lang="en-GB" sz="1400" b="0" i="0" u="none" strike="noStrike">
                          <a:solidFill>
                            <a:schemeClr val="tx1"/>
                          </a:solidFill>
                          <a:effectLst/>
                          <a:latin typeface="Arial" panose="020B0604020202020204" pitchFamily="34" charset="0"/>
                          <a:cs typeface="Arial" panose="020B0604020202020204" pitchFamily="34" charset="0"/>
                        </a:rPr>
                        <a:t>T</a:t>
                      </a:r>
                      <a:r>
                        <a:rPr lang="en-GB" sz="1400">
                          <a:latin typeface="Arial" panose="020B0604020202020204" pitchFamily="34" charset="0"/>
                          <a:cs typeface="Arial" panose="020B0604020202020204" pitchFamily="34" charset="0"/>
                        </a:rPr>
                        <a:t>he Code Manager also agreed to investigate historical change proposals relating to BNO identification and republish the link to the address guidance in the next meeting papers. </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Code Manager</a:t>
                      </a: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13/02/2026</a:t>
                      </a: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13/03/2026</a:t>
                      </a:r>
                    </a:p>
                  </a:txBody>
                  <a:tcPr marL="7965" marR="7965" marT="796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400" b="0" u="none" strike="noStrike">
                          <a:solidFill>
                            <a:schemeClr val="tx1"/>
                          </a:solidFill>
                          <a:effectLst/>
                          <a:latin typeface="Arial" panose="020B0604020202020204" pitchFamily="34" charset="0"/>
                          <a:cs typeface="Arial" panose="020B0604020202020204" pitchFamily="34" charset="0"/>
                        </a:rPr>
                        <a:t>An update will be provided at the RIG meeting on 13/03/2026.</a:t>
                      </a:r>
                      <a:endParaRPr lang="en-GB" sz="1400" b="0" i="0" u="none" strike="noStrike">
                        <a:solidFill>
                          <a:schemeClr val="tx1"/>
                        </a:solidFill>
                        <a:effectLst/>
                        <a:latin typeface="Arial" panose="020B0604020202020204" pitchFamily="34" charset="0"/>
                        <a:cs typeface="Arial" panose="020B0604020202020204" pitchFamily="34" charset="0"/>
                      </a:endParaRPr>
                    </a:p>
                    <a:p>
                      <a:pPr algn="l" fontAlgn="ctr">
                        <a:buNone/>
                      </a:pP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670501820"/>
                  </a:ext>
                </a:extLst>
              </a:tr>
              <a:tr h="1374701">
                <a:tc>
                  <a:txBody>
                    <a:bodyPr/>
                    <a:lstStyle/>
                    <a:p>
                      <a:pPr algn="ctr" fontAlgn="ctr">
                        <a:buNone/>
                      </a:pPr>
                      <a:r>
                        <a:rPr lang="en-GB" sz="1400" b="1">
                          <a:latin typeface="Arial" panose="020B0604020202020204" pitchFamily="34" charset="0"/>
                          <a:cs typeface="Arial" panose="020B0604020202020204" pitchFamily="34" charset="0"/>
                        </a:rPr>
                        <a:t>RECRIG_26_0213_05_01</a:t>
                      </a:r>
                      <a:endParaRPr lang="en-GB" sz="1400" b="1"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400" b="0" i="0" u="none" strike="noStrike">
                          <a:solidFill>
                            <a:schemeClr val="tx1"/>
                          </a:solidFill>
                          <a:effectLst/>
                          <a:latin typeface="Arial" panose="020B0604020202020204" pitchFamily="34" charset="0"/>
                          <a:cs typeface="Arial" panose="020B0604020202020204" pitchFamily="34" charset="0"/>
                        </a:rPr>
                        <a:t>T</a:t>
                      </a:r>
                      <a:r>
                        <a:rPr lang="en-GB" sz="1400">
                          <a:latin typeface="Arial" panose="020B0604020202020204" pitchFamily="34" charset="0"/>
                          <a:cs typeface="Arial" panose="020B0604020202020204" pitchFamily="34" charset="0"/>
                        </a:rPr>
                        <a:t>he Code Manager and RECCo to provide guidance on the new Data Error Management Issue Log process and how/where REC Parties can interact with it.</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Code Manager/RECCo</a:t>
                      </a: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13/02/2026</a:t>
                      </a: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13/03/2026</a:t>
                      </a:r>
                    </a:p>
                  </a:txBody>
                  <a:tcPr marL="7965" marR="7965" marT="796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400" b="0" u="none" strike="noStrike">
                          <a:solidFill>
                            <a:schemeClr val="tx1"/>
                          </a:solidFill>
                          <a:effectLst/>
                          <a:latin typeface="Arial" panose="020B0604020202020204" pitchFamily="34" charset="0"/>
                          <a:cs typeface="Arial" panose="020B0604020202020204" pitchFamily="34" charset="0"/>
                        </a:rPr>
                        <a:t>An update will be provided at the RIG meeting on 13/03/2026.</a:t>
                      </a:r>
                      <a:endParaRPr lang="en-GB" sz="1400" b="0" i="0" u="none" strike="noStrike">
                        <a:solidFill>
                          <a:schemeClr val="tx1"/>
                        </a:solidFill>
                        <a:effectLst/>
                        <a:latin typeface="Arial" panose="020B0604020202020204" pitchFamily="34" charset="0"/>
                        <a:cs typeface="Arial" panose="020B0604020202020204" pitchFamily="34" charset="0"/>
                      </a:endParaRPr>
                    </a:p>
                    <a:p>
                      <a:pPr algn="l" fontAlgn="ctr">
                        <a:buNone/>
                      </a:pPr>
                      <a:endParaRPr lang="en-GB" sz="1400" b="0" i="0" u="none" strike="noStrike">
                        <a:solidFill>
                          <a:schemeClr val="tx1"/>
                        </a:solidFill>
                        <a:effectLst/>
                        <a:latin typeface="Arial" panose="020B0604020202020204" pitchFamily="34" charset="0"/>
                        <a:cs typeface="Arial" panose="020B0604020202020204" pitchFamily="34" charset="0"/>
                      </a:endParaRPr>
                    </a:p>
                    <a:p>
                      <a:pPr algn="l" fontAlgn="ctr">
                        <a:buNone/>
                      </a:pP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1676356846"/>
                  </a:ext>
                </a:extLst>
              </a:tr>
            </a:tbl>
          </a:graphicData>
        </a:graphic>
      </p:graphicFrame>
    </p:spTree>
    <p:extLst>
      <p:ext uri="{BB962C8B-B14F-4D97-AF65-F5344CB8AC3E}">
        <p14:creationId xmlns:p14="http://schemas.microsoft.com/office/powerpoint/2010/main" val="3036104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9D2F8-B652-4E91-14CA-16812CCD5D9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4F02DC9-FDA6-4885-0F90-97DD019BE714}"/>
              </a:ext>
            </a:extLst>
          </p:cNvPr>
          <p:cNvSpPr>
            <a:spLocks noGrp="1"/>
          </p:cNvSpPr>
          <p:nvPr>
            <p:ph type="title"/>
          </p:nvPr>
        </p:nvSpPr>
        <p:spPr>
          <a:xfrm>
            <a:off x="838200" y="365125"/>
            <a:ext cx="9284855" cy="660111"/>
          </a:xfrm>
        </p:spPr>
        <p:txBody>
          <a:bodyPr anchor="ctr">
            <a:normAutofit/>
          </a:bodyPr>
          <a:lstStyle/>
          <a:p>
            <a:r>
              <a:rPr lang="en-US"/>
              <a:t>Outstanding actions continued</a:t>
            </a:r>
            <a:endParaRPr lang="en-GB"/>
          </a:p>
        </p:txBody>
      </p:sp>
      <p:graphicFrame>
        <p:nvGraphicFramePr>
          <p:cNvPr id="2" name="Table 1">
            <a:extLst>
              <a:ext uri="{FF2B5EF4-FFF2-40B4-BE49-F238E27FC236}">
                <a16:creationId xmlns:a16="http://schemas.microsoft.com/office/drawing/2014/main" id="{C21E284E-B75B-E1EA-0825-AD9724DBA85D}"/>
              </a:ext>
            </a:extLst>
          </p:cNvPr>
          <p:cNvGraphicFramePr>
            <a:graphicFrameLocks noGrp="1"/>
          </p:cNvGraphicFramePr>
          <p:nvPr>
            <p:extLst>
              <p:ext uri="{D42A27DB-BD31-4B8C-83A1-F6EECF244321}">
                <p14:modId xmlns:p14="http://schemas.microsoft.com/office/powerpoint/2010/main" val="2170323108"/>
              </p:ext>
            </p:extLst>
          </p:nvPr>
        </p:nvGraphicFramePr>
        <p:xfrm>
          <a:off x="584776" y="1749390"/>
          <a:ext cx="10380843" cy="3666218"/>
        </p:xfrm>
        <a:graphic>
          <a:graphicData uri="http://schemas.openxmlformats.org/drawingml/2006/table">
            <a:tbl>
              <a:tblPr>
                <a:tableStyleId>{8799B23B-EC83-4686-B30A-512413B5E67A}</a:tableStyleId>
              </a:tblPr>
              <a:tblGrid>
                <a:gridCol w="1521979">
                  <a:extLst>
                    <a:ext uri="{9D8B030D-6E8A-4147-A177-3AD203B41FA5}">
                      <a16:colId xmlns:a16="http://schemas.microsoft.com/office/drawing/2014/main" val="2910410719"/>
                    </a:ext>
                  </a:extLst>
                </a:gridCol>
                <a:gridCol w="2703871">
                  <a:extLst>
                    <a:ext uri="{9D8B030D-6E8A-4147-A177-3AD203B41FA5}">
                      <a16:colId xmlns:a16="http://schemas.microsoft.com/office/drawing/2014/main" val="71575949"/>
                    </a:ext>
                  </a:extLst>
                </a:gridCol>
                <a:gridCol w="1012722">
                  <a:extLst>
                    <a:ext uri="{9D8B030D-6E8A-4147-A177-3AD203B41FA5}">
                      <a16:colId xmlns:a16="http://schemas.microsoft.com/office/drawing/2014/main" val="3324464893"/>
                    </a:ext>
                  </a:extLst>
                </a:gridCol>
                <a:gridCol w="993059">
                  <a:extLst>
                    <a:ext uri="{9D8B030D-6E8A-4147-A177-3AD203B41FA5}">
                      <a16:colId xmlns:a16="http://schemas.microsoft.com/office/drawing/2014/main" val="2688729366"/>
                    </a:ext>
                  </a:extLst>
                </a:gridCol>
                <a:gridCol w="1052051">
                  <a:extLst>
                    <a:ext uri="{9D8B030D-6E8A-4147-A177-3AD203B41FA5}">
                      <a16:colId xmlns:a16="http://schemas.microsoft.com/office/drawing/2014/main" val="3269228404"/>
                    </a:ext>
                  </a:extLst>
                </a:gridCol>
                <a:gridCol w="2310581">
                  <a:extLst>
                    <a:ext uri="{9D8B030D-6E8A-4147-A177-3AD203B41FA5}">
                      <a16:colId xmlns:a16="http://schemas.microsoft.com/office/drawing/2014/main" val="2956215179"/>
                    </a:ext>
                  </a:extLst>
                </a:gridCol>
                <a:gridCol w="786580">
                  <a:extLst>
                    <a:ext uri="{9D8B030D-6E8A-4147-A177-3AD203B41FA5}">
                      <a16:colId xmlns:a16="http://schemas.microsoft.com/office/drawing/2014/main" val="2894994697"/>
                    </a:ext>
                  </a:extLst>
                </a:gridCol>
              </a:tblGrid>
              <a:tr h="790032">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Action Ref</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Details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Owner</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Date Raised</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Target Completion Date</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Updates provided to RIG Members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Status</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extLst>
                  <a:ext uri="{0D108BD9-81ED-4DB2-BD59-A6C34878D82A}">
                    <a16:rowId xmlns:a16="http://schemas.microsoft.com/office/drawing/2014/main" val="4022271377"/>
                  </a:ext>
                </a:extLst>
              </a:tr>
              <a:tr h="1374701">
                <a:tc>
                  <a:txBody>
                    <a:bodyPr/>
                    <a:lstStyle/>
                    <a:p>
                      <a:pPr algn="ctr" fontAlgn="ctr">
                        <a:buNone/>
                      </a:pPr>
                      <a:r>
                        <a:rPr lang="en-GB" sz="1400" b="1" u="none" strike="noStrike">
                          <a:solidFill>
                            <a:schemeClr val="tx1"/>
                          </a:solidFill>
                          <a:effectLst/>
                          <a:latin typeface="Arial" panose="020B0604020202020204" pitchFamily="34" charset="0"/>
                          <a:cs typeface="Arial" panose="020B0604020202020204" pitchFamily="34" charset="0"/>
                        </a:rPr>
                        <a:t>RECRIG_26_0213_05_02</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400">
                          <a:latin typeface="Arial" panose="020B0604020202020204" pitchFamily="34" charset="0"/>
                          <a:cs typeface="Arial" panose="020B0604020202020204" pitchFamily="34" charset="0"/>
                        </a:rPr>
                        <a:t>The Code Manager and RECCo to provide clarification on the objective and requirement underlying the introduction of a Data Error Issue Log separate to the existing Change Process - Issue Log</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Code Manager </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13/02/2026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u="none" strike="noStrike">
                          <a:solidFill>
                            <a:schemeClr val="tx1"/>
                          </a:solidFill>
                          <a:effectLst/>
                          <a:latin typeface="Arial" panose="020B0604020202020204" pitchFamily="34" charset="0"/>
                          <a:cs typeface="Arial" panose="020B0604020202020204" pitchFamily="34" charset="0"/>
                        </a:rPr>
                        <a:t>13/03/2026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l" fontAlgn="ctr">
                        <a:buNone/>
                      </a:pPr>
                      <a:r>
                        <a:rPr lang="en-GB" sz="1400" b="0" u="none" strike="noStrike">
                          <a:solidFill>
                            <a:schemeClr val="tx1"/>
                          </a:solidFill>
                          <a:effectLst/>
                          <a:latin typeface="Arial" panose="020B0604020202020204" pitchFamily="34" charset="0"/>
                          <a:cs typeface="Arial" panose="020B0604020202020204" pitchFamily="34" charset="0"/>
                        </a:rPr>
                        <a:t>An update will be provided at the RIG meeting on 13/03/2026.</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Open</a:t>
                      </a:r>
                    </a:p>
                  </a:txBody>
                  <a:tcPr marL="7965" marR="7965" marT="7965" marB="0" anchor="ctr"/>
                </a:tc>
                <a:extLst>
                  <a:ext uri="{0D108BD9-81ED-4DB2-BD59-A6C34878D82A}">
                    <a16:rowId xmlns:a16="http://schemas.microsoft.com/office/drawing/2014/main" val="3930895269"/>
                  </a:ext>
                </a:extLst>
              </a:tr>
              <a:tr h="1374701">
                <a:tc>
                  <a:txBody>
                    <a:bodyPr/>
                    <a:lstStyle/>
                    <a:p>
                      <a:pPr algn="ctr" fontAlgn="ctr">
                        <a:buNone/>
                      </a:pPr>
                      <a:r>
                        <a:rPr lang="en-GB" sz="1400" b="1" i="0" u="none" strike="noStrike">
                          <a:solidFill>
                            <a:schemeClr val="tx1"/>
                          </a:solidFill>
                          <a:effectLst/>
                          <a:latin typeface="Arial" panose="020B0604020202020204" pitchFamily="34" charset="0"/>
                          <a:cs typeface="Arial" panose="020B0604020202020204" pitchFamily="34" charset="0"/>
                        </a:rPr>
                        <a:t>RECRIG_26_0213_06_01</a:t>
                      </a:r>
                    </a:p>
                  </a:txBody>
                  <a:tcPr marL="7965" marR="7965" marT="7965" marB="0" anchor="ctr"/>
                </a:tc>
                <a:tc>
                  <a:txBody>
                    <a:bodyPr/>
                    <a:lstStyle/>
                    <a:p>
                      <a:pPr algn="l" fontAlgn="ctr">
                        <a:buNone/>
                      </a:pPr>
                      <a:r>
                        <a:rPr lang="en-GB" sz="1400">
                          <a:latin typeface="Arial" panose="020B0604020202020204" pitchFamily="34" charset="0"/>
                          <a:cs typeface="Arial" panose="020B0604020202020204" pitchFamily="34" charset="0"/>
                        </a:rPr>
                        <a:t>The Code Manager to remove the unremovable filter and upload a new copy of the Operational Contacts list to the REC portal</a:t>
                      </a: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Code Manager</a:t>
                      </a: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13/02/2026</a:t>
                      </a: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13/03/2026</a:t>
                      </a:r>
                    </a:p>
                  </a:txBody>
                  <a:tcPr marL="7965" marR="7965" marT="796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400" b="0" i="0" u="none" strike="noStrike">
                          <a:solidFill>
                            <a:schemeClr val="tx1"/>
                          </a:solidFill>
                          <a:effectLst/>
                          <a:latin typeface="Arial" panose="020B0604020202020204" pitchFamily="34" charset="0"/>
                          <a:cs typeface="Arial" panose="020B0604020202020204" pitchFamily="34" charset="0"/>
                        </a:rPr>
                        <a:t>An updated version of the Operational Contacts list with the filter removed was uploaded on 13/02/2026.</a:t>
                      </a:r>
                    </a:p>
                    <a:p>
                      <a:pPr algn="l" fontAlgn="ctr">
                        <a:buNone/>
                      </a:pPr>
                      <a:endParaRPr lang="en-GB" sz="1400" b="0" i="0" u="none" strike="noStrike">
                        <a:solidFill>
                          <a:schemeClr val="tx1"/>
                        </a:solidFill>
                        <a:effectLst/>
                        <a:latin typeface="Arial" panose="020B0604020202020204" pitchFamily="34" charset="0"/>
                        <a:cs typeface="Arial" panose="020B0604020202020204" pitchFamily="34" charset="0"/>
                      </a:endParaRPr>
                    </a:p>
                  </a:txBody>
                  <a:tcPr marL="7965" marR="7965" marT="7965" marB="0" anchor="ctr"/>
                </a:tc>
                <a:tc>
                  <a:txBody>
                    <a:bodyPr/>
                    <a:lstStyle/>
                    <a:p>
                      <a:pPr algn="ctr" fontAlgn="ctr">
                        <a:buNone/>
                      </a:pPr>
                      <a:r>
                        <a:rPr lang="en-GB" sz="1400" b="0" i="0" u="none" strike="noStrike">
                          <a:solidFill>
                            <a:schemeClr val="tx1"/>
                          </a:solidFill>
                          <a:effectLst/>
                          <a:latin typeface="Arial" panose="020B0604020202020204" pitchFamily="34" charset="0"/>
                          <a:cs typeface="Arial" panose="020B0604020202020204" pitchFamily="34" charset="0"/>
                        </a:rPr>
                        <a:t>Propose to Close</a:t>
                      </a:r>
                    </a:p>
                  </a:txBody>
                  <a:tcPr marL="7965" marR="7965" marT="7965" marB="0" anchor="ctr"/>
                </a:tc>
                <a:extLst>
                  <a:ext uri="{0D108BD9-81ED-4DB2-BD59-A6C34878D82A}">
                    <a16:rowId xmlns:a16="http://schemas.microsoft.com/office/drawing/2014/main" val="670501820"/>
                  </a:ext>
                </a:extLst>
              </a:tr>
            </a:tbl>
          </a:graphicData>
        </a:graphic>
      </p:graphicFrame>
    </p:spTree>
    <p:extLst>
      <p:ext uri="{BB962C8B-B14F-4D97-AF65-F5344CB8AC3E}">
        <p14:creationId xmlns:p14="http://schemas.microsoft.com/office/powerpoint/2010/main" val="3832898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a:latin typeface="Arial"/>
                <a:ea typeface="Roboto"/>
                <a:cs typeface="Arial"/>
              </a:rPr>
              <a:t>2. Gas mem </a:t>
            </a:r>
            <a:r>
              <a:rPr lang="en-GB" err="1">
                <a:latin typeface="Arial"/>
                <a:ea typeface="Roboto"/>
                <a:cs typeface="Arial"/>
              </a:rPr>
              <a:t>reconcilitation</a:t>
            </a:r>
            <a:r>
              <a:rPr lang="en-GB">
                <a:latin typeface="Arial"/>
                <a:ea typeface="Roboto"/>
                <a:cs typeface="Arial"/>
              </a:rPr>
              <a:t> process</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a:latin typeface="Arial" panose="020B0604020202020204" pitchFamily="34" charset="0"/>
                <a:ea typeface="Roboto"/>
                <a:cs typeface="Arial" panose="020B0604020202020204" pitchFamily="34" charset="0"/>
              </a:rPr>
              <a:t>Code manager</a:t>
            </a: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604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15407-395B-921B-3656-DACC36A386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AF7919-BC5C-7094-C055-57BADB68C5DC}"/>
              </a:ext>
            </a:extLst>
          </p:cNvPr>
          <p:cNvSpPr>
            <a:spLocks noGrp="1"/>
          </p:cNvSpPr>
          <p:nvPr>
            <p:ph type="title"/>
          </p:nvPr>
        </p:nvSpPr>
        <p:spPr/>
        <p:txBody>
          <a:bodyPr/>
          <a:lstStyle/>
          <a:p>
            <a:r>
              <a:rPr lang="en-GB"/>
              <a:t>Gas MEM Reconciliation obligations</a:t>
            </a:r>
          </a:p>
        </p:txBody>
      </p:sp>
      <p:sp>
        <p:nvSpPr>
          <p:cNvPr id="4" name="TextBox 3">
            <a:extLst>
              <a:ext uri="{FF2B5EF4-FFF2-40B4-BE49-F238E27FC236}">
                <a16:creationId xmlns:a16="http://schemas.microsoft.com/office/drawing/2014/main" id="{6BAFEF70-E7FE-44C1-6D33-633FE6D5B6EE}"/>
              </a:ext>
            </a:extLst>
          </p:cNvPr>
          <p:cNvSpPr txBox="1"/>
          <p:nvPr/>
        </p:nvSpPr>
        <p:spPr>
          <a:xfrm>
            <a:off x="625331" y="1411951"/>
            <a:ext cx="10941337" cy="4247317"/>
          </a:xfrm>
          <a:prstGeom prst="rect">
            <a:avLst/>
          </a:prstGeom>
          <a:noFill/>
        </p:spPr>
        <p:txBody>
          <a:bodyPr wrap="square">
            <a:spAutoFit/>
          </a:bodyPr>
          <a:lstStyle/>
          <a:p>
            <a:r>
              <a:rPr lang="en-GB">
                <a:latin typeface="Arial" panose="020B0604020202020204" pitchFamily="34" charset="0"/>
                <a:cs typeface="Arial" panose="020B0604020202020204" pitchFamily="34" charset="0"/>
                <a:hlinkClick r:id="rId2"/>
              </a:rPr>
              <a:t>Schedule 14 – Metering Operations</a:t>
            </a:r>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Gas Annual Portfolio Reconciliation</a:t>
            </a:r>
          </a:p>
          <a:p>
            <a:r>
              <a:rPr lang="en-GB" sz="1600" i="1">
                <a:latin typeface="Arial" panose="020B0604020202020204" pitchFamily="34" charset="0"/>
                <a:cs typeface="Arial" panose="020B0604020202020204" pitchFamily="34" charset="0"/>
              </a:rPr>
              <a:t>2.31 Gas MAMs shall participate in an annual portfolio reconciliation exercise. Gas MAMs shall provide the Annual Reconciliation Data Items (as defined in the Data Specification), for each Supply Meter Point for which a meter is installed, to the CDSP within 15 Working Days following the agreed extract date of 1 April each year. </a:t>
            </a:r>
          </a:p>
          <a:p>
            <a:endParaRPr lang="en-GB" sz="1600" i="1">
              <a:latin typeface="Arial" panose="020B0604020202020204" pitchFamily="34" charset="0"/>
              <a:cs typeface="Arial" panose="020B0604020202020204" pitchFamily="34" charset="0"/>
            </a:endParaRPr>
          </a:p>
          <a:p>
            <a:r>
              <a:rPr lang="en-GB" sz="1600" i="1">
                <a:latin typeface="Arial" panose="020B0604020202020204" pitchFamily="34" charset="0"/>
                <a:cs typeface="Arial" panose="020B0604020202020204" pitchFamily="34" charset="0"/>
              </a:rPr>
              <a:t>2.32 The gas MAM shall take a snapshot of the relevant Data Items on the extract date and provide this data to the CDSP in a format and via the means set out in the Data Specification. The CDSP will carry out a reconciliation of MAM data against data in the Central Gas Register and report to the Code Manager and the relevant Gas Suppliers and MAMs using contact details provided by the Code Manager in accordance with the Service Definition for CDSP Further Services. </a:t>
            </a:r>
          </a:p>
          <a:p>
            <a:endParaRPr lang="en-GB" sz="1600" i="1">
              <a:latin typeface="Arial" panose="020B0604020202020204" pitchFamily="34" charset="0"/>
              <a:cs typeface="Arial" panose="020B0604020202020204" pitchFamily="34" charset="0"/>
            </a:endParaRPr>
          </a:p>
          <a:p>
            <a:r>
              <a:rPr lang="en-GB" sz="1600" i="1">
                <a:latin typeface="Arial" panose="020B0604020202020204" pitchFamily="34" charset="0"/>
                <a:cs typeface="Arial" panose="020B0604020202020204" pitchFamily="34" charset="0"/>
              </a:rPr>
              <a:t>2.33 Where the gas MAM is informed of any inconsistencies identified through the annual portfolio reconciliation exercise, it shall review the issue and support resolution of the inconsistency within any timescales specified by the REC Performance Assurance Board. </a:t>
            </a:r>
          </a:p>
        </p:txBody>
      </p:sp>
    </p:spTree>
    <p:extLst>
      <p:ext uri="{BB962C8B-B14F-4D97-AF65-F5344CB8AC3E}">
        <p14:creationId xmlns:p14="http://schemas.microsoft.com/office/powerpoint/2010/main" val="1804499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83CB0DA-53DB-83FF-78AB-F6E57A741D8C}"/>
              </a:ext>
            </a:extLst>
          </p:cNvPr>
          <p:cNvSpPr>
            <a:spLocks noGrp="1"/>
          </p:cNvSpPr>
          <p:nvPr>
            <p:ph type="title"/>
          </p:nvPr>
        </p:nvSpPr>
        <p:spPr/>
        <p:txBody>
          <a:bodyPr/>
          <a:lstStyle/>
          <a:p>
            <a:r>
              <a:rPr lang="en-GB"/>
              <a:t>Gas MEM Reconciliation Process</a:t>
            </a:r>
          </a:p>
        </p:txBody>
      </p:sp>
      <p:graphicFrame>
        <p:nvGraphicFramePr>
          <p:cNvPr id="9" name="Content Placeholder 8">
            <a:extLst>
              <a:ext uri="{FF2B5EF4-FFF2-40B4-BE49-F238E27FC236}">
                <a16:creationId xmlns:a16="http://schemas.microsoft.com/office/drawing/2014/main" id="{A320BD3D-7A7F-1202-24D2-9B0EA4E52E84}"/>
              </a:ext>
            </a:extLst>
          </p:cNvPr>
          <p:cNvGraphicFramePr>
            <a:graphicFrameLocks noGrp="1"/>
          </p:cNvGraphicFramePr>
          <p:nvPr>
            <p:ph sz="quarter" idx="10"/>
            <p:extLst>
              <p:ext uri="{D42A27DB-BD31-4B8C-83A1-F6EECF244321}">
                <p14:modId xmlns:p14="http://schemas.microsoft.com/office/powerpoint/2010/main" val="958850603"/>
              </p:ext>
            </p:extLst>
          </p:nvPr>
        </p:nvGraphicFramePr>
        <p:xfrm>
          <a:off x="910431" y="1209368"/>
          <a:ext cx="10371137" cy="528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1905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92EC3-8BD5-3C1A-D951-0BB7EB410013}"/>
              </a:ext>
            </a:extLst>
          </p:cNvPr>
          <p:cNvSpPr>
            <a:spLocks noGrp="1"/>
          </p:cNvSpPr>
          <p:nvPr>
            <p:ph type="title"/>
          </p:nvPr>
        </p:nvSpPr>
        <p:spPr/>
        <p:txBody>
          <a:bodyPr/>
          <a:lstStyle/>
          <a:p>
            <a:r>
              <a:rPr lang="en-GB"/>
              <a:t>Formatting requirements</a:t>
            </a:r>
          </a:p>
        </p:txBody>
      </p:sp>
      <p:graphicFrame>
        <p:nvGraphicFramePr>
          <p:cNvPr id="7" name="Table 6">
            <a:extLst>
              <a:ext uri="{FF2B5EF4-FFF2-40B4-BE49-F238E27FC236}">
                <a16:creationId xmlns:a16="http://schemas.microsoft.com/office/drawing/2014/main" id="{1795650F-55BA-E45A-C0E3-827BE5D602D1}"/>
              </a:ext>
            </a:extLst>
          </p:cNvPr>
          <p:cNvGraphicFramePr>
            <a:graphicFrameLocks noGrp="1"/>
          </p:cNvGraphicFramePr>
          <p:nvPr>
            <p:extLst>
              <p:ext uri="{D42A27DB-BD31-4B8C-83A1-F6EECF244321}">
                <p14:modId xmlns:p14="http://schemas.microsoft.com/office/powerpoint/2010/main" val="3355642766"/>
              </p:ext>
            </p:extLst>
          </p:nvPr>
        </p:nvGraphicFramePr>
        <p:xfrm>
          <a:off x="569779" y="1325974"/>
          <a:ext cx="10658659" cy="4565570"/>
        </p:xfrm>
        <a:graphic>
          <a:graphicData uri="http://schemas.openxmlformats.org/drawingml/2006/table">
            <a:tbl>
              <a:tblPr firstRow="1" firstCol="1" bandRow="1">
                <a:tableStyleId>{F5AB1C69-6EDB-4FF4-983F-18BD219EF322}</a:tableStyleId>
              </a:tblPr>
              <a:tblGrid>
                <a:gridCol w="1526196">
                  <a:extLst>
                    <a:ext uri="{9D8B030D-6E8A-4147-A177-3AD203B41FA5}">
                      <a16:colId xmlns:a16="http://schemas.microsoft.com/office/drawing/2014/main" val="1070728880"/>
                    </a:ext>
                  </a:extLst>
                </a:gridCol>
                <a:gridCol w="1178167">
                  <a:extLst>
                    <a:ext uri="{9D8B030D-6E8A-4147-A177-3AD203B41FA5}">
                      <a16:colId xmlns:a16="http://schemas.microsoft.com/office/drawing/2014/main" val="1780343155"/>
                    </a:ext>
                  </a:extLst>
                </a:gridCol>
                <a:gridCol w="1110321">
                  <a:extLst>
                    <a:ext uri="{9D8B030D-6E8A-4147-A177-3AD203B41FA5}">
                      <a16:colId xmlns:a16="http://schemas.microsoft.com/office/drawing/2014/main" val="3676912930"/>
                    </a:ext>
                  </a:extLst>
                </a:gridCol>
                <a:gridCol w="5619152">
                  <a:extLst>
                    <a:ext uri="{9D8B030D-6E8A-4147-A177-3AD203B41FA5}">
                      <a16:colId xmlns:a16="http://schemas.microsoft.com/office/drawing/2014/main" val="2614402050"/>
                    </a:ext>
                  </a:extLst>
                </a:gridCol>
                <a:gridCol w="1224823">
                  <a:extLst>
                    <a:ext uri="{9D8B030D-6E8A-4147-A177-3AD203B41FA5}">
                      <a16:colId xmlns:a16="http://schemas.microsoft.com/office/drawing/2014/main" val="3427113376"/>
                    </a:ext>
                  </a:extLst>
                </a:gridCol>
              </a:tblGrid>
              <a:tr h="330649">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Data Item/Headers</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Domain</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Field Characters</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Comments</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Default Value</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extLst>
                  <a:ext uri="{0D108BD9-81ED-4DB2-BD59-A6C34878D82A}">
                    <a16:rowId xmlns:a16="http://schemas.microsoft.com/office/drawing/2014/main" val="829707"/>
                  </a:ext>
                </a:extLst>
              </a:tr>
              <a:tr h="330649">
                <a:tc>
                  <a:txBody>
                    <a:bodyPr/>
                    <a:lstStyle/>
                    <a:p>
                      <a:pPr algn="r">
                        <a:lnSpc>
                          <a:spcPct val="115000"/>
                        </a:lnSpc>
                        <a:spcAft>
                          <a:spcPts val="1000"/>
                        </a:spcAft>
                        <a:buNone/>
                      </a:pPr>
                      <a:r>
                        <a:rPr lang="en-GB" sz="1400">
                          <a:effectLst/>
                          <a:latin typeface="Arial" panose="020B0604020202020204" pitchFamily="34" charset="0"/>
                          <a:cs typeface="Arial" panose="020B0604020202020204" pitchFamily="34" charset="0"/>
                        </a:rPr>
                        <a:t>MPRN</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Numeric</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10</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Meter Point Reference Number for the Supply Point</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9999999999</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extLst>
                  <a:ext uri="{0D108BD9-81ED-4DB2-BD59-A6C34878D82A}">
                    <a16:rowId xmlns:a16="http://schemas.microsoft.com/office/drawing/2014/main" val="1960775275"/>
                  </a:ext>
                </a:extLst>
              </a:tr>
              <a:tr h="330649">
                <a:tc>
                  <a:txBody>
                    <a:bodyPr/>
                    <a:lstStyle/>
                    <a:p>
                      <a:pPr algn="r">
                        <a:lnSpc>
                          <a:spcPct val="115000"/>
                        </a:lnSpc>
                        <a:spcAft>
                          <a:spcPts val="1000"/>
                        </a:spcAft>
                        <a:buNone/>
                      </a:pPr>
                      <a:r>
                        <a:rPr lang="en-GB" sz="1400">
                          <a:effectLst/>
                          <a:latin typeface="Arial" panose="020B0604020202020204" pitchFamily="34" charset="0"/>
                          <a:cs typeface="Arial" panose="020B0604020202020204" pitchFamily="34" charset="0"/>
                        </a:rPr>
                        <a:t>Postcode</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Text</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9</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Outcode &amp; Incode for the Supply Meter Point e.g. B91 3DL</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extLst>
                  <a:ext uri="{0D108BD9-81ED-4DB2-BD59-A6C34878D82A}">
                    <a16:rowId xmlns:a16="http://schemas.microsoft.com/office/drawing/2014/main" val="974484876"/>
                  </a:ext>
                </a:extLst>
              </a:tr>
              <a:tr h="330649">
                <a:tc>
                  <a:txBody>
                    <a:bodyPr/>
                    <a:lstStyle/>
                    <a:p>
                      <a:pPr algn="r">
                        <a:lnSpc>
                          <a:spcPct val="115000"/>
                        </a:lnSpc>
                        <a:spcAft>
                          <a:spcPts val="1000"/>
                        </a:spcAft>
                        <a:buNone/>
                      </a:pPr>
                      <a:r>
                        <a:rPr lang="en-GB" sz="1400">
                          <a:effectLst/>
                          <a:latin typeface="Arial" panose="020B0604020202020204" pitchFamily="34" charset="0"/>
                          <a:cs typeface="Arial" panose="020B0604020202020204" pitchFamily="34" charset="0"/>
                        </a:rPr>
                        <a:t>Supplier ID</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Text</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3</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3 letter short code (ID) of the Supplier associated with the MPRN</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UNK</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extLst>
                  <a:ext uri="{0D108BD9-81ED-4DB2-BD59-A6C34878D82A}">
                    <a16:rowId xmlns:a16="http://schemas.microsoft.com/office/drawing/2014/main" val="2808972645"/>
                  </a:ext>
                </a:extLst>
              </a:tr>
              <a:tr h="330649">
                <a:tc>
                  <a:txBody>
                    <a:bodyPr/>
                    <a:lstStyle/>
                    <a:p>
                      <a:pPr algn="r">
                        <a:lnSpc>
                          <a:spcPct val="115000"/>
                        </a:lnSpc>
                        <a:spcAft>
                          <a:spcPts val="1000"/>
                        </a:spcAft>
                        <a:buNone/>
                      </a:pPr>
                      <a:r>
                        <a:rPr lang="en-GB" sz="1400">
                          <a:effectLst/>
                          <a:latin typeface="Arial" panose="020B0604020202020204" pitchFamily="34" charset="0"/>
                          <a:cs typeface="Arial" panose="020B0604020202020204" pitchFamily="34" charset="0"/>
                        </a:rPr>
                        <a:t>MSN</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Text</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30</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Meter Serial Number of the asset located on the Supply Meter Point</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Unknown</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extLst>
                  <a:ext uri="{0D108BD9-81ED-4DB2-BD59-A6C34878D82A}">
                    <a16:rowId xmlns:a16="http://schemas.microsoft.com/office/drawing/2014/main" val="2765325949"/>
                  </a:ext>
                </a:extLst>
              </a:tr>
              <a:tr h="499864">
                <a:tc>
                  <a:txBody>
                    <a:bodyPr/>
                    <a:lstStyle/>
                    <a:p>
                      <a:pPr algn="r">
                        <a:lnSpc>
                          <a:spcPct val="115000"/>
                        </a:lnSpc>
                        <a:spcAft>
                          <a:spcPts val="1000"/>
                        </a:spcAft>
                        <a:buNone/>
                      </a:pPr>
                      <a:r>
                        <a:rPr lang="en-GB" sz="1400">
                          <a:effectLst/>
                          <a:latin typeface="Arial" panose="020B0604020202020204" pitchFamily="34" charset="0"/>
                          <a:cs typeface="Arial" panose="020B0604020202020204" pitchFamily="34" charset="0"/>
                        </a:rPr>
                        <a:t>Asset Effective from Date</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Text (Date) YYYYMMDD</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8</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The date in which the asset was installed at the Supply Meter Point</a:t>
                      </a: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18990101</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extLst>
                  <a:ext uri="{0D108BD9-81ED-4DB2-BD59-A6C34878D82A}">
                    <a16:rowId xmlns:a16="http://schemas.microsoft.com/office/drawing/2014/main" val="2973070830"/>
                  </a:ext>
                </a:extLst>
              </a:tr>
              <a:tr h="501475">
                <a:tc>
                  <a:txBody>
                    <a:bodyPr/>
                    <a:lstStyle/>
                    <a:p>
                      <a:pPr algn="r">
                        <a:lnSpc>
                          <a:spcPct val="115000"/>
                        </a:lnSpc>
                        <a:spcAft>
                          <a:spcPts val="1000"/>
                        </a:spcAft>
                        <a:buNone/>
                      </a:pPr>
                      <a:r>
                        <a:rPr lang="en-GB" sz="1400">
                          <a:effectLst/>
                          <a:latin typeface="Arial" panose="020B0604020202020204" pitchFamily="34" charset="0"/>
                          <a:cs typeface="Arial" panose="020B0604020202020204" pitchFamily="34" charset="0"/>
                        </a:rPr>
                        <a:t>MEM Effective from Date</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Text (Date)  YYYYMMDD</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8</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The date in which you became effective at the Supply Meter Point as the MEM</a:t>
                      </a: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18990101</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extLst>
                  <a:ext uri="{0D108BD9-81ED-4DB2-BD59-A6C34878D82A}">
                    <a16:rowId xmlns:a16="http://schemas.microsoft.com/office/drawing/2014/main" val="3759727650"/>
                  </a:ext>
                </a:extLst>
              </a:tr>
              <a:tr h="330649">
                <a:tc>
                  <a:txBody>
                    <a:bodyPr/>
                    <a:lstStyle/>
                    <a:p>
                      <a:pPr algn="r">
                        <a:lnSpc>
                          <a:spcPct val="115000"/>
                        </a:lnSpc>
                        <a:spcAft>
                          <a:spcPts val="1000"/>
                        </a:spcAft>
                        <a:buNone/>
                      </a:pPr>
                      <a:r>
                        <a:rPr lang="en-GB" sz="1400">
                          <a:effectLst/>
                          <a:latin typeface="Arial" panose="020B0604020202020204" pitchFamily="34" charset="0"/>
                          <a:cs typeface="Arial" panose="020B0604020202020204" pitchFamily="34" charset="0"/>
                        </a:rPr>
                        <a:t>Meter model</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Text</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20</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Model of the asset installed on the Supply Meter Point</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Unknown</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extLst>
                  <a:ext uri="{0D108BD9-81ED-4DB2-BD59-A6C34878D82A}">
                    <a16:rowId xmlns:a16="http://schemas.microsoft.com/office/drawing/2014/main" val="893291894"/>
                  </a:ext>
                </a:extLst>
              </a:tr>
              <a:tr h="501475">
                <a:tc>
                  <a:txBody>
                    <a:bodyPr/>
                    <a:lstStyle/>
                    <a:p>
                      <a:pPr algn="r">
                        <a:lnSpc>
                          <a:spcPct val="115000"/>
                        </a:lnSpc>
                        <a:spcAft>
                          <a:spcPts val="1000"/>
                        </a:spcAft>
                        <a:buNone/>
                      </a:pPr>
                      <a:r>
                        <a:rPr lang="en-GB" sz="1400">
                          <a:effectLst/>
                          <a:latin typeface="Arial" panose="020B0604020202020204" pitchFamily="34" charset="0"/>
                          <a:cs typeface="Arial" panose="020B0604020202020204" pitchFamily="34" charset="0"/>
                        </a:rPr>
                        <a:t>Meter manufacturer</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Text</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3</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2 or 3 letter short code for the Meter Manufacturer of the asset installed on the Supply Meter Point</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UNK</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extLst>
                  <a:ext uri="{0D108BD9-81ED-4DB2-BD59-A6C34878D82A}">
                    <a16:rowId xmlns:a16="http://schemas.microsoft.com/office/drawing/2014/main" val="1059576125"/>
                  </a:ext>
                </a:extLst>
              </a:tr>
              <a:tr h="0">
                <a:tc>
                  <a:txBody>
                    <a:bodyPr/>
                    <a:lstStyle/>
                    <a:p>
                      <a:pPr algn="r">
                        <a:lnSpc>
                          <a:spcPct val="115000"/>
                        </a:lnSpc>
                        <a:spcAft>
                          <a:spcPts val="1000"/>
                        </a:spcAft>
                        <a:buNone/>
                      </a:pPr>
                      <a:r>
                        <a:rPr lang="en-GB" sz="1400">
                          <a:effectLst/>
                          <a:latin typeface="Arial" panose="020B0604020202020204" pitchFamily="34" charset="0"/>
                          <a:cs typeface="Arial" panose="020B0604020202020204" pitchFamily="34" charset="0"/>
                        </a:rPr>
                        <a:t>MEM Extract date</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Text (Date)  YYYYMMDD</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8</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The date the extracted data is for. Data can be extracted at any point prior to submission to the CDSP, however the data contained within the file should be as at 01 April </a:t>
                      </a: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18990101</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extLst>
                  <a:ext uri="{0D108BD9-81ED-4DB2-BD59-A6C34878D82A}">
                    <a16:rowId xmlns:a16="http://schemas.microsoft.com/office/drawing/2014/main" val="1303890009"/>
                  </a:ext>
                </a:extLst>
              </a:tr>
              <a:tr h="159823">
                <a:tc>
                  <a:txBody>
                    <a:bodyPr/>
                    <a:lstStyle/>
                    <a:p>
                      <a:pPr algn="r">
                        <a:lnSpc>
                          <a:spcPct val="115000"/>
                        </a:lnSpc>
                        <a:spcAft>
                          <a:spcPts val="1000"/>
                        </a:spcAft>
                        <a:buNone/>
                      </a:pPr>
                      <a:r>
                        <a:rPr lang="en-GB" sz="1400">
                          <a:effectLst/>
                          <a:latin typeface="Arial" panose="020B0604020202020204" pitchFamily="34" charset="0"/>
                          <a:cs typeface="Arial" panose="020B0604020202020204" pitchFamily="34" charset="0"/>
                        </a:rPr>
                        <a:t>MEM ID</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Text</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3</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Your 3 letter MEM short code (ID) </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tc>
                  <a:txBody>
                    <a:bodyPr/>
                    <a:lstStyle/>
                    <a:p>
                      <a:pPr algn="ctr">
                        <a:lnSpc>
                          <a:spcPct val="115000"/>
                        </a:lnSpc>
                        <a:spcAft>
                          <a:spcPts val="1000"/>
                        </a:spcAft>
                        <a:buNone/>
                      </a:pPr>
                      <a:r>
                        <a:rPr lang="en-GB" sz="1400">
                          <a:effectLst/>
                          <a:latin typeface="Arial" panose="020B0604020202020204" pitchFamily="34" charset="0"/>
                          <a:cs typeface="Arial" panose="020B0604020202020204" pitchFamily="34" charset="0"/>
                        </a:rPr>
                        <a:t>UNK</a:t>
                      </a:r>
                      <a:endParaRPr lang="en-GB" sz="1400">
                        <a:effectLst/>
                        <a:latin typeface="Arial" panose="020B0604020202020204" pitchFamily="34" charset="0"/>
                        <a:ea typeface="Arial" panose="020B0604020202020204" pitchFamily="34" charset="0"/>
                        <a:cs typeface="Arial" panose="020B0604020202020204" pitchFamily="34" charset="0"/>
                      </a:endParaRPr>
                    </a:p>
                  </a:txBody>
                  <a:tcPr marL="59717" marR="59717" marT="0" marB="0"/>
                </a:tc>
                <a:extLst>
                  <a:ext uri="{0D108BD9-81ED-4DB2-BD59-A6C34878D82A}">
                    <a16:rowId xmlns:a16="http://schemas.microsoft.com/office/drawing/2014/main" val="1566574802"/>
                  </a:ext>
                </a:extLst>
              </a:tr>
            </a:tbl>
          </a:graphicData>
        </a:graphic>
      </p:graphicFrame>
      <p:sp>
        <p:nvSpPr>
          <p:cNvPr id="9" name="TextBox 8">
            <a:extLst>
              <a:ext uri="{FF2B5EF4-FFF2-40B4-BE49-F238E27FC236}">
                <a16:creationId xmlns:a16="http://schemas.microsoft.com/office/drawing/2014/main" id="{984AD267-0288-740B-3408-2465E045CD53}"/>
              </a:ext>
            </a:extLst>
          </p:cNvPr>
          <p:cNvSpPr txBox="1"/>
          <p:nvPr/>
        </p:nvSpPr>
        <p:spPr>
          <a:xfrm>
            <a:off x="1806430" y="6109052"/>
            <a:ext cx="2359741" cy="383823"/>
          </a:xfrm>
          <a:prstGeom prst="rect">
            <a:avLst/>
          </a:prstGeom>
          <a:noFill/>
          <a:ln>
            <a:solidFill>
              <a:srgbClr val="70ADA3"/>
            </a:solidFill>
          </a:ln>
        </p:spPr>
        <p:txBody>
          <a:bodyPr wrap="square">
            <a:spAutoFit/>
          </a:bodyPr>
          <a:lstStyle/>
          <a:p>
            <a:pPr lvl="0">
              <a:lnSpc>
                <a:spcPct val="115000"/>
              </a:lnSpc>
              <a:spcAft>
                <a:spcPts val="1000"/>
              </a:spcAft>
            </a:pPr>
            <a:r>
              <a:rPr lang="en-GB" sz="1800">
                <a:effectLst/>
                <a:latin typeface="Arial" panose="020B0604020202020204" pitchFamily="34" charset="0"/>
                <a:ea typeface="Arial" panose="020B0604020202020204" pitchFamily="34" charset="0"/>
                <a:cs typeface="Arial" panose="020B0604020202020204" pitchFamily="34" charset="0"/>
              </a:rPr>
              <a:t>Postcode is optional</a:t>
            </a:r>
          </a:p>
        </p:txBody>
      </p:sp>
      <p:sp>
        <p:nvSpPr>
          <p:cNvPr id="10" name="TextBox 9">
            <a:extLst>
              <a:ext uri="{FF2B5EF4-FFF2-40B4-BE49-F238E27FC236}">
                <a16:creationId xmlns:a16="http://schemas.microsoft.com/office/drawing/2014/main" id="{671FA117-F45B-3105-A427-3CB1817D9E93}"/>
              </a:ext>
            </a:extLst>
          </p:cNvPr>
          <p:cNvSpPr txBox="1"/>
          <p:nvPr/>
        </p:nvSpPr>
        <p:spPr>
          <a:xfrm>
            <a:off x="4510302" y="6109052"/>
            <a:ext cx="3171396" cy="383823"/>
          </a:xfrm>
          <a:prstGeom prst="rect">
            <a:avLst/>
          </a:prstGeom>
          <a:noFill/>
          <a:ln>
            <a:solidFill>
              <a:srgbClr val="70ADA3"/>
            </a:solidFill>
          </a:ln>
        </p:spPr>
        <p:txBody>
          <a:bodyPr wrap="square">
            <a:spAutoFit/>
          </a:bodyPr>
          <a:lstStyle/>
          <a:p>
            <a:pPr lvl="0">
              <a:lnSpc>
                <a:spcPct val="115000"/>
              </a:lnSpc>
              <a:spcAft>
                <a:spcPts val="1000"/>
              </a:spcAft>
            </a:pPr>
            <a:r>
              <a:rPr lang="en-GB" sz="1800">
                <a:effectLst/>
                <a:latin typeface="Arial" panose="020B0604020202020204" pitchFamily="34" charset="0"/>
                <a:ea typeface="Arial" panose="020B0604020202020204" pitchFamily="34" charset="0"/>
                <a:cs typeface="Arial" panose="020B0604020202020204" pitchFamily="34" charset="0"/>
              </a:rPr>
              <a:t>Use default values if needed</a:t>
            </a:r>
          </a:p>
        </p:txBody>
      </p:sp>
      <p:sp>
        <p:nvSpPr>
          <p:cNvPr id="11" name="TextBox 10">
            <a:extLst>
              <a:ext uri="{FF2B5EF4-FFF2-40B4-BE49-F238E27FC236}">
                <a16:creationId xmlns:a16="http://schemas.microsoft.com/office/drawing/2014/main" id="{C4147326-FDF9-3A88-1A20-0CE6846FDDC4}"/>
              </a:ext>
            </a:extLst>
          </p:cNvPr>
          <p:cNvSpPr txBox="1"/>
          <p:nvPr/>
        </p:nvSpPr>
        <p:spPr>
          <a:xfrm>
            <a:off x="8025829" y="6109053"/>
            <a:ext cx="2281082" cy="383823"/>
          </a:xfrm>
          <a:prstGeom prst="rect">
            <a:avLst/>
          </a:prstGeom>
          <a:noFill/>
          <a:ln>
            <a:solidFill>
              <a:srgbClr val="70ADA3"/>
            </a:solidFill>
          </a:ln>
        </p:spPr>
        <p:txBody>
          <a:bodyPr wrap="square">
            <a:spAutoFit/>
          </a:bodyPr>
          <a:lstStyle/>
          <a:p>
            <a:pPr lvl="0">
              <a:lnSpc>
                <a:spcPct val="115000"/>
              </a:lnSpc>
              <a:spcAft>
                <a:spcPts val="1000"/>
              </a:spcAft>
            </a:pPr>
            <a:r>
              <a:rPr lang="en-GB" sz="1800">
                <a:effectLst/>
                <a:latin typeface="Arial" panose="020B0604020202020204" pitchFamily="34" charset="0"/>
                <a:ea typeface="Arial" panose="020B0604020202020204" pitchFamily="34" charset="0"/>
                <a:cs typeface="Arial" panose="020B0604020202020204" pitchFamily="34" charset="0"/>
              </a:rPr>
              <a:t>Do not leave blanks</a:t>
            </a:r>
          </a:p>
        </p:txBody>
      </p:sp>
    </p:spTree>
    <p:extLst>
      <p:ext uri="{BB962C8B-B14F-4D97-AF65-F5344CB8AC3E}">
        <p14:creationId xmlns:p14="http://schemas.microsoft.com/office/powerpoint/2010/main" val="1614870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C379D-6756-DEE7-49C5-B53E21CE9F3C}"/>
              </a:ext>
            </a:extLst>
          </p:cNvPr>
          <p:cNvSpPr>
            <a:spLocks noGrp="1"/>
          </p:cNvSpPr>
          <p:nvPr>
            <p:ph type="title"/>
          </p:nvPr>
        </p:nvSpPr>
        <p:spPr/>
        <p:txBody>
          <a:bodyPr/>
          <a:lstStyle/>
          <a:p>
            <a:r>
              <a:rPr lang="en-GB"/>
              <a:t>Next Steps</a:t>
            </a:r>
          </a:p>
        </p:txBody>
      </p:sp>
      <p:sp>
        <p:nvSpPr>
          <p:cNvPr id="8" name="TextBox 7">
            <a:extLst>
              <a:ext uri="{FF2B5EF4-FFF2-40B4-BE49-F238E27FC236}">
                <a16:creationId xmlns:a16="http://schemas.microsoft.com/office/drawing/2014/main" id="{13DF23CD-1BA9-50AE-B786-3C929C8165FB}"/>
              </a:ext>
            </a:extLst>
          </p:cNvPr>
          <p:cNvSpPr txBox="1"/>
          <p:nvPr/>
        </p:nvSpPr>
        <p:spPr>
          <a:xfrm>
            <a:off x="1553497" y="2251588"/>
            <a:ext cx="8455742" cy="2031325"/>
          </a:xfrm>
          <a:prstGeom prst="rect">
            <a:avLst/>
          </a:prstGeom>
          <a:noFill/>
        </p:spPr>
        <p:txBody>
          <a:bodyPr wrap="square">
            <a:spAutoFit/>
          </a:bodyPr>
          <a:lstStyle/>
          <a:p>
            <a:pPr>
              <a:buNone/>
            </a:pPr>
            <a:r>
              <a:rPr lang="en-GB" sz="1800" b="1" u="sng">
                <a:effectLst/>
                <a:latin typeface="Arial" panose="020B0604020202020204" pitchFamily="34" charset="0"/>
                <a:ea typeface="Aptos" panose="020B0004020202020204" pitchFamily="34" charset="0"/>
                <a:cs typeface="Aptos" panose="020B0004020202020204" pitchFamily="34" charset="0"/>
              </a:rPr>
              <a:t>Gas MEMs</a:t>
            </a:r>
          </a:p>
          <a:p>
            <a:pPr>
              <a:buNone/>
            </a:pPr>
            <a:endParaRPr lang="en-GB" sz="1800" b="1" u="sng">
              <a:effectLst/>
              <a:latin typeface="Arial" panose="020B0604020202020204" pitchFamily="34" charset="0"/>
              <a:ea typeface="Aptos" panose="020B0004020202020204" pitchFamily="34" charset="0"/>
              <a:cs typeface="Aptos" panose="020B0004020202020204" pitchFamily="34" charset="0"/>
            </a:endParaRPr>
          </a:p>
          <a:p>
            <a:pPr>
              <a:buNone/>
            </a:pPr>
            <a:r>
              <a:rPr lang="en-GB">
                <a:latin typeface="Arial" panose="020B0604020202020204" pitchFamily="34" charset="0"/>
                <a:ea typeface="Aptos" panose="020B0004020202020204" pitchFamily="34" charset="0"/>
                <a:cs typeface="Aptos" panose="020B0004020202020204" pitchFamily="34" charset="0"/>
              </a:rPr>
              <a:t>Email</a:t>
            </a:r>
            <a:r>
              <a:rPr lang="en-GB" sz="1800">
                <a:effectLst/>
                <a:latin typeface="Arial" panose="020B0604020202020204" pitchFamily="34" charset="0"/>
                <a:ea typeface="Aptos" panose="020B0004020202020204" pitchFamily="34" charset="0"/>
                <a:cs typeface="Aptos" panose="020B0004020202020204" pitchFamily="34" charset="0"/>
              </a:rPr>
              <a:t> </a:t>
            </a:r>
            <a:r>
              <a:rPr lang="en-GB" sz="1800" b="1" u="sng">
                <a:solidFill>
                  <a:srgbClr val="467886"/>
                </a:solidFill>
                <a:effectLst/>
                <a:latin typeface="Arial" panose="020B0604020202020204" pitchFamily="34" charset="0"/>
                <a:ea typeface="Aptos" panose="020B0004020202020204" pitchFamily="34" charset="0"/>
                <a:cs typeface="Aptos" panose="020B0004020202020204" pitchFamily="34" charset="0"/>
                <a:hlinkClick r:id="rId2" tooltip="mailto:spa_reports@xoserve.co.uk"/>
              </a:rPr>
              <a:t>SPA_Reports@xoserve.co.uk</a:t>
            </a:r>
            <a:r>
              <a:rPr lang="en-GB" sz="1800">
                <a:effectLst/>
                <a:latin typeface="Arial" panose="020B0604020202020204" pitchFamily="34" charset="0"/>
                <a:ea typeface="Aptos" panose="020B0004020202020204" pitchFamily="34" charset="0"/>
                <a:cs typeface="Aptos" panose="020B0004020202020204" pitchFamily="34" charset="0"/>
              </a:rPr>
              <a:t>, copying in your REC Operational Account Manager (OAM), </a:t>
            </a:r>
            <a:r>
              <a:rPr lang="en-GB" sz="1800" b="1">
                <a:effectLst/>
                <a:latin typeface="Arial" panose="020B0604020202020204" pitchFamily="34" charset="0"/>
                <a:ea typeface="Aptos" panose="020B0004020202020204" pitchFamily="34" charset="0"/>
                <a:cs typeface="Aptos" panose="020B0004020202020204" pitchFamily="34" charset="0"/>
              </a:rPr>
              <a:t>by 31 March 2025</a:t>
            </a:r>
            <a:r>
              <a:rPr lang="en-GB" sz="1800">
                <a:effectLst/>
                <a:latin typeface="Arial" panose="020B0604020202020204" pitchFamily="34" charset="0"/>
                <a:ea typeface="Aptos" panose="020B0004020202020204" pitchFamily="34" charset="0"/>
                <a:cs typeface="Aptos" panose="020B0004020202020204" pitchFamily="34" charset="0"/>
              </a:rPr>
              <a:t>, to confirm either:</a:t>
            </a:r>
            <a:endParaRPr lang="en-GB" sz="2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mj-lt"/>
              <a:buAutoNum type="arabicPeriod"/>
              <a:tabLst>
                <a:tab pos="457200" algn="l"/>
              </a:tabLst>
            </a:pPr>
            <a:r>
              <a:rPr lang="en-GB" sz="1800">
                <a:effectLst/>
                <a:latin typeface="Arial" panose="020B0604020202020204" pitchFamily="34" charset="0"/>
                <a:ea typeface="Times New Roman" panose="02020603050405020304" pitchFamily="18" charset="0"/>
                <a:cs typeface="Aptos" panose="020B0004020202020204" pitchFamily="34" charset="0"/>
              </a:rPr>
              <a:t>That you have gained access to the existing Huddle folders; or</a:t>
            </a:r>
            <a:endParaRPr lang="en-GB" sz="2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mj-lt"/>
              <a:buAutoNum type="arabicPeriod" startAt="2"/>
              <a:tabLst>
                <a:tab pos="457200" algn="l"/>
              </a:tabLst>
            </a:pPr>
            <a:r>
              <a:rPr lang="en-GB" sz="1800">
                <a:effectLst/>
                <a:latin typeface="Arial" panose="020B0604020202020204" pitchFamily="34" charset="0"/>
                <a:ea typeface="Times New Roman" panose="02020603050405020304" pitchFamily="18" charset="0"/>
                <a:cs typeface="Aptos" panose="020B0004020202020204" pitchFamily="34" charset="0"/>
              </a:rPr>
              <a:t>The contact name and email address of the dedicated member of your organisation to whom the relevant Huddle access will be granted</a:t>
            </a:r>
            <a:r>
              <a:rPr lang="en-GB" sz="1800" b="1">
                <a:effectLst/>
                <a:latin typeface="Arial" panose="020B0604020202020204" pitchFamily="34" charset="0"/>
                <a:ea typeface="Times New Roman" panose="02020603050405020304" pitchFamily="18" charset="0"/>
                <a:cs typeface="Aptos" panose="020B0004020202020204" pitchFamily="34" charset="0"/>
              </a:rPr>
              <a:t>.</a:t>
            </a:r>
            <a:endParaRPr lang="en-GB" sz="2800">
              <a:effectLst/>
              <a:latin typeface="Aptos" panose="020B000402020202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547217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3959098" y="2277362"/>
            <a:ext cx="7315454" cy="2303275"/>
          </a:xfrm>
        </p:spPr>
        <p:txBody>
          <a:bodyPr>
            <a:normAutofit fontScale="90000"/>
          </a:bodyPr>
          <a:lstStyle/>
          <a:p>
            <a:br>
              <a:rPr lang="en-GB" sz="2700">
                <a:cs typeface="Roboto" panose="02000000000000000000" pitchFamily="2" charset="0"/>
              </a:rPr>
            </a:br>
            <a:r>
              <a:rPr lang="en-GB" sz="2700">
                <a:latin typeface="Arial" panose="020B0604020202020204" pitchFamily="34" charset="0"/>
                <a:cs typeface="Arial" panose="020B0604020202020204" pitchFamily="34" charset="0"/>
              </a:rPr>
              <a:t>3. R0316 - Clarification to Data Items within the Payment Method </a:t>
            </a:r>
            <a:r>
              <a:rPr lang="en-GB" sz="2700" err="1">
                <a:latin typeface="Arial" panose="020B0604020202020204" pitchFamily="34" charset="0"/>
                <a:cs typeface="Arial" panose="020B0604020202020204" pitchFamily="34" charset="0"/>
              </a:rPr>
              <a:t>Levelisation</a:t>
            </a:r>
            <a:r>
              <a:rPr lang="en-GB" sz="2700">
                <a:latin typeface="Arial" panose="020B0604020202020204" pitchFamily="34" charset="0"/>
                <a:cs typeface="Arial" panose="020B0604020202020204" pitchFamily="34" charset="0"/>
              </a:rPr>
              <a:t> Supplier Data Reporting Specification</a:t>
            </a:r>
            <a:br>
              <a:rPr lang="en-GB"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sz="2400" b="1">
                <a:latin typeface="Arial" panose="020B0604020202020204" pitchFamily="34" charset="0"/>
                <a:cs typeface="Arial" panose="020B0604020202020204" pitchFamily="34" charset="0"/>
              </a:rPr>
              <a:t>Code manager</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1650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FFF6A-2D68-C1CB-E269-7C8BF044BB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1ED11A-98B9-921A-6C57-D5E59B331472}"/>
              </a:ext>
            </a:extLst>
          </p:cNvPr>
          <p:cNvSpPr>
            <a:spLocks noGrp="1"/>
          </p:cNvSpPr>
          <p:nvPr>
            <p:ph type="title"/>
          </p:nvPr>
        </p:nvSpPr>
        <p:spPr/>
        <p:txBody>
          <a:bodyPr>
            <a:normAutofit fontScale="90000"/>
          </a:bodyPr>
          <a:lstStyle/>
          <a:p>
            <a:r>
              <a:rPr lang="en-GB"/>
              <a:t>R0316  - Proposed Solution – Design &amp; Intent</a:t>
            </a:r>
          </a:p>
        </p:txBody>
      </p:sp>
      <p:graphicFrame>
        <p:nvGraphicFramePr>
          <p:cNvPr id="3" name="Diagram 2">
            <a:extLst>
              <a:ext uri="{FF2B5EF4-FFF2-40B4-BE49-F238E27FC236}">
                <a16:creationId xmlns:a16="http://schemas.microsoft.com/office/drawing/2014/main" id="{C00A2C7F-3EE6-4983-E493-C126CA9CD114}"/>
              </a:ext>
            </a:extLst>
          </p:cNvPr>
          <p:cNvGraphicFramePr/>
          <p:nvPr>
            <p:extLst>
              <p:ext uri="{D42A27DB-BD31-4B8C-83A1-F6EECF244321}">
                <p14:modId xmlns:p14="http://schemas.microsoft.com/office/powerpoint/2010/main" val="3575540050"/>
              </p:ext>
            </p:extLst>
          </p:nvPr>
        </p:nvGraphicFramePr>
        <p:xfrm>
          <a:off x="530044" y="1199072"/>
          <a:ext cx="11131911" cy="52938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0504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83228-084C-76A4-BF34-1C88159EE2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FE5E6D-39C5-279C-F339-7813633DC85B}"/>
              </a:ext>
            </a:extLst>
          </p:cNvPr>
          <p:cNvSpPr>
            <a:spLocks noGrp="1"/>
          </p:cNvSpPr>
          <p:nvPr>
            <p:ph type="title"/>
          </p:nvPr>
        </p:nvSpPr>
        <p:spPr/>
        <p:txBody>
          <a:bodyPr>
            <a:normAutofit/>
          </a:bodyPr>
          <a:lstStyle/>
          <a:p>
            <a:r>
              <a:rPr lang="en-GB"/>
              <a:t>R0316  - How to get in touch?</a:t>
            </a:r>
          </a:p>
        </p:txBody>
      </p:sp>
      <p:graphicFrame>
        <p:nvGraphicFramePr>
          <p:cNvPr id="3" name="Diagram 2">
            <a:extLst>
              <a:ext uri="{FF2B5EF4-FFF2-40B4-BE49-F238E27FC236}">
                <a16:creationId xmlns:a16="http://schemas.microsoft.com/office/drawing/2014/main" id="{99DF394B-4799-4D84-E875-20D7CC72D20F}"/>
              </a:ext>
            </a:extLst>
          </p:cNvPr>
          <p:cNvGraphicFramePr/>
          <p:nvPr>
            <p:extLst>
              <p:ext uri="{D42A27DB-BD31-4B8C-83A1-F6EECF244321}">
                <p14:modId xmlns:p14="http://schemas.microsoft.com/office/powerpoint/2010/main" val="4181556190"/>
              </p:ext>
            </p:extLst>
          </p:nvPr>
        </p:nvGraphicFramePr>
        <p:xfrm>
          <a:off x="530044" y="1199072"/>
          <a:ext cx="11131911" cy="52938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2967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C9F77-BAC6-64A6-13FE-3BFE7CD142F7}"/>
              </a:ext>
            </a:extLst>
          </p:cNvPr>
          <p:cNvSpPr>
            <a:spLocks noGrp="1"/>
          </p:cNvSpPr>
          <p:nvPr>
            <p:ph type="title"/>
          </p:nvPr>
        </p:nvSpPr>
        <p:spPr/>
        <p:txBody>
          <a:bodyPr/>
          <a:lstStyle/>
          <a:p>
            <a:r>
              <a:rPr lang="en-GB"/>
              <a:t>R0316 – Next Steps</a:t>
            </a:r>
          </a:p>
        </p:txBody>
      </p:sp>
      <p:graphicFrame>
        <p:nvGraphicFramePr>
          <p:cNvPr id="5" name="Diagram 4">
            <a:extLst>
              <a:ext uri="{FF2B5EF4-FFF2-40B4-BE49-F238E27FC236}">
                <a16:creationId xmlns:a16="http://schemas.microsoft.com/office/drawing/2014/main" id="{1AC1D9DD-31C9-0532-A3FB-D3B845D9F3C3}"/>
              </a:ext>
            </a:extLst>
          </p:cNvPr>
          <p:cNvGraphicFramePr/>
          <p:nvPr/>
        </p:nvGraphicFramePr>
        <p:xfrm>
          <a:off x="838200" y="1246139"/>
          <a:ext cx="1052945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7062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8BF9D-5528-223E-A538-E183795459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381578-3F39-27DE-C69D-5E9584123F08}"/>
              </a:ext>
            </a:extLst>
          </p:cNvPr>
          <p:cNvSpPr>
            <a:spLocks noGrp="1"/>
          </p:cNvSpPr>
          <p:nvPr>
            <p:ph type="title"/>
          </p:nvPr>
        </p:nvSpPr>
        <p:spPr>
          <a:xfrm>
            <a:off x="3959098" y="2277362"/>
            <a:ext cx="7315454" cy="2303275"/>
          </a:xfrm>
        </p:spPr>
        <p:txBody>
          <a:bodyPr>
            <a:normAutofit/>
          </a:bodyPr>
          <a:lstStyle/>
          <a:p>
            <a:r>
              <a:rPr lang="en-GB" sz="2700">
                <a:cs typeface="Roboto" panose="02000000000000000000" pitchFamily="2" charset="0"/>
              </a:rPr>
              <a:t>4. Key callouts</a:t>
            </a:r>
            <a:br>
              <a:rPr lang="en-GB"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A24717EE-F370-FC9B-FC5F-21933F25C15E}"/>
              </a:ext>
            </a:extLst>
          </p:cNvPr>
          <p:cNvSpPr>
            <a:spLocks noGrp="1"/>
          </p:cNvSpPr>
          <p:nvPr>
            <p:ph type="body" sz="quarter" idx="10"/>
          </p:nvPr>
        </p:nvSpPr>
        <p:spPr/>
        <p:txBody>
          <a:bodyPr>
            <a:normAutofit/>
          </a:bodyPr>
          <a:lstStyle/>
          <a:p>
            <a:r>
              <a:rPr lang="en-GB" sz="2400" b="1">
                <a:latin typeface="Arial" panose="020B0604020202020204" pitchFamily="34" charset="0"/>
                <a:cs typeface="Arial" panose="020B0604020202020204" pitchFamily="34" charset="0"/>
              </a:rPr>
              <a:t>Code manager</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4520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295A1-CD83-28E3-9507-17BBE5F54B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DBD4D68-D84A-B493-5A81-1C20ABF6E9A5}"/>
              </a:ext>
            </a:extLst>
          </p:cNvPr>
          <p:cNvSpPr>
            <a:spLocks noGrp="1"/>
          </p:cNvSpPr>
          <p:nvPr>
            <p:ph type="title"/>
          </p:nvPr>
        </p:nvSpPr>
        <p:spPr/>
        <p:txBody>
          <a:bodyPr/>
          <a:lstStyle/>
          <a:p>
            <a:r>
              <a:rPr lang="en-GB"/>
              <a:t>Key callouts - March</a:t>
            </a:r>
          </a:p>
        </p:txBody>
      </p:sp>
      <p:graphicFrame>
        <p:nvGraphicFramePr>
          <p:cNvPr id="2" name="Content Placeholder 1">
            <a:extLst>
              <a:ext uri="{FF2B5EF4-FFF2-40B4-BE49-F238E27FC236}">
                <a16:creationId xmlns:a16="http://schemas.microsoft.com/office/drawing/2014/main" id="{994BCC54-2881-217C-15D3-CB6398B17960}"/>
              </a:ext>
            </a:extLst>
          </p:cNvPr>
          <p:cNvGraphicFramePr>
            <a:graphicFrameLocks noGrp="1"/>
          </p:cNvGraphicFramePr>
          <p:nvPr>
            <p:ph sz="quarter" idx="10"/>
            <p:extLst>
              <p:ext uri="{D42A27DB-BD31-4B8C-83A1-F6EECF244321}">
                <p14:modId xmlns:p14="http://schemas.microsoft.com/office/powerpoint/2010/main" val="1462805202"/>
              </p:ext>
            </p:extLst>
          </p:nvPr>
        </p:nvGraphicFramePr>
        <p:xfrm>
          <a:off x="906463" y="1939925"/>
          <a:ext cx="9217025" cy="4178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6121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10A06-0744-A646-B6C1-392D2C509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23857E-2462-1A4F-1E02-6ED5E521C5C2}"/>
              </a:ext>
            </a:extLst>
          </p:cNvPr>
          <p:cNvSpPr>
            <a:spLocks noGrp="1"/>
          </p:cNvSpPr>
          <p:nvPr>
            <p:ph type="title"/>
          </p:nvPr>
        </p:nvSpPr>
        <p:spPr>
          <a:xfrm>
            <a:off x="3959098" y="2277362"/>
            <a:ext cx="7315454" cy="2303275"/>
          </a:xfrm>
        </p:spPr>
        <p:txBody>
          <a:bodyPr>
            <a:normAutofit/>
          </a:bodyPr>
          <a:lstStyle/>
          <a:p>
            <a:r>
              <a:rPr lang="en-GB" sz="2700">
                <a:cs typeface="Roboto" panose="02000000000000000000" pitchFamily="2" charset="0"/>
              </a:rPr>
              <a:t>5. </a:t>
            </a:r>
            <a:r>
              <a:rPr lang="en-GB" sz="2700" err="1">
                <a:cs typeface="Roboto" panose="02000000000000000000" pitchFamily="2" charset="0"/>
              </a:rPr>
              <a:t>aob</a:t>
            </a:r>
            <a:br>
              <a:rPr lang="en-GB"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BE3BCD7A-C543-E675-F462-E46BA2FB9642}"/>
              </a:ext>
            </a:extLst>
          </p:cNvPr>
          <p:cNvSpPr>
            <a:spLocks noGrp="1"/>
          </p:cNvSpPr>
          <p:nvPr>
            <p:ph type="body" sz="quarter" idx="10"/>
          </p:nvPr>
        </p:nvSpPr>
        <p:spPr/>
        <p:txBody>
          <a:bodyPr>
            <a:normAutofit/>
          </a:bodyPr>
          <a:lstStyle/>
          <a:p>
            <a:r>
              <a:rPr lang="en-GB" sz="2400" b="1">
                <a:latin typeface="Arial" panose="020B0604020202020204" pitchFamily="34" charset="0"/>
                <a:cs typeface="Arial" panose="020B0604020202020204" pitchFamily="34" charset="0"/>
              </a:rPr>
              <a:t>Chair </a:t>
            </a:r>
            <a:endParaRPr lang="en-GB"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02785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EVENT_SECTION_UUID" val="2c7ce465-d27e-4aff-9ec8-d410f497a110"/>
  <p:tag name="SLIDO_EVENT_UUID" val="5b1992e4-e80a-49db-9e02-8bcd018abab1"/>
  <p:tag name="SLIDO_PRESENTATION_ID" val="ce6656a2-5463-4974-b5de-700e069bee91"/>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1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9.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AABDEBBC-F05E-4408-B716-D7E4EE4551EF}">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0</TotalTime>
  <Words>1417</Words>
  <Application>Microsoft Office PowerPoint</Application>
  <PresentationFormat>Widescreen</PresentationFormat>
  <Paragraphs>215</Paragraphs>
  <Slides>18</Slides>
  <Notes>3</Notes>
  <HiddenSlides>0</HiddenSlides>
  <MMClips>0</MMClips>
  <ScaleCrop>false</ScaleCrop>
  <HeadingPairs>
    <vt:vector size="6" baseType="variant">
      <vt:variant>
        <vt:lpstr>Fonts Used</vt:lpstr>
      </vt:variant>
      <vt:variant>
        <vt:i4>8</vt:i4>
      </vt:variant>
      <vt:variant>
        <vt:lpstr>Theme</vt:lpstr>
      </vt:variant>
      <vt:variant>
        <vt:i4>9</vt:i4>
      </vt:variant>
      <vt:variant>
        <vt:lpstr>Slide Titles</vt:lpstr>
      </vt:variant>
      <vt:variant>
        <vt:i4>18</vt:i4>
      </vt:variant>
    </vt:vector>
  </HeadingPairs>
  <TitlesOfParts>
    <vt:vector size="35" baseType="lpstr">
      <vt:lpstr>Aptos</vt:lpstr>
      <vt:lpstr>Arial</vt:lpstr>
      <vt:lpstr>Calibri</vt:lpstr>
      <vt:lpstr>Lato</vt:lpstr>
      <vt:lpstr>Lato Heavy</vt:lpstr>
      <vt:lpstr>Roboto</vt:lpstr>
      <vt:lpstr>Roboto Slab</vt:lpstr>
      <vt:lpstr>Wingdings</vt:lpstr>
      <vt:lpstr>REC Light Event Theme</vt:lpstr>
      <vt:lpstr>REC Alternative Event Theme</vt:lpstr>
      <vt:lpstr>2_CONTENT SLIDE</vt:lpstr>
      <vt:lpstr>1_REC Alternative Event Theme</vt:lpstr>
      <vt:lpstr>1_Smart DCC</vt:lpstr>
      <vt:lpstr>Smart DCC</vt:lpstr>
      <vt:lpstr>Smart DCC</vt:lpstr>
      <vt:lpstr>2_REC Alternative Event Theme</vt:lpstr>
      <vt:lpstr>1_REC Light Event Theme</vt:lpstr>
      <vt:lpstr>REC Issues group</vt:lpstr>
      <vt:lpstr>1. Introduction and agreement of agenda</vt:lpstr>
      <vt:lpstr>Housekeeping</vt:lpstr>
      <vt:lpstr>Agenda For today</vt:lpstr>
      <vt:lpstr>Outstanding actions</vt:lpstr>
      <vt:lpstr>Outstanding actions continued</vt:lpstr>
      <vt:lpstr>2. Gas mem reconcilitation process</vt:lpstr>
      <vt:lpstr>Gas MEM Reconciliation obligations</vt:lpstr>
      <vt:lpstr>Gas MEM Reconciliation Process</vt:lpstr>
      <vt:lpstr>Formatting requirements</vt:lpstr>
      <vt:lpstr>Next Steps</vt:lpstr>
      <vt:lpstr> 3. R0316 - Clarification to Data Items within the Payment Method Levelisation Supplier Data Reporting Specification  </vt:lpstr>
      <vt:lpstr>R0316  - Proposed Solution – Design &amp; Intent</vt:lpstr>
      <vt:lpstr>R0316  - How to get in touch?</vt:lpstr>
      <vt:lpstr>R0316 – Next Steps</vt:lpstr>
      <vt:lpstr>4. Key callouts  </vt:lpstr>
      <vt:lpstr>Key callouts - March</vt:lpstr>
      <vt:lpstr>5. aob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1</cp:revision>
  <dcterms:created xsi:type="dcterms:W3CDTF">2022-06-08T15:31:29Z</dcterms:created>
  <dcterms:modified xsi:type="dcterms:W3CDTF">2026-03-06T16:51:16Z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d7f055f-5347-41d4-8cbe-c035e83f4f3c_Enabled">
    <vt:lpwstr>true</vt:lpwstr>
  </property>
  <property fmtid="{D5CDD505-2E9C-101B-9397-08002B2CF9AE}" pid="4" name="MSIP_Label_2d7f055f-5347-41d4-8cbe-c035e83f4f3c_SetDate">
    <vt:lpwstr>2023-08-02T11:31:15Z</vt:lpwstr>
  </property>
  <property fmtid="{D5CDD505-2E9C-101B-9397-08002B2CF9AE}" pid="5" name="MSIP_Label_2d7f055f-5347-41d4-8cbe-c035e83f4f3c_Method">
    <vt:lpwstr>Standard</vt:lpwstr>
  </property>
  <property fmtid="{D5CDD505-2E9C-101B-9397-08002B2CF9AE}" pid="6" name="MSIP_Label_2d7f055f-5347-41d4-8cbe-c035e83f4f3c_Name">
    <vt:lpwstr>defa4170-0d19-0005-0004-bc88714345d2</vt:lpwstr>
  </property>
  <property fmtid="{D5CDD505-2E9C-101B-9397-08002B2CF9AE}" pid="7" name="MSIP_Label_2d7f055f-5347-41d4-8cbe-c035e83f4f3c_SiteId">
    <vt:lpwstr>883dbbc0-a334-4b54-87cf-04fa94aeafb8</vt:lpwstr>
  </property>
  <property fmtid="{D5CDD505-2E9C-101B-9397-08002B2CF9AE}" pid="8" name="MSIP_Label_2d7f055f-5347-41d4-8cbe-c035e83f4f3c_ActionId">
    <vt:lpwstr>0a902a3f-598b-4e9a-bccb-4b5ca5920939</vt:lpwstr>
  </property>
  <property fmtid="{D5CDD505-2E9C-101B-9397-08002B2CF9AE}" pid="9" name="MSIP_Label_2d7f055f-5347-41d4-8cbe-c035e83f4f3c_ContentBits">
    <vt:lpwstr>0</vt:lpwstr>
  </property>
  <property fmtid="{D5CDD505-2E9C-101B-9397-08002B2CF9AE}" pid="10" name="ContentTypeId">
    <vt:lpwstr>0x010100E3F83C56C950074FBBC1FEEA0F1826A8</vt:lpwstr>
  </property>
</Properties>
</file>