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7.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8.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9.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1.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00" r:id="rId6"/>
    <p:sldMasterId id="2147484106" r:id="rId7"/>
    <p:sldMasterId id="2147484133" r:id="rId8"/>
    <p:sldMasterId id="2147484167" r:id="rId9"/>
    <p:sldMasterId id="2147484180" r:id="rId10"/>
    <p:sldMasterId id="2147484193" r:id="rId11"/>
    <p:sldMasterId id="2147484196" r:id="rId12"/>
    <p:sldMasterId id="2147484217" r:id="rId13"/>
    <p:sldMasterId id="2147484238" r:id="rId14"/>
    <p:sldMasterId id="2147484259" r:id="rId15"/>
  </p:sldMasterIdLst>
  <p:notesMasterIdLst>
    <p:notesMasterId r:id="rId43"/>
  </p:notesMasterIdLst>
  <p:handoutMasterIdLst>
    <p:handoutMasterId r:id="rId44"/>
  </p:handoutMasterIdLst>
  <p:sldIdLst>
    <p:sldId id="256" r:id="rId16"/>
    <p:sldId id="269" r:id="rId17"/>
    <p:sldId id="2147478960" r:id="rId18"/>
    <p:sldId id="263" r:id="rId19"/>
    <p:sldId id="2147478978" r:id="rId20"/>
    <p:sldId id="2147482034" r:id="rId21"/>
    <p:sldId id="2147475708" r:id="rId22"/>
    <p:sldId id="2147475860" r:id="rId23"/>
    <p:sldId id="2147482048" r:id="rId24"/>
    <p:sldId id="2147482050" r:id="rId25"/>
    <p:sldId id="2147482051" r:id="rId26"/>
    <p:sldId id="2147482036" r:id="rId27"/>
    <p:sldId id="288" r:id="rId28"/>
    <p:sldId id="307" r:id="rId29"/>
    <p:sldId id="315" r:id="rId30"/>
    <p:sldId id="320" r:id="rId31"/>
    <p:sldId id="316" r:id="rId32"/>
    <p:sldId id="319" r:id="rId33"/>
    <p:sldId id="2147482047" r:id="rId34"/>
    <p:sldId id="2147482046" r:id="rId35"/>
    <p:sldId id="2147482055" r:id="rId36"/>
    <p:sldId id="384" r:id="rId37"/>
    <p:sldId id="2147482056" r:id="rId38"/>
    <p:sldId id="383" r:id="rId39"/>
    <p:sldId id="385" r:id="rId40"/>
    <p:sldId id="2147482037" r:id="rId41"/>
    <p:sldId id="2147478980" r:id="rId42"/>
  </p:sldIdLst>
  <p:sldSz cx="12192000" cy="6858000"/>
  <p:notesSz cx="6858000" cy="9144000"/>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CD56EE2D-9452-2CB3-32B4-1D2206B80611}" name="Jenny Stephenson" initials="JS" userId="S::jenny.stephenson@retailenergycode.co.uk::54096233-f7a9-4b93-97c4-0c2f85155d45"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17DD049F-73E6-8563-B5E1-B616CEA6E832}" name="Kevin DUDDY" initials="KD" userId="S::kev.duddy@talan.com::9a0f5a45-083f-4ac9-8cbf-65f891190f65" providerId="AD"/>
  <p188:author id="{EDD324A7-4B82-85A8-02FB-E42A87DF671F}" name="Crowe-Lamont, Amy" initials="CLA" userId="S::acrowelamont@deloitte.co.uk::380f60ef-f09e-48fa-88ac-ebaaa8acf0dc" providerId="AD"/>
  <p188:author id="{8069C0CD-5205-13AF-C2F7-70458D9F7F1A}" name="Kev Duddy" initials="KD" userId="S::Kev.Duddy@gemserv.com::cde52982-0761-44ae-bbd2-4e521d27f02c" providerId="AD"/>
  <p188:author id="{06AE8DD9-9E77-632F-402E-9AB2AEA64D03}" name="Chelsea EVANS" initials="CE" userId="S::chelsea.evans@talan.com::3afdbc13-01b0-4487-9c85-9fcc4abf44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B282E"/>
    <a:srgbClr val="70ADA3"/>
    <a:srgbClr val="CFE3DF"/>
    <a:srgbClr val="68A495"/>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6D89ED-6420-4DBD-9CC5-F28AE2D6FFE1}" v="4" dt="2026-04-09T18:15:25.533"/>
    <p1510:client id="{D3923CA8-68BB-423A-BC91-95A59BBD3F04}" v="8" dt="2026-04-10T09:25:14.620"/>
    <p1510:client id="{F6625B27-4C34-45C6-ADA8-56B7BCD511BE}" v="23" dt="2026-04-09T13:50:39.950"/>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8.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handoutMaster" Target="handoutMasters/handoutMaster1.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Master" Target="slideMasters/slideMaster5.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presProps" Target="presProps.xml"/><Relationship Id="rId20" Type="http://schemas.openxmlformats.org/officeDocument/2006/relationships/slide" Target="slides/slide5.xml"/><Relationship Id="rId41"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DUDDY" userId="9a0f5a45-083f-4ac9-8cbf-65f891190f65" providerId="ADAL" clId="{12A70689-6CF3-49DB-8329-D6C9EEACB829}"/>
    <pc:docChg chg="undo custSel addSld delSld modSld">
      <pc:chgData name="Kevin DUDDY" userId="9a0f5a45-083f-4ac9-8cbf-65f891190f65" providerId="ADAL" clId="{12A70689-6CF3-49DB-8329-D6C9EEACB829}" dt="2026-04-09T13:39:06.355" v="4384" actId="20577"/>
      <pc:docMkLst>
        <pc:docMk/>
      </pc:docMkLst>
      <pc:sldChg chg="modSp mod">
        <pc:chgData name="Kevin DUDDY" userId="9a0f5a45-083f-4ac9-8cbf-65f891190f65" providerId="ADAL" clId="{12A70689-6CF3-49DB-8329-D6C9EEACB829}" dt="2026-03-25T08:13:58.330" v="1699" actId="6549"/>
        <pc:sldMkLst>
          <pc:docMk/>
          <pc:sldMk cId="424965022" sldId="256"/>
        </pc:sldMkLst>
        <pc:spChg chg="mod">
          <ac:chgData name="Kevin DUDDY" userId="9a0f5a45-083f-4ac9-8cbf-65f891190f65" providerId="ADAL" clId="{12A70689-6CF3-49DB-8329-D6C9EEACB829}" dt="2026-03-25T08:13:58.330" v="1699" actId="6549"/>
          <ac:spMkLst>
            <pc:docMk/>
            <pc:sldMk cId="424965022" sldId="256"/>
            <ac:spMk id="3" creationId="{CA510E5E-697D-4331-038A-BC23DF000C2A}"/>
          </ac:spMkLst>
        </pc:spChg>
      </pc:sldChg>
      <pc:sldChg chg="modSp mod">
        <pc:chgData name="Kevin DUDDY" userId="9a0f5a45-083f-4ac9-8cbf-65f891190f65" providerId="ADAL" clId="{12A70689-6CF3-49DB-8329-D6C9EEACB829}" dt="2026-03-31T18:49:13.290" v="2683" actId="313"/>
        <pc:sldMkLst>
          <pc:docMk/>
          <pc:sldMk cId="1116783212" sldId="263"/>
        </pc:sldMkLst>
        <pc:graphicFrameChg chg="modGraphic">
          <ac:chgData name="Kevin DUDDY" userId="9a0f5a45-083f-4ac9-8cbf-65f891190f65" providerId="ADAL" clId="{12A70689-6CF3-49DB-8329-D6C9EEACB829}" dt="2026-03-31T18:49:13.290" v="2683" actId="313"/>
          <ac:graphicFrameMkLst>
            <pc:docMk/>
            <pc:sldMk cId="1116783212" sldId="263"/>
            <ac:graphicFrameMk id="3" creationId="{ADE9F281-2DB4-898F-0D79-1AE200709F3A}"/>
          </ac:graphicFrameMkLst>
        </pc:graphicFrameChg>
      </pc:sldChg>
      <pc:sldChg chg="modSp mod">
        <pc:chgData name="Kevin DUDDY" userId="9a0f5a45-083f-4ac9-8cbf-65f891190f65" providerId="ADAL" clId="{12A70689-6CF3-49DB-8329-D6C9EEACB829}" dt="2026-04-09T13:37:42.116" v="4379" actId="403"/>
        <pc:sldMkLst>
          <pc:docMk/>
          <pc:sldMk cId="4147278693" sldId="384"/>
        </pc:sldMkLst>
        <pc:spChg chg="mod">
          <ac:chgData name="Kevin DUDDY" userId="9a0f5a45-083f-4ac9-8cbf-65f891190f65" providerId="ADAL" clId="{12A70689-6CF3-49DB-8329-D6C9EEACB829}" dt="2026-04-09T13:36:00.689" v="4369" actId="20577"/>
          <ac:spMkLst>
            <pc:docMk/>
            <pc:sldMk cId="4147278693" sldId="384"/>
            <ac:spMk id="2" creationId="{578FC854-7FA7-16CB-2D80-4BB6D3AF56E9}"/>
          </ac:spMkLst>
        </pc:spChg>
        <pc:graphicFrameChg chg="mod modGraphic">
          <ac:chgData name="Kevin DUDDY" userId="9a0f5a45-083f-4ac9-8cbf-65f891190f65" providerId="ADAL" clId="{12A70689-6CF3-49DB-8329-D6C9EEACB829}" dt="2026-04-09T13:37:42.116" v="4379" actId="403"/>
          <ac:graphicFrameMkLst>
            <pc:docMk/>
            <pc:sldMk cId="4147278693" sldId="384"/>
            <ac:graphicFrameMk id="3" creationId="{7B164381-567C-E344-5EA0-9DD2DB0530E0}"/>
          </ac:graphicFrameMkLst>
        </pc:graphicFrameChg>
      </pc:sldChg>
      <pc:sldChg chg="modSp mod">
        <pc:chgData name="Kevin DUDDY" userId="9a0f5a45-083f-4ac9-8cbf-65f891190f65" providerId="ADAL" clId="{12A70689-6CF3-49DB-8329-D6C9EEACB829}" dt="2026-03-13T08:21:13.813" v="1685" actId="313"/>
        <pc:sldMkLst>
          <pc:docMk/>
          <pc:sldMk cId="316604801" sldId="2147475708"/>
        </pc:sldMkLst>
        <pc:spChg chg="mod">
          <ac:chgData name="Kevin DUDDY" userId="9a0f5a45-083f-4ac9-8cbf-65f891190f65" providerId="ADAL" clId="{12A70689-6CF3-49DB-8329-D6C9EEACB829}" dt="2026-03-13T08:21:13.813" v="1685" actId="313"/>
          <ac:spMkLst>
            <pc:docMk/>
            <pc:sldMk cId="316604801" sldId="2147475708"/>
            <ac:spMk id="2" creationId="{4310DABB-9296-FDB0-E562-D1B45488F158}"/>
          </ac:spMkLst>
        </pc:spChg>
      </pc:sldChg>
      <pc:sldChg chg="modSp mod modCm">
        <pc:chgData name="Kevin DUDDY" userId="9a0f5a45-083f-4ac9-8cbf-65f891190f65" providerId="ADAL" clId="{12A70689-6CF3-49DB-8329-D6C9EEACB829}" dt="2026-03-31T18:48:46.839" v="2682" actId="20577"/>
        <pc:sldMkLst>
          <pc:docMk/>
          <pc:sldMk cId="691650113" sldId="2147475860"/>
        </pc:sldMkLst>
        <pc:spChg chg="mod">
          <ac:chgData name="Kevin DUDDY" userId="9a0f5a45-083f-4ac9-8cbf-65f891190f65" providerId="ADAL" clId="{12A70689-6CF3-49DB-8329-D6C9EEACB829}" dt="2026-03-31T18:48:46.839" v="2682" actId="20577"/>
          <ac:spMkLst>
            <pc:docMk/>
            <pc:sldMk cId="691650113" sldId="2147475860"/>
            <ac:spMk id="2" creationId="{3EC75E90-C6D4-F023-EC2F-579BE7128B23}"/>
          </ac:spMkLst>
        </pc:spChg>
        <pc:extLst>
          <p:ext xmlns:p="http://schemas.openxmlformats.org/presentationml/2006/main" uri="{D6D511B9-2390-475A-947B-AFAB55BFBCF1}">
            <pc226:cmChg xmlns:pc226="http://schemas.microsoft.com/office/powerpoint/2022/06/main/command" chg="mod">
              <pc226:chgData name="Kevin DUDDY" userId="9a0f5a45-083f-4ac9-8cbf-65f891190f65" providerId="ADAL" clId="{12A70689-6CF3-49DB-8329-D6C9EEACB829}" dt="2026-03-31T18:48:46.839" v="2682" actId="20577"/>
              <pc2:cmMkLst xmlns:pc2="http://schemas.microsoft.com/office/powerpoint/2019/9/main/command">
                <pc:docMk/>
                <pc:sldMk cId="691650113" sldId="2147475860"/>
                <pc2:cmMk id="{3411D232-F8C4-480E-A3C4-BEF87390FC86}"/>
              </pc2:cmMkLst>
            </pc226:cmChg>
          </p:ext>
        </pc:extLst>
      </pc:sldChg>
      <pc:sldChg chg="modSp mod">
        <pc:chgData name="Kevin DUDDY" userId="9a0f5a45-083f-4ac9-8cbf-65f891190f65" providerId="ADAL" clId="{12A70689-6CF3-49DB-8329-D6C9EEACB829}" dt="2026-03-31T18:30:00.203" v="2568" actId="6549"/>
        <pc:sldMkLst>
          <pc:docMk/>
          <pc:sldMk cId="3036104743" sldId="2147478978"/>
        </pc:sldMkLst>
        <pc:graphicFrameChg chg="modGraphic">
          <ac:chgData name="Kevin DUDDY" userId="9a0f5a45-083f-4ac9-8cbf-65f891190f65" providerId="ADAL" clId="{12A70689-6CF3-49DB-8329-D6C9EEACB829}" dt="2026-03-31T18:30:00.203" v="2568" actId="6549"/>
          <ac:graphicFrameMkLst>
            <pc:docMk/>
            <pc:sldMk cId="3036104743" sldId="2147478978"/>
            <ac:graphicFrameMk id="2" creationId="{3FAE91CC-8D88-2A39-D50A-7811BB891431}"/>
          </ac:graphicFrameMkLst>
        </pc:graphicFrameChg>
      </pc:sldChg>
      <pc:sldChg chg="modSp add mod">
        <pc:chgData name="Kevin DUDDY" userId="9a0f5a45-083f-4ac9-8cbf-65f891190f65" providerId="ADAL" clId="{12A70689-6CF3-49DB-8329-D6C9EEACB829}" dt="2026-03-25T08:14:52.953" v="1717" actId="20577"/>
        <pc:sldMkLst>
          <pc:docMk/>
          <pc:sldMk cId="3431388829" sldId="2147478980"/>
        </pc:sldMkLst>
        <pc:spChg chg="mod">
          <ac:chgData name="Kevin DUDDY" userId="9a0f5a45-083f-4ac9-8cbf-65f891190f65" providerId="ADAL" clId="{12A70689-6CF3-49DB-8329-D6C9EEACB829}" dt="2026-03-25T08:14:52.953" v="1717" actId="20577"/>
          <ac:spMkLst>
            <pc:docMk/>
            <pc:sldMk cId="3431388829" sldId="2147478980"/>
            <ac:spMk id="2" creationId="{823B9A6E-346A-19EA-EEE4-D02682160906}"/>
          </ac:spMkLst>
        </pc:spChg>
      </pc:sldChg>
      <pc:sldChg chg="modSp">
        <pc:chgData name="Kevin DUDDY" userId="9a0f5a45-083f-4ac9-8cbf-65f891190f65" providerId="ADAL" clId="{12A70689-6CF3-49DB-8329-D6C9EEACB829}" dt="2026-03-31T18:30:10.789" v="2569"/>
        <pc:sldMkLst>
          <pc:docMk/>
          <pc:sldMk cId="3832898794" sldId="2147482034"/>
        </pc:sldMkLst>
        <pc:graphicFrameChg chg="mod">
          <ac:chgData name="Kevin DUDDY" userId="9a0f5a45-083f-4ac9-8cbf-65f891190f65" providerId="ADAL" clId="{12A70689-6CF3-49DB-8329-D6C9EEACB829}" dt="2026-03-31T18:30:10.789" v="2569"/>
          <ac:graphicFrameMkLst>
            <pc:docMk/>
            <pc:sldMk cId="3832898794" sldId="2147482034"/>
            <ac:graphicFrameMk id="2" creationId="{C21E284E-B75B-E1EA-0825-AD9724DBA85D}"/>
          </ac:graphicFrameMkLst>
        </pc:graphicFrameChg>
      </pc:sldChg>
      <pc:sldChg chg="addSp delSp modSp add mod">
        <pc:chgData name="Kevin DUDDY" userId="9a0f5a45-083f-4ac9-8cbf-65f891190f65" providerId="ADAL" clId="{12A70689-6CF3-49DB-8329-D6C9EEACB829}" dt="2026-04-02T13:16:51.649" v="4226" actId="12100"/>
        <pc:sldMkLst>
          <pc:docMk/>
          <pc:sldMk cId="506121762" sldId="2147482046"/>
        </pc:sldMkLst>
        <pc:spChg chg="mod">
          <ac:chgData name="Kevin DUDDY" userId="9a0f5a45-083f-4ac9-8cbf-65f891190f65" providerId="ADAL" clId="{12A70689-6CF3-49DB-8329-D6C9EEACB829}" dt="2026-03-25T08:15:07.597" v="1722" actId="20577"/>
          <ac:spMkLst>
            <pc:docMk/>
            <pc:sldMk cId="506121762" sldId="2147482046"/>
            <ac:spMk id="5" creationId="{5DBD4D68-D84A-B493-5A81-1C20ABF6E9A5}"/>
          </ac:spMkLst>
        </pc:spChg>
        <pc:graphicFrameChg chg="add mod modGraphic">
          <ac:chgData name="Kevin DUDDY" userId="9a0f5a45-083f-4ac9-8cbf-65f891190f65" providerId="ADAL" clId="{12A70689-6CF3-49DB-8329-D6C9EEACB829}" dt="2026-04-02T13:16:51.649" v="4226" actId="12100"/>
          <ac:graphicFrameMkLst>
            <pc:docMk/>
            <pc:sldMk cId="506121762" sldId="2147482046"/>
            <ac:graphicFrameMk id="2" creationId="{994BCC54-2881-217C-15D3-CB6398B17960}"/>
          </ac:graphicFrameMkLst>
        </pc:graphicFrameChg>
      </pc:sldChg>
      <pc:sldChg chg="addSp delSp modSp new mod modClrScheme chgLayout">
        <pc:chgData name="Kevin DUDDY" userId="9a0f5a45-083f-4ac9-8cbf-65f891190f65" providerId="ADAL" clId="{12A70689-6CF3-49DB-8329-D6C9EEACB829}" dt="2026-03-31T18:49:44.624" v="2687" actId="313"/>
        <pc:sldMkLst>
          <pc:docMk/>
          <pc:sldMk cId="2012260882" sldId="2147482048"/>
        </pc:sldMkLst>
        <pc:spChg chg="add mod ord">
          <ac:chgData name="Kevin DUDDY" userId="9a0f5a45-083f-4ac9-8cbf-65f891190f65" providerId="ADAL" clId="{12A70689-6CF3-49DB-8329-D6C9EEACB829}" dt="2026-03-31T13:23:42.186" v="2291" actId="20577"/>
          <ac:spMkLst>
            <pc:docMk/>
            <pc:sldMk cId="2012260882" sldId="2147482048"/>
            <ac:spMk id="4" creationId="{9C8A3DE5-A9E2-748B-7A26-AACE8F08F868}"/>
          </ac:spMkLst>
        </pc:spChg>
        <pc:graphicFrameChg chg="add mod modGraphic">
          <ac:chgData name="Kevin DUDDY" userId="9a0f5a45-083f-4ac9-8cbf-65f891190f65" providerId="ADAL" clId="{12A70689-6CF3-49DB-8329-D6C9EEACB829}" dt="2026-03-31T18:49:44.624" v="2687" actId="313"/>
          <ac:graphicFrameMkLst>
            <pc:docMk/>
            <pc:sldMk cId="2012260882" sldId="2147482048"/>
            <ac:graphicFrameMk id="11" creationId="{8006BCA0-BF85-50DB-FCE0-B52364182C9A}"/>
          </ac:graphicFrameMkLst>
        </pc:graphicFrameChg>
      </pc:sldChg>
      <pc:sldChg chg="addSp delSp modSp add mod">
        <pc:chgData name="Kevin DUDDY" userId="9a0f5a45-083f-4ac9-8cbf-65f891190f65" providerId="ADAL" clId="{12A70689-6CF3-49DB-8329-D6C9EEACB829}" dt="2026-03-31T18:50:06.249" v="2690" actId="313"/>
        <pc:sldMkLst>
          <pc:docMk/>
          <pc:sldMk cId="3935799993" sldId="2147482050"/>
        </pc:sldMkLst>
        <pc:spChg chg="add mod">
          <ac:chgData name="Kevin DUDDY" userId="9a0f5a45-083f-4ac9-8cbf-65f891190f65" providerId="ADAL" clId="{12A70689-6CF3-49DB-8329-D6C9EEACB829}" dt="2026-03-31T18:50:06.249" v="2690" actId="313"/>
          <ac:spMkLst>
            <pc:docMk/>
            <pc:sldMk cId="3935799993" sldId="2147482050"/>
            <ac:spMk id="3" creationId="{1BED6066-F366-81FF-890A-3E37BCF7420B}"/>
          </ac:spMkLst>
        </pc:spChg>
        <pc:spChg chg="mod">
          <ac:chgData name="Kevin DUDDY" userId="9a0f5a45-083f-4ac9-8cbf-65f891190f65" providerId="ADAL" clId="{12A70689-6CF3-49DB-8329-D6C9EEACB829}" dt="2026-03-31T12:36:01.228" v="2236" actId="115"/>
          <ac:spMkLst>
            <pc:docMk/>
            <pc:sldMk cId="3935799993" sldId="2147482050"/>
            <ac:spMk id="4" creationId="{3677955A-40F3-CE58-E4F7-A9178BCD0780}"/>
          </ac:spMkLst>
        </pc:spChg>
        <pc:graphicFrameChg chg="add mod modGraphic">
          <ac:chgData name="Kevin DUDDY" userId="9a0f5a45-083f-4ac9-8cbf-65f891190f65" providerId="ADAL" clId="{12A70689-6CF3-49DB-8329-D6C9EEACB829}" dt="2026-03-31T18:49:55.522" v="2689" actId="313"/>
          <ac:graphicFrameMkLst>
            <pc:docMk/>
            <pc:sldMk cId="3935799993" sldId="2147482050"/>
            <ac:graphicFrameMk id="2" creationId="{4566BCB7-4A99-0874-130E-9B91ADAC40BA}"/>
          </ac:graphicFrameMkLst>
        </pc:graphicFrameChg>
      </pc:sldChg>
      <pc:sldChg chg="addSp delSp modSp add mod">
        <pc:chgData name="Kevin DUDDY" userId="9a0f5a45-083f-4ac9-8cbf-65f891190f65" providerId="ADAL" clId="{12A70689-6CF3-49DB-8329-D6C9EEACB829}" dt="2026-03-31T19:04:50.260" v="2752" actId="1076"/>
        <pc:sldMkLst>
          <pc:docMk/>
          <pc:sldMk cId="2619395619" sldId="2147482051"/>
        </pc:sldMkLst>
        <pc:spChg chg="add mod">
          <ac:chgData name="Kevin DUDDY" userId="9a0f5a45-083f-4ac9-8cbf-65f891190f65" providerId="ADAL" clId="{12A70689-6CF3-49DB-8329-D6C9EEACB829}" dt="2026-03-31T19:04:50.260" v="2752" actId="1076"/>
          <ac:spMkLst>
            <pc:docMk/>
            <pc:sldMk cId="2619395619" sldId="2147482051"/>
            <ac:spMk id="2" creationId="{3E71CCFF-C0DA-C2FD-EE41-AF5A05F7AFFA}"/>
          </ac:spMkLst>
        </pc:spChg>
        <pc:spChg chg="mod">
          <ac:chgData name="Kevin DUDDY" userId="9a0f5a45-083f-4ac9-8cbf-65f891190f65" providerId="ADAL" clId="{12A70689-6CF3-49DB-8329-D6C9EEACB829}" dt="2026-03-31T12:36:04.465" v="2237" actId="115"/>
          <ac:spMkLst>
            <pc:docMk/>
            <pc:sldMk cId="2619395619" sldId="2147482051"/>
            <ac:spMk id="4" creationId="{FA830D89-32C4-3B6E-9E77-D89440390AD6}"/>
          </ac:spMkLst>
        </pc:spChg>
        <pc:graphicFrameChg chg="add mod modGraphic">
          <ac:chgData name="Kevin DUDDY" userId="9a0f5a45-083f-4ac9-8cbf-65f891190f65" providerId="ADAL" clId="{12A70689-6CF3-49DB-8329-D6C9EEACB829}" dt="2026-03-31T19:04:44.595" v="2751" actId="1076"/>
          <ac:graphicFrameMkLst>
            <pc:docMk/>
            <pc:sldMk cId="2619395619" sldId="2147482051"/>
            <ac:graphicFrameMk id="3" creationId="{0E1AA2B3-C008-B5B2-3607-96262D62E246}"/>
          </ac:graphicFrameMkLst>
        </pc:graphicFrameChg>
      </pc:sldChg>
      <pc:sldChg chg="modSp mod">
        <pc:chgData name="Kevin DUDDY" userId="9a0f5a45-083f-4ac9-8cbf-65f891190f65" providerId="ADAL" clId="{12A70689-6CF3-49DB-8329-D6C9EEACB829}" dt="2026-04-09T13:39:06.355" v="4384" actId="20577"/>
        <pc:sldMkLst>
          <pc:docMk/>
          <pc:sldMk cId="3636334396" sldId="2147482055"/>
        </pc:sldMkLst>
        <pc:spChg chg="mod">
          <ac:chgData name="Kevin DUDDY" userId="9a0f5a45-083f-4ac9-8cbf-65f891190f65" providerId="ADAL" clId="{12A70689-6CF3-49DB-8329-D6C9EEACB829}" dt="2026-04-09T13:35:40.644" v="4355" actId="6549"/>
          <ac:spMkLst>
            <pc:docMk/>
            <pc:sldMk cId="3636334396" sldId="2147482055"/>
            <ac:spMk id="2" creationId="{AD4F407A-28E8-2C4D-DC34-B990349B5B8F}"/>
          </ac:spMkLst>
        </pc:spChg>
        <pc:graphicFrameChg chg="mod modGraphic">
          <ac:chgData name="Kevin DUDDY" userId="9a0f5a45-083f-4ac9-8cbf-65f891190f65" providerId="ADAL" clId="{12A70689-6CF3-49DB-8329-D6C9EEACB829}" dt="2026-04-09T13:39:06.355" v="4384" actId="20577"/>
          <ac:graphicFrameMkLst>
            <pc:docMk/>
            <pc:sldMk cId="3636334396" sldId="2147482055"/>
            <ac:graphicFrameMk id="3" creationId="{9BF1D9D5-62A4-E7A1-ABB8-8BE8C307A27A}"/>
          </ac:graphicFrameMkLst>
        </pc:graphicFrameChg>
      </pc:sldChg>
      <pc:sldChg chg="modSp add del mod">
        <pc:chgData name="Kevin DUDDY" userId="9a0f5a45-083f-4ac9-8cbf-65f891190f65" providerId="ADAL" clId="{12A70689-6CF3-49DB-8329-D6C9EEACB829}" dt="2026-04-09T12:52:01.660" v="4245" actId="47"/>
        <pc:sldMkLst>
          <pc:docMk/>
          <pc:sldMk cId="2586837444" sldId="2147482057"/>
        </pc:sldMkLst>
        <pc:spChg chg="mod">
          <ac:chgData name="Kevin DUDDY" userId="9a0f5a45-083f-4ac9-8cbf-65f891190f65" providerId="ADAL" clId="{12A70689-6CF3-49DB-8329-D6C9EEACB829}" dt="2026-04-09T12:48:32.390" v="4239" actId="6549"/>
          <ac:spMkLst>
            <pc:docMk/>
            <pc:sldMk cId="2586837444" sldId="2147482057"/>
            <ac:spMk id="2" creationId="{95765BB1-A51C-A921-43D4-BA4E55941158}"/>
          </ac:spMkLst>
        </pc:spChg>
        <pc:graphicFrameChg chg="mod modGraphic">
          <ac:chgData name="Kevin DUDDY" userId="9a0f5a45-083f-4ac9-8cbf-65f891190f65" providerId="ADAL" clId="{12A70689-6CF3-49DB-8329-D6C9EEACB829}" dt="2026-04-09T12:51:56.625" v="4244" actId="14734"/>
          <ac:graphicFrameMkLst>
            <pc:docMk/>
            <pc:sldMk cId="2586837444" sldId="2147482057"/>
            <ac:graphicFrameMk id="3" creationId="{139DE68C-9A30-AFB3-ED2C-C6B51080EFB3}"/>
          </ac:graphicFrameMkLst>
        </pc:graphicFrameChg>
      </pc:sldChg>
    </pc:docChg>
  </pc:docChgLst>
  <pc:docChgLst>
    <pc:chgData name="Chelsea EVANS" userId="3afdbc13-01b0-4487-9c85-9fcc4abf4496" providerId="ADAL" clId="{4036BBE4-2AF7-47AB-83D4-32F86657314F}"/>
    <pc:docChg chg="undo custSel modSld">
      <pc:chgData name="Chelsea EVANS" userId="3afdbc13-01b0-4487-9c85-9fcc4abf4496" providerId="ADAL" clId="{4036BBE4-2AF7-47AB-83D4-32F86657314F}" dt="2026-04-09T18:16:30.892" v="816" actId="20577"/>
      <pc:docMkLst>
        <pc:docMk/>
      </pc:docMkLst>
      <pc:sldChg chg="modSp mod modCm">
        <pc:chgData name="Chelsea EVANS" userId="3afdbc13-01b0-4487-9c85-9fcc4abf4496" providerId="ADAL" clId="{4036BBE4-2AF7-47AB-83D4-32F86657314F}" dt="2026-04-09T18:16:30.892" v="816" actId="20577"/>
        <pc:sldMkLst>
          <pc:docMk/>
          <pc:sldMk cId="3036104743" sldId="2147478978"/>
        </pc:sldMkLst>
        <pc:graphicFrameChg chg="mod modGraphic">
          <ac:chgData name="Chelsea EVANS" userId="3afdbc13-01b0-4487-9c85-9fcc4abf4496" providerId="ADAL" clId="{4036BBE4-2AF7-47AB-83D4-32F86657314F}" dt="2026-04-09T18:16:30.892" v="816" actId="20577"/>
          <ac:graphicFrameMkLst>
            <pc:docMk/>
            <pc:sldMk cId="3036104743" sldId="2147478978"/>
            <ac:graphicFrameMk id="2" creationId="{3FAE91CC-8D88-2A39-D50A-7811BB891431}"/>
          </ac:graphicFrameMkLst>
        </pc:graphicFrameChg>
        <pc:extLst>
          <p:ext xmlns:p="http://schemas.openxmlformats.org/presentationml/2006/main" uri="{D6D511B9-2390-475A-947B-AFAB55BFBCF1}">
            <pc226:cmChg xmlns:pc226="http://schemas.microsoft.com/office/powerpoint/2022/06/main/command" chg="mod">
              <pc226:chgData name="Chelsea EVANS" userId="3afdbc13-01b0-4487-9c85-9fcc4abf4496" providerId="ADAL" clId="{4036BBE4-2AF7-47AB-83D4-32F86657314F}" dt="2026-04-01T08:18:03.360" v="763" actId="20577"/>
              <pc2:cmMkLst xmlns:pc2="http://schemas.microsoft.com/office/powerpoint/2019/9/main/command">
                <pc:docMk/>
                <pc:sldMk cId="3036104743" sldId="2147478978"/>
                <pc2:cmMk id="{F1D7E5D3-6E08-46C6-BA1C-268F2050EAD3}"/>
              </pc2:cmMkLst>
            </pc226:cmChg>
          </p:ext>
        </pc:extLst>
      </pc:sldChg>
    </pc:docChg>
  </pc:docChgLst>
  <pc:docChgLst>
    <pc:chgData name="Annabel ASHWORTH" userId="f5979717-4c94-4176-babe-e823c5ad88ea" providerId="ADAL" clId="{82ED7D47-4AF4-4A1D-96C5-02AFAD9265F1}"/>
    <pc:docChg chg="undo custSel addSld delSld modSld delMainMaster">
      <pc:chgData name="Annabel ASHWORTH" userId="f5979717-4c94-4176-babe-e823c5ad88ea" providerId="ADAL" clId="{82ED7D47-4AF4-4A1D-96C5-02AFAD9265F1}" dt="2026-04-09T14:31:53.243" v="30" actId="20577"/>
      <pc:docMkLst>
        <pc:docMk/>
      </pc:docMkLst>
      <pc:sldChg chg="addSp modSp del mod">
        <pc:chgData name="Annabel ASHWORTH" userId="f5979717-4c94-4176-babe-e823c5ad88ea" providerId="ADAL" clId="{82ED7D47-4AF4-4A1D-96C5-02AFAD9265F1}" dt="2026-04-09T12:42:16.795" v="22" actId="47"/>
        <pc:sldMkLst>
          <pc:docMk/>
          <pc:sldMk cId="1741427659" sldId="380"/>
        </pc:sldMkLst>
      </pc:sldChg>
      <pc:sldChg chg="addSp modSp del mod">
        <pc:chgData name="Annabel ASHWORTH" userId="f5979717-4c94-4176-babe-e823c5ad88ea" providerId="ADAL" clId="{82ED7D47-4AF4-4A1D-96C5-02AFAD9265F1}" dt="2026-04-09T12:42:15.831" v="21" actId="47"/>
        <pc:sldMkLst>
          <pc:docMk/>
          <pc:sldMk cId="2571603357" sldId="381"/>
        </pc:sldMkLst>
      </pc:sldChg>
      <pc:sldChg chg="modSp add mod">
        <pc:chgData name="Annabel ASHWORTH" userId="f5979717-4c94-4176-babe-e823c5ad88ea" providerId="ADAL" clId="{82ED7D47-4AF4-4A1D-96C5-02AFAD9265F1}" dt="2026-04-09T14:31:53.243" v="30" actId="20577"/>
        <pc:sldMkLst>
          <pc:docMk/>
          <pc:sldMk cId="3202349595" sldId="383"/>
        </pc:sldMkLst>
        <pc:graphicFrameChg chg="modGraphic">
          <ac:chgData name="Annabel ASHWORTH" userId="f5979717-4c94-4176-babe-e823c5ad88ea" providerId="ADAL" clId="{82ED7D47-4AF4-4A1D-96C5-02AFAD9265F1}" dt="2026-04-09T14:31:53.243" v="30" actId="20577"/>
          <ac:graphicFrameMkLst>
            <pc:docMk/>
            <pc:sldMk cId="3202349595" sldId="383"/>
            <ac:graphicFrameMk id="3" creationId="{9BC724E9-EBFE-DCAA-F0E7-2F8F3CD6B200}"/>
          </ac:graphicFrameMkLst>
        </pc:graphicFrameChg>
      </pc:sldChg>
      <pc:sldChg chg="add">
        <pc:chgData name="Annabel ASHWORTH" userId="f5979717-4c94-4176-babe-e823c5ad88ea" providerId="ADAL" clId="{82ED7D47-4AF4-4A1D-96C5-02AFAD9265F1}" dt="2026-04-09T12:42:12.392" v="20"/>
        <pc:sldMkLst>
          <pc:docMk/>
          <pc:sldMk cId="4147278693" sldId="384"/>
        </pc:sldMkLst>
      </pc:sldChg>
      <pc:sldChg chg="add">
        <pc:chgData name="Annabel ASHWORTH" userId="f5979717-4c94-4176-babe-e823c5ad88ea" providerId="ADAL" clId="{82ED7D47-4AF4-4A1D-96C5-02AFAD9265F1}" dt="2026-04-09T12:42:12.392" v="20"/>
        <pc:sldMkLst>
          <pc:docMk/>
          <pc:sldMk cId="2195505725" sldId="385"/>
        </pc:sldMkLst>
      </pc:sldChg>
      <pc:sldChg chg="del">
        <pc:chgData name="Annabel ASHWORTH" userId="f5979717-4c94-4176-babe-e823c5ad88ea" providerId="ADAL" clId="{82ED7D47-4AF4-4A1D-96C5-02AFAD9265F1}" dt="2026-04-09T13:50:38.401" v="23" actId="47"/>
        <pc:sldMkLst>
          <pc:docMk/>
          <pc:sldMk cId="1255353796" sldId="2147482053"/>
        </pc:sldMkLst>
      </pc:sldChg>
      <pc:sldChg chg="del">
        <pc:chgData name="Annabel ASHWORTH" userId="f5979717-4c94-4176-babe-e823c5ad88ea" providerId="ADAL" clId="{82ED7D47-4AF4-4A1D-96C5-02AFAD9265F1}" dt="2026-04-09T13:50:39.950" v="24" actId="47"/>
        <pc:sldMkLst>
          <pc:docMk/>
          <pc:sldMk cId="2163231340" sldId="2147482054"/>
        </pc:sldMkLst>
      </pc:sldChg>
      <pc:sldChg chg="add">
        <pc:chgData name="Annabel ASHWORTH" userId="f5979717-4c94-4176-babe-e823c5ad88ea" providerId="ADAL" clId="{82ED7D47-4AF4-4A1D-96C5-02AFAD9265F1}" dt="2026-04-09T12:42:12.392" v="20"/>
        <pc:sldMkLst>
          <pc:docMk/>
          <pc:sldMk cId="3636334396" sldId="2147482055"/>
        </pc:sldMkLst>
      </pc:sldChg>
      <pc:sldChg chg="add">
        <pc:chgData name="Annabel ASHWORTH" userId="f5979717-4c94-4176-babe-e823c5ad88ea" providerId="ADAL" clId="{82ED7D47-4AF4-4A1D-96C5-02AFAD9265F1}" dt="2026-04-09T12:42:12.392" v="20"/>
        <pc:sldMkLst>
          <pc:docMk/>
          <pc:sldMk cId="587200614" sldId="2147482056"/>
        </pc:sldMkLst>
      </pc:sldChg>
      <pc:sldMasterChg chg="del delSldLayout">
        <pc:chgData name="Annabel ASHWORTH" userId="f5979717-4c94-4176-babe-e823c5ad88ea" providerId="ADAL" clId="{82ED7D47-4AF4-4A1D-96C5-02AFAD9265F1}" dt="2026-04-09T12:42:16.795" v="22" actId="47"/>
        <pc:sldMasterMkLst>
          <pc:docMk/>
          <pc:sldMasterMk cId="354372900" sldId="2147484280"/>
        </pc:sldMasterMkLst>
        <pc:sldLayoutChg chg="del">
          <pc:chgData name="Annabel ASHWORTH" userId="f5979717-4c94-4176-babe-e823c5ad88ea" providerId="ADAL" clId="{82ED7D47-4AF4-4A1D-96C5-02AFAD9265F1}" dt="2026-04-09T12:42:16.795" v="22" actId="47"/>
          <pc:sldLayoutMkLst>
            <pc:docMk/>
            <pc:sldMasterMk cId="354372900" sldId="2147484280"/>
            <pc:sldLayoutMk cId="1338840399" sldId="2147484281"/>
          </pc:sldLayoutMkLst>
        </pc:sldLayoutChg>
      </pc:sldMasterChg>
    </pc:docChg>
  </pc:docChgLst>
  <pc:docChgLst>
    <pc:chgData name="James REES" userId="ae747685-59f7-4046-8ccf-98b152de0327" providerId="ADAL" clId="{AA69CD2D-9C26-4E2E-9B71-84B07BFFC68B}"/>
    <pc:docChg chg="undo custSel addSld delSld modSld">
      <pc:chgData name="James REES" userId="ae747685-59f7-4046-8ccf-98b152de0327" providerId="ADAL" clId="{AA69CD2D-9C26-4E2E-9B71-84B07BFFC68B}" dt="2026-04-10T07:23:17.175" v="732" actId="2711"/>
      <pc:docMkLst>
        <pc:docMk/>
      </pc:docMkLst>
      <pc:sldChg chg="modSp mod">
        <pc:chgData name="James REES" userId="ae747685-59f7-4046-8ccf-98b152de0327" providerId="ADAL" clId="{AA69CD2D-9C26-4E2E-9B71-84B07BFFC68B}" dt="2026-04-01T14:42:51.476" v="721" actId="20577"/>
        <pc:sldMkLst>
          <pc:docMk/>
          <pc:sldMk cId="1116783212" sldId="263"/>
        </pc:sldMkLst>
        <pc:graphicFrameChg chg="modGraphic">
          <ac:chgData name="James REES" userId="ae747685-59f7-4046-8ccf-98b152de0327" providerId="ADAL" clId="{AA69CD2D-9C26-4E2E-9B71-84B07BFFC68B}" dt="2026-04-01T14:42:51.476" v="721" actId="20577"/>
          <ac:graphicFrameMkLst>
            <pc:docMk/>
            <pc:sldMk cId="1116783212" sldId="263"/>
            <ac:graphicFrameMk id="3" creationId="{ADE9F281-2DB4-898F-0D79-1AE200709F3A}"/>
          </ac:graphicFrameMkLst>
        </pc:graphicFrameChg>
      </pc:sldChg>
      <pc:sldChg chg="add">
        <pc:chgData name="James REES" userId="ae747685-59f7-4046-8ccf-98b152de0327" providerId="ADAL" clId="{AA69CD2D-9C26-4E2E-9B71-84B07BFFC68B}" dt="2026-03-31T12:02:49.081" v="493"/>
        <pc:sldMkLst>
          <pc:docMk/>
          <pc:sldMk cId="4113530538" sldId="288"/>
        </pc:sldMkLst>
      </pc:sldChg>
      <pc:sldChg chg="modSp add mod">
        <pc:chgData name="James REES" userId="ae747685-59f7-4046-8ccf-98b152de0327" providerId="ADAL" clId="{AA69CD2D-9C26-4E2E-9B71-84B07BFFC68B}" dt="2026-03-31T12:04:54.338" v="537" actId="2711"/>
        <pc:sldMkLst>
          <pc:docMk/>
          <pc:sldMk cId="3334965094" sldId="307"/>
        </pc:sldMkLst>
        <pc:spChg chg="mod">
          <ac:chgData name="James REES" userId="ae747685-59f7-4046-8ccf-98b152de0327" providerId="ADAL" clId="{AA69CD2D-9C26-4E2E-9B71-84B07BFFC68B}" dt="2026-03-31T12:04:11.330" v="532" actId="2711"/>
          <ac:spMkLst>
            <pc:docMk/>
            <pc:sldMk cId="3334965094" sldId="307"/>
            <ac:spMk id="3" creationId="{1DBD60CE-A3C9-FEB0-CC60-4ADF46D68E69}"/>
          </ac:spMkLst>
        </pc:spChg>
        <pc:spChg chg="mod">
          <ac:chgData name="James REES" userId="ae747685-59f7-4046-8ccf-98b152de0327" providerId="ADAL" clId="{AA69CD2D-9C26-4E2E-9B71-84B07BFFC68B}" dt="2026-03-31T12:04:34.867" v="535" actId="2711"/>
          <ac:spMkLst>
            <pc:docMk/>
            <pc:sldMk cId="3334965094" sldId="307"/>
            <ac:spMk id="5" creationId="{AFBADCAD-C234-863F-A76E-0148002A18AC}"/>
          </ac:spMkLst>
        </pc:spChg>
        <pc:spChg chg="mod">
          <ac:chgData name="James REES" userId="ae747685-59f7-4046-8ccf-98b152de0327" providerId="ADAL" clId="{AA69CD2D-9C26-4E2E-9B71-84B07BFFC68B}" dt="2026-03-31T12:04:41.503" v="536" actId="2711"/>
          <ac:spMkLst>
            <pc:docMk/>
            <pc:sldMk cId="3334965094" sldId="307"/>
            <ac:spMk id="7" creationId="{A53BDA61-AEA4-2181-2A4A-157EF4A7C4A6}"/>
          </ac:spMkLst>
        </pc:spChg>
        <pc:spChg chg="mod">
          <ac:chgData name="James REES" userId="ae747685-59f7-4046-8ccf-98b152de0327" providerId="ADAL" clId="{AA69CD2D-9C26-4E2E-9B71-84B07BFFC68B}" dt="2026-03-31T12:04:20.041" v="533" actId="2711"/>
          <ac:spMkLst>
            <pc:docMk/>
            <pc:sldMk cId="3334965094" sldId="307"/>
            <ac:spMk id="8" creationId="{D618A1B1-24FF-8539-E4CD-782507B9B422}"/>
          </ac:spMkLst>
        </pc:spChg>
        <pc:spChg chg="mod">
          <ac:chgData name="James REES" userId="ae747685-59f7-4046-8ccf-98b152de0327" providerId="ADAL" clId="{AA69CD2D-9C26-4E2E-9B71-84B07BFFC68B}" dt="2026-03-31T12:04:26.778" v="534" actId="2711"/>
          <ac:spMkLst>
            <pc:docMk/>
            <pc:sldMk cId="3334965094" sldId="307"/>
            <ac:spMk id="9" creationId="{0D0740BB-F7F1-D617-DFB9-10F9E99E05EF}"/>
          </ac:spMkLst>
        </pc:spChg>
        <pc:spChg chg="mod">
          <ac:chgData name="James REES" userId="ae747685-59f7-4046-8ccf-98b152de0327" providerId="ADAL" clId="{AA69CD2D-9C26-4E2E-9B71-84B07BFFC68B}" dt="2026-03-31T12:04:54.338" v="537" actId="2711"/>
          <ac:spMkLst>
            <pc:docMk/>
            <pc:sldMk cId="3334965094" sldId="307"/>
            <ac:spMk id="17" creationId="{EB794ED1-8257-1D53-9952-30DB87A92E8D}"/>
          </ac:spMkLst>
        </pc:spChg>
      </pc:sldChg>
      <pc:sldChg chg="modSp add mod">
        <pc:chgData name="James REES" userId="ae747685-59f7-4046-8ccf-98b152de0327" providerId="ADAL" clId="{AA69CD2D-9C26-4E2E-9B71-84B07BFFC68B}" dt="2026-03-31T12:05:40.943" v="539" actId="2711"/>
        <pc:sldMkLst>
          <pc:docMk/>
          <pc:sldMk cId="2000380508" sldId="315"/>
        </pc:sldMkLst>
        <pc:spChg chg="mod">
          <ac:chgData name="James REES" userId="ae747685-59f7-4046-8ccf-98b152de0327" providerId="ADAL" clId="{AA69CD2D-9C26-4E2E-9B71-84B07BFFC68B}" dt="2026-03-31T12:05:40.943" v="539" actId="2711"/>
          <ac:spMkLst>
            <pc:docMk/>
            <pc:sldMk cId="2000380508" sldId="315"/>
            <ac:spMk id="4" creationId="{8EDFD260-9B83-2137-2D2E-C159D45BBB7B}"/>
          </ac:spMkLst>
        </pc:spChg>
        <pc:spChg chg="mod">
          <ac:chgData name="James REES" userId="ae747685-59f7-4046-8ccf-98b152de0327" providerId="ADAL" clId="{AA69CD2D-9C26-4E2E-9B71-84B07BFFC68B}" dt="2026-03-31T12:05:32.405" v="538" actId="2711"/>
          <ac:spMkLst>
            <pc:docMk/>
            <pc:sldMk cId="2000380508" sldId="315"/>
            <ac:spMk id="19" creationId="{61D038FC-9DAC-B70D-5318-3654611DD2CB}"/>
          </ac:spMkLst>
        </pc:spChg>
      </pc:sldChg>
      <pc:sldChg chg="modSp add mod">
        <pc:chgData name="James REES" userId="ae747685-59f7-4046-8ccf-98b152de0327" providerId="ADAL" clId="{AA69CD2D-9C26-4E2E-9B71-84B07BFFC68B}" dt="2026-03-31T12:07:20.328" v="549" actId="2711"/>
        <pc:sldMkLst>
          <pc:docMk/>
          <pc:sldMk cId="3423352062" sldId="316"/>
        </pc:sldMkLst>
        <pc:spChg chg="mod">
          <ac:chgData name="James REES" userId="ae747685-59f7-4046-8ccf-98b152de0327" providerId="ADAL" clId="{AA69CD2D-9C26-4E2E-9B71-84B07BFFC68B}" dt="2026-03-31T12:07:20.328" v="549" actId="2711"/>
          <ac:spMkLst>
            <pc:docMk/>
            <pc:sldMk cId="3423352062" sldId="316"/>
            <ac:spMk id="24" creationId="{49A6294A-4B63-CE26-885E-429D6E13EA0C}"/>
          </ac:spMkLst>
        </pc:spChg>
        <pc:spChg chg="mod">
          <ac:chgData name="James REES" userId="ae747685-59f7-4046-8ccf-98b152de0327" providerId="ADAL" clId="{AA69CD2D-9C26-4E2E-9B71-84B07BFFC68B}" dt="2026-03-31T12:07:13.416" v="548" actId="2711"/>
          <ac:spMkLst>
            <pc:docMk/>
            <pc:sldMk cId="3423352062" sldId="316"/>
            <ac:spMk id="25" creationId="{90E3CFB2-C6C6-2388-6EB0-6973C6E37261}"/>
          </ac:spMkLst>
        </pc:spChg>
        <pc:spChg chg="mod">
          <ac:chgData name="James REES" userId="ae747685-59f7-4046-8ccf-98b152de0327" providerId="ADAL" clId="{AA69CD2D-9C26-4E2E-9B71-84B07BFFC68B}" dt="2026-03-31T12:06:39.642" v="543" actId="2711"/>
          <ac:spMkLst>
            <pc:docMk/>
            <pc:sldMk cId="3423352062" sldId="316"/>
            <ac:spMk id="26" creationId="{BDD2FB7C-C41F-E633-A801-43FFD21F784E}"/>
          </ac:spMkLst>
        </pc:spChg>
        <pc:graphicFrameChg chg="mod">
          <ac:chgData name="James REES" userId="ae747685-59f7-4046-8ccf-98b152de0327" providerId="ADAL" clId="{AA69CD2D-9C26-4E2E-9B71-84B07BFFC68B}" dt="2026-03-31T12:07:06.836" v="547" actId="2711"/>
          <ac:graphicFrameMkLst>
            <pc:docMk/>
            <pc:sldMk cId="3423352062" sldId="316"/>
            <ac:graphicFrameMk id="22" creationId="{045936DB-F094-8BD1-521F-95E14E6DCE34}"/>
          </ac:graphicFrameMkLst>
        </pc:graphicFrameChg>
      </pc:sldChg>
      <pc:sldChg chg="modSp add mod">
        <pc:chgData name="James REES" userId="ae747685-59f7-4046-8ccf-98b152de0327" providerId="ADAL" clId="{AA69CD2D-9C26-4E2E-9B71-84B07BFFC68B}" dt="2026-03-31T12:08:17.889" v="556" actId="2711"/>
        <pc:sldMkLst>
          <pc:docMk/>
          <pc:sldMk cId="2739240189" sldId="319"/>
        </pc:sldMkLst>
        <pc:spChg chg="mod">
          <ac:chgData name="James REES" userId="ae747685-59f7-4046-8ccf-98b152de0327" providerId="ADAL" clId="{AA69CD2D-9C26-4E2E-9B71-84B07BFFC68B}" dt="2026-03-31T12:07:44.605" v="552" actId="2711"/>
          <ac:spMkLst>
            <pc:docMk/>
            <pc:sldMk cId="2739240189" sldId="319"/>
            <ac:spMk id="2" creationId="{0461B139-57B1-DD14-8AAD-63B2C19954B2}"/>
          </ac:spMkLst>
        </pc:spChg>
        <pc:spChg chg="mod">
          <ac:chgData name="James REES" userId="ae747685-59f7-4046-8ccf-98b152de0327" providerId="ADAL" clId="{AA69CD2D-9C26-4E2E-9B71-84B07BFFC68B}" dt="2026-03-31T12:07:32.759" v="550" actId="2711"/>
          <ac:spMkLst>
            <pc:docMk/>
            <pc:sldMk cId="2739240189" sldId="319"/>
            <ac:spMk id="11" creationId="{B4CA4D7C-BDF0-4266-4469-CD4F77CFCA40}"/>
          </ac:spMkLst>
        </pc:spChg>
        <pc:spChg chg="mod">
          <ac:chgData name="James REES" userId="ae747685-59f7-4046-8ccf-98b152de0327" providerId="ADAL" clId="{AA69CD2D-9C26-4E2E-9B71-84B07BFFC68B}" dt="2026-03-31T12:07:38.508" v="551" actId="2711"/>
          <ac:spMkLst>
            <pc:docMk/>
            <pc:sldMk cId="2739240189" sldId="319"/>
            <ac:spMk id="12" creationId="{54F3352F-D3AB-E51B-BA3E-8E843B89E6F0}"/>
          </ac:spMkLst>
        </pc:spChg>
        <pc:spChg chg="mod">
          <ac:chgData name="James REES" userId="ae747685-59f7-4046-8ccf-98b152de0327" providerId="ADAL" clId="{AA69CD2D-9C26-4E2E-9B71-84B07BFFC68B}" dt="2026-03-31T12:07:49.840" v="553" actId="2711"/>
          <ac:spMkLst>
            <pc:docMk/>
            <pc:sldMk cId="2739240189" sldId="319"/>
            <ac:spMk id="16" creationId="{DAF7FF73-3357-91CF-D333-E4916D437A17}"/>
          </ac:spMkLst>
        </pc:spChg>
        <pc:spChg chg="mod">
          <ac:chgData name="James REES" userId="ae747685-59f7-4046-8ccf-98b152de0327" providerId="ADAL" clId="{AA69CD2D-9C26-4E2E-9B71-84B07BFFC68B}" dt="2026-03-31T12:08:00.889" v="554" actId="2711"/>
          <ac:spMkLst>
            <pc:docMk/>
            <pc:sldMk cId="2739240189" sldId="319"/>
            <ac:spMk id="17" creationId="{979C88F4-6626-B731-A1EA-F567ABEF18AA}"/>
          </ac:spMkLst>
        </pc:spChg>
        <pc:spChg chg="mod">
          <ac:chgData name="James REES" userId="ae747685-59f7-4046-8ccf-98b152de0327" providerId="ADAL" clId="{AA69CD2D-9C26-4E2E-9B71-84B07BFFC68B}" dt="2026-03-31T12:08:17.889" v="556" actId="2711"/>
          <ac:spMkLst>
            <pc:docMk/>
            <pc:sldMk cId="2739240189" sldId="319"/>
            <ac:spMk id="18" creationId="{15089F20-8A21-3EFC-FEE0-91AEA8375F3C}"/>
          </ac:spMkLst>
        </pc:spChg>
        <pc:spChg chg="mod">
          <ac:chgData name="James REES" userId="ae747685-59f7-4046-8ccf-98b152de0327" providerId="ADAL" clId="{AA69CD2D-9C26-4E2E-9B71-84B07BFFC68B}" dt="2026-03-31T12:08:11.771" v="555" actId="2711"/>
          <ac:spMkLst>
            <pc:docMk/>
            <pc:sldMk cId="2739240189" sldId="319"/>
            <ac:spMk id="22" creationId="{6CCACDAB-6ADC-9C20-3513-5C65650DE2AE}"/>
          </ac:spMkLst>
        </pc:spChg>
      </pc:sldChg>
      <pc:sldChg chg="modSp add mod">
        <pc:chgData name="James REES" userId="ae747685-59f7-4046-8ccf-98b152de0327" providerId="ADAL" clId="{AA69CD2D-9C26-4E2E-9B71-84B07BFFC68B}" dt="2026-03-31T12:06:16.104" v="541" actId="2711"/>
        <pc:sldMkLst>
          <pc:docMk/>
          <pc:sldMk cId="3523071695" sldId="320"/>
        </pc:sldMkLst>
        <pc:spChg chg="mod">
          <ac:chgData name="James REES" userId="ae747685-59f7-4046-8ccf-98b152de0327" providerId="ADAL" clId="{AA69CD2D-9C26-4E2E-9B71-84B07BFFC68B}" dt="2026-03-31T12:06:10.979" v="540" actId="2711"/>
          <ac:spMkLst>
            <pc:docMk/>
            <pc:sldMk cId="3523071695" sldId="320"/>
            <ac:spMk id="5" creationId="{955A9951-B6D1-D5FC-CAA9-7AAB086F68DE}"/>
          </ac:spMkLst>
        </pc:spChg>
        <pc:spChg chg="mod">
          <ac:chgData name="James REES" userId="ae747685-59f7-4046-8ccf-98b152de0327" providerId="ADAL" clId="{AA69CD2D-9C26-4E2E-9B71-84B07BFFC68B}" dt="2026-03-31T12:06:16.104" v="541" actId="2711"/>
          <ac:spMkLst>
            <pc:docMk/>
            <pc:sldMk cId="3523071695" sldId="320"/>
            <ac:spMk id="24" creationId="{62DBA90A-305E-0365-6978-F053E5BFB58D}"/>
          </ac:spMkLst>
        </pc:spChg>
      </pc:sldChg>
      <pc:sldChg chg="modSp mod">
        <pc:chgData name="James REES" userId="ae747685-59f7-4046-8ccf-98b152de0327" providerId="ADAL" clId="{AA69CD2D-9C26-4E2E-9B71-84B07BFFC68B}" dt="2026-04-10T07:23:06.817" v="731" actId="2711"/>
        <pc:sldMkLst>
          <pc:docMk/>
          <pc:sldMk cId="3202349595" sldId="383"/>
        </pc:sldMkLst>
        <pc:graphicFrameChg chg="modGraphic">
          <ac:chgData name="James REES" userId="ae747685-59f7-4046-8ccf-98b152de0327" providerId="ADAL" clId="{AA69CD2D-9C26-4E2E-9B71-84B07BFFC68B}" dt="2026-04-10T07:23:06.817" v="731" actId="2711"/>
          <ac:graphicFrameMkLst>
            <pc:docMk/>
            <pc:sldMk cId="3202349595" sldId="383"/>
            <ac:graphicFrameMk id="3" creationId="{9BC724E9-EBFE-DCAA-F0E7-2F8F3CD6B200}"/>
          </ac:graphicFrameMkLst>
        </pc:graphicFrameChg>
      </pc:sldChg>
      <pc:sldChg chg="modSp mod">
        <pc:chgData name="James REES" userId="ae747685-59f7-4046-8ccf-98b152de0327" providerId="ADAL" clId="{AA69CD2D-9C26-4E2E-9B71-84B07BFFC68B}" dt="2026-04-10T07:22:47.909" v="729" actId="2711"/>
        <pc:sldMkLst>
          <pc:docMk/>
          <pc:sldMk cId="4147278693" sldId="384"/>
        </pc:sldMkLst>
        <pc:graphicFrameChg chg="modGraphic">
          <ac:chgData name="James REES" userId="ae747685-59f7-4046-8ccf-98b152de0327" providerId="ADAL" clId="{AA69CD2D-9C26-4E2E-9B71-84B07BFFC68B}" dt="2026-04-10T07:22:47.909" v="729" actId="2711"/>
          <ac:graphicFrameMkLst>
            <pc:docMk/>
            <pc:sldMk cId="4147278693" sldId="384"/>
            <ac:graphicFrameMk id="3" creationId="{7B164381-567C-E344-5EA0-9DD2DB0530E0}"/>
          </ac:graphicFrameMkLst>
        </pc:graphicFrameChg>
      </pc:sldChg>
      <pc:sldChg chg="modSp mod">
        <pc:chgData name="James REES" userId="ae747685-59f7-4046-8ccf-98b152de0327" providerId="ADAL" clId="{AA69CD2D-9C26-4E2E-9B71-84B07BFFC68B}" dt="2026-04-10T07:23:17.175" v="732" actId="2711"/>
        <pc:sldMkLst>
          <pc:docMk/>
          <pc:sldMk cId="2195505725" sldId="385"/>
        </pc:sldMkLst>
        <pc:graphicFrameChg chg="modGraphic">
          <ac:chgData name="James REES" userId="ae747685-59f7-4046-8ccf-98b152de0327" providerId="ADAL" clId="{AA69CD2D-9C26-4E2E-9B71-84B07BFFC68B}" dt="2026-04-10T07:23:17.175" v="732" actId="2711"/>
          <ac:graphicFrameMkLst>
            <pc:docMk/>
            <pc:sldMk cId="2195505725" sldId="385"/>
            <ac:graphicFrameMk id="3" creationId="{E2A734B3-1414-D828-3E1B-FE575ECEE908}"/>
          </ac:graphicFrameMkLst>
        </pc:graphicFrameChg>
      </pc:sldChg>
      <pc:sldChg chg="modSp mod">
        <pc:chgData name="James REES" userId="ae747685-59f7-4046-8ccf-98b152de0327" providerId="ADAL" clId="{AA69CD2D-9C26-4E2E-9B71-84B07BFFC68B}" dt="2026-03-31T11:59:17.624" v="431" actId="20577"/>
        <pc:sldMkLst>
          <pc:docMk/>
          <pc:sldMk cId="316604801" sldId="2147475708"/>
        </pc:sldMkLst>
        <pc:spChg chg="mod">
          <ac:chgData name="James REES" userId="ae747685-59f7-4046-8ccf-98b152de0327" providerId="ADAL" clId="{AA69CD2D-9C26-4E2E-9B71-84B07BFFC68B}" dt="2026-03-31T11:59:17.624" v="431" actId="20577"/>
          <ac:spMkLst>
            <pc:docMk/>
            <pc:sldMk cId="316604801" sldId="2147475708"/>
            <ac:spMk id="2" creationId="{4310DABB-9296-FDB0-E562-D1B45488F158}"/>
          </ac:spMkLst>
        </pc:spChg>
      </pc:sldChg>
      <pc:sldChg chg="modSp mod">
        <pc:chgData name="James REES" userId="ae747685-59f7-4046-8ccf-98b152de0327" providerId="ADAL" clId="{AA69CD2D-9C26-4E2E-9B71-84B07BFFC68B}" dt="2026-04-10T07:21:31.763" v="724" actId="20577"/>
        <pc:sldMkLst>
          <pc:docMk/>
          <pc:sldMk cId="3036104743" sldId="2147478978"/>
        </pc:sldMkLst>
        <pc:graphicFrameChg chg="mod modGraphic">
          <ac:chgData name="James REES" userId="ae747685-59f7-4046-8ccf-98b152de0327" providerId="ADAL" clId="{AA69CD2D-9C26-4E2E-9B71-84B07BFFC68B}" dt="2026-04-10T07:21:31.763" v="724" actId="20577"/>
          <ac:graphicFrameMkLst>
            <pc:docMk/>
            <pc:sldMk cId="3036104743" sldId="2147478978"/>
            <ac:graphicFrameMk id="2" creationId="{3FAE91CC-8D88-2A39-D50A-7811BB891431}"/>
          </ac:graphicFrameMkLst>
        </pc:graphicFrameChg>
      </pc:sldChg>
      <pc:sldChg chg="modSp mod">
        <pc:chgData name="James REES" userId="ae747685-59f7-4046-8ccf-98b152de0327" providerId="ADAL" clId="{AA69CD2D-9C26-4E2E-9B71-84B07BFFC68B}" dt="2026-04-10T07:21:36.562" v="726" actId="20577"/>
        <pc:sldMkLst>
          <pc:docMk/>
          <pc:sldMk cId="3832898794" sldId="2147482034"/>
        </pc:sldMkLst>
        <pc:graphicFrameChg chg="mod modGraphic">
          <ac:chgData name="James REES" userId="ae747685-59f7-4046-8ccf-98b152de0327" providerId="ADAL" clId="{AA69CD2D-9C26-4E2E-9B71-84B07BFFC68B}" dt="2026-04-10T07:21:36.562" v="726" actId="20577"/>
          <ac:graphicFrameMkLst>
            <pc:docMk/>
            <pc:sldMk cId="3832898794" sldId="2147482034"/>
            <ac:graphicFrameMk id="2" creationId="{C21E284E-B75B-E1EA-0825-AD9724DBA85D}"/>
          </ac:graphicFrameMkLst>
        </pc:graphicFrameChg>
      </pc:sldChg>
      <pc:sldChg chg="modSp mod">
        <pc:chgData name="James REES" userId="ae747685-59f7-4046-8ccf-98b152de0327" providerId="ADAL" clId="{AA69CD2D-9C26-4E2E-9B71-84B07BFFC68B}" dt="2026-03-31T12:00:29.121" v="488" actId="20577"/>
        <pc:sldMkLst>
          <pc:docMk/>
          <pc:sldMk cId="1544520674" sldId="2147482036"/>
        </pc:sldMkLst>
        <pc:spChg chg="mod">
          <ac:chgData name="James REES" userId="ae747685-59f7-4046-8ccf-98b152de0327" providerId="ADAL" clId="{AA69CD2D-9C26-4E2E-9B71-84B07BFFC68B}" dt="2026-03-31T12:00:24.805" v="483" actId="20577"/>
          <ac:spMkLst>
            <pc:docMk/>
            <pc:sldMk cId="1544520674" sldId="2147482036"/>
            <ac:spMk id="2" creationId="{3C381578-3F39-27DE-C69D-5E9584123F08}"/>
          </ac:spMkLst>
        </pc:spChg>
        <pc:spChg chg="mod">
          <ac:chgData name="James REES" userId="ae747685-59f7-4046-8ccf-98b152de0327" providerId="ADAL" clId="{AA69CD2D-9C26-4E2E-9B71-84B07BFFC68B}" dt="2026-03-31T12:00:29.121" v="488" actId="20577"/>
          <ac:spMkLst>
            <pc:docMk/>
            <pc:sldMk cId="1544520674" sldId="2147482036"/>
            <ac:spMk id="5" creationId="{A24717EE-F370-FC9B-FC5F-21933F25C15E}"/>
          </ac:spMkLst>
        </pc:spChg>
      </pc:sldChg>
      <pc:sldChg chg="modSp mod">
        <pc:chgData name="James REES" userId="ae747685-59f7-4046-8ccf-98b152de0327" providerId="ADAL" clId="{AA69CD2D-9C26-4E2E-9B71-84B07BFFC68B}" dt="2026-03-31T12:00:37.014" v="492" actId="20577"/>
        <pc:sldMkLst>
          <pc:docMk/>
          <pc:sldMk cId="3360278574" sldId="2147482037"/>
        </pc:sldMkLst>
        <pc:spChg chg="mod">
          <ac:chgData name="James REES" userId="ae747685-59f7-4046-8ccf-98b152de0327" providerId="ADAL" clId="{AA69CD2D-9C26-4E2E-9B71-84B07BFFC68B}" dt="2026-03-31T12:00:37.014" v="492" actId="20577"/>
          <ac:spMkLst>
            <pc:docMk/>
            <pc:sldMk cId="3360278574" sldId="2147482037"/>
            <ac:spMk id="2" creationId="{0423857E-2462-1A4F-1E02-6ED5E521C5C2}"/>
          </ac:spMkLst>
        </pc:spChg>
      </pc:sldChg>
      <pc:sldChg chg="modSp">
        <pc:chgData name="James REES" userId="ae747685-59f7-4046-8ccf-98b152de0327" providerId="ADAL" clId="{AA69CD2D-9C26-4E2E-9B71-84B07BFFC68B}" dt="2026-03-31T12:33:48.336" v="700" actId="2711"/>
        <pc:sldMkLst>
          <pc:docMk/>
          <pc:sldMk cId="506121762" sldId="2147482046"/>
        </pc:sldMkLst>
        <pc:graphicFrameChg chg="mod">
          <ac:chgData name="James REES" userId="ae747685-59f7-4046-8ccf-98b152de0327" providerId="ADAL" clId="{AA69CD2D-9C26-4E2E-9B71-84B07BFFC68B}" dt="2026-03-31T12:33:48.336" v="700" actId="2711"/>
          <ac:graphicFrameMkLst>
            <pc:docMk/>
            <pc:sldMk cId="506121762" sldId="2147482046"/>
            <ac:graphicFrameMk id="2" creationId="{994BCC54-2881-217C-15D3-CB6398B17960}"/>
          </ac:graphicFrameMkLst>
        </pc:graphicFrameChg>
      </pc:sldChg>
      <pc:sldChg chg="modSp add mod">
        <pc:chgData name="James REES" userId="ae747685-59f7-4046-8ccf-98b152de0327" providerId="ADAL" clId="{AA69CD2D-9C26-4E2E-9B71-84B07BFFC68B}" dt="2026-03-31T12:00:33.495" v="490" actId="20577"/>
        <pc:sldMkLst>
          <pc:docMk/>
          <pc:sldMk cId="2587800786" sldId="2147482047"/>
        </pc:sldMkLst>
        <pc:spChg chg="mod">
          <ac:chgData name="James REES" userId="ae747685-59f7-4046-8ccf-98b152de0327" providerId="ADAL" clId="{AA69CD2D-9C26-4E2E-9B71-84B07BFFC68B}" dt="2026-03-31T12:00:33.495" v="490" actId="20577"/>
          <ac:spMkLst>
            <pc:docMk/>
            <pc:sldMk cId="2587800786" sldId="2147482047"/>
            <ac:spMk id="2" creationId="{7DEBBC5C-7D98-3199-8A8D-0042A6D4DB48}"/>
          </ac:spMkLst>
        </pc:spChg>
      </pc:sldChg>
      <pc:sldChg chg="modSp mod">
        <pc:chgData name="James REES" userId="ae747685-59f7-4046-8ccf-98b152de0327" providerId="ADAL" clId="{AA69CD2D-9C26-4E2E-9B71-84B07BFFC68B}" dt="2026-04-10T07:22:32.309" v="728" actId="2711"/>
        <pc:sldMkLst>
          <pc:docMk/>
          <pc:sldMk cId="3636334396" sldId="2147482055"/>
        </pc:sldMkLst>
        <pc:graphicFrameChg chg="modGraphic">
          <ac:chgData name="James REES" userId="ae747685-59f7-4046-8ccf-98b152de0327" providerId="ADAL" clId="{AA69CD2D-9C26-4E2E-9B71-84B07BFFC68B}" dt="2026-04-10T07:22:32.309" v="728" actId="2711"/>
          <ac:graphicFrameMkLst>
            <pc:docMk/>
            <pc:sldMk cId="3636334396" sldId="2147482055"/>
            <ac:graphicFrameMk id="3" creationId="{9BF1D9D5-62A4-E7A1-ABB8-8BE8C307A27A}"/>
          </ac:graphicFrameMkLst>
        </pc:graphicFrameChg>
      </pc:sldChg>
      <pc:sldChg chg="modSp mod">
        <pc:chgData name="James REES" userId="ae747685-59f7-4046-8ccf-98b152de0327" providerId="ADAL" clId="{AA69CD2D-9C26-4E2E-9B71-84B07BFFC68B}" dt="2026-04-10T07:22:56.858" v="730" actId="2711"/>
        <pc:sldMkLst>
          <pc:docMk/>
          <pc:sldMk cId="587200614" sldId="2147482056"/>
        </pc:sldMkLst>
        <pc:graphicFrameChg chg="modGraphic">
          <ac:chgData name="James REES" userId="ae747685-59f7-4046-8ccf-98b152de0327" providerId="ADAL" clId="{AA69CD2D-9C26-4E2E-9B71-84B07BFFC68B}" dt="2026-04-10T07:22:56.858" v="730" actId="2711"/>
          <ac:graphicFrameMkLst>
            <pc:docMk/>
            <pc:sldMk cId="587200614" sldId="2147482056"/>
            <ac:graphicFrameMk id="3" creationId="{BDD8E024-6325-3FC1-9AED-B9C3459B20F6}"/>
          </ac:graphicFrameMkLst>
        </pc:graphicFrameChg>
      </pc:sldChg>
    </pc:docChg>
  </pc:docChgLst>
  <pc:docChgLst>
    <pc:chgData name="Christopher THOMPSON" userId="440a15cb-4dc2-4d99-88ed-e2e0ad5a55d1" providerId="ADAL" clId="{AAE390E5-E322-42AC-85F6-0538C5F64A35}"/>
    <pc:docChg chg="modSld">
      <pc:chgData name="Christopher THOMPSON" userId="440a15cb-4dc2-4d99-88ed-e2e0ad5a55d1" providerId="ADAL" clId="{AAE390E5-E322-42AC-85F6-0538C5F64A35}" dt="2026-04-10T09:25:14.620" v="7" actId="13926"/>
      <pc:docMkLst>
        <pc:docMk/>
      </pc:docMkLst>
      <pc:sldChg chg="modSp">
        <pc:chgData name="Christopher THOMPSON" userId="440a15cb-4dc2-4d99-88ed-e2e0ad5a55d1" providerId="ADAL" clId="{AAE390E5-E322-42AC-85F6-0538C5F64A35}" dt="2026-04-10T09:25:10.421" v="6" actId="13926"/>
        <pc:sldMkLst>
          <pc:docMk/>
          <pc:sldMk cId="2012260882" sldId="2147482048"/>
        </pc:sldMkLst>
        <pc:graphicFrameChg chg="mod">
          <ac:chgData name="Christopher THOMPSON" userId="440a15cb-4dc2-4d99-88ed-e2e0ad5a55d1" providerId="ADAL" clId="{AAE390E5-E322-42AC-85F6-0538C5F64A35}" dt="2026-04-10T09:25:10.421" v="6" actId="13926"/>
          <ac:graphicFrameMkLst>
            <pc:docMk/>
            <pc:sldMk cId="2012260882" sldId="2147482048"/>
            <ac:graphicFrameMk id="11" creationId="{8006BCA0-BF85-50DB-FCE0-B52364182C9A}"/>
          </ac:graphicFrameMkLst>
        </pc:graphicFrameChg>
      </pc:sldChg>
      <pc:sldChg chg="modSp mod">
        <pc:chgData name="Christopher THOMPSON" userId="440a15cb-4dc2-4d99-88ed-e2e0ad5a55d1" providerId="ADAL" clId="{AAE390E5-E322-42AC-85F6-0538C5F64A35}" dt="2026-04-10T09:25:14.620" v="7" actId="13926"/>
        <pc:sldMkLst>
          <pc:docMk/>
          <pc:sldMk cId="2619395619" sldId="2147482051"/>
        </pc:sldMkLst>
        <pc:spChg chg="mod">
          <ac:chgData name="Christopher THOMPSON" userId="440a15cb-4dc2-4d99-88ed-e2e0ad5a55d1" providerId="ADAL" clId="{AAE390E5-E322-42AC-85F6-0538C5F64A35}" dt="2026-04-10T09:25:14.620" v="7" actId="13926"/>
          <ac:spMkLst>
            <pc:docMk/>
            <pc:sldMk cId="2619395619" sldId="2147482051"/>
            <ac:spMk id="2" creationId="{3E71CCFF-C0DA-C2FD-EE41-AF5A05F7AFFA}"/>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svg"/><Relationship Id="rId1" Type="http://schemas.openxmlformats.org/officeDocument/2006/relationships/image" Target="../media/image37.svg"/><Relationship Id="rId4" Type="http://schemas.openxmlformats.org/officeDocument/2006/relationships/image" Target="../media/image40.svg"/></Relationships>
</file>

<file path=ppt/diagrams/_rels/data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gbr01.safelinks.protection.outlook.com/?url=https%3A%2F%2Feot.recmanager.co.uk%2Ff%2Fa%2FunEnOTMPiATWWQ7WFa1-JQ~~%2FAAAHURA~%2F4zyNPsUFcamzHIU5UL4F0n3Na4OWR-mVb2HniQrnDAFdnblWJpmwcIwFLRKxWfXRNiFv7YL4kquqAyDmaEOfSKfvK6r4J7EPWEcIdtSK-T7ecR8Ma2c3HgOjv_g7_EBMf8oZKFAgD-ARTo-KbtjuRxVhS8OzQln-Yu8rsZTxUe-uaZ_k81ohTdP_wpUpQztusoAVUXoRQEoB0k_mp3eFUqXIIX1Kmyl0KXALU71VVWItkGybRYmuKM1OyL8efuooe2jxQa_8CVGe3M8jxo0HGxc-VPtsGRcPSbbRaz2qtH61EzeyM2i7xGgkSQQtqyEXFqNijV6dr8ocbdOxoNtdbyg2bPqeIoDZFNNodwKyxeFtYToE1zcjChd9Fe6g3m7rPGJLo6UMT1NaAXcUh8xVqA~~&amp;data=05%7C02%7CKev.Duddy%40recmanager.co.uk%7C513a7baae33d49ef204108de8be7d937%7C2c38dc643bd947f79d66168a7f64e0aa%7C0%7C0%7C639102025117037855%7CUnknown%7CTWFpbGZsb3d8eyJFbXB0eU1hcGkiOnRydWUsIlYiOiIwLjAuMDAwMCIsIlAiOiJXaW4zMiIsIkFOIjoiTWFpbCIsIldUIjoyfQ%3D%3D%7C0%7C%7C%7C&amp;sdata=WmW3T8sSeyd6x9DvecNGIVYeq0sO%2FhGYMXhT5seLJ3M%3D&amp;reserved=0" TargetMode="External"/><Relationship Id="rId1" Type="http://schemas.openxmlformats.org/officeDocument/2006/relationships/hyperlink" Target="https://gbr01.safelinks.protection.outlook.com/?url=https%3A%2F%2Feot.recmanager.co.uk%2Ff%2Fa%2F-iEdQSs1EDEKfi8d5kNK5A~~%2FAAAHURA~%2FmBMAml8bUX2XFimRFMWfxtOuNkGiKToyjilKzeeKwqU-eLNot1vGvv40oNzcQu0cWbjxOTnwSy1y0ummEn8FT1IyDLCPXtSTGsWzY_4jl5JyjNgnM0p_lEqtWPBRH5ucHlMVhkUWBk9eKUsIrRvW35d-vONeP2C2EMAQ3CIB8WWQm7mLc0yn7jQ-hVqnS6duQDh_nqdDqrALn1nR2sOxjA7TTLlxAZoQ6W2B6CiNqRKFzbvNvQeEGENGOrXSBxSoRn_naZj9JWeJ3hOWst4e77jCFQhN05rnKtH6hpb78xFIEvLZJHJm45IZJU5JvBx78XdD-WTspjcqUyXdw0M5z8dsLnKB3k7SsmID-oklx3aIBD2ckNotzxe4W9ka0nGjlRBM1mWyAoHb71nKHYnHsQ~~&amp;data=05%7C02%7CKev.Duddy%40recmanager.co.uk%7C513a7baae33d49ef204108de8be7d937%7C2c38dc643bd947f79d66168a7f64e0aa%7C0%7C0%7C639102025117062765%7CUnknown%7CTWFpbGZsb3d8eyJFbXB0eU1hcGkiOnRydWUsIlYiOiIwLjAuMDAwMCIsIlAiOiJXaW4zMiIsIkFOIjoiTWFpbCIsIldUIjoyfQ%3D%3D%7C0%7C%7C%7C&amp;sdata=GDS437C2JUF1wOfKeAcBBrakqBIpZV6qUQ0HNeOaDOo%3D&amp;reserved=0" TargetMode="Externa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svg"/><Relationship Id="rId1" Type="http://schemas.openxmlformats.org/officeDocument/2006/relationships/image" Target="../media/image37.svg"/><Relationship Id="rId4" Type="http://schemas.openxmlformats.org/officeDocument/2006/relationships/image" Target="../media/image40.svg"/></Relationships>
</file>

<file path=ppt/diagrams/_rels/drawing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gbr01.safelinks.protection.outlook.com/?url=https%3A%2F%2Feot.recmanager.co.uk%2Ff%2Fa%2F-iEdQSs1EDEKfi8d5kNK5A~~%2FAAAHURA~%2FmBMAml8bUX2XFimRFMWfxtOuNkGiKToyjilKzeeKwqU-eLNot1vGvv40oNzcQu0cWbjxOTnwSy1y0ummEn8FT1IyDLCPXtSTGsWzY_4jl5JyjNgnM0p_lEqtWPBRH5ucHlMVhkUWBk9eKUsIrRvW35d-vONeP2C2EMAQ3CIB8WWQm7mLc0yn7jQ-hVqnS6duQDh_nqdDqrALn1nR2sOxjA7TTLlxAZoQ6W2B6CiNqRKFzbvNvQeEGENGOrXSBxSoRn_naZj9JWeJ3hOWst4e77jCFQhN05rnKtH6hpb78xFIEvLZJHJm45IZJU5JvBx78XdD-WTspjcqUyXdw0M5z8dsLnKB3k7SsmID-oklx3aIBD2ckNotzxe4W9ka0nGjlRBM1mWyAoHb71nKHYnHsQ~~&amp;data=05%7C02%7CKev.Duddy%40recmanager.co.uk%7C513a7baae33d49ef204108de8be7d937%7C2c38dc643bd947f79d66168a7f64e0aa%7C0%7C0%7C639102025117062765%7CUnknown%7CTWFpbGZsb3d8eyJFbXB0eU1hcGkiOnRydWUsIlYiOiIwLjAuMDAwMCIsIlAiOiJXaW4zMiIsIkFOIjoiTWFpbCIsIldUIjoyfQ%3D%3D%7C0%7C%7C%7C&amp;sdata=GDS437C2JUF1wOfKeAcBBrakqBIpZV6qUQ0HNeOaDOo%3D&amp;reserved=0" TargetMode="External"/><Relationship Id="rId1" Type="http://schemas.openxmlformats.org/officeDocument/2006/relationships/hyperlink" Target="https://gbr01.safelinks.protection.outlook.com/?url=https%3A%2F%2Feot.recmanager.co.uk%2Ff%2Fa%2FunEnOTMPiATWWQ7WFa1-JQ~~%2FAAAHURA~%2F4zyNPsUFcamzHIU5UL4F0n3Na4OWR-mVb2HniQrnDAFdnblWJpmwcIwFLRKxWfXRNiFv7YL4kquqAyDmaEOfSKfvK6r4J7EPWEcIdtSK-T7ecR8Ma2c3HgOjv_g7_EBMf8oZKFAgD-ARTo-KbtjuRxVhS8OzQln-Yu8rsZTxUe-uaZ_k81ohTdP_wpUpQztusoAVUXoRQEoB0k_mp3eFUqXIIX1Kmyl0KXALU71VVWItkGybRYmuKM1OyL8efuooe2jxQa_8CVGe3M8jxo0HGxc-VPtsGRcPSbbRaz2qtH61EzeyM2i7xGgkSQQtqyEXFqNijV6dr8ocbdOxoNtdbyg2bPqeIoDZFNNodwKyxeFtYToE1zcjChd9Fe6g3m7rPGJLo6UMT1NaAXcUh8xVqA~~&amp;data=05%7C02%7CKev.Duddy%40recmanager.co.uk%7C513a7baae33d49ef204108de8be7d937%7C2c38dc643bd947f79d66168a7f64e0aa%7C0%7C0%7C639102025117037855%7CUnknown%7CTWFpbGZsb3d8eyJFbXB0eU1hcGkiOnRydWUsIlYiOiIwLjAuMDAwMCIsIlAiOiJXaW4zMiIsIkFOIjoiTWFpbCIsIldUIjoyfQ%3D%3D%7C0%7C%7C%7C&amp;sdata=WmW3T8sSeyd6x9DvecNGIVYeq0sO%2FhGYMXhT5seLJ3M%3D&amp;reserved=0" TargetMode="Externa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t>Competition Act compliance</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t>Any other AOB?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2E6B88-174C-4F01-B484-F3CFF80C26C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5A8BDB6A-6D78-4266-A3D4-7D7EF274201F}">
      <dgm:prSet phldrT="[Text]"/>
      <dgm:spPr/>
      <dgm:t>
        <a:bodyPr/>
        <a:lstStyle/>
        <a:p>
          <a:r>
            <a:rPr lang="en-GB">
              <a:latin typeface="Arial" panose="020B0604020202020204" pitchFamily="34" charset="0"/>
              <a:cs typeface="Arial" panose="020B0604020202020204" pitchFamily="34" charset="0"/>
            </a:rPr>
            <a:t>Regulatory Context and ICO basis</a:t>
          </a:r>
        </a:p>
      </dgm:t>
    </dgm:pt>
    <dgm:pt modelId="{8D20889E-738D-4297-B88A-ABC4584E1562}" type="parTrans" cxnId="{0FC83D6F-BA5F-4DA0-A0A6-47D55189F339}">
      <dgm:prSet/>
      <dgm:spPr/>
      <dgm:t>
        <a:bodyPr/>
        <a:lstStyle/>
        <a:p>
          <a:endParaRPr lang="en-GB"/>
        </a:p>
      </dgm:t>
    </dgm:pt>
    <dgm:pt modelId="{C0259C3C-6D9B-4682-B0D4-B5378AACB6FF}" type="sibTrans" cxnId="{0FC83D6F-BA5F-4DA0-A0A6-47D55189F339}">
      <dgm:prSet/>
      <dgm:spPr/>
      <dgm:t>
        <a:bodyPr/>
        <a:lstStyle/>
        <a:p>
          <a:endParaRPr lang="en-GB"/>
        </a:p>
      </dgm:t>
    </dgm:pt>
    <dgm:pt modelId="{335E6F73-A4A2-43AA-B69C-0890CD4373BC}">
      <dgm:prSet phldrT="[Text]"/>
      <dgm:spPr/>
      <dgm:t>
        <a:bodyPr/>
        <a:lstStyle/>
        <a:p>
          <a:r>
            <a:rPr lang="en-GB">
              <a:latin typeface="Arial" panose="020B0604020202020204" pitchFamily="34" charset="0"/>
              <a:cs typeface="Arial" panose="020B0604020202020204" pitchFamily="34" charset="0"/>
            </a:rPr>
            <a:t>The UK GDPR defines personal data as information relating to an identified or identifiable natural person, including identification numbers and data enabling organisations to single out an individual. </a:t>
          </a:r>
        </a:p>
      </dgm:t>
    </dgm:pt>
    <dgm:pt modelId="{03340A41-93E0-47B7-9338-3D1621670361}" type="parTrans" cxnId="{17F7DDE6-2FFB-40EB-ACB5-C42CE8442C01}">
      <dgm:prSet/>
      <dgm:spPr/>
      <dgm:t>
        <a:bodyPr/>
        <a:lstStyle/>
        <a:p>
          <a:endParaRPr lang="en-GB"/>
        </a:p>
      </dgm:t>
    </dgm:pt>
    <dgm:pt modelId="{64CE89D2-64F3-4362-82E8-B6E272872080}" type="sibTrans" cxnId="{17F7DDE6-2FFB-40EB-ACB5-C42CE8442C01}">
      <dgm:prSet/>
      <dgm:spPr/>
      <dgm:t>
        <a:bodyPr/>
        <a:lstStyle/>
        <a:p>
          <a:endParaRPr lang="en-GB"/>
        </a:p>
      </dgm:t>
    </dgm:pt>
    <dgm:pt modelId="{45D71B45-0CCE-4417-AE9A-788AD7435398}">
      <dgm:prSet phldrT="[Text]"/>
      <dgm:spPr/>
      <dgm:t>
        <a:bodyPr/>
        <a:lstStyle/>
        <a:p>
          <a:r>
            <a:rPr lang="en-GB">
              <a:latin typeface="Arial" panose="020B0604020202020204" pitchFamily="34" charset="0"/>
              <a:cs typeface="Arial" panose="020B0604020202020204" pitchFamily="34" charset="0"/>
            </a:rPr>
            <a:t>Sector practice and precedent</a:t>
          </a:r>
        </a:p>
      </dgm:t>
    </dgm:pt>
    <dgm:pt modelId="{A044551E-57C9-4FE9-A64B-9D8167A444A3}" type="parTrans" cxnId="{42EBF988-9BF6-4828-AC81-48CB4FEF7594}">
      <dgm:prSet/>
      <dgm:spPr/>
      <dgm:t>
        <a:bodyPr/>
        <a:lstStyle/>
        <a:p>
          <a:endParaRPr lang="en-GB"/>
        </a:p>
      </dgm:t>
    </dgm:pt>
    <dgm:pt modelId="{ABFA8686-3688-4D02-8FC6-1759474842D2}" type="sibTrans" cxnId="{42EBF988-9BF6-4828-AC81-48CB4FEF7594}">
      <dgm:prSet/>
      <dgm:spPr/>
      <dgm:t>
        <a:bodyPr/>
        <a:lstStyle/>
        <a:p>
          <a:endParaRPr lang="en-GB"/>
        </a:p>
      </dgm:t>
    </dgm:pt>
    <dgm:pt modelId="{EA1BB9AB-BA7D-4B24-B6E1-29963AE03B4A}">
      <dgm:prSet phldrT="[Text]"/>
      <dgm:spPr/>
      <dgm:t>
        <a:bodyPr/>
        <a:lstStyle/>
        <a:p>
          <a:r>
            <a:rPr lang="en-GB">
              <a:latin typeface="Arial" panose="020B0604020202020204" pitchFamily="34" charset="0"/>
              <a:cs typeface="Arial" panose="020B0604020202020204" pitchFamily="34" charset="0"/>
            </a:rPr>
            <a:t>Across GB energy governance, </a:t>
          </a:r>
          <a:r>
            <a:rPr lang="en-GB" err="1">
              <a:latin typeface="Arial" panose="020B0604020202020204" pitchFamily="34" charset="0"/>
              <a:cs typeface="Arial" panose="020B0604020202020204" pitchFamily="34" charset="0"/>
            </a:rPr>
            <a:t>MPxN</a:t>
          </a:r>
          <a:r>
            <a:rPr lang="en-GB">
              <a:latin typeface="Arial" panose="020B0604020202020204" pitchFamily="34" charset="0"/>
              <a:cs typeface="Arial" panose="020B0604020202020204" pitchFamily="34" charset="0"/>
            </a:rPr>
            <a:t> related data is consistently treated as personal data where it forms part of settlement, billing, assurance, or regulatory processes:</a:t>
          </a:r>
        </a:p>
      </dgm:t>
    </dgm:pt>
    <dgm:pt modelId="{7529E6DE-62EE-4EA0-BE45-092D1752CCD5}" type="parTrans" cxnId="{EB2E9685-BD72-4085-A536-23EA9DFF6012}">
      <dgm:prSet/>
      <dgm:spPr/>
      <dgm:t>
        <a:bodyPr/>
        <a:lstStyle/>
        <a:p>
          <a:endParaRPr lang="en-GB"/>
        </a:p>
      </dgm:t>
    </dgm:pt>
    <dgm:pt modelId="{D9FDA91A-04B8-46AA-9E52-4DCBC35F002C}" type="sibTrans" cxnId="{EB2E9685-BD72-4085-A536-23EA9DFF6012}">
      <dgm:prSet/>
      <dgm:spPr/>
      <dgm:t>
        <a:bodyPr/>
        <a:lstStyle/>
        <a:p>
          <a:endParaRPr lang="en-GB"/>
        </a:p>
      </dgm:t>
    </dgm:pt>
    <dgm:pt modelId="{2C2D308C-EE4D-4F70-BC5D-64F14BD3FCCB}">
      <dgm:prSet/>
      <dgm:spPr/>
      <dgm:t>
        <a:bodyPr/>
        <a:lstStyle/>
        <a:p>
          <a:r>
            <a:rPr lang="en-GB">
              <a:latin typeface="Arial" panose="020B0604020202020204" pitchFamily="34" charset="0"/>
              <a:cs typeface="Arial" panose="020B0604020202020204" pitchFamily="34" charset="0"/>
            </a:rPr>
            <a:t>Under Market-wide Half Hourly Settlement, Ofgem requires Suppliers and Distribution Network Operators to submit personal data including MPAN core, MPAN address, and meter identifiers into BSC central systems.</a:t>
          </a:r>
        </a:p>
      </dgm:t>
    </dgm:pt>
    <dgm:pt modelId="{32630D82-6C16-4D3B-B23F-CFD4246C0D7E}" type="parTrans" cxnId="{21224705-77C9-4A55-93D1-2DE0D809DE74}">
      <dgm:prSet/>
      <dgm:spPr/>
      <dgm:t>
        <a:bodyPr/>
        <a:lstStyle/>
        <a:p>
          <a:endParaRPr lang="en-GB"/>
        </a:p>
      </dgm:t>
    </dgm:pt>
    <dgm:pt modelId="{0F40F0EC-5B87-4ECF-88C9-5FEBFEA9EFA9}" type="sibTrans" cxnId="{21224705-77C9-4A55-93D1-2DE0D809DE74}">
      <dgm:prSet/>
      <dgm:spPr/>
      <dgm:t>
        <a:bodyPr/>
        <a:lstStyle/>
        <a:p>
          <a:endParaRPr lang="en-GB"/>
        </a:p>
      </dgm:t>
    </dgm:pt>
    <dgm:pt modelId="{D19331D5-201F-4096-A065-92C74035C277}">
      <dgm:prSet/>
      <dgm:spPr/>
      <dgm:t>
        <a:bodyPr/>
        <a:lstStyle/>
        <a:p>
          <a:r>
            <a:rPr lang="en-GB">
              <a:latin typeface="Arial" panose="020B0604020202020204" pitchFamily="34" charset="0"/>
              <a:cs typeface="Arial" panose="020B0604020202020204" pitchFamily="34" charset="0"/>
            </a:rPr>
            <a:t>DESNZ classifies MPANs as personal data within statutory schemes such as the Energy Price Guarantee, alongside consumption and meter related data.</a:t>
          </a:r>
        </a:p>
      </dgm:t>
    </dgm:pt>
    <dgm:pt modelId="{0759D60B-1D0C-4D15-B028-7203D0CE5EC3}" type="parTrans" cxnId="{C237A5DA-6BE1-40B4-8BBE-D04915AB8696}">
      <dgm:prSet/>
      <dgm:spPr/>
      <dgm:t>
        <a:bodyPr/>
        <a:lstStyle/>
        <a:p>
          <a:endParaRPr lang="en-GB"/>
        </a:p>
      </dgm:t>
    </dgm:pt>
    <dgm:pt modelId="{1FB13A50-B2C0-48B4-8ED4-C35182BD9B49}" type="sibTrans" cxnId="{C237A5DA-6BE1-40B4-8BBE-D04915AB8696}">
      <dgm:prSet/>
      <dgm:spPr/>
      <dgm:t>
        <a:bodyPr/>
        <a:lstStyle/>
        <a:p>
          <a:endParaRPr lang="en-GB"/>
        </a:p>
      </dgm:t>
    </dgm:pt>
    <dgm:pt modelId="{A1A16B3E-4A84-42F7-BC99-39AE46FA525E}">
      <dgm:prSet/>
      <dgm:spPr/>
      <dgm:t>
        <a:bodyPr/>
        <a:lstStyle/>
        <a:p>
          <a:r>
            <a:rPr lang="en-GB">
              <a:latin typeface="Arial" panose="020B0604020202020204" pitchFamily="34" charset="0"/>
              <a:cs typeface="Arial" panose="020B0604020202020204" pitchFamily="34" charset="0"/>
            </a:rPr>
            <a:t>Historic ICO interpretations within industry consultations confirm that </a:t>
          </a:r>
          <a:r>
            <a:rPr lang="en-GB" err="1">
              <a:latin typeface="Arial" panose="020B0604020202020204" pitchFamily="34" charset="0"/>
              <a:cs typeface="Arial" panose="020B0604020202020204" pitchFamily="34" charset="0"/>
            </a:rPr>
            <a:t>MPxNs</a:t>
          </a:r>
          <a:r>
            <a:rPr lang="en-GB">
              <a:latin typeface="Arial" panose="020B0604020202020204" pitchFamily="34" charset="0"/>
              <a:cs typeface="Arial" panose="020B0604020202020204" pitchFamily="34" charset="0"/>
            </a:rPr>
            <a:t> are likely to be personal data because they enable targeted decisions affecting residents at a specific property, even without an associated customer name.</a:t>
          </a:r>
        </a:p>
      </dgm:t>
    </dgm:pt>
    <dgm:pt modelId="{D3465E06-363B-41E1-95CF-181E6C01F33D}" type="parTrans" cxnId="{FD66893A-39B8-4C3F-BA24-D82E6F45F761}">
      <dgm:prSet/>
      <dgm:spPr/>
      <dgm:t>
        <a:bodyPr/>
        <a:lstStyle/>
        <a:p>
          <a:endParaRPr lang="en-GB"/>
        </a:p>
      </dgm:t>
    </dgm:pt>
    <dgm:pt modelId="{F1881743-DBB1-463C-8D22-81E7463AEE43}" type="sibTrans" cxnId="{FD66893A-39B8-4C3F-BA24-D82E6F45F761}">
      <dgm:prSet/>
      <dgm:spPr/>
      <dgm:t>
        <a:bodyPr/>
        <a:lstStyle/>
        <a:p>
          <a:endParaRPr lang="en-GB"/>
        </a:p>
      </dgm:t>
    </dgm:pt>
    <dgm:pt modelId="{0D8841F0-AFF4-4053-B28B-F49DC4FD1B09}">
      <dgm:prSet/>
      <dgm:spPr/>
      <dgm:t>
        <a:bodyPr/>
        <a:lstStyle/>
        <a:p>
          <a:r>
            <a:rPr lang="en-GB">
              <a:latin typeface="Arial" panose="020B0604020202020204" pitchFamily="34" charset="0"/>
              <a:cs typeface="Arial" panose="020B0604020202020204" pitchFamily="34" charset="0"/>
            </a:rPr>
            <a:t>These positions are now embedded in guidance on Relevant Personal Data, which includes MPAN core information, where linked to domestic or microbusiness consumption.</a:t>
          </a:r>
        </a:p>
      </dgm:t>
    </dgm:pt>
    <dgm:pt modelId="{AF43ACD9-B9CF-4FFB-8887-1C8427A12594}" type="parTrans" cxnId="{F0F237C1-F456-427E-9D9F-3C9E3802DEC9}">
      <dgm:prSet/>
      <dgm:spPr/>
      <dgm:t>
        <a:bodyPr/>
        <a:lstStyle/>
        <a:p>
          <a:endParaRPr lang="en-GB"/>
        </a:p>
      </dgm:t>
    </dgm:pt>
    <dgm:pt modelId="{6700D0E0-352C-4955-B9AE-50102867BFEE}" type="sibTrans" cxnId="{F0F237C1-F456-427E-9D9F-3C9E3802DEC9}">
      <dgm:prSet/>
      <dgm:spPr/>
      <dgm:t>
        <a:bodyPr/>
        <a:lstStyle/>
        <a:p>
          <a:endParaRPr lang="en-GB"/>
        </a:p>
      </dgm:t>
    </dgm:pt>
    <dgm:pt modelId="{9276C872-6790-4946-AA55-6734A2C68461}">
      <dgm:prSet phldrT="[Text]"/>
      <dgm:spPr/>
      <dgm:t>
        <a:bodyPr/>
        <a:lstStyle/>
        <a:p>
          <a:r>
            <a:rPr lang="en-GB" err="1">
              <a:latin typeface="Arial" panose="020B0604020202020204" pitchFamily="34" charset="0"/>
              <a:cs typeface="Arial" panose="020B0604020202020204" pitchFamily="34" charset="0"/>
            </a:rPr>
            <a:t>MPxNs</a:t>
          </a:r>
          <a:r>
            <a:rPr lang="en-GB">
              <a:latin typeface="Arial" panose="020B0604020202020204" pitchFamily="34" charset="0"/>
              <a:cs typeface="Arial" panose="020B0604020202020204" pitchFamily="34" charset="0"/>
            </a:rPr>
            <a:t> identify specific metering points, and when processed in a way that links them to a resident or enables decisions affecting that resident, they meet the ICO test for relating to an individual. This includes indirect identifiability where the data allows a Party to determine billing, consumption, or other actions materially affecting a consumer.</a:t>
          </a:r>
        </a:p>
      </dgm:t>
    </dgm:pt>
    <dgm:pt modelId="{523C7AF8-A5E1-4BFF-B7A7-455277D6BA1B}" type="parTrans" cxnId="{454C178E-1710-483B-BC56-EE6C7458F517}">
      <dgm:prSet/>
      <dgm:spPr/>
      <dgm:t>
        <a:bodyPr/>
        <a:lstStyle/>
        <a:p>
          <a:endParaRPr lang="en-GB"/>
        </a:p>
      </dgm:t>
    </dgm:pt>
    <dgm:pt modelId="{100F0D7D-BE1D-4C02-B804-39282D65A7E8}" type="sibTrans" cxnId="{454C178E-1710-483B-BC56-EE6C7458F517}">
      <dgm:prSet/>
      <dgm:spPr/>
      <dgm:t>
        <a:bodyPr/>
        <a:lstStyle/>
        <a:p>
          <a:endParaRPr lang="en-GB"/>
        </a:p>
      </dgm:t>
    </dgm:pt>
    <dgm:pt modelId="{95D15B5F-4E64-4798-A067-61BA3A39C2E5}">
      <dgm:prSet phldrT="[Text]"/>
      <dgm:spPr/>
      <dgm:t>
        <a:bodyPr/>
        <a:lstStyle/>
        <a:p>
          <a:endParaRPr lang="en-GB">
            <a:latin typeface="Arial" panose="020B0604020202020204" pitchFamily="34" charset="0"/>
            <a:cs typeface="Arial" panose="020B0604020202020204" pitchFamily="34" charset="0"/>
          </a:endParaRPr>
        </a:p>
      </dgm:t>
    </dgm:pt>
    <dgm:pt modelId="{8E2171CD-1086-4237-A800-1DD10855FE5B}" type="parTrans" cxnId="{7A0DED32-A6F9-41B3-BEE9-16F03A2AAA99}">
      <dgm:prSet/>
      <dgm:spPr/>
      <dgm:t>
        <a:bodyPr/>
        <a:lstStyle/>
        <a:p>
          <a:endParaRPr lang="en-GB"/>
        </a:p>
      </dgm:t>
    </dgm:pt>
    <dgm:pt modelId="{A9E5DA6D-411D-4D20-83FE-ECFEAD18E5C9}" type="sibTrans" cxnId="{7A0DED32-A6F9-41B3-BEE9-16F03A2AAA99}">
      <dgm:prSet/>
      <dgm:spPr/>
      <dgm:t>
        <a:bodyPr/>
        <a:lstStyle/>
        <a:p>
          <a:endParaRPr lang="en-GB"/>
        </a:p>
      </dgm:t>
    </dgm:pt>
    <dgm:pt modelId="{7CDE8A7B-9A7D-4450-97BF-F35C4A0ED1CA}" type="pres">
      <dgm:prSet presAssocID="{742E6B88-174C-4F01-B484-F3CFF80C26CA}" presName="linear" presStyleCnt="0">
        <dgm:presLayoutVars>
          <dgm:animLvl val="lvl"/>
          <dgm:resizeHandles val="exact"/>
        </dgm:presLayoutVars>
      </dgm:prSet>
      <dgm:spPr/>
    </dgm:pt>
    <dgm:pt modelId="{D8979CD7-81DA-46F5-8EAE-5BB299F9C07C}" type="pres">
      <dgm:prSet presAssocID="{5A8BDB6A-6D78-4266-A3D4-7D7EF274201F}" presName="parentText" presStyleLbl="node1" presStyleIdx="0" presStyleCnt="2">
        <dgm:presLayoutVars>
          <dgm:chMax val="0"/>
          <dgm:bulletEnabled val="1"/>
        </dgm:presLayoutVars>
      </dgm:prSet>
      <dgm:spPr/>
    </dgm:pt>
    <dgm:pt modelId="{8AE18AA0-63F9-4A40-9E84-753FF9DEB66E}" type="pres">
      <dgm:prSet presAssocID="{5A8BDB6A-6D78-4266-A3D4-7D7EF274201F}" presName="childText" presStyleLbl="revTx" presStyleIdx="0" presStyleCnt="2">
        <dgm:presLayoutVars>
          <dgm:bulletEnabled val="1"/>
        </dgm:presLayoutVars>
      </dgm:prSet>
      <dgm:spPr/>
    </dgm:pt>
    <dgm:pt modelId="{AD99A97F-B067-44A8-9622-3B63A7B3A040}" type="pres">
      <dgm:prSet presAssocID="{45D71B45-0CCE-4417-AE9A-788AD7435398}" presName="parentText" presStyleLbl="node1" presStyleIdx="1" presStyleCnt="2">
        <dgm:presLayoutVars>
          <dgm:chMax val="0"/>
          <dgm:bulletEnabled val="1"/>
        </dgm:presLayoutVars>
      </dgm:prSet>
      <dgm:spPr/>
    </dgm:pt>
    <dgm:pt modelId="{CEA9D63E-DBE0-4E0A-A0B6-5AC4F71E969F}" type="pres">
      <dgm:prSet presAssocID="{45D71B45-0CCE-4417-AE9A-788AD7435398}" presName="childText" presStyleLbl="revTx" presStyleIdx="1" presStyleCnt="2">
        <dgm:presLayoutVars>
          <dgm:bulletEnabled val="1"/>
        </dgm:presLayoutVars>
      </dgm:prSet>
      <dgm:spPr/>
    </dgm:pt>
  </dgm:ptLst>
  <dgm:cxnLst>
    <dgm:cxn modelId="{21224705-77C9-4A55-93D1-2DE0D809DE74}" srcId="{EA1BB9AB-BA7D-4B24-B6E1-29963AE03B4A}" destId="{2C2D308C-EE4D-4F70-BC5D-64F14BD3FCCB}" srcOrd="0" destOrd="0" parTransId="{32630D82-6C16-4D3B-B23F-CFD4246C0D7E}" sibTransId="{0F40F0EC-5B87-4ECF-88C9-5FEBFEA9EFA9}"/>
    <dgm:cxn modelId="{641F610B-A1B8-44B9-AE3C-29B13FCB8F2E}" type="presOf" srcId="{A1A16B3E-4A84-42F7-BC99-39AE46FA525E}" destId="{CEA9D63E-DBE0-4E0A-A0B6-5AC4F71E969F}" srcOrd="0" destOrd="3" presId="urn:microsoft.com/office/officeart/2005/8/layout/vList2"/>
    <dgm:cxn modelId="{670C6517-3FD4-43FA-AEFB-DB63B3368AA3}" type="presOf" srcId="{0D8841F0-AFF4-4053-B28B-F49DC4FD1B09}" destId="{CEA9D63E-DBE0-4E0A-A0B6-5AC4F71E969F}" srcOrd="0" destOrd="4" presId="urn:microsoft.com/office/officeart/2005/8/layout/vList2"/>
    <dgm:cxn modelId="{7A0DED32-A6F9-41B3-BEE9-16F03A2AAA99}" srcId="{5A8BDB6A-6D78-4266-A3D4-7D7EF274201F}" destId="{95D15B5F-4E64-4798-A067-61BA3A39C2E5}" srcOrd="2" destOrd="0" parTransId="{8E2171CD-1086-4237-A800-1DD10855FE5B}" sibTransId="{A9E5DA6D-411D-4D20-83FE-ECFEAD18E5C9}"/>
    <dgm:cxn modelId="{FD66893A-39B8-4C3F-BA24-D82E6F45F761}" srcId="{EA1BB9AB-BA7D-4B24-B6E1-29963AE03B4A}" destId="{A1A16B3E-4A84-42F7-BC99-39AE46FA525E}" srcOrd="2" destOrd="0" parTransId="{D3465E06-363B-41E1-95CF-181E6C01F33D}" sibTransId="{F1881743-DBB1-463C-8D22-81E7463AEE43}"/>
    <dgm:cxn modelId="{0FC83D6F-BA5F-4DA0-A0A6-47D55189F339}" srcId="{742E6B88-174C-4F01-B484-F3CFF80C26CA}" destId="{5A8BDB6A-6D78-4266-A3D4-7D7EF274201F}" srcOrd="0" destOrd="0" parTransId="{8D20889E-738D-4297-B88A-ABC4584E1562}" sibTransId="{C0259C3C-6D9B-4682-B0D4-B5378AACB6FF}"/>
    <dgm:cxn modelId="{C76F5273-B389-48CD-9145-1B038BA610DF}" type="presOf" srcId="{742E6B88-174C-4F01-B484-F3CFF80C26CA}" destId="{7CDE8A7B-9A7D-4450-97BF-F35C4A0ED1CA}" srcOrd="0" destOrd="0" presId="urn:microsoft.com/office/officeart/2005/8/layout/vList2"/>
    <dgm:cxn modelId="{54574A78-CAEB-4144-ADBC-026848E73608}" type="presOf" srcId="{2C2D308C-EE4D-4F70-BC5D-64F14BD3FCCB}" destId="{CEA9D63E-DBE0-4E0A-A0B6-5AC4F71E969F}" srcOrd="0" destOrd="1" presId="urn:microsoft.com/office/officeart/2005/8/layout/vList2"/>
    <dgm:cxn modelId="{A9F37D58-0C6F-48C9-85E8-A620C84B2DA8}" type="presOf" srcId="{D19331D5-201F-4096-A065-92C74035C277}" destId="{CEA9D63E-DBE0-4E0A-A0B6-5AC4F71E969F}" srcOrd="0" destOrd="2" presId="urn:microsoft.com/office/officeart/2005/8/layout/vList2"/>
    <dgm:cxn modelId="{EB2E9685-BD72-4085-A536-23EA9DFF6012}" srcId="{45D71B45-0CCE-4417-AE9A-788AD7435398}" destId="{EA1BB9AB-BA7D-4B24-B6E1-29963AE03B4A}" srcOrd="0" destOrd="0" parTransId="{7529E6DE-62EE-4EA0-BE45-092D1752CCD5}" sibTransId="{D9FDA91A-04B8-46AA-9E52-4DCBC35F002C}"/>
    <dgm:cxn modelId="{42EBF988-9BF6-4828-AC81-48CB4FEF7594}" srcId="{742E6B88-174C-4F01-B484-F3CFF80C26CA}" destId="{45D71B45-0CCE-4417-AE9A-788AD7435398}" srcOrd="1" destOrd="0" parTransId="{A044551E-57C9-4FE9-A64B-9D8167A444A3}" sibTransId="{ABFA8686-3688-4D02-8FC6-1759474842D2}"/>
    <dgm:cxn modelId="{454C178E-1710-483B-BC56-EE6C7458F517}" srcId="{5A8BDB6A-6D78-4266-A3D4-7D7EF274201F}" destId="{9276C872-6790-4946-AA55-6734A2C68461}" srcOrd="1" destOrd="0" parTransId="{523C7AF8-A5E1-4BFF-B7A7-455277D6BA1B}" sibTransId="{100F0D7D-BE1D-4C02-B804-39282D65A7E8}"/>
    <dgm:cxn modelId="{6092D095-6265-4480-99AC-9221A90C189F}" type="presOf" srcId="{5A8BDB6A-6D78-4266-A3D4-7D7EF274201F}" destId="{D8979CD7-81DA-46F5-8EAE-5BB299F9C07C}" srcOrd="0" destOrd="0" presId="urn:microsoft.com/office/officeart/2005/8/layout/vList2"/>
    <dgm:cxn modelId="{F0F237C1-F456-427E-9D9F-3C9E3802DEC9}" srcId="{45D71B45-0CCE-4417-AE9A-788AD7435398}" destId="{0D8841F0-AFF4-4053-B28B-F49DC4FD1B09}" srcOrd="1" destOrd="0" parTransId="{AF43ACD9-B9CF-4FFB-8887-1C8427A12594}" sibTransId="{6700D0E0-352C-4955-B9AE-50102867BFEE}"/>
    <dgm:cxn modelId="{3787F2C5-B42A-4DA1-8D4D-7ABD39B904EE}" type="presOf" srcId="{EA1BB9AB-BA7D-4B24-B6E1-29963AE03B4A}" destId="{CEA9D63E-DBE0-4E0A-A0B6-5AC4F71E969F}" srcOrd="0" destOrd="0" presId="urn:microsoft.com/office/officeart/2005/8/layout/vList2"/>
    <dgm:cxn modelId="{C237A5DA-6BE1-40B4-8BBE-D04915AB8696}" srcId="{EA1BB9AB-BA7D-4B24-B6E1-29963AE03B4A}" destId="{D19331D5-201F-4096-A065-92C74035C277}" srcOrd="1" destOrd="0" parTransId="{0759D60B-1D0C-4D15-B028-7203D0CE5EC3}" sibTransId="{1FB13A50-B2C0-48B4-8ED4-C35182BD9B49}"/>
    <dgm:cxn modelId="{439B7DE3-9BD2-435A-A4C1-B039BE151379}" type="presOf" srcId="{95D15B5F-4E64-4798-A067-61BA3A39C2E5}" destId="{8AE18AA0-63F9-4A40-9E84-753FF9DEB66E}" srcOrd="0" destOrd="2" presId="urn:microsoft.com/office/officeart/2005/8/layout/vList2"/>
    <dgm:cxn modelId="{17F7DDE6-2FFB-40EB-ACB5-C42CE8442C01}" srcId="{5A8BDB6A-6D78-4266-A3D4-7D7EF274201F}" destId="{335E6F73-A4A2-43AA-B69C-0890CD4373BC}" srcOrd="0" destOrd="0" parTransId="{03340A41-93E0-47B7-9338-3D1621670361}" sibTransId="{64CE89D2-64F3-4362-82E8-B6E272872080}"/>
    <dgm:cxn modelId="{3C67ACE9-27EC-436D-8724-5C5BB3E31769}" type="presOf" srcId="{45D71B45-0CCE-4417-AE9A-788AD7435398}" destId="{AD99A97F-B067-44A8-9622-3B63A7B3A040}" srcOrd="0" destOrd="0" presId="urn:microsoft.com/office/officeart/2005/8/layout/vList2"/>
    <dgm:cxn modelId="{1EC66BF6-6FEC-4F49-9964-A56157E14A91}" type="presOf" srcId="{9276C872-6790-4946-AA55-6734A2C68461}" destId="{8AE18AA0-63F9-4A40-9E84-753FF9DEB66E}" srcOrd="0" destOrd="1" presId="urn:microsoft.com/office/officeart/2005/8/layout/vList2"/>
    <dgm:cxn modelId="{8515DEF7-28E9-48C7-BE1B-9FD03064C93E}" type="presOf" srcId="{335E6F73-A4A2-43AA-B69C-0890CD4373BC}" destId="{8AE18AA0-63F9-4A40-9E84-753FF9DEB66E}" srcOrd="0" destOrd="0" presId="urn:microsoft.com/office/officeart/2005/8/layout/vList2"/>
    <dgm:cxn modelId="{ABAAD667-24B1-471E-A3AA-B76DC86A1A92}" type="presParOf" srcId="{7CDE8A7B-9A7D-4450-97BF-F35C4A0ED1CA}" destId="{D8979CD7-81DA-46F5-8EAE-5BB299F9C07C}" srcOrd="0" destOrd="0" presId="urn:microsoft.com/office/officeart/2005/8/layout/vList2"/>
    <dgm:cxn modelId="{B70D01AC-55DB-4355-9ACB-800A5CFA8B1E}" type="presParOf" srcId="{7CDE8A7B-9A7D-4450-97BF-F35C4A0ED1CA}" destId="{8AE18AA0-63F9-4A40-9E84-753FF9DEB66E}" srcOrd="1" destOrd="0" presId="urn:microsoft.com/office/officeart/2005/8/layout/vList2"/>
    <dgm:cxn modelId="{1031013A-D4E6-4459-9D05-B51A53619C2B}" type="presParOf" srcId="{7CDE8A7B-9A7D-4450-97BF-F35C4A0ED1CA}" destId="{AD99A97F-B067-44A8-9622-3B63A7B3A040}" srcOrd="2" destOrd="0" presId="urn:microsoft.com/office/officeart/2005/8/layout/vList2"/>
    <dgm:cxn modelId="{2C18AE20-3672-4DE5-88CC-942B4D180311}" type="presParOf" srcId="{7CDE8A7B-9A7D-4450-97BF-F35C4A0ED1CA}" destId="{CEA9D63E-DBE0-4E0A-A0B6-5AC4F71E969F}"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6123DE3-17EE-44D9-85E2-25E72FEF832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C410FB83-FECC-4499-8934-B62F3CE7AA0D}">
      <dgm:prSet phldrT="[Text]"/>
      <dgm:spPr/>
      <dgm:t>
        <a:bodyPr/>
        <a:lstStyle/>
        <a:p>
          <a:r>
            <a:rPr lang="en-GB" err="1">
              <a:latin typeface="Arial" panose="020B0604020202020204" pitchFamily="34" charset="0"/>
              <a:cs typeface="Arial" panose="020B0604020202020204" pitchFamily="34" charset="0"/>
            </a:rPr>
            <a:t>MPxNs</a:t>
          </a:r>
          <a:r>
            <a:rPr lang="en-GB">
              <a:latin typeface="Arial" panose="020B0604020202020204" pitchFamily="34" charset="0"/>
              <a:cs typeface="Arial" panose="020B0604020202020204" pitchFamily="34" charset="0"/>
            </a:rPr>
            <a:t> constitute personal data when:</a:t>
          </a:r>
        </a:p>
      </dgm:t>
    </dgm:pt>
    <dgm:pt modelId="{CA5E29B3-781D-4FD4-AF68-ED420B1C8568}" type="parTrans" cxnId="{124B9966-42EC-4C62-AE38-78A856495885}">
      <dgm:prSet/>
      <dgm:spPr/>
      <dgm:t>
        <a:bodyPr/>
        <a:lstStyle/>
        <a:p>
          <a:endParaRPr lang="en-GB"/>
        </a:p>
      </dgm:t>
    </dgm:pt>
    <dgm:pt modelId="{95FA2B00-4DC4-4E6C-A24F-69BBC0D7DAA7}" type="sibTrans" cxnId="{124B9966-42EC-4C62-AE38-78A856495885}">
      <dgm:prSet/>
      <dgm:spPr/>
      <dgm:t>
        <a:bodyPr/>
        <a:lstStyle/>
        <a:p>
          <a:endParaRPr lang="en-GB"/>
        </a:p>
      </dgm:t>
    </dgm:pt>
    <dgm:pt modelId="{CC5798EE-CC5B-4006-8363-EAF506AE7E0B}">
      <dgm:prSet/>
      <dgm:spPr/>
      <dgm:t>
        <a:bodyPr/>
        <a:lstStyle/>
        <a:p>
          <a:r>
            <a:rPr lang="en-GB">
              <a:latin typeface="Arial" panose="020B0604020202020204" pitchFamily="34" charset="0"/>
              <a:cs typeface="Arial" panose="020B0604020202020204" pitchFamily="34" charset="0"/>
            </a:rPr>
            <a:t>Used within processes that relate to an identifiable customer (e.g., settlement, billing, query resolution, data assurance);</a:t>
          </a:r>
        </a:p>
      </dgm:t>
    </dgm:pt>
    <dgm:pt modelId="{33EEE017-A1F5-48FC-BD80-1C49A62C9AE2}" type="parTrans" cxnId="{124F036A-E506-43E4-B011-629708224BC8}">
      <dgm:prSet/>
      <dgm:spPr/>
      <dgm:t>
        <a:bodyPr/>
        <a:lstStyle/>
        <a:p>
          <a:endParaRPr lang="en-GB"/>
        </a:p>
      </dgm:t>
    </dgm:pt>
    <dgm:pt modelId="{67899A51-7DBD-4D0B-BAFE-6C50E7FEB7FF}" type="sibTrans" cxnId="{124F036A-E506-43E4-B011-629708224BC8}">
      <dgm:prSet/>
      <dgm:spPr/>
      <dgm:t>
        <a:bodyPr/>
        <a:lstStyle/>
        <a:p>
          <a:endParaRPr lang="en-GB"/>
        </a:p>
      </dgm:t>
    </dgm:pt>
    <dgm:pt modelId="{5D02E443-470E-4670-ADC3-A830601FF3BC}">
      <dgm:prSet/>
      <dgm:spPr/>
      <dgm:t>
        <a:bodyPr/>
        <a:lstStyle/>
        <a:p>
          <a:r>
            <a:rPr lang="en-GB">
              <a:latin typeface="Arial" panose="020B0604020202020204" pitchFamily="34" charset="0"/>
              <a:cs typeface="Arial" panose="020B0604020202020204" pitchFamily="34" charset="0"/>
            </a:rPr>
            <a:t>Combined with other attributes such as meter address, consumption, or tariff information;</a:t>
          </a:r>
        </a:p>
      </dgm:t>
    </dgm:pt>
    <dgm:pt modelId="{F5E3C274-905B-483B-9735-1498C2E3BB07}" type="parTrans" cxnId="{85F2BD69-8A06-4F5C-ABE6-5403E68CAF3D}">
      <dgm:prSet/>
      <dgm:spPr/>
      <dgm:t>
        <a:bodyPr/>
        <a:lstStyle/>
        <a:p>
          <a:endParaRPr lang="en-GB"/>
        </a:p>
      </dgm:t>
    </dgm:pt>
    <dgm:pt modelId="{8559EA80-443C-4582-A0C0-6C6D94CD5C2C}" type="sibTrans" cxnId="{85F2BD69-8A06-4F5C-ABE6-5403E68CAF3D}">
      <dgm:prSet/>
      <dgm:spPr/>
      <dgm:t>
        <a:bodyPr/>
        <a:lstStyle/>
        <a:p>
          <a:endParaRPr lang="en-GB"/>
        </a:p>
      </dgm:t>
    </dgm:pt>
    <dgm:pt modelId="{080D54AE-388C-49BE-89E1-12FC7CE6172D}">
      <dgm:prSet/>
      <dgm:spPr/>
      <dgm:t>
        <a:bodyPr/>
        <a:lstStyle/>
        <a:p>
          <a:r>
            <a:rPr lang="en-GB">
              <a:latin typeface="Arial" panose="020B0604020202020204" pitchFamily="34" charset="0"/>
              <a:cs typeface="Arial" panose="020B0604020202020204" pitchFamily="34" charset="0"/>
            </a:rPr>
            <a:t>Their processing results in decisions or actions that directly affect the resident of a premises.</a:t>
          </a:r>
        </a:p>
      </dgm:t>
    </dgm:pt>
    <dgm:pt modelId="{92739483-5BF0-4171-9AF8-17A0B6259620}" type="parTrans" cxnId="{85A71A96-5863-4BBF-96F8-0EBE25D283FD}">
      <dgm:prSet/>
      <dgm:spPr/>
      <dgm:t>
        <a:bodyPr/>
        <a:lstStyle/>
        <a:p>
          <a:endParaRPr lang="en-GB"/>
        </a:p>
      </dgm:t>
    </dgm:pt>
    <dgm:pt modelId="{875D8ABC-3106-41ED-B50D-17F85E70D6FA}" type="sibTrans" cxnId="{85A71A96-5863-4BBF-96F8-0EBE25D283FD}">
      <dgm:prSet/>
      <dgm:spPr/>
      <dgm:t>
        <a:bodyPr/>
        <a:lstStyle/>
        <a:p>
          <a:endParaRPr lang="en-GB"/>
        </a:p>
      </dgm:t>
    </dgm:pt>
    <dgm:pt modelId="{72993668-EA7F-4504-9B85-308F08F6BED5}">
      <dgm:prSet/>
      <dgm:spPr/>
      <dgm:t>
        <a:bodyPr/>
        <a:lstStyle/>
        <a:p>
          <a:endParaRPr lang="en-GB">
            <a:latin typeface="Arial" panose="020B0604020202020204" pitchFamily="34" charset="0"/>
            <a:cs typeface="Arial" panose="020B0604020202020204" pitchFamily="34" charset="0"/>
          </a:endParaRPr>
        </a:p>
      </dgm:t>
    </dgm:pt>
    <dgm:pt modelId="{E17AC135-D7CF-4ABD-9351-385DB1B0D847}" type="parTrans" cxnId="{299BC672-B911-4529-920F-4FD41C2307A9}">
      <dgm:prSet/>
      <dgm:spPr/>
      <dgm:t>
        <a:bodyPr/>
        <a:lstStyle/>
        <a:p>
          <a:endParaRPr lang="en-GB"/>
        </a:p>
      </dgm:t>
    </dgm:pt>
    <dgm:pt modelId="{D0D0A162-DFDF-47AA-AFAE-18B8C64DCEFC}" type="sibTrans" cxnId="{299BC672-B911-4529-920F-4FD41C2307A9}">
      <dgm:prSet/>
      <dgm:spPr/>
      <dgm:t>
        <a:bodyPr/>
        <a:lstStyle/>
        <a:p>
          <a:endParaRPr lang="en-GB"/>
        </a:p>
      </dgm:t>
    </dgm:pt>
    <dgm:pt modelId="{0AA38F19-3EF7-4712-A797-E39E2F6DBBF6}">
      <dgm:prSet/>
      <dgm:spPr/>
      <dgm:t>
        <a:bodyPr/>
        <a:lstStyle/>
        <a:p>
          <a:r>
            <a:rPr lang="en-GB" err="1">
              <a:latin typeface="Arial" panose="020B0604020202020204" pitchFamily="34" charset="0"/>
              <a:cs typeface="Arial" panose="020B0604020202020204" pitchFamily="34" charset="0"/>
            </a:rPr>
            <a:t>MPxNs</a:t>
          </a:r>
          <a:r>
            <a:rPr lang="en-GB">
              <a:latin typeface="Arial" panose="020B0604020202020204" pitchFamily="34" charset="0"/>
              <a:cs typeface="Arial" panose="020B0604020202020204" pitchFamily="34" charset="0"/>
            </a:rPr>
            <a:t> may be non‑personal data only where:</a:t>
          </a:r>
        </a:p>
      </dgm:t>
    </dgm:pt>
    <dgm:pt modelId="{7453D1EF-1F37-40DF-8B62-24A37D2349E3}" type="parTrans" cxnId="{F2D7BDC2-4007-4A7D-9D26-06F8E71EC6E0}">
      <dgm:prSet/>
      <dgm:spPr/>
      <dgm:t>
        <a:bodyPr/>
        <a:lstStyle/>
        <a:p>
          <a:endParaRPr lang="en-GB"/>
        </a:p>
      </dgm:t>
    </dgm:pt>
    <dgm:pt modelId="{161FF8F4-B3AD-4F4C-BAE6-43EDA40BAAF8}" type="sibTrans" cxnId="{F2D7BDC2-4007-4A7D-9D26-06F8E71EC6E0}">
      <dgm:prSet/>
      <dgm:spPr/>
      <dgm:t>
        <a:bodyPr/>
        <a:lstStyle/>
        <a:p>
          <a:endParaRPr lang="en-GB"/>
        </a:p>
      </dgm:t>
    </dgm:pt>
    <dgm:pt modelId="{3C6EA411-DDB1-4E0C-AA65-BCACDA2F1295}">
      <dgm:prSet/>
      <dgm:spPr/>
      <dgm:t>
        <a:bodyPr/>
        <a:lstStyle/>
        <a:p>
          <a:r>
            <a:rPr lang="en-GB">
              <a:latin typeface="Arial" panose="020B0604020202020204" pitchFamily="34" charset="0"/>
              <a:cs typeface="Arial" panose="020B0604020202020204" pitchFamily="34" charset="0"/>
            </a:rPr>
            <a:t>Processed solely for engineering or asset management purposes with no intention or effect of identifying or acting upon a natural person;</a:t>
          </a:r>
        </a:p>
      </dgm:t>
    </dgm:pt>
    <dgm:pt modelId="{BA5F88D4-8CAF-470D-A00B-B0948B751E2D}" type="parTrans" cxnId="{DF136591-EBB4-4614-A7A1-22FDCB8D3DE6}">
      <dgm:prSet/>
      <dgm:spPr/>
      <dgm:t>
        <a:bodyPr/>
        <a:lstStyle/>
        <a:p>
          <a:endParaRPr lang="en-GB"/>
        </a:p>
      </dgm:t>
    </dgm:pt>
    <dgm:pt modelId="{BF1CA478-E25E-4862-BC83-1BC03C31E7BA}" type="sibTrans" cxnId="{DF136591-EBB4-4614-A7A1-22FDCB8D3DE6}">
      <dgm:prSet/>
      <dgm:spPr/>
      <dgm:t>
        <a:bodyPr/>
        <a:lstStyle/>
        <a:p>
          <a:endParaRPr lang="en-GB"/>
        </a:p>
      </dgm:t>
    </dgm:pt>
    <dgm:pt modelId="{F16F63D2-C4C5-4BD3-9F1A-4B3915BCFCED}">
      <dgm:prSet/>
      <dgm:spPr/>
      <dgm:t>
        <a:bodyPr/>
        <a:lstStyle/>
        <a:p>
          <a:r>
            <a:rPr lang="en-GB">
              <a:latin typeface="Arial" panose="020B0604020202020204" pitchFamily="34" charset="0"/>
              <a:cs typeface="Arial" panose="020B0604020202020204" pitchFamily="34" charset="0"/>
            </a:rPr>
            <a:t>Held in isolation without accompanying data that could identify or target a resident.</a:t>
          </a:r>
        </a:p>
      </dgm:t>
    </dgm:pt>
    <dgm:pt modelId="{3EFC7AAD-2851-4577-B99C-B4736DB0EBF2}" type="parTrans" cxnId="{07BE7E06-26BA-409A-9E5E-397F23ABA212}">
      <dgm:prSet/>
      <dgm:spPr/>
      <dgm:t>
        <a:bodyPr/>
        <a:lstStyle/>
        <a:p>
          <a:endParaRPr lang="en-GB"/>
        </a:p>
      </dgm:t>
    </dgm:pt>
    <dgm:pt modelId="{2E6D1AE4-3BE3-4E06-A50D-E1E92D6FB91D}" type="sibTrans" cxnId="{07BE7E06-26BA-409A-9E5E-397F23ABA212}">
      <dgm:prSet/>
      <dgm:spPr/>
      <dgm:t>
        <a:bodyPr/>
        <a:lstStyle/>
        <a:p>
          <a:endParaRPr lang="en-GB"/>
        </a:p>
      </dgm:t>
    </dgm:pt>
    <dgm:pt modelId="{0C527A26-D21C-46C8-B572-C0B608BF1AD8}" type="pres">
      <dgm:prSet presAssocID="{66123DE3-17EE-44D9-85E2-25E72FEF8324}" presName="Name0" presStyleCnt="0">
        <dgm:presLayoutVars>
          <dgm:dir/>
          <dgm:animLvl val="lvl"/>
          <dgm:resizeHandles val="exact"/>
        </dgm:presLayoutVars>
      </dgm:prSet>
      <dgm:spPr/>
    </dgm:pt>
    <dgm:pt modelId="{6630D42C-F915-41DE-9A80-B16127CA6606}" type="pres">
      <dgm:prSet presAssocID="{C410FB83-FECC-4499-8934-B62F3CE7AA0D}" presName="composite" presStyleCnt="0"/>
      <dgm:spPr/>
    </dgm:pt>
    <dgm:pt modelId="{4D5B5704-2EA0-4B57-800F-15A56305F042}" type="pres">
      <dgm:prSet presAssocID="{C410FB83-FECC-4499-8934-B62F3CE7AA0D}" presName="parTx" presStyleLbl="alignNode1" presStyleIdx="0" presStyleCnt="2">
        <dgm:presLayoutVars>
          <dgm:chMax val="0"/>
          <dgm:chPref val="0"/>
          <dgm:bulletEnabled val="1"/>
        </dgm:presLayoutVars>
      </dgm:prSet>
      <dgm:spPr/>
    </dgm:pt>
    <dgm:pt modelId="{D2F15651-3125-42AF-B654-8598852FC11B}" type="pres">
      <dgm:prSet presAssocID="{C410FB83-FECC-4499-8934-B62F3CE7AA0D}" presName="desTx" presStyleLbl="alignAccFollowNode1" presStyleIdx="0" presStyleCnt="2">
        <dgm:presLayoutVars>
          <dgm:bulletEnabled val="1"/>
        </dgm:presLayoutVars>
      </dgm:prSet>
      <dgm:spPr/>
    </dgm:pt>
    <dgm:pt modelId="{FF4562A2-1A7B-4105-B3EE-BDF2962D7E97}" type="pres">
      <dgm:prSet presAssocID="{95FA2B00-4DC4-4E6C-A24F-69BBC0D7DAA7}" presName="space" presStyleCnt="0"/>
      <dgm:spPr/>
    </dgm:pt>
    <dgm:pt modelId="{21239AE5-E446-4C2A-AAFF-43925A9C31A9}" type="pres">
      <dgm:prSet presAssocID="{0AA38F19-3EF7-4712-A797-E39E2F6DBBF6}" presName="composite" presStyleCnt="0"/>
      <dgm:spPr/>
    </dgm:pt>
    <dgm:pt modelId="{5C1A55D7-356C-4E1A-9FB0-7D9C7E86C829}" type="pres">
      <dgm:prSet presAssocID="{0AA38F19-3EF7-4712-A797-E39E2F6DBBF6}" presName="parTx" presStyleLbl="alignNode1" presStyleIdx="1" presStyleCnt="2">
        <dgm:presLayoutVars>
          <dgm:chMax val="0"/>
          <dgm:chPref val="0"/>
          <dgm:bulletEnabled val="1"/>
        </dgm:presLayoutVars>
      </dgm:prSet>
      <dgm:spPr/>
    </dgm:pt>
    <dgm:pt modelId="{EF7CB7CE-E2DB-4693-AAC8-A9647894F012}" type="pres">
      <dgm:prSet presAssocID="{0AA38F19-3EF7-4712-A797-E39E2F6DBBF6}" presName="desTx" presStyleLbl="alignAccFollowNode1" presStyleIdx="1" presStyleCnt="2">
        <dgm:presLayoutVars>
          <dgm:bulletEnabled val="1"/>
        </dgm:presLayoutVars>
      </dgm:prSet>
      <dgm:spPr/>
    </dgm:pt>
  </dgm:ptLst>
  <dgm:cxnLst>
    <dgm:cxn modelId="{07BE7E06-26BA-409A-9E5E-397F23ABA212}" srcId="{0AA38F19-3EF7-4712-A797-E39E2F6DBBF6}" destId="{F16F63D2-C4C5-4BD3-9F1A-4B3915BCFCED}" srcOrd="1" destOrd="0" parTransId="{3EFC7AAD-2851-4577-B99C-B4736DB0EBF2}" sibTransId="{2E6D1AE4-3BE3-4E06-A50D-E1E92D6FB91D}"/>
    <dgm:cxn modelId="{BBE4820D-517E-47DC-897A-EFBC36C96C3B}" type="presOf" srcId="{080D54AE-388C-49BE-89E1-12FC7CE6172D}" destId="{D2F15651-3125-42AF-B654-8598852FC11B}" srcOrd="0" destOrd="2" presId="urn:microsoft.com/office/officeart/2005/8/layout/hList1"/>
    <dgm:cxn modelId="{8E63CB13-1C11-4D26-9FE1-F44FE626B18D}" type="presOf" srcId="{F16F63D2-C4C5-4BD3-9F1A-4B3915BCFCED}" destId="{EF7CB7CE-E2DB-4693-AAC8-A9647894F012}" srcOrd="0" destOrd="1" presId="urn:microsoft.com/office/officeart/2005/8/layout/hList1"/>
    <dgm:cxn modelId="{124B9966-42EC-4C62-AE38-78A856495885}" srcId="{66123DE3-17EE-44D9-85E2-25E72FEF8324}" destId="{C410FB83-FECC-4499-8934-B62F3CE7AA0D}" srcOrd="0" destOrd="0" parTransId="{CA5E29B3-781D-4FD4-AF68-ED420B1C8568}" sibTransId="{95FA2B00-4DC4-4E6C-A24F-69BBC0D7DAA7}"/>
    <dgm:cxn modelId="{3816D448-B3B3-4CF1-A305-B37721BD437C}" type="presOf" srcId="{3C6EA411-DDB1-4E0C-AA65-BCACDA2F1295}" destId="{EF7CB7CE-E2DB-4693-AAC8-A9647894F012}" srcOrd="0" destOrd="0" presId="urn:microsoft.com/office/officeart/2005/8/layout/hList1"/>
    <dgm:cxn modelId="{85F2BD69-8A06-4F5C-ABE6-5403E68CAF3D}" srcId="{C410FB83-FECC-4499-8934-B62F3CE7AA0D}" destId="{5D02E443-470E-4670-ADC3-A830601FF3BC}" srcOrd="1" destOrd="0" parTransId="{F5E3C274-905B-483B-9735-1498C2E3BB07}" sibTransId="{8559EA80-443C-4582-A0C0-6C6D94CD5C2C}"/>
    <dgm:cxn modelId="{124F036A-E506-43E4-B011-629708224BC8}" srcId="{C410FB83-FECC-4499-8934-B62F3CE7AA0D}" destId="{CC5798EE-CC5B-4006-8363-EAF506AE7E0B}" srcOrd="0" destOrd="0" parTransId="{33EEE017-A1F5-48FC-BD80-1C49A62C9AE2}" sibTransId="{67899A51-7DBD-4D0B-BAFE-6C50E7FEB7FF}"/>
    <dgm:cxn modelId="{6BA52F6A-5D6F-4119-B136-8AFC17CE37F7}" type="presOf" srcId="{5D02E443-470E-4670-ADC3-A830601FF3BC}" destId="{D2F15651-3125-42AF-B654-8598852FC11B}" srcOrd="0" destOrd="1" presId="urn:microsoft.com/office/officeart/2005/8/layout/hList1"/>
    <dgm:cxn modelId="{D9136F6B-2CB8-4B26-90CF-51742B5482E0}" type="presOf" srcId="{CC5798EE-CC5B-4006-8363-EAF506AE7E0B}" destId="{D2F15651-3125-42AF-B654-8598852FC11B}" srcOrd="0" destOrd="0" presId="urn:microsoft.com/office/officeart/2005/8/layout/hList1"/>
    <dgm:cxn modelId="{299BC672-B911-4529-920F-4FD41C2307A9}" srcId="{C410FB83-FECC-4499-8934-B62F3CE7AA0D}" destId="{72993668-EA7F-4504-9B85-308F08F6BED5}" srcOrd="3" destOrd="0" parTransId="{E17AC135-D7CF-4ABD-9351-385DB1B0D847}" sibTransId="{D0D0A162-DFDF-47AA-AFAE-18B8C64DCEFC}"/>
    <dgm:cxn modelId="{D303F675-EE66-4268-B4A8-5DCC0BF95CE2}" type="presOf" srcId="{0AA38F19-3EF7-4712-A797-E39E2F6DBBF6}" destId="{5C1A55D7-356C-4E1A-9FB0-7D9C7E86C829}" srcOrd="0" destOrd="0" presId="urn:microsoft.com/office/officeart/2005/8/layout/hList1"/>
    <dgm:cxn modelId="{DF136591-EBB4-4614-A7A1-22FDCB8D3DE6}" srcId="{0AA38F19-3EF7-4712-A797-E39E2F6DBBF6}" destId="{3C6EA411-DDB1-4E0C-AA65-BCACDA2F1295}" srcOrd="0" destOrd="0" parTransId="{BA5F88D4-8CAF-470D-A00B-B0948B751E2D}" sibTransId="{BF1CA478-E25E-4862-BC83-1BC03C31E7BA}"/>
    <dgm:cxn modelId="{85A71A96-5863-4BBF-96F8-0EBE25D283FD}" srcId="{C410FB83-FECC-4499-8934-B62F3CE7AA0D}" destId="{080D54AE-388C-49BE-89E1-12FC7CE6172D}" srcOrd="2" destOrd="0" parTransId="{92739483-5BF0-4171-9AF8-17A0B6259620}" sibTransId="{875D8ABC-3106-41ED-B50D-17F85E70D6FA}"/>
    <dgm:cxn modelId="{F2D7BDC2-4007-4A7D-9D26-06F8E71EC6E0}" srcId="{66123DE3-17EE-44D9-85E2-25E72FEF8324}" destId="{0AA38F19-3EF7-4712-A797-E39E2F6DBBF6}" srcOrd="1" destOrd="0" parTransId="{7453D1EF-1F37-40DF-8B62-24A37D2349E3}" sibTransId="{161FF8F4-B3AD-4F4C-BAE6-43EDA40BAAF8}"/>
    <dgm:cxn modelId="{44D4C3E5-6369-4613-96B8-BFAF2331E8FB}" type="presOf" srcId="{66123DE3-17EE-44D9-85E2-25E72FEF8324}" destId="{0C527A26-D21C-46C8-B572-C0B608BF1AD8}" srcOrd="0" destOrd="0" presId="urn:microsoft.com/office/officeart/2005/8/layout/hList1"/>
    <dgm:cxn modelId="{3C648FFD-A49B-4678-BA12-20A6A5D9AE80}" type="presOf" srcId="{C410FB83-FECC-4499-8934-B62F3CE7AA0D}" destId="{4D5B5704-2EA0-4B57-800F-15A56305F042}" srcOrd="0" destOrd="0" presId="urn:microsoft.com/office/officeart/2005/8/layout/hList1"/>
    <dgm:cxn modelId="{A706D8FD-7593-4776-85B1-44D98878E876}" type="presOf" srcId="{72993668-EA7F-4504-9B85-308F08F6BED5}" destId="{D2F15651-3125-42AF-B654-8598852FC11B}" srcOrd="0" destOrd="3" presId="urn:microsoft.com/office/officeart/2005/8/layout/hList1"/>
    <dgm:cxn modelId="{69B117EB-E706-4752-8033-BADDFB43394E}" type="presParOf" srcId="{0C527A26-D21C-46C8-B572-C0B608BF1AD8}" destId="{6630D42C-F915-41DE-9A80-B16127CA6606}" srcOrd="0" destOrd="0" presId="urn:microsoft.com/office/officeart/2005/8/layout/hList1"/>
    <dgm:cxn modelId="{DA6B033F-68BA-4485-A6AC-8587A7ED1984}" type="presParOf" srcId="{6630D42C-F915-41DE-9A80-B16127CA6606}" destId="{4D5B5704-2EA0-4B57-800F-15A56305F042}" srcOrd="0" destOrd="0" presId="urn:microsoft.com/office/officeart/2005/8/layout/hList1"/>
    <dgm:cxn modelId="{A3B71A24-B969-48D9-8CA3-E4B954F77150}" type="presParOf" srcId="{6630D42C-F915-41DE-9A80-B16127CA6606}" destId="{D2F15651-3125-42AF-B654-8598852FC11B}" srcOrd="1" destOrd="0" presId="urn:microsoft.com/office/officeart/2005/8/layout/hList1"/>
    <dgm:cxn modelId="{C101288A-11AC-4B48-A559-A80ABBBCC819}" type="presParOf" srcId="{0C527A26-D21C-46C8-B572-C0B608BF1AD8}" destId="{FF4562A2-1A7B-4105-B3EE-BDF2962D7E97}" srcOrd="1" destOrd="0" presId="urn:microsoft.com/office/officeart/2005/8/layout/hList1"/>
    <dgm:cxn modelId="{62185905-A25B-4CE1-9BE2-BC84F1CB2B02}" type="presParOf" srcId="{0C527A26-D21C-46C8-B572-C0B608BF1AD8}" destId="{21239AE5-E446-4C2A-AAFF-43925A9C31A9}" srcOrd="2" destOrd="0" presId="urn:microsoft.com/office/officeart/2005/8/layout/hList1"/>
    <dgm:cxn modelId="{10AFAF04-2395-4C37-9AEC-7FD00BF28FE8}" type="presParOf" srcId="{21239AE5-E446-4C2A-AAFF-43925A9C31A9}" destId="{5C1A55D7-356C-4E1A-9FB0-7D9C7E86C829}" srcOrd="0" destOrd="0" presId="urn:microsoft.com/office/officeart/2005/8/layout/hList1"/>
    <dgm:cxn modelId="{55F57CC3-6576-4BF4-8E0E-6657494A4258}" type="presParOf" srcId="{21239AE5-E446-4C2A-AAFF-43925A9C31A9}" destId="{EF7CB7CE-E2DB-4693-AAC8-A9647894F01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FBFDB68-CAC1-40C0-BE23-DA1425B6AF47}"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GB"/>
        </a:p>
      </dgm:t>
    </dgm:pt>
    <dgm:pt modelId="{936CF7F5-4AEC-443A-AD6D-AA12D3BC546F}">
      <dgm:prSet phldrT="[Text]"/>
      <dgm:spPr/>
      <dgm:t>
        <a:bodyPr/>
        <a:lstStyle/>
        <a:p>
          <a:r>
            <a:rPr lang="en-GB" err="1">
              <a:latin typeface="Arial" panose="020B0604020202020204" pitchFamily="34" charset="0"/>
              <a:cs typeface="Arial" panose="020B0604020202020204" pitchFamily="34" charset="0"/>
            </a:rPr>
            <a:t>MPxN</a:t>
          </a:r>
          <a:r>
            <a:rPr lang="en-GB">
              <a:latin typeface="Arial" panose="020B0604020202020204" pitchFamily="34" charset="0"/>
              <a:cs typeface="Arial" panose="020B0604020202020204" pitchFamily="34" charset="0"/>
            </a:rPr>
            <a:t> data must not be transmitted via email to the Code Manager or any service provider unless explicitly permitted and with appropriate security controls.</a:t>
          </a:r>
          <a:endParaRPr lang="en-GB"/>
        </a:p>
      </dgm:t>
    </dgm:pt>
    <dgm:pt modelId="{E373FA86-133B-4DD3-B366-5EBD2C2B0404}" type="parTrans" cxnId="{C0F28510-6F4F-41D1-85C8-480CCAF65B26}">
      <dgm:prSet/>
      <dgm:spPr/>
      <dgm:t>
        <a:bodyPr/>
        <a:lstStyle/>
        <a:p>
          <a:endParaRPr lang="en-GB"/>
        </a:p>
      </dgm:t>
    </dgm:pt>
    <dgm:pt modelId="{5077C2C7-9B47-456F-9D32-CD5A5F54FFCF}" type="sibTrans" cxnId="{C0F28510-6F4F-41D1-85C8-480CCAF65B26}">
      <dgm:prSet/>
      <dgm:spPr/>
      <dgm:t>
        <a:bodyPr/>
        <a:lstStyle/>
        <a:p>
          <a:endParaRPr lang="en-GB"/>
        </a:p>
      </dgm:t>
    </dgm:pt>
    <dgm:pt modelId="{1B326F7E-C031-4687-859A-17F51779BF37}">
      <dgm:prSet/>
      <dgm:spPr/>
      <dgm:t>
        <a:bodyPr/>
        <a:lstStyle/>
        <a:p>
          <a:r>
            <a:rPr lang="en-GB">
              <a:latin typeface="Arial" panose="020B0604020202020204" pitchFamily="34" charset="0"/>
              <a:cs typeface="Arial" panose="020B0604020202020204" pitchFamily="34" charset="0"/>
            </a:rPr>
            <a:t>Parties must instead use the REC Portal or other approved secure interfaces for submitting </a:t>
          </a:r>
          <a:r>
            <a:rPr lang="en-GB" err="1">
              <a:latin typeface="Arial" panose="020B0604020202020204" pitchFamily="34" charset="0"/>
              <a:cs typeface="Arial" panose="020B0604020202020204" pitchFamily="34" charset="0"/>
            </a:rPr>
            <a:t>MPxN</a:t>
          </a:r>
          <a:r>
            <a:rPr lang="en-GB">
              <a:latin typeface="Arial" panose="020B0604020202020204" pitchFamily="34" charset="0"/>
              <a:cs typeface="Arial" panose="020B0604020202020204" pitchFamily="34" charset="0"/>
            </a:rPr>
            <a:t> related data.</a:t>
          </a:r>
        </a:p>
      </dgm:t>
    </dgm:pt>
    <dgm:pt modelId="{59B7B5DF-BB40-43EC-A371-1A8C165BECA2}" type="parTrans" cxnId="{A64F0482-52F4-4D94-8860-51AFE37D677A}">
      <dgm:prSet/>
      <dgm:spPr/>
      <dgm:t>
        <a:bodyPr/>
        <a:lstStyle/>
        <a:p>
          <a:endParaRPr lang="en-GB"/>
        </a:p>
      </dgm:t>
    </dgm:pt>
    <dgm:pt modelId="{7E62AE19-111B-4190-959B-D10476882FCB}" type="sibTrans" cxnId="{A64F0482-52F4-4D94-8860-51AFE37D677A}">
      <dgm:prSet/>
      <dgm:spPr/>
      <dgm:t>
        <a:bodyPr/>
        <a:lstStyle/>
        <a:p>
          <a:endParaRPr lang="en-GB"/>
        </a:p>
      </dgm:t>
    </dgm:pt>
    <dgm:pt modelId="{97C81D76-A1D2-416D-BFD4-2B535EB11EB0}">
      <dgm:prSet/>
      <dgm:spPr/>
      <dgm:t>
        <a:bodyPr/>
        <a:lstStyle/>
        <a:p>
          <a:r>
            <a:rPr lang="en-GB">
              <a:latin typeface="Arial" panose="020B0604020202020204" pitchFamily="34" charset="0"/>
              <a:cs typeface="Arial" panose="020B0604020202020204" pitchFamily="34" charset="0"/>
            </a:rPr>
            <a:t>All submissions must comply with UK GDPR principles including purpose limitation, data minimisation, and security of processing.</a:t>
          </a:r>
        </a:p>
      </dgm:t>
    </dgm:pt>
    <dgm:pt modelId="{C0CB7419-467D-424B-8219-D90D8F3E03F6}" type="parTrans" cxnId="{296C423E-6369-47BE-8F19-627F9E656264}">
      <dgm:prSet/>
      <dgm:spPr/>
      <dgm:t>
        <a:bodyPr/>
        <a:lstStyle/>
        <a:p>
          <a:endParaRPr lang="en-GB"/>
        </a:p>
      </dgm:t>
    </dgm:pt>
    <dgm:pt modelId="{B6C820F3-C482-474A-8416-16AE20EEF2AA}" type="sibTrans" cxnId="{296C423E-6369-47BE-8F19-627F9E656264}">
      <dgm:prSet/>
      <dgm:spPr/>
      <dgm:t>
        <a:bodyPr/>
        <a:lstStyle/>
        <a:p>
          <a:endParaRPr lang="en-GB"/>
        </a:p>
      </dgm:t>
    </dgm:pt>
    <dgm:pt modelId="{94E94BE7-7733-4D48-A211-B54C7FAD2657}">
      <dgm:prSet/>
      <dgm:spPr/>
      <dgm:t>
        <a:bodyPr/>
        <a:lstStyle/>
        <a:p>
          <a:r>
            <a:rPr lang="en-GB">
              <a:latin typeface="Arial" panose="020B0604020202020204" pitchFamily="34" charset="0"/>
              <a:cs typeface="Arial" panose="020B0604020202020204" pitchFamily="34" charset="0"/>
            </a:rPr>
            <a:t>Parties remain responsible for establishing whether they act as controllers or processors when handling </a:t>
          </a:r>
          <a:r>
            <a:rPr lang="en-GB" err="1">
              <a:latin typeface="Arial" panose="020B0604020202020204" pitchFamily="34" charset="0"/>
              <a:cs typeface="Arial" panose="020B0604020202020204" pitchFamily="34" charset="0"/>
            </a:rPr>
            <a:t>MPxN</a:t>
          </a:r>
          <a:r>
            <a:rPr lang="en-GB">
              <a:latin typeface="Arial" panose="020B0604020202020204" pitchFamily="34" charset="0"/>
              <a:cs typeface="Arial" panose="020B0604020202020204" pitchFamily="34" charset="0"/>
            </a:rPr>
            <a:t> data for Code purposes, consistent with Code definitions.</a:t>
          </a:r>
        </a:p>
      </dgm:t>
    </dgm:pt>
    <dgm:pt modelId="{78A618D2-E958-48BE-B2D6-772FFEE0351F}" type="parTrans" cxnId="{6CA089F4-B45F-4E09-AC61-D32036F462B3}">
      <dgm:prSet/>
      <dgm:spPr/>
      <dgm:t>
        <a:bodyPr/>
        <a:lstStyle/>
        <a:p>
          <a:endParaRPr lang="en-GB"/>
        </a:p>
      </dgm:t>
    </dgm:pt>
    <dgm:pt modelId="{FDFD619E-048A-4034-AFA2-FA60C552CBAD}" type="sibTrans" cxnId="{6CA089F4-B45F-4E09-AC61-D32036F462B3}">
      <dgm:prSet/>
      <dgm:spPr/>
      <dgm:t>
        <a:bodyPr/>
        <a:lstStyle/>
        <a:p>
          <a:endParaRPr lang="en-GB"/>
        </a:p>
      </dgm:t>
    </dgm:pt>
    <dgm:pt modelId="{E8940F41-4E8C-4793-8F59-406482E2F714}" type="pres">
      <dgm:prSet presAssocID="{CFBFDB68-CAC1-40C0-BE23-DA1425B6AF47}" presName="Name0" presStyleCnt="0">
        <dgm:presLayoutVars>
          <dgm:dir/>
          <dgm:animLvl val="lvl"/>
          <dgm:resizeHandles val="exact"/>
        </dgm:presLayoutVars>
      </dgm:prSet>
      <dgm:spPr/>
    </dgm:pt>
    <dgm:pt modelId="{82E68E98-09B9-41D9-BF37-002ABCD16F60}" type="pres">
      <dgm:prSet presAssocID="{94E94BE7-7733-4D48-A211-B54C7FAD2657}" presName="boxAndChildren" presStyleCnt="0"/>
      <dgm:spPr/>
    </dgm:pt>
    <dgm:pt modelId="{100968F9-12F0-436A-BE36-DAA1EDD8706D}" type="pres">
      <dgm:prSet presAssocID="{94E94BE7-7733-4D48-A211-B54C7FAD2657}" presName="parentTextBox" presStyleLbl="node1" presStyleIdx="0" presStyleCnt="4"/>
      <dgm:spPr/>
    </dgm:pt>
    <dgm:pt modelId="{4D3F8E8A-68BE-469F-9E26-C0F2AEB3C2A8}" type="pres">
      <dgm:prSet presAssocID="{B6C820F3-C482-474A-8416-16AE20EEF2AA}" presName="sp" presStyleCnt="0"/>
      <dgm:spPr/>
    </dgm:pt>
    <dgm:pt modelId="{33674E15-EBD9-463B-AC74-46C5EE9008B9}" type="pres">
      <dgm:prSet presAssocID="{97C81D76-A1D2-416D-BFD4-2B535EB11EB0}" presName="arrowAndChildren" presStyleCnt="0"/>
      <dgm:spPr/>
    </dgm:pt>
    <dgm:pt modelId="{AC73C828-0771-4C86-B893-7115CD1FF6EC}" type="pres">
      <dgm:prSet presAssocID="{97C81D76-A1D2-416D-BFD4-2B535EB11EB0}" presName="parentTextArrow" presStyleLbl="node1" presStyleIdx="1" presStyleCnt="4"/>
      <dgm:spPr/>
    </dgm:pt>
    <dgm:pt modelId="{B70E0B31-8A86-4452-B9F5-56CEC944C852}" type="pres">
      <dgm:prSet presAssocID="{7E62AE19-111B-4190-959B-D10476882FCB}" presName="sp" presStyleCnt="0"/>
      <dgm:spPr/>
    </dgm:pt>
    <dgm:pt modelId="{7C0690A3-5A9D-42E8-B23C-A7752266CC2B}" type="pres">
      <dgm:prSet presAssocID="{1B326F7E-C031-4687-859A-17F51779BF37}" presName="arrowAndChildren" presStyleCnt="0"/>
      <dgm:spPr/>
    </dgm:pt>
    <dgm:pt modelId="{442C671D-924F-47D4-9B8C-21339995CC7F}" type="pres">
      <dgm:prSet presAssocID="{1B326F7E-C031-4687-859A-17F51779BF37}" presName="parentTextArrow" presStyleLbl="node1" presStyleIdx="2" presStyleCnt="4"/>
      <dgm:spPr/>
    </dgm:pt>
    <dgm:pt modelId="{0FAB7D7B-7309-4DA3-8321-F71D77EA4397}" type="pres">
      <dgm:prSet presAssocID="{5077C2C7-9B47-456F-9D32-CD5A5F54FFCF}" presName="sp" presStyleCnt="0"/>
      <dgm:spPr/>
    </dgm:pt>
    <dgm:pt modelId="{4B5C14D7-0FA6-4944-87E2-91ECBCFAE63F}" type="pres">
      <dgm:prSet presAssocID="{936CF7F5-4AEC-443A-AD6D-AA12D3BC546F}" presName="arrowAndChildren" presStyleCnt="0"/>
      <dgm:spPr/>
    </dgm:pt>
    <dgm:pt modelId="{933EF7C6-5B6B-45F0-8705-D0F9CFECC6A2}" type="pres">
      <dgm:prSet presAssocID="{936CF7F5-4AEC-443A-AD6D-AA12D3BC546F}" presName="parentTextArrow" presStyleLbl="node1" presStyleIdx="3" presStyleCnt="4" custLinFactNeighborX="541" custLinFactNeighborY="-123"/>
      <dgm:spPr/>
    </dgm:pt>
  </dgm:ptLst>
  <dgm:cxnLst>
    <dgm:cxn modelId="{C0F28510-6F4F-41D1-85C8-480CCAF65B26}" srcId="{CFBFDB68-CAC1-40C0-BE23-DA1425B6AF47}" destId="{936CF7F5-4AEC-443A-AD6D-AA12D3BC546F}" srcOrd="0" destOrd="0" parTransId="{E373FA86-133B-4DD3-B366-5EBD2C2B0404}" sibTransId="{5077C2C7-9B47-456F-9D32-CD5A5F54FFCF}"/>
    <dgm:cxn modelId="{C7ADA823-33DE-4AD8-9F6A-A88481670F6A}" type="presOf" srcId="{CFBFDB68-CAC1-40C0-BE23-DA1425B6AF47}" destId="{E8940F41-4E8C-4793-8F59-406482E2F714}" srcOrd="0" destOrd="0" presId="urn:microsoft.com/office/officeart/2005/8/layout/process4"/>
    <dgm:cxn modelId="{296C423E-6369-47BE-8F19-627F9E656264}" srcId="{CFBFDB68-CAC1-40C0-BE23-DA1425B6AF47}" destId="{97C81D76-A1D2-416D-BFD4-2B535EB11EB0}" srcOrd="2" destOrd="0" parTransId="{C0CB7419-467D-424B-8219-D90D8F3E03F6}" sibTransId="{B6C820F3-C482-474A-8416-16AE20EEF2AA}"/>
    <dgm:cxn modelId="{F2DB8F47-538F-4318-8D5C-40C8BDD88015}" type="presOf" srcId="{1B326F7E-C031-4687-859A-17F51779BF37}" destId="{442C671D-924F-47D4-9B8C-21339995CC7F}" srcOrd="0" destOrd="0" presId="urn:microsoft.com/office/officeart/2005/8/layout/process4"/>
    <dgm:cxn modelId="{E9792B5A-0941-4061-A48E-8D4F63B2BDBE}" type="presOf" srcId="{97C81D76-A1D2-416D-BFD4-2B535EB11EB0}" destId="{AC73C828-0771-4C86-B893-7115CD1FF6EC}" srcOrd="0" destOrd="0" presId="urn:microsoft.com/office/officeart/2005/8/layout/process4"/>
    <dgm:cxn modelId="{A64F0482-52F4-4D94-8860-51AFE37D677A}" srcId="{CFBFDB68-CAC1-40C0-BE23-DA1425B6AF47}" destId="{1B326F7E-C031-4687-859A-17F51779BF37}" srcOrd="1" destOrd="0" parTransId="{59B7B5DF-BB40-43EC-A371-1A8C165BECA2}" sibTransId="{7E62AE19-111B-4190-959B-D10476882FCB}"/>
    <dgm:cxn modelId="{6A5DBAF0-700D-4989-9CBC-CB3F714E6120}" type="presOf" srcId="{936CF7F5-4AEC-443A-AD6D-AA12D3BC546F}" destId="{933EF7C6-5B6B-45F0-8705-D0F9CFECC6A2}" srcOrd="0" destOrd="0" presId="urn:microsoft.com/office/officeart/2005/8/layout/process4"/>
    <dgm:cxn modelId="{8C9CBAF2-87A7-4B4D-937B-05C2CEF5AD16}" type="presOf" srcId="{94E94BE7-7733-4D48-A211-B54C7FAD2657}" destId="{100968F9-12F0-436A-BE36-DAA1EDD8706D}" srcOrd="0" destOrd="0" presId="urn:microsoft.com/office/officeart/2005/8/layout/process4"/>
    <dgm:cxn modelId="{6CA089F4-B45F-4E09-AC61-D32036F462B3}" srcId="{CFBFDB68-CAC1-40C0-BE23-DA1425B6AF47}" destId="{94E94BE7-7733-4D48-A211-B54C7FAD2657}" srcOrd="3" destOrd="0" parTransId="{78A618D2-E958-48BE-B2D6-772FFEE0351F}" sibTransId="{FDFD619E-048A-4034-AFA2-FA60C552CBAD}"/>
    <dgm:cxn modelId="{F064BFBE-D3B7-4017-B19B-E8C868975168}" type="presParOf" srcId="{E8940F41-4E8C-4793-8F59-406482E2F714}" destId="{82E68E98-09B9-41D9-BF37-002ABCD16F60}" srcOrd="0" destOrd="0" presId="urn:microsoft.com/office/officeart/2005/8/layout/process4"/>
    <dgm:cxn modelId="{B42493AF-2504-4703-AB51-7FA827612DAA}" type="presParOf" srcId="{82E68E98-09B9-41D9-BF37-002ABCD16F60}" destId="{100968F9-12F0-436A-BE36-DAA1EDD8706D}" srcOrd="0" destOrd="0" presId="urn:microsoft.com/office/officeart/2005/8/layout/process4"/>
    <dgm:cxn modelId="{90814DAD-2DDD-4899-86CF-93750E111CFC}" type="presParOf" srcId="{E8940F41-4E8C-4793-8F59-406482E2F714}" destId="{4D3F8E8A-68BE-469F-9E26-C0F2AEB3C2A8}" srcOrd="1" destOrd="0" presId="urn:microsoft.com/office/officeart/2005/8/layout/process4"/>
    <dgm:cxn modelId="{68CB8BB8-B0F2-41AE-BA08-FCE069286F4E}" type="presParOf" srcId="{E8940F41-4E8C-4793-8F59-406482E2F714}" destId="{33674E15-EBD9-463B-AC74-46C5EE9008B9}" srcOrd="2" destOrd="0" presId="urn:microsoft.com/office/officeart/2005/8/layout/process4"/>
    <dgm:cxn modelId="{F7321F05-C765-43FC-93B6-A94822A0668B}" type="presParOf" srcId="{33674E15-EBD9-463B-AC74-46C5EE9008B9}" destId="{AC73C828-0771-4C86-B893-7115CD1FF6EC}" srcOrd="0" destOrd="0" presId="urn:microsoft.com/office/officeart/2005/8/layout/process4"/>
    <dgm:cxn modelId="{8CD62DEA-B413-47DB-B54E-7157F81FBBAB}" type="presParOf" srcId="{E8940F41-4E8C-4793-8F59-406482E2F714}" destId="{B70E0B31-8A86-4452-B9F5-56CEC944C852}" srcOrd="3" destOrd="0" presId="urn:microsoft.com/office/officeart/2005/8/layout/process4"/>
    <dgm:cxn modelId="{88AC62AA-7260-449C-BF46-1CF0AEA966DB}" type="presParOf" srcId="{E8940F41-4E8C-4793-8F59-406482E2F714}" destId="{7C0690A3-5A9D-42E8-B23C-A7752266CC2B}" srcOrd="4" destOrd="0" presId="urn:microsoft.com/office/officeart/2005/8/layout/process4"/>
    <dgm:cxn modelId="{1A22AB96-05AF-43E7-BE6B-A68609408E39}" type="presParOf" srcId="{7C0690A3-5A9D-42E8-B23C-A7752266CC2B}" destId="{442C671D-924F-47D4-9B8C-21339995CC7F}" srcOrd="0" destOrd="0" presId="urn:microsoft.com/office/officeart/2005/8/layout/process4"/>
    <dgm:cxn modelId="{E9768FED-90B1-4B0D-A67D-8019551B4B4F}" type="presParOf" srcId="{E8940F41-4E8C-4793-8F59-406482E2F714}" destId="{0FAB7D7B-7309-4DA3-8321-F71D77EA4397}" srcOrd="5" destOrd="0" presId="urn:microsoft.com/office/officeart/2005/8/layout/process4"/>
    <dgm:cxn modelId="{E3EB6CB5-BBCC-43BA-9FA5-8EA95CFE685E}" type="presParOf" srcId="{E8940F41-4E8C-4793-8F59-406482E2F714}" destId="{4B5C14D7-0FA6-4944-87E2-91ECBCFAE63F}" srcOrd="6" destOrd="0" presId="urn:microsoft.com/office/officeart/2005/8/layout/process4"/>
    <dgm:cxn modelId="{01FEFA7A-2215-43B1-BBFF-959C762B4FEF}" type="presParOf" srcId="{4B5C14D7-0FA6-4944-87E2-91ECBCFAE63F}" destId="{933EF7C6-5B6B-45F0-8705-D0F9CFECC6A2}"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6DB6D8D-2F75-45FD-9119-FA3508B0E707}" type="doc">
      <dgm:prSet loTypeId="urn:microsoft.com/office/officeart/2017/3/layout/DropPinTimeline" loCatId="timeline" qsTypeId="urn:microsoft.com/office/officeart/2005/8/quickstyle/simple4" qsCatId="simple" csTypeId="urn:microsoft.com/office/officeart/2005/8/colors/accent1_2" csCatId="accent1" phldr="1"/>
      <dgm:spPr/>
      <dgm:t>
        <a:bodyPr/>
        <a:lstStyle/>
        <a:p>
          <a:endParaRPr lang="en-US"/>
        </a:p>
      </dgm:t>
    </dgm:pt>
    <dgm:pt modelId="{05C11BE6-8837-467E-995C-DF46C0A08C2E}">
      <dgm:prSet phldrT="[Text]" phldr="0" custT="1"/>
      <dgm:spPr/>
      <dgm:t>
        <a:bodyPr/>
        <a:lstStyle/>
        <a:p>
          <a:pPr>
            <a:defRPr b="1"/>
          </a:pPr>
          <a:r>
            <a:rPr lang="en-US" sz="1400"/>
            <a:t>Submission prep </a:t>
          </a:r>
        </a:p>
      </dgm:t>
    </dgm:pt>
    <dgm:pt modelId="{AD1D44A9-E82C-49A7-B70E-AD16CE6AC873}" type="parTrans" cxnId="{BCD94805-B9F8-4C00-B4E1-A2444D7AA13A}">
      <dgm:prSet/>
      <dgm:spPr/>
      <dgm:t>
        <a:bodyPr/>
        <a:lstStyle/>
        <a:p>
          <a:endParaRPr lang="en-US"/>
        </a:p>
      </dgm:t>
    </dgm:pt>
    <dgm:pt modelId="{0D550342-BB66-4C47-8668-0AD83E9DABEE}" type="sibTrans" cxnId="{BCD94805-B9F8-4C00-B4E1-A2444D7AA13A}">
      <dgm:prSet/>
      <dgm:spPr/>
      <dgm:t>
        <a:bodyPr/>
        <a:lstStyle/>
        <a:p>
          <a:endParaRPr lang="en-US"/>
        </a:p>
      </dgm:t>
    </dgm:pt>
    <dgm:pt modelId="{651901E4-D982-462E-AD5B-26E3CF9550C3}">
      <dgm:prSet phldrT="[Text]" phldr="0" custT="1"/>
      <dgm:spPr/>
      <dgm:t>
        <a:bodyPr/>
        <a:lstStyle/>
        <a:p>
          <a:r>
            <a:rPr lang="en-US" sz="1400">
              <a:solidFill>
                <a:schemeClr val="tx1"/>
              </a:solidFill>
              <a:latin typeface="Arial" panose="020B0604020202020204" pitchFamily="34" charset="0"/>
              <a:cs typeface="Arial" panose="020B0604020202020204" pitchFamily="34" charset="0"/>
            </a:rPr>
            <a:t>Survey &amp; Assessment Preparations</a:t>
          </a:r>
          <a:br>
            <a:rPr lang="en-US" sz="1400">
              <a:solidFill>
                <a:schemeClr val="tx1"/>
              </a:solidFill>
              <a:latin typeface="Arial" panose="020B0604020202020204" pitchFamily="34" charset="0"/>
              <a:cs typeface="Arial" panose="020B0604020202020204" pitchFamily="34" charset="0"/>
            </a:rPr>
          </a:br>
          <a:br>
            <a:rPr lang="en-US" sz="1400">
              <a:solidFill>
                <a:schemeClr val="tx1"/>
              </a:solidFill>
              <a:latin typeface="Arial" panose="020B0604020202020204" pitchFamily="34" charset="0"/>
              <a:cs typeface="Arial" panose="020B0604020202020204" pitchFamily="34" charset="0"/>
            </a:rPr>
          </a:br>
          <a:r>
            <a:rPr lang="en-US" sz="1400" b="1">
              <a:solidFill>
                <a:schemeClr val="tx1"/>
              </a:solidFill>
              <a:latin typeface="Arial" panose="020B0604020202020204" pitchFamily="34" charset="0"/>
              <a:cs typeface="Arial" panose="020B0604020202020204" pitchFamily="34" charset="0"/>
            </a:rPr>
            <a:t>March ‘26 – April ‘26</a:t>
          </a:r>
        </a:p>
      </dgm:t>
    </dgm:pt>
    <dgm:pt modelId="{8F0DBF35-B3BC-4BA5-996F-06A27FD0BBA1}" type="parTrans" cxnId="{6742D131-EFAF-4179-ADE5-79D678FB0C80}">
      <dgm:prSet/>
      <dgm:spPr/>
      <dgm:t>
        <a:bodyPr/>
        <a:lstStyle/>
        <a:p>
          <a:endParaRPr lang="en-US"/>
        </a:p>
      </dgm:t>
    </dgm:pt>
    <dgm:pt modelId="{559914CF-540C-42AE-A878-82B59A28A74A}" type="sibTrans" cxnId="{6742D131-EFAF-4179-ADE5-79D678FB0C80}">
      <dgm:prSet/>
      <dgm:spPr/>
      <dgm:t>
        <a:bodyPr/>
        <a:lstStyle/>
        <a:p>
          <a:endParaRPr lang="en-US"/>
        </a:p>
      </dgm:t>
    </dgm:pt>
    <dgm:pt modelId="{5130D412-353B-43D1-A215-5CD5D3AD416B}">
      <dgm:prSet phldrT="[Text]" phldr="0" custT="1"/>
      <dgm:spPr/>
      <dgm:t>
        <a:bodyPr/>
        <a:lstStyle/>
        <a:p>
          <a:pPr>
            <a:defRPr b="1"/>
          </a:pPr>
          <a:r>
            <a:rPr lang="en-US" sz="1400"/>
            <a:t>Submission preparation</a:t>
          </a:r>
        </a:p>
      </dgm:t>
    </dgm:pt>
    <dgm:pt modelId="{36737882-09C0-4384-BE96-F0D9C414F3E9}" type="parTrans" cxnId="{F84FEBC3-08DF-4BE2-BA2D-5A7C140964E4}">
      <dgm:prSet/>
      <dgm:spPr/>
      <dgm:t>
        <a:bodyPr/>
        <a:lstStyle/>
        <a:p>
          <a:endParaRPr lang="en-US"/>
        </a:p>
      </dgm:t>
    </dgm:pt>
    <dgm:pt modelId="{7CCEFB4E-9FF9-4426-9987-03F7271A9916}" type="sibTrans" cxnId="{F84FEBC3-08DF-4BE2-BA2D-5A7C140964E4}">
      <dgm:prSet/>
      <dgm:spPr/>
      <dgm:t>
        <a:bodyPr/>
        <a:lstStyle/>
        <a:p>
          <a:endParaRPr lang="en-US"/>
        </a:p>
      </dgm:t>
    </dgm:pt>
    <dgm:pt modelId="{47FDDF7B-76D5-4ADF-926A-5D07A2627324}">
      <dgm:prSet phldrT="[Text]" phldr="0" custT="1"/>
      <dgm:spPr/>
      <dgm:t>
        <a:bodyPr/>
        <a:lstStyle/>
        <a:p>
          <a:r>
            <a:rPr lang="en-US" sz="1400" b="0" err="1">
              <a:latin typeface="Arial" panose="020B0604020202020204" pitchFamily="34" charset="0"/>
              <a:cs typeface="Arial" panose="020B0604020202020204" pitchFamily="34" charset="0"/>
            </a:rPr>
            <a:t>RECCo</a:t>
          </a:r>
          <a:r>
            <a:rPr lang="en-US" sz="1400" b="0">
              <a:latin typeface="Arial" panose="020B0604020202020204" pitchFamily="34" charset="0"/>
              <a:cs typeface="Arial" panose="020B0604020202020204" pitchFamily="34" charset="0"/>
            </a:rPr>
            <a:t> &amp; DCCC prepare Customer Engagement assessments for Ofgem</a:t>
          </a:r>
          <a:br>
            <a:rPr lang="en-US" sz="1400" b="0">
              <a:latin typeface="Outfit" panose="020B0604020202020204" charset="0"/>
            </a:rPr>
          </a:br>
          <a:br>
            <a:rPr lang="en-US" sz="1400" b="0">
              <a:latin typeface="Outfit" panose="020B0604020202020204" charset="0"/>
            </a:rPr>
          </a:br>
          <a:r>
            <a:rPr lang="en-US" sz="1400" b="1">
              <a:latin typeface="Outfit" panose="020B0604020202020204" charset="0"/>
            </a:rPr>
            <a:t>April – July ‘26</a:t>
          </a:r>
        </a:p>
      </dgm:t>
    </dgm:pt>
    <dgm:pt modelId="{09CFE3ED-A94B-48ED-B59F-BFFE8C0478C9}" type="parTrans" cxnId="{98C0BA21-5679-45EB-A44E-B7BF657993AB}">
      <dgm:prSet/>
      <dgm:spPr/>
      <dgm:t>
        <a:bodyPr/>
        <a:lstStyle/>
        <a:p>
          <a:endParaRPr lang="en-US"/>
        </a:p>
      </dgm:t>
    </dgm:pt>
    <dgm:pt modelId="{C1B9C81A-44CD-4BF8-8811-754E87F0E9DE}" type="sibTrans" cxnId="{98C0BA21-5679-45EB-A44E-B7BF657993AB}">
      <dgm:prSet/>
      <dgm:spPr/>
      <dgm:t>
        <a:bodyPr/>
        <a:lstStyle/>
        <a:p>
          <a:endParaRPr lang="en-US"/>
        </a:p>
      </dgm:t>
    </dgm:pt>
    <dgm:pt modelId="{33E3A95D-06C2-4A29-BD20-43BC8B49D7A2}">
      <dgm:prSet phldrT="[Text]" phldr="0" custT="1"/>
      <dgm:spPr/>
      <dgm:t>
        <a:bodyPr/>
        <a:lstStyle/>
        <a:p>
          <a:pPr>
            <a:defRPr b="1"/>
          </a:pPr>
          <a:r>
            <a:rPr lang="en-US" sz="1400"/>
            <a:t>Survey Participation </a:t>
          </a:r>
        </a:p>
      </dgm:t>
    </dgm:pt>
    <dgm:pt modelId="{6F17F9F5-B69B-465F-9508-9BD287410741}" type="parTrans" cxnId="{754EF5F3-2196-4E24-9BAA-7F0782D88780}">
      <dgm:prSet/>
      <dgm:spPr/>
      <dgm:t>
        <a:bodyPr/>
        <a:lstStyle/>
        <a:p>
          <a:endParaRPr lang="en-US"/>
        </a:p>
      </dgm:t>
    </dgm:pt>
    <dgm:pt modelId="{0D9448AA-9941-4A64-8F3B-35E51D25E463}" type="sibTrans" cxnId="{754EF5F3-2196-4E24-9BAA-7F0782D88780}">
      <dgm:prSet/>
      <dgm:spPr/>
      <dgm:t>
        <a:bodyPr/>
        <a:lstStyle/>
        <a:p>
          <a:endParaRPr lang="en-US"/>
        </a:p>
      </dgm:t>
    </dgm:pt>
    <dgm:pt modelId="{953020B2-4B15-47B9-B471-FB251603DAA7}">
      <dgm:prSet phldrT="[Text]" phldr="0" custT="1"/>
      <dgm:spPr/>
      <dgm:t>
        <a:bodyPr/>
        <a:lstStyle/>
        <a:p>
          <a:r>
            <a:rPr lang="en-US" sz="1400">
              <a:latin typeface="Arial" panose="020B0604020202020204" pitchFamily="34" charset="0"/>
              <a:cs typeface="Arial" panose="020B0604020202020204" pitchFamily="34" charset="0"/>
            </a:rPr>
            <a:t>Proposed survey soft launch and go-live period</a:t>
          </a:r>
          <a:br>
            <a:rPr lang="en-US" sz="1400">
              <a:latin typeface="Arial" panose="020B0604020202020204" pitchFamily="34" charset="0"/>
              <a:cs typeface="Arial" panose="020B0604020202020204" pitchFamily="34" charset="0"/>
            </a:rPr>
          </a:br>
          <a:br>
            <a:rPr lang="en-US" sz="1400">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a:t>
          </a:r>
          <a:r>
            <a:rPr lang="en-US" sz="1400" b="1" baseline="30000">
              <a:latin typeface="Arial" panose="020B0604020202020204" pitchFamily="34" charset="0"/>
              <a:cs typeface="Arial" panose="020B0604020202020204" pitchFamily="34" charset="0"/>
            </a:rPr>
            <a:t>th</a:t>
          </a:r>
          <a:r>
            <a:rPr lang="en-US" sz="1400" b="1">
              <a:latin typeface="Arial" panose="020B0604020202020204" pitchFamily="34" charset="0"/>
              <a:cs typeface="Arial" panose="020B0604020202020204" pitchFamily="34" charset="0"/>
            </a:rPr>
            <a:t> April – 27</a:t>
          </a:r>
          <a:r>
            <a:rPr lang="en-US" sz="1400" b="1" baseline="30000">
              <a:latin typeface="Arial" panose="020B0604020202020204" pitchFamily="34" charset="0"/>
              <a:cs typeface="Arial" panose="020B0604020202020204" pitchFamily="34" charset="0"/>
            </a:rPr>
            <a:t>th</a:t>
          </a:r>
          <a:r>
            <a:rPr lang="en-US" sz="1400" b="1">
              <a:latin typeface="Arial" panose="020B0604020202020204" pitchFamily="34" charset="0"/>
              <a:cs typeface="Arial" panose="020B0604020202020204" pitchFamily="34" charset="0"/>
            </a:rPr>
            <a:t> April ‘26</a:t>
          </a:r>
        </a:p>
      </dgm:t>
    </dgm:pt>
    <dgm:pt modelId="{99B517A2-9DD9-4418-BF6D-FAC778BB17FC}" type="parTrans" cxnId="{2F612EA9-3137-40F8-9A85-50F386EFCD90}">
      <dgm:prSet/>
      <dgm:spPr/>
      <dgm:t>
        <a:bodyPr/>
        <a:lstStyle/>
        <a:p>
          <a:endParaRPr lang="en-US"/>
        </a:p>
      </dgm:t>
    </dgm:pt>
    <dgm:pt modelId="{2EDA2E27-EDDA-4FD1-98CE-611F3F0999A9}" type="sibTrans" cxnId="{2F612EA9-3137-40F8-9A85-50F386EFCD90}">
      <dgm:prSet/>
      <dgm:spPr/>
      <dgm:t>
        <a:bodyPr/>
        <a:lstStyle/>
        <a:p>
          <a:endParaRPr lang="en-US"/>
        </a:p>
      </dgm:t>
    </dgm:pt>
    <dgm:pt modelId="{C6BDE012-8DA8-45B9-86B3-9B07A1A782B8}">
      <dgm:prSet phldr="0" custT="1"/>
      <dgm:spPr/>
      <dgm:t>
        <a:bodyPr/>
        <a:lstStyle/>
        <a:p>
          <a:pPr>
            <a:defRPr b="1"/>
          </a:pPr>
          <a:r>
            <a:rPr lang="en-US" sz="1400" b="1">
              <a:latin typeface="Outfit SemiBold"/>
            </a:rPr>
            <a:t>Collaborative Reporting</a:t>
          </a:r>
        </a:p>
      </dgm:t>
    </dgm:pt>
    <dgm:pt modelId="{A7BE622C-A0B3-44F3-8FB1-635B6A67A207}" type="parTrans" cxnId="{492D332F-3F05-441D-8365-26FE91589E88}">
      <dgm:prSet/>
      <dgm:spPr/>
      <dgm:t>
        <a:bodyPr/>
        <a:lstStyle/>
        <a:p>
          <a:endParaRPr lang="en-GB"/>
        </a:p>
      </dgm:t>
    </dgm:pt>
    <dgm:pt modelId="{BFADA081-5872-4990-8317-4FBC0D07DD24}" type="sibTrans" cxnId="{492D332F-3F05-441D-8365-26FE91589E88}">
      <dgm:prSet/>
      <dgm:spPr/>
      <dgm:t>
        <a:bodyPr/>
        <a:lstStyle/>
        <a:p>
          <a:endParaRPr lang="en-GB"/>
        </a:p>
      </dgm:t>
    </dgm:pt>
    <dgm:pt modelId="{4DF36E78-7E27-443A-9753-E2B07C7B2017}">
      <dgm:prSet phldr="0" custT="1"/>
      <dgm:spPr/>
      <dgm:t>
        <a:bodyPr/>
        <a:lstStyle/>
        <a:p>
          <a:r>
            <a:rPr lang="en-US" sz="1400" b="0" err="1">
              <a:latin typeface="Arial" panose="020B0604020202020204" pitchFamily="34" charset="0"/>
              <a:cs typeface="Arial" panose="020B0604020202020204" pitchFamily="34" charset="0"/>
            </a:rPr>
            <a:t>RECCo</a:t>
          </a:r>
          <a:r>
            <a:rPr lang="en-US" sz="1400" b="0">
              <a:latin typeface="Arial" panose="020B0604020202020204" pitchFamily="34" charset="0"/>
              <a:cs typeface="Arial" panose="020B0604020202020204" pitchFamily="34" charset="0"/>
            </a:rPr>
            <a:t> and DCC share draft submissions and supporting evidence</a:t>
          </a:r>
          <a:br>
            <a:rPr lang="en-US" sz="1400" b="0">
              <a:latin typeface="Outfit" panose="020B0604020202020204" charset="0"/>
            </a:rPr>
          </a:br>
          <a:br>
            <a:rPr lang="en-US" sz="1400" b="0">
              <a:latin typeface="Outfit" panose="020B0604020202020204" charset="0"/>
            </a:rPr>
          </a:br>
          <a:r>
            <a:rPr lang="en-US" sz="1400" b="1">
              <a:latin typeface="Outfit" panose="020B0604020202020204" charset="0"/>
            </a:rPr>
            <a:t>June ‘26</a:t>
          </a:r>
        </a:p>
      </dgm:t>
    </dgm:pt>
    <dgm:pt modelId="{04C27480-B799-4285-8815-0DD110B3EFA8}" type="parTrans" cxnId="{5C8FF8DE-B935-4FD6-BD4F-037CAE42DC78}">
      <dgm:prSet/>
      <dgm:spPr/>
      <dgm:t>
        <a:bodyPr/>
        <a:lstStyle/>
        <a:p>
          <a:endParaRPr lang="en-GB"/>
        </a:p>
      </dgm:t>
    </dgm:pt>
    <dgm:pt modelId="{A79086FD-2A59-467F-A6A9-8834F73DD1EE}" type="sibTrans" cxnId="{5C8FF8DE-B935-4FD6-BD4F-037CAE42DC78}">
      <dgm:prSet/>
      <dgm:spPr/>
      <dgm:t>
        <a:bodyPr/>
        <a:lstStyle/>
        <a:p>
          <a:endParaRPr lang="en-GB"/>
        </a:p>
      </dgm:t>
    </dgm:pt>
    <dgm:pt modelId="{C5179E79-5D30-4CD0-9287-8F2E5003465E}">
      <dgm:prSet phldr="0" custT="1"/>
      <dgm:spPr/>
      <dgm:t>
        <a:bodyPr/>
        <a:lstStyle/>
        <a:p>
          <a:pPr>
            <a:defRPr b="1"/>
          </a:pPr>
          <a:r>
            <a:rPr lang="en-US" sz="1400" b="1">
              <a:latin typeface="Arial" panose="020B0604020202020204" pitchFamily="34" charset="0"/>
              <a:cs typeface="Arial" panose="020B0604020202020204" pitchFamily="34" charset="0"/>
            </a:rPr>
            <a:t>Consultation</a:t>
          </a:r>
          <a:r>
            <a:rPr lang="en-US" sz="1400" b="1">
              <a:latin typeface="+mj-lt"/>
            </a:rPr>
            <a:t> </a:t>
          </a:r>
        </a:p>
      </dgm:t>
    </dgm:pt>
    <dgm:pt modelId="{DD2F47ED-49E3-405C-873E-74C98FDE54DD}" type="parTrans" cxnId="{A63149E9-F87E-4096-90EA-FB0C6FFF687C}">
      <dgm:prSet/>
      <dgm:spPr/>
      <dgm:t>
        <a:bodyPr/>
        <a:lstStyle/>
        <a:p>
          <a:endParaRPr lang="en-GB"/>
        </a:p>
      </dgm:t>
    </dgm:pt>
    <dgm:pt modelId="{26BC9A25-E317-49E9-B372-E9430A191037}" type="sibTrans" cxnId="{A63149E9-F87E-4096-90EA-FB0C6FFF687C}">
      <dgm:prSet/>
      <dgm:spPr/>
      <dgm:t>
        <a:bodyPr/>
        <a:lstStyle/>
        <a:p>
          <a:endParaRPr lang="en-GB"/>
        </a:p>
      </dgm:t>
    </dgm:pt>
    <dgm:pt modelId="{1E9D5EA8-1CF8-40CA-9977-736661504D95}">
      <dgm:prSet phldr="0" custT="1"/>
      <dgm:spPr/>
      <dgm:t>
        <a:bodyPr/>
        <a:lstStyle/>
        <a:p>
          <a:pPr>
            <a:defRPr b="1"/>
          </a:pPr>
          <a:r>
            <a:rPr lang="en-US" sz="1400" b="1">
              <a:latin typeface="+mn-lt"/>
            </a:rPr>
            <a:t>Submission to Ofgem </a:t>
          </a:r>
        </a:p>
      </dgm:t>
    </dgm:pt>
    <dgm:pt modelId="{6F0C0075-FC74-4C4D-BBA6-15C62787ADD6}" type="parTrans" cxnId="{D382F291-4FB5-4176-9D11-711B16171A0C}">
      <dgm:prSet/>
      <dgm:spPr/>
      <dgm:t>
        <a:bodyPr/>
        <a:lstStyle/>
        <a:p>
          <a:endParaRPr lang="en-GB"/>
        </a:p>
      </dgm:t>
    </dgm:pt>
    <dgm:pt modelId="{0B0C017D-91C2-4873-82E7-41FA3DE62912}" type="sibTrans" cxnId="{D382F291-4FB5-4176-9D11-711B16171A0C}">
      <dgm:prSet/>
      <dgm:spPr/>
      <dgm:t>
        <a:bodyPr/>
        <a:lstStyle/>
        <a:p>
          <a:endParaRPr lang="en-GB"/>
        </a:p>
      </dgm:t>
    </dgm:pt>
    <dgm:pt modelId="{8AF504B5-5D3B-4791-9003-5087936C1406}" type="pres">
      <dgm:prSet presAssocID="{E6DB6D8D-2F75-45FD-9119-FA3508B0E707}" presName="root" presStyleCnt="0">
        <dgm:presLayoutVars>
          <dgm:chMax/>
          <dgm:chPref/>
          <dgm:animLvl val="lvl"/>
        </dgm:presLayoutVars>
      </dgm:prSet>
      <dgm:spPr/>
    </dgm:pt>
    <dgm:pt modelId="{38C8D055-9C30-49C5-B02D-0DE3E8BDBEF0}" type="pres">
      <dgm:prSet presAssocID="{E6DB6D8D-2F75-45FD-9119-FA3508B0E707}" presName="divider" presStyleLbl="fgAcc1" presStyleIdx="0" presStyleCnt="7"/>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tailEnd type="triangle" w="lg" len="lg"/>
        </a:ln>
        <a:effectLst/>
      </dgm:spPr>
    </dgm:pt>
    <dgm:pt modelId="{7B01F07D-A96A-4DE9-A6A7-A3CB06F88A57}" type="pres">
      <dgm:prSet presAssocID="{E6DB6D8D-2F75-45FD-9119-FA3508B0E707}" presName="nodes" presStyleCnt="0">
        <dgm:presLayoutVars>
          <dgm:chMax/>
          <dgm:chPref/>
          <dgm:animLvl val="lvl"/>
        </dgm:presLayoutVars>
      </dgm:prSet>
      <dgm:spPr/>
    </dgm:pt>
    <dgm:pt modelId="{831998E3-1A60-4DFE-BD8F-31A25D25F34B}" type="pres">
      <dgm:prSet presAssocID="{05C11BE6-8837-467E-995C-DF46C0A08C2E}" presName="composite" presStyleCnt="0"/>
      <dgm:spPr/>
    </dgm:pt>
    <dgm:pt modelId="{FFF81B79-2716-4DDB-A558-DE090CD109A0}" type="pres">
      <dgm:prSet presAssocID="{05C11BE6-8837-467E-995C-DF46C0A08C2E}" presName="ConnectorPoint" presStyleLbl="lnNode1" presStyleIdx="0" presStyleCnt="6"/>
      <dgm:spPr>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gm:spPr>
    </dgm:pt>
    <dgm:pt modelId="{239AF042-6AA6-4591-9D21-830D48DD7313}" type="pres">
      <dgm:prSet presAssocID="{05C11BE6-8837-467E-995C-DF46C0A08C2E}" presName="DropPinPlaceHolder" presStyleCnt="0"/>
      <dgm:spPr/>
    </dgm:pt>
    <dgm:pt modelId="{AD2D2E24-BD74-4D93-9C72-7E8D109B51D0}" type="pres">
      <dgm:prSet presAssocID="{05C11BE6-8837-467E-995C-DF46C0A08C2E}" presName="DropPin" presStyleLbl="alignNode1" presStyleIdx="0" presStyleCnt="6"/>
      <dgm:spPr/>
    </dgm:pt>
    <dgm:pt modelId="{75E0689B-D331-4C33-B01F-6435304AAB72}" type="pres">
      <dgm:prSet presAssocID="{05C11BE6-8837-467E-995C-DF46C0A08C2E}" presName="Ellipse" presStyleLbl="fgAcc1" presStyleIdx="1" presStyleCnt="7"/>
      <dgm:spPr>
        <a:solidFill>
          <a:srgbClr val="00B050">
            <a:alpha val="90000"/>
          </a:srgbClr>
        </a:solidFill>
        <a:ln w="9525" cap="flat" cmpd="sng" algn="ctr">
          <a:noFill/>
          <a:prstDash val="solid"/>
        </a:ln>
        <a:effectLst/>
      </dgm:spPr>
    </dgm:pt>
    <dgm:pt modelId="{C5C29637-6121-43BD-B559-85FF683EC6F2}" type="pres">
      <dgm:prSet presAssocID="{05C11BE6-8837-467E-995C-DF46C0A08C2E}" presName="L2TextContainer" presStyleLbl="revTx" presStyleIdx="0" presStyleCnt="12">
        <dgm:presLayoutVars>
          <dgm:bulletEnabled val="1"/>
        </dgm:presLayoutVars>
      </dgm:prSet>
      <dgm:spPr/>
    </dgm:pt>
    <dgm:pt modelId="{5AC48DB4-C3DE-45D9-AA30-042C87922AD2}" type="pres">
      <dgm:prSet presAssocID="{05C11BE6-8837-467E-995C-DF46C0A08C2E}" presName="L1TextContainer" presStyleLbl="revTx" presStyleIdx="1" presStyleCnt="12" custLinFactNeighborX="-370" custLinFactNeighborY="692">
        <dgm:presLayoutVars>
          <dgm:chMax val="1"/>
          <dgm:chPref val="1"/>
          <dgm:bulletEnabled val="1"/>
        </dgm:presLayoutVars>
      </dgm:prSet>
      <dgm:spPr/>
    </dgm:pt>
    <dgm:pt modelId="{C25896DF-348B-429B-8267-0090490F396C}" type="pres">
      <dgm:prSet presAssocID="{05C11BE6-8837-467E-995C-DF46C0A08C2E}" presName="ConnectLine" presStyleLbl="sibTrans1D1" presStyleIdx="0" presStyleCnt="6"/>
      <dgm:spPr>
        <a:noFill/>
        <a:ln w="12700" cap="flat" cmpd="sng" algn="ctr">
          <a:solidFill>
            <a:schemeClr val="accent1">
              <a:hueOff val="0"/>
              <a:satOff val="0"/>
              <a:lumOff val="0"/>
              <a:alphaOff val="0"/>
            </a:schemeClr>
          </a:solidFill>
          <a:prstDash val="dash"/>
        </a:ln>
        <a:effectLst/>
      </dgm:spPr>
    </dgm:pt>
    <dgm:pt modelId="{5F9E47C6-29C7-4975-8AA7-D559414F849C}" type="pres">
      <dgm:prSet presAssocID="{05C11BE6-8837-467E-995C-DF46C0A08C2E}" presName="EmptyPlaceHolder" presStyleCnt="0"/>
      <dgm:spPr/>
    </dgm:pt>
    <dgm:pt modelId="{1AD5E48F-6C8C-4AB3-A72D-4D465411603F}" type="pres">
      <dgm:prSet presAssocID="{0D550342-BB66-4C47-8668-0AD83E9DABEE}" presName="spaceBetweenRectangles" presStyleCnt="0"/>
      <dgm:spPr/>
    </dgm:pt>
    <dgm:pt modelId="{7AF84156-7F41-448B-82F5-3602507BC262}" type="pres">
      <dgm:prSet presAssocID="{5130D412-353B-43D1-A215-5CD5D3AD416B}" presName="composite" presStyleCnt="0"/>
      <dgm:spPr/>
    </dgm:pt>
    <dgm:pt modelId="{4BAEA4F6-553D-4B2A-8450-FEC7E067A9F4}" type="pres">
      <dgm:prSet presAssocID="{5130D412-353B-43D1-A215-5CD5D3AD416B}" presName="ConnectorPoint" presStyleLbl="lnNode1" presStyleIdx="1" presStyleCnt="6"/>
      <dgm:spPr>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gm:spPr>
    </dgm:pt>
    <dgm:pt modelId="{88A8EBAC-480F-436E-ADC3-17614355D5E6}" type="pres">
      <dgm:prSet presAssocID="{5130D412-353B-43D1-A215-5CD5D3AD416B}" presName="DropPinPlaceHolder" presStyleCnt="0"/>
      <dgm:spPr/>
    </dgm:pt>
    <dgm:pt modelId="{B666E8A5-FA5B-408C-8807-AF83082C08D1}" type="pres">
      <dgm:prSet presAssocID="{5130D412-353B-43D1-A215-5CD5D3AD416B}" presName="DropPin" presStyleLbl="alignNode1" presStyleIdx="1" presStyleCnt="6"/>
      <dgm:spPr/>
    </dgm:pt>
    <dgm:pt modelId="{C4ACB631-2AD9-411A-9B6A-7AFE96659700}" type="pres">
      <dgm:prSet presAssocID="{5130D412-353B-43D1-A215-5CD5D3AD416B}" presName="Ellipse" presStyleLbl="fgAcc1" presStyleIdx="2" presStyleCnt="7"/>
      <dgm:spPr>
        <a:solidFill>
          <a:schemeClr val="lt1">
            <a:alpha val="90000"/>
            <a:hueOff val="0"/>
            <a:satOff val="0"/>
            <a:lumOff val="0"/>
            <a:alphaOff val="0"/>
          </a:schemeClr>
        </a:solidFill>
        <a:ln w="9525" cap="flat" cmpd="sng" algn="ctr">
          <a:noFill/>
          <a:prstDash val="solid"/>
        </a:ln>
        <a:effectLst/>
      </dgm:spPr>
    </dgm:pt>
    <dgm:pt modelId="{84CBADD5-6039-4828-851C-4C6E1B7FF86F}" type="pres">
      <dgm:prSet presAssocID="{5130D412-353B-43D1-A215-5CD5D3AD416B}" presName="L2TextContainer" presStyleLbl="revTx" presStyleIdx="2" presStyleCnt="12">
        <dgm:presLayoutVars>
          <dgm:bulletEnabled val="1"/>
        </dgm:presLayoutVars>
      </dgm:prSet>
      <dgm:spPr/>
    </dgm:pt>
    <dgm:pt modelId="{E6F9FD44-CD81-446A-8BC2-C82DF722C596}" type="pres">
      <dgm:prSet presAssocID="{5130D412-353B-43D1-A215-5CD5D3AD416B}" presName="L1TextContainer" presStyleLbl="revTx" presStyleIdx="3" presStyleCnt="12" custLinFactNeighborX="-114" custLinFactNeighborY="3226">
        <dgm:presLayoutVars>
          <dgm:chMax val="1"/>
          <dgm:chPref val="1"/>
          <dgm:bulletEnabled val="1"/>
        </dgm:presLayoutVars>
      </dgm:prSet>
      <dgm:spPr/>
    </dgm:pt>
    <dgm:pt modelId="{631853C8-0FD2-4E27-8D0F-E6FFE84A5AEF}" type="pres">
      <dgm:prSet presAssocID="{5130D412-353B-43D1-A215-5CD5D3AD416B}" presName="ConnectLine" presStyleLbl="sibTrans1D1" presStyleIdx="1" presStyleCnt="6"/>
      <dgm:spPr>
        <a:noFill/>
        <a:ln w="12700" cap="flat" cmpd="sng" algn="ctr">
          <a:solidFill>
            <a:schemeClr val="accent1">
              <a:hueOff val="0"/>
              <a:satOff val="0"/>
              <a:lumOff val="0"/>
              <a:alphaOff val="0"/>
            </a:schemeClr>
          </a:solidFill>
          <a:prstDash val="dash"/>
        </a:ln>
        <a:effectLst/>
      </dgm:spPr>
    </dgm:pt>
    <dgm:pt modelId="{3021C0E2-7DAA-422B-A720-EBCD8E6F34C8}" type="pres">
      <dgm:prSet presAssocID="{5130D412-353B-43D1-A215-5CD5D3AD416B}" presName="EmptyPlaceHolder" presStyleCnt="0"/>
      <dgm:spPr/>
    </dgm:pt>
    <dgm:pt modelId="{EF508513-F8A3-45B3-90B2-8C0A525F2861}" type="pres">
      <dgm:prSet presAssocID="{7CCEFB4E-9FF9-4426-9987-03F7271A9916}" presName="spaceBetweenRectangles" presStyleCnt="0"/>
      <dgm:spPr/>
    </dgm:pt>
    <dgm:pt modelId="{F448AE6A-115C-4686-BC3C-2B164796C851}" type="pres">
      <dgm:prSet presAssocID="{33E3A95D-06C2-4A29-BD20-43BC8B49D7A2}" presName="composite" presStyleCnt="0"/>
      <dgm:spPr/>
    </dgm:pt>
    <dgm:pt modelId="{22764B9C-7EDB-4368-B6EE-1E8C577CAA13}" type="pres">
      <dgm:prSet presAssocID="{33E3A95D-06C2-4A29-BD20-43BC8B49D7A2}" presName="ConnectorPoint" presStyleLbl="lnNode1" presStyleIdx="2" presStyleCnt="6"/>
      <dgm:spPr>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gm:spPr>
    </dgm:pt>
    <dgm:pt modelId="{926A8618-F5CA-4C58-8861-8DAF94F18EAC}" type="pres">
      <dgm:prSet presAssocID="{33E3A95D-06C2-4A29-BD20-43BC8B49D7A2}" presName="DropPinPlaceHolder" presStyleCnt="0"/>
      <dgm:spPr/>
    </dgm:pt>
    <dgm:pt modelId="{FAAE6C6A-C88E-4E49-B8D4-29EC2F99F204}" type="pres">
      <dgm:prSet presAssocID="{33E3A95D-06C2-4A29-BD20-43BC8B49D7A2}" presName="DropPin" presStyleLbl="alignNode1" presStyleIdx="2" presStyleCnt="6"/>
      <dgm:spPr/>
    </dgm:pt>
    <dgm:pt modelId="{2AB0F33C-BEFA-4E34-B3EF-7E1448F64FE8}" type="pres">
      <dgm:prSet presAssocID="{33E3A95D-06C2-4A29-BD20-43BC8B49D7A2}" presName="Ellipse" presStyleLbl="fgAcc1" presStyleIdx="3" presStyleCnt="7"/>
      <dgm:spPr>
        <a:solidFill>
          <a:srgbClr val="00B050">
            <a:alpha val="90000"/>
          </a:srgbClr>
        </a:solidFill>
        <a:ln w="9525" cap="flat" cmpd="sng" algn="ctr">
          <a:noFill/>
          <a:prstDash val="solid"/>
        </a:ln>
        <a:effectLst/>
      </dgm:spPr>
    </dgm:pt>
    <dgm:pt modelId="{5920C04B-F27B-49B4-9CD1-AB50C13B7F31}" type="pres">
      <dgm:prSet presAssocID="{33E3A95D-06C2-4A29-BD20-43BC8B49D7A2}" presName="L2TextContainer" presStyleLbl="revTx" presStyleIdx="4" presStyleCnt="12">
        <dgm:presLayoutVars>
          <dgm:bulletEnabled val="1"/>
        </dgm:presLayoutVars>
      </dgm:prSet>
      <dgm:spPr/>
    </dgm:pt>
    <dgm:pt modelId="{8A9A2E49-64CE-4AB4-B20C-BC9800D43B31}" type="pres">
      <dgm:prSet presAssocID="{33E3A95D-06C2-4A29-BD20-43BC8B49D7A2}" presName="L1TextContainer" presStyleLbl="revTx" presStyleIdx="5" presStyleCnt="12" custScaleX="99303" custLinFactNeighborX="364" custLinFactNeighborY="-6143">
        <dgm:presLayoutVars>
          <dgm:chMax val="1"/>
          <dgm:chPref val="1"/>
          <dgm:bulletEnabled val="1"/>
        </dgm:presLayoutVars>
      </dgm:prSet>
      <dgm:spPr/>
    </dgm:pt>
    <dgm:pt modelId="{DFE0B8A4-D75C-49D5-A97E-2111CC60F75E}" type="pres">
      <dgm:prSet presAssocID="{33E3A95D-06C2-4A29-BD20-43BC8B49D7A2}" presName="ConnectLine" presStyleLbl="sibTrans1D1" presStyleIdx="2" presStyleCnt="6"/>
      <dgm:spPr>
        <a:noFill/>
        <a:ln w="12700" cap="flat" cmpd="sng" algn="ctr">
          <a:solidFill>
            <a:schemeClr val="accent1">
              <a:hueOff val="0"/>
              <a:satOff val="0"/>
              <a:lumOff val="0"/>
              <a:alphaOff val="0"/>
            </a:schemeClr>
          </a:solidFill>
          <a:prstDash val="dash"/>
        </a:ln>
        <a:effectLst/>
      </dgm:spPr>
    </dgm:pt>
    <dgm:pt modelId="{3E9C318F-6E6C-4E0E-A48F-7C578930A13B}" type="pres">
      <dgm:prSet presAssocID="{33E3A95D-06C2-4A29-BD20-43BC8B49D7A2}" presName="EmptyPlaceHolder" presStyleCnt="0"/>
      <dgm:spPr/>
    </dgm:pt>
    <dgm:pt modelId="{AAD16E43-5DF2-48AA-8AE1-6D894EE0DB7F}" type="pres">
      <dgm:prSet presAssocID="{0D9448AA-9941-4A64-8F3B-35E51D25E463}" presName="spaceBetweenRectangles" presStyleCnt="0"/>
      <dgm:spPr/>
    </dgm:pt>
    <dgm:pt modelId="{6C5227E7-E59A-4F14-AB8C-D926C2346873}" type="pres">
      <dgm:prSet presAssocID="{C6BDE012-8DA8-45B9-86B3-9B07A1A782B8}" presName="composite" presStyleCnt="0"/>
      <dgm:spPr/>
    </dgm:pt>
    <dgm:pt modelId="{D2D27321-3B01-4190-9D17-7D6A6571448D}" type="pres">
      <dgm:prSet presAssocID="{C6BDE012-8DA8-45B9-86B3-9B07A1A782B8}" presName="ConnectorPoint" presStyleLbl="lnNode1" presStyleIdx="3" presStyleCnt="6"/>
      <dgm:spPr>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gm:spPr>
    </dgm:pt>
    <dgm:pt modelId="{AA805066-35DB-41C1-A038-39B87E9E18A8}" type="pres">
      <dgm:prSet presAssocID="{C6BDE012-8DA8-45B9-86B3-9B07A1A782B8}" presName="DropPinPlaceHolder" presStyleCnt="0"/>
      <dgm:spPr/>
    </dgm:pt>
    <dgm:pt modelId="{2D018024-1362-4787-ABD3-652076872D34}" type="pres">
      <dgm:prSet presAssocID="{C6BDE012-8DA8-45B9-86B3-9B07A1A782B8}" presName="DropPin" presStyleLbl="alignNode1" presStyleIdx="3" presStyleCnt="6"/>
      <dgm:spPr/>
    </dgm:pt>
    <dgm:pt modelId="{6EDB2BB4-3170-4790-A23C-0BDB788466DA}" type="pres">
      <dgm:prSet presAssocID="{C6BDE012-8DA8-45B9-86B3-9B07A1A782B8}" presName="Ellipse" presStyleLbl="fgAcc1" presStyleIdx="4" presStyleCnt="7"/>
      <dgm:spPr>
        <a:solidFill>
          <a:schemeClr val="lt1">
            <a:alpha val="90000"/>
            <a:hueOff val="0"/>
            <a:satOff val="0"/>
            <a:lumOff val="0"/>
            <a:alphaOff val="0"/>
          </a:schemeClr>
        </a:solidFill>
        <a:ln w="9525" cap="flat" cmpd="sng" algn="ctr">
          <a:noFill/>
          <a:prstDash val="solid"/>
        </a:ln>
        <a:effectLst/>
      </dgm:spPr>
    </dgm:pt>
    <dgm:pt modelId="{0CAAF1A2-E87F-4041-8B01-99BBEEA4D396}" type="pres">
      <dgm:prSet presAssocID="{C6BDE012-8DA8-45B9-86B3-9B07A1A782B8}" presName="L2TextContainer" presStyleLbl="revTx" presStyleIdx="6" presStyleCnt="12">
        <dgm:presLayoutVars>
          <dgm:bulletEnabled val="1"/>
        </dgm:presLayoutVars>
      </dgm:prSet>
      <dgm:spPr/>
    </dgm:pt>
    <dgm:pt modelId="{EBA0466F-C858-48A5-A046-43C1286EB8B0}" type="pres">
      <dgm:prSet presAssocID="{C6BDE012-8DA8-45B9-86B3-9B07A1A782B8}" presName="L1TextContainer" presStyleLbl="revTx" presStyleIdx="7" presStyleCnt="12" custScaleX="81512" custLinFactNeighborX="-3820" custLinFactNeighborY="3328">
        <dgm:presLayoutVars>
          <dgm:chMax val="1"/>
          <dgm:chPref val="1"/>
          <dgm:bulletEnabled val="1"/>
        </dgm:presLayoutVars>
      </dgm:prSet>
      <dgm:spPr/>
    </dgm:pt>
    <dgm:pt modelId="{A6B3C714-3E55-4F10-8EC9-B37BB5983881}" type="pres">
      <dgm:prSet presAssocID="{C6BDE012-8DA8-45B9-86B3-9B07A1A782B8}" presName="ConnectLine" presStyleLbl="sibTrans1D1" presStyleIdx="3" presStyleCnt="6"/>
      <dgm:spPr>
        <a:noFill/>
        <a:ln w="12700" cap="flat" cmpd="sng" algn="ctr">
          <a:solidFill>
            <a:schemeClr val="accent1">
              <a:hueOff val="0"/>
              <a:satOff val="0"/>
              <a:lumOff val="0"/>
              <a:alphaOff val="0"/>
            </a:schemeClr>
          </a:solidFill>
          <a:prstDash val="dash"/>
        </a:ln>
        <a:effectLst/>
      </dgm:spPr>
    </dgm:pt>
    <dgm:pt modelId="{8BB8710E-E4C6-4230-8F42-AEE06E5A5190}" type="pres">
      <dgm:prSet presAssocID="{C6BDE012-8DA8-45B9-86B3-9B07A1A782B8}" presName="EmptyPlaceHolder" presStyleCnt="0"/>
      <dgm:spPr/>
    </dgm:pt>
    <dgm:pt modelId="{79217911-91C9-4172-AA18-FBF4E9E90830}" type="pres">
      <dgm:prSet presAssocID="{BFADA081-5872-4990-8317-4FBC0D07DD24}" presName="spaceBetweenRectangles" presStyleCnt="0"/>
      <dgm:spPr/>
    </dgm:pt>
    <dgm:pt modelId="{6A02B0E7-281A-4841-9CDC-85ED1362587D}" type="pres">
      <dgm:prSet presAssocID="{1E9D5EA8-1CF8-40CA-9977-736661504D95}" presName="composite" presStyleCnt="0"/>
      <dgm:spPr/>
    </dgm:pt>
    <dgm:pt modelId="{FED68F5F-A43A-4CB1-825A-6DB909507630}" type="pres">
      <dgm:prSet presAssocID="{1E9D5EA8-1CF8-40CA-9977-736661504D95}" presName="ConnectorPoint" presStyleLbl="lnNode1" presStyleIdx="4" presStyleCnt="6"/>
      <dgm:spPr>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gm:spPr>
    </dgm:pt>
    <dgm:pt modelId="{989F51EF-89BE-4F9F-9985-D7C9931C4573}" type="pres">
      <dgm:prSet presAssocID="{1E9D5EA8-1CF8-40CA-9977-736661504D95}" presName="DropPinPlaceHolder" presStyleCnt="0"/>
      <dgm:spPr/>
    </dgm:pt>
    <dgm:pt modelId="{35BF5205-A364-4F66-8DF2-65992C93222F}" type="pres">
      <dgm:prSet presAssocID="{1E9D5EA8-1CF8-40CA-9977-736661504D95}" presName="DropPin" presStyleLbl="alignNode1" presStyleIdx="4" presStyleCnt="6"/>
      <dgm:spPr/>
    </dgm:pt>
    <dgm:pt modelId="{9B219B70-D522-4200-B19C-64D290943A38}" type="pres">
      <dgm:prSet presAssocID="{1E9D5EA8-1CF8-40CA-9977-736661504D95}" presName="Ellipse" presStyleLbl="fgAcc1" presStyleIdx="5" presStyleCnt="7"/>
      <dgm:spPr>
        <a:solidFill>
          <a:schemeClr val="lt1">
            <a:alpha val="90000"/>
            <a:hueOff val="0"/>
            <a:satOff val="0"/>
            <a:lumOff val="0"/>
            <a:alphaOff val="0"/>
          </a:schemeClr>
        </a:solidFill>
        <a:ln w="9525" cap="flat" cmpd="sng" algn="ctr">
          <a:noFill/>
          <a:prstDash val="solid"/>
        </a:ln>
        <a:effectLst/>
      </dgm:spPr>
    </dgm:pt>
    <dgm:pt modelId="{5D6591F2-24E1-4747-9CC5-8A3E1F028F1E}" type="pres">
      <dgm:prSet presAssocID="{1E9D5EA8-1CF8-40CA-9977-736661504D95}" presName="L2TextContainer" presStyleLbl="revTx" presStyleIdx="8" presStyleCnt="12">
        <dgm:presLayoutVars>
          <dgm:bulletEnabled val="1"/>
        </dgm:presLayoutVars>
      </dgm:prSet>
      <dgm:spPr/>
    </dgm:pt>
    <dgm:pt modelId="{83599895-884B-4602-9EC8-4881A0C692F4}" type="pres">
      <dgm:prSet presAssocID="{1E9D5EA8-1CF8-40CA-9977-736661504D95}" presName="L1TextContainer" presStyleLbl="revTx" presStyleIdx="9" presStyleCnt="12" custLinFactNeighborX="1598" custLinFactNeighborY="-15109">
        <dgm:presLayoutVars>
          <dgm:chMax val="1"/>
          <dgm:chPref val="1"/>
          <dgm:bulletEnabled val="1"/>
        </dgm:presLayoutVars>
      </dgm:prSet>
      <dgm:spPr/>
    </dgm:pt>
    <dgm:pt modelId="{6359C043-C2BD-4BD5-9F03-8E2C4A3B6A42}" type="pres">
      <dgm:prSet presAssocID="{1E9D5EA8-1CF8-40CA-9977-736661504D95}" presName="ConnectLine" presStyleLbl="sibTrans1D1" presStyleIdx="4" presStyleCnt="6"/>
      <dgm:spPr>
        <a:noFill/>
        <a:ln w="12700" cap="flat" cmpd="sng" algn="ctr">
          <a:solidFill>
            <a:schemeClr val="accent1">
              <a:hueOff val="0"/>
              <a:satOff val="0"/>
              <a:lumOff val="0"/>
              <a:alphaOff val="0"/>
            </a:schemeClr>
          </a:solidFill>
          <a:prstDash val="dash"/>
        </a:ln>
        <a:effectLst/>
      </dgm:spPr>
    </dgm:pt>
    <dgm:pt modelId="{77F42370-379D-4141-894A-5A03786EB189}" type="pres">
      <dgm:prSet presAssocID="{1E9D5EA8-1CF8-40CA-9977-736661504D95}" presName="EmptyPlaceHolder" presStyleCnt="0"/>
      <dgm:spPr/>
    </dgm:pt>
    <dgm:pt modelId="{C5EAF2E3-BBED-4AD5-BC2B-8F9AF6656555}" type="pres">
      <dgm:prSet presAssocID="{0B0C017D-91C2-4873-82E7-41FA3DE62912}" presName="spaceBetweenRectangles" presStyleCnt="0"/>
      <dgm:spPr/>
    </dgm:pt>
    <dgm:pt modelId="{37263BD4-D01C-474C-A12A-A38C0F8081ED}" type="pres">
      <dgm:prSet presAssocID="{C5179E79-5D30-4CD0-9287-8F2E5003465E}" presName="composite" presStyleCnt="0"/>
      <dgm:spPr/>
    </dgm:pt>
    <dgm:pt modelId="{2B70F685-ED18-42A9-AAEF-BF0FF04DECEA}" type="pres">
      <dgm:prSet presAssocID="{C5179E79-5D30-4CD0-9287-8F2E5003465E}" presName="ConnectorPoint" presStyleLbl="lnNode1" presStyleIdx="5" presStyleCnt="6"/>
      <dgm:spPr>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gm:spPr>
    </dgm:pt>
    <dgm:pt modelId="{212960AC-336F-485A-B3BF-47C97DF8BD1D}" type="pres">
      <dgm:prSet presAssocID="{C5179E79-5D30-4CD0-9287-8F2E5003465E}" presName="DropPinPlaceHolder" presStyleCnt="0"/>
      <dgm:spPr/>
    </dgm:pt>
    <dgm:pt modelId="{0BFF6ECE-9F4C-47A5-A8EA-76006CA73FE6}" type="pres">
      <dgm:prSet presAssocID="{C5179E79-5D30-4CD0-9287-8F2E5003465E}" presName="DropPin" presStyleLbl="alignNode1" presStyleIdx="5" presStyleCnt="6"/>
      <dgm:spPr/>
    </dgm:pt>
    <dgm:pt modelId="{1A5341AA-A698-4D83-9C2C-D80D22F2B5C5}" type="pres">
      <dgm:prSet presAssocID="{C5179E79-5D30-4CD0-9287-8F2E5003465E}" presName="Ellipse" presStyleLbl="fgAcc1" presStyleIdx="6" presStyleCnt="7"/>
      <dgm:spPr>
        <a:solidFill>
          <a:schemeClr val="lt1">
            <a:alpha val="90000"/>
            <a:hueOff val="0"/>
            <a:satOff val="0"/>
            <a:lumOff val="0"/>
            <a:alphaOff val="0"/>
          </a:schemeClr>
        </a:solidFill>
        <a:ln w="9525" cap="flat" cmpd="sng" algn="ctr">
          <a:noFill/>
          <a:prstDash val="solid"/>
        </a:ln>
        <a:effectLst/>
      </dgm:spPr>
    </dgm:pt>
    <dgm:pt modelId="{3DDF22EC-0C01-4E5C-9828-A914D122588B}" type="pres">
      <dgm:prSet presAssocID="{C5179E79-5D30-4CD0-9287-8F2E5003465E}" presName="L2TextContainer" presStyleLbl="revTx" presStyleIdx="10" presStyleCnt="12">
        <dgm:presLayoutVars>
          <dgm:bulletEnabled val="1"/>
        </dgm:presLayoutVars>
      </dgm:prSet>
      <dgm:spPr/>
    </dgm:pt>
    <dgm:pt modelId="{ED7840CF-9DFE-4786-9E0E-127E3C040843}" type="pres">
      <dgm:prSet presAssocID="{C5179E79-5D30-4CD0-9287-8F2E5003465E}" presName="L1TextContainer" presStyleLbl="revTx" presStyleIdx="11" presStyleCnt="12" custLinFactNeighborX="2801" custLinFactNeighborY="1565">
        <dgm:presLayoutVars>
          <dgm:chMax val="1"/>
          <dgm:chPref val="1"/>
          <dgm:bulletEnabled val="1"/>
        </dgm:presLayoutVars>
      </dgm:prSet>
      <dgm:spPr/>
    </dgm:pt>
    <dgm:pt modelId="{4A414332-CB9A-4A16-90C5-E080F3675909}" type="pres">
      <dgm:prSet presAssocID="{C5179E79-5D30-4CD0-9287-8F2E5003465E}" presName="ConnectLine" presStyleLbl="sibTrans1D1" presStyleIdx="5" presStyleCnt="6"/>
      <dgm:spPr>
        <a:noFill/>
        <a:ln w="12700" cap="flat" cmpd="sng" algn="ctr">
          <a:solidFill>
            <a:schemeClr val="accent1">
              <a:hueOff val="0"/>
              <a:satOff val="0"/>
              <a:lumOff val="0"/>
              <a:alphaOff val="0"/>
            </a:schemeClr>
          </a:solidFill>
          <a:prstDash val="dash"/>
        </a:ln>
        <a:effectLst/>
      </dgm:spPr>
    </dgm:pt>
    <dgm:pt modelId="{6E6D3E91-1F9E-48B5-B076-9086E4144513}" type="pres">
      <dgm:prSet presAssocID="{C5179E79-5D30-4CD0-9287-8F2E5003465E}" presName="EmptyPlaceHolder" presStyleCnt="0"/>
      <dgm:spPr/>
    </dgm:pt>
  </dgm:ptLst>
  <dgm:cxnLst>
    <dgm:cxn modelId="{B050D004-948A-4BE5-A02E-3EE1939CEBAE}" type="presOf" srcId="{C6BDE012-8DA8-45B9-86B3-9B07A1A782B8}" destId="{EBA0466F-C858-48A5-A046-43C1286EB8B0}" srcOrd="0" destOrd="0" presId="urn:microsoft.com/office/officeart/2017/3/layout/DropPinTimeline"/>
    <dgm:cxn modelId="{BCD94805-B9F8-4C00-B4E1-A2444D7AA13A}" srcId="{E6DB6D8D-2F75-45FD-9119-FA3508B0E707}" destId="{05C11BE6-8837-467E-995C-DF46C0A08C2E}" srcOrd="0" destOrd="0" parTransId="{AD1D44A9-E82C-49A7-B70E-AD16CE6AC873}" sibTransId="{0D550342-BB66-4C47-8668-0AD83E9DABEE}"/>
    <dgm:cxn modelId="{F8CBD418-8C33-4487-A9F9-F69D6554AAEA}" type="presOf" srcId="{E6DB6D8D-2F75-45FD-9119-FA3508B0E707}" destId="{8AF504B5-5D3B-4791-9003-5087936C1406}" srcOrd="0" destOrd="0" presId="urn:microsoft.com/office/officeart/2017/3/layout/DropPinTimeline"/>
    <dgm:cxn modelId="{98C0BA21-5679-45EB-A44E-B7BF657993AB}" srcId="{5130D412-353B-43D1-A215-5CD5D3AD416B}" destId="{47FDDF7B-76D5-4ADF-926A-5D07A2627324}" srcOrd="0" destOrd="0" parTransId="{09CFE3ED-A94B-48ED-B59F-BFFE8C0478C9}" sibTransId="{C1B9C81A-44CD-4BF8-8811-754E87F0E9DE}"/>
    <dgm:cxn modelId="{31DFAD2E-9B9A-4377-A479-6015AED8E1DE}" type="presOf" srcId="{05C11BE6-8837-467E-995C-DF46C0A08C2E}" destId="{5AC48DB4-C3DE-45D9-AA30-042C87922AD2}" srcOrd="0" destOrd="0" presId="urn:microsoft.com/office/officeart/2017/3/layout/DropPinTimeline"/>
    <dgm:cxn modelId="{492D332F-3F05-441D-8365-26FE91589E88}" srcId="{E6DB6D8D-2F75-45FD-9119-FA3508B0E707}" destId="{C6BDE012-8DA8-45B9-86B3-9B07A1A782B8}" srcOrd="3" destOrd="0" parTransId="{A7BE622C-A0B3-44F3-8FB1-635B6A67A207}" sibTransId="{BFADA081-5872-4990-8317-4FBC0D07DD24}"/>
    <dgm:cxn modelId="{6742D131-EFAF-4179-ADE5-79D678FB0C80}" srcId="{05C11BE6-8837-467E-995C-DF46C0A08C2E}" destId="{651901E4-D982-462E-AD5B-26E3CF9550C3}" srcOrd="0" destOrd="0" parTransId="{8F0DBF35-B3BC-4BA5-996F-06A27FD0BBA1}" sibTransId="{559914CF-540C-42AE-A878-82B59A28A74A}"/>
    <dgm:cxn modelId="{62DA6F45-44F8-41A7-B136-A075C007DD73}" type="presOf" srcId="{4DF36E78-7E27-443A-9753-E2B07C7B2017}" destId="{0CAAF1A2-E87F-4041-8B01-99BBEEA4D396}" srcOrd="0" destOrd="0" presId="urn:microsoft.com/office/officeart/2017/3/layout/DropPinTimeline"/>
    <dgm:cxn modelId="{E888EC6A-24A4-45DD-8F76-C95F99D0087C}" type="presOf" srcId="{651901E4-D982-462E-AD5B-26E3CF9550C3}" destId="{C5C29637-6121-43BD-B559-85FF683EC6F2}" srcOrd="0" destOrd="0" presId="urn:microsoft.com/office/officeart/2017/3/layout/DropPinTimeline"/>
    <dgm:cxn modelId="{1F2D0753-56A7-40B7-84BC-0348661D53C8}" type="presOf" srcId="{47FDDF7B-76D5-4ADF-926A-5D07A2627324}" destId="{84CBADD5-6039-4828-851C-4C6E1B7FF86F}" srcOrd="0" destOrd="0" presId="urn:microsoft.com/office/officeart/2017/3/layout/DropPinTimeline"/>
    <dgm:cxn modelId="{DD285A73-B714-498E-AAC7-F6FA34E0C2A2}" type="presOf" srcId="{1E9D5EA8-1CF8-40CA-9977-736661504D95}" destId="{83599895-884B-4602-9EC8-4881A0C692F4}" srcOrd="0" destOrd="0" presId="urn:microsoft.com/office/officeart/2017/3/layout/DropPinTimeline"/>
    <dgm:cxn modelId="{6CA4DE83-9A50-41E8-A719-684245621119}" type="presOf" srcId="{C5179E79-5D30-4CD0-9287-8F2E5003465E}" destId="{ED7840CF-9DFE-4786-9E0E-127E3C040843}" srcOrd="0" destOrd="0" presId="urn:microsoft.com/office/officeart/2017/3/layout/DropPinTimeline"/>
    <dgm:cxn modelId="{70A9AF86-377C-4CE3-889E-3A7C5AFF723A}" type="presOf" srcId="{953020B2-4B15-47B9-B471-FB251603DAA7}" destId="{5920C04B-F27B-49B4-9CD1-AB50C13B7F31}" srcOrd="0" destOrd="0" presId="urn:microsoft.com/office/officeart/2017/3/layout/DropPinTimeline"/>
    <dgm:cxn modelId="{D382F291-4FB5-4176-9D11-711B16171A0C}" srcId="{E6DB6D8D-2F75-45FD-9119-FA3508B0E707}" destId="{1E9D5EA8-1CF8-40CA-9977-736661504D95}" srcOrd="4" destOrd="0" parTransId="{6F0C0075-FC74-4C4D-BBA6-15C62787ADD6}" sibTransId="{0B0C017D-91C2-4873-82E7-41FA3DE62912}"/>
    <dgm:cxn modelId="{2F612EA9-3137-40F8-9A85-50F386EFCD90}" srcId="{33E3A95D-06C2-4A29-BD20-43BC8B49D7A2}" destId="{953020B2-4B15-47B9-B471-FB251603DAA7}" srcOrd="0" destOrd="0" parTransId="{99B517A2-9DD9-4418-BF6D-FAC778BB17FC}" sibTransId="{2EDA2E27-EDDA-4FD1-98CE-611F3F0999A9}"/>
    <dgm:cxn modelId="{F84FEBC3-08DF-4BE2-BA2D-5A7C140964E4}" srcId="{E6DB6D8D-2F75-45FD-9119-FA3508B0E707}" destId="{5130D412-353B-43D1-A215-5CD5D3AD416B}" srcOrd="1" destOrd="0" parTransId="{36737882-09C0-4384-BE96-F0D9C414F3E9}" sibTransId="{7CCEFB4E-9FF9-4426-9987-03F7271A9916}"/>
    <dgm:cxn modelId="{159DA6DE-F932-4440-AA91-19EB6EFBD092}" type="presOf" srcId="{5130D412-353B-43D1-A215-5CD5D3AD416B}" destId="{E6F9FD44-CD81-446A-8BC2-C82DF722C596}" srcOrd="0" destOrd="0" presId="urn:microsoft.com/office/officeart/2017/3/layout/DropPinTimeline"/>
    <dgm:cxn modelId="{5C8FF8DE-B935-4FD6-BD4F-037CAE42DC78}" srcId="{C6BDE012-8DA8-45B9-86B3-9B07A1A782B8}" destId="{4DF36E78-7E27-443A-9753-E2B07C7B2017}" srcOrd="0" destOrd="0" parTransId="{04C27480-B799-4285-8815-0DD110B3EFA8}" sibTransId="{A79086FD-2A59-467F-A6A9-8834F73DD1EE}"/>
    <dgm:cxn modelId="{A63149E9-F87E-4096-90EA-FB0C6FFF687C}" srcId="{E6DB6D8D-2F75-45FD-9119-FA3508B0E707}" destId="{C5179E79-5D30-4CD0-9287-8F2E5003465E}" srcOrd="5" destOrd="0" parTransId="{DD2F47ED-49E3-405C-873E-74C98FDE54DD}" sibTransId="{26BC9A25-E317-49E9-B372-E9430A191037}"/>
    <dgm:cxn modelId="{472B09EB-F7EF-447E-AF35-06537EEFD3C0}" type="presOf" srcId="{33E3A95D-06C2-4A29-BD20-43BC8B49D7A2}" destId="{8A9A2E49-64CE-4AB4-B20C-BC9800D43B31}" srcOrd="0" destOrd="0" presId="urn:microsoft.com/office/officeart/2017/3/layout/DropPinTimeline"/>
    <dgm:cxn modelId="{754EF5F3-2196-4E24-9BAA-7F0782D88780}" srcId="{E6DB6D8D-2F75-45FD-9119-FA3508B0E707}" destId="{33E3A95D-06C2-4A29-BD20-43BC8B49D7A2}" srcOrd="2" destOrd="0" parTransId="{6F17F9F5-B69B-465F-9508-9BD287410741}" sibTransId="{0D9448AA-9941-4A64-8F3B-35E51D25E463}"/>
    <dgm:cxn modelId="{6F89382E-BB8E-4798-B1FE-A15F52019D14}" type="presParOf" srcId="{8AF504B5-5D3B-4791-9003-5087936C1406}" destId="{38C8D055-9C30-49C5-B02D-0DE3E8BDBEF0}" srcOrd="0" destOrd="0" presId="urn:microsoft.com/office/officeart/2017/3/layout/DropPinTimeline"/>
    <dgm:cxn modelId="{01A7DFC2-07B9-471F-A41D-E38FC188876B}" type="presParOf" srcId="{8AF504B5-5D3B-4791-9003-5087936C1406}" destId="{7B01F07D-A96A-4DE9-A6A7-A3CB06F88A57}" srcOrd="1" destOrd="0" presId="urn:microsoft.com/office/officeart/2017/3/layout/DropPinTimeline"/>
    <dgm:cxn modelId="{0B382E5B-4966-4736-8096-580F54B92CD0}" type="presParOf" srcId="{7B01F07D-A96A-4DE9-A6A7-A3CB06F88A57}" destId="{831998E3-1A60-4DFE-BD8F-31A25D25F34B}" srcOrd="0" destOrd="0" presId="urn:microsoft.com/office/officeart/2017/3/layout/DropPinTimeline"/>
    <dgm:cxn modelId="{D083327B-7A64-4FAA-AAD1-D65B395CF41C}" type="presParOf" srcId="{831998E3-1A60-4DFE-BD8F-31A25D25F34B}" destId="{FFF81B79-2716-4DDB-A558-DE090CD109A0}" srcOrd="0" destOrd="0" presId="urn:microsoft.com/office/officeart/2017/3/layout/DropPinTimeline"/>
    <dgm:cxn modelId="{F3E07A4E-C5FC-4ED0-B1E4-101CA223A6C2}" type="presParOf" srcId="{831998E3-1A60-4DFE-BD8F-31A25D25F34B}" destId="{239AF042-6AA6-4591-9D21-830D48DD7313}" srcOrd="1" destOrd="0" presId="urn:microsoft.com/office/officeart/2017/3/layout/DropPinTimeline"/>
    <dgm:cxn modelId="{6C26EA25-0344-41F3-B872-8A3EE2518B5E}" type="presParOf" srcId="{239AF042-6AA6-4591-9D21-830D48DD7313}" destId="{AD2D2E24-BD74-4D93-9C72-7E8D109B51D0}" srcOrd="0" destOrd="0" presId="urn:microsoft.com/office/officeart/2017/3/layout/DropPinTimeline"/>
    <dgm:cxn modelId="{DBEAD7BD-C4BA-448C-A997-738E2F480482}" type="presParOf" srcId="{239AF042-6AA6-4591-9D21-830D48DD7313}" destId="{75E0689B-D331-4C33-B01F-6435304AAB72}" srcOrd="1" destOrd="0" presId="urn:microsoft.com/office/officeart/2017/3/layout/DropPinTimeline"/>
    <dgm:cxn modelId="{E9A2DF3C-211F-4F7D-9DAB-F5CA2B1A1C11}" type="presParOf" srcId="{831998E3-1A60-4DFE-BD8F-31A25D25F34B}" destId="{C5C29637-6121-43BD-B559-85FF683EC6F2}" srcOrd="2" destOrd="0" presId="urn:microsoft.com/office/officeart/2017/3/layout/DropPinTimeline"/>
    <dgm:cxn modelId="{BFC9B898-D60F-49F9-BA13-F6265221FECB}" type="presParOf" srcId="{831998E3-1A60-4DFE-BD8F-31A25D25F34B}" destId="{5AC48DB4-C3DE-45D9-AA30-042C87922AD2}" srcOrd="3" destOrd="0" presId="urn:microsoft.com/office/officeart/2017/3/layout/DropPinTimeline"/>
    <dgm:cxn modelId="{5E9AE0A8-3D84-44D9-992F-D565F556AA76}" type="presParOf" srcId="{831998E3-1A60-4DFE-BD8F-31A25D25F34B}" destId="{C25896DF-348B-429B-8267-0090490F396C}" srcOrd="4" destOrd="0" presId="urn:microsoft.com/office/officeart/2017/3/layout/DropPinTimeline"/>
    <dgm:cxn modelId="{27683CF0-6659-4101-A841-C0491B1772C8}" type="presParOf" srcId="{831998E3-1A60-4DFE-BD8F-31A25D25F34B}" destId="{5F9E47C6-29C7-4975-8AA7-D559414F849C}" srcOrd="5" destOrd="0" presId="urn:microsoft.com/office/officeart/2017/3/layout/DropPinTimeline"/>
    <dgm:cxn modelId="{05B26C17-6B08-4F0E-A0E1-FB55C596B3E2}" type="presParOf" srcId="{7B01F07D-A96A-4DE9-A6A7-A3CB06F88A57}" destId="{1AD5E48F-6C8C-4AB3-A72D-4D465411603F}" srcOrd="1" destOrd="0" presId="urn:microsoft.com/office/officeart/2017/3/layout/DropPinTimeline"/>
    <dgm:cxn modelId="{4226BDC9-6EC2-4653-B64C-33D18D5CD57B}" type="presParOf" srcId="{7B01F07D-A96A-4DE9-A6A7-A3CB06F88A57}" destId="{7AF84156-7F41-448B-82F5-3602507BC262}" srcOrd="2" destOrd="0" presId="urn:microsoft.com/office/officeart/2017/3/layout/DropPinTimeline"/>
    <dgm:cxn modelId="{12D75C25-27F3-466C-B869-B7E866ACEA3D}" type="presParOf" srcId="{7AF84156-7F41-448B-82F5-3602507BC262}" destId="{4BAEA4F6-553D-4B2A-8450-FEC7E067A9F4}" srcOrd="0" destOrd="0" presId="urn:microsoft.com/office/officeart/2017/3/layout/DropPinTimeline"/>
    <dgm:cxn modelId="{5A963737-CABD-48F8-98CA-9D6CC2E5E8F4}" type="presParOf" srcId="{7AF84156-7F41-448B-82F5-3602507BC262}" destId="{88A8EBAC-480F-436E-ADC3-17614355D5E6}" srcOrd="1" destOrd="0" presId="urn:microsoft.com/office/officeart/2017/3/layout/DropPinTimeline"/>
    <dgm:cxn modelId="{47322AD3-1B41-41CA-8082-945F99471C4D}" type="presParOf" srcId="{88A8EBAC-480F-436E-ADC3-17614355D5E6}" destId="{B666E8A5-FA5B-408C-8807-AF83082C08D1}" srcOrd="0" destOrd="0" presId="urn:microsoft.com/office/officeart/2017/3/layout/DropPinTimeline"/>
    <dgm:cxn modelId="{2C8AAB95-4990-4283-A2D0-C56E6C7881D5}" type="presParOf" srcId="{88A8EBAC-480F-436E-ADC3-17614355D5E6}" destId="{C4ACB631-2AD9-411A-9B6A-7AFE96659700}" srcOrd="1" destOrd="0" presId="urn:microsoft.com/office/officeart/2017/3/layout/DropPinTimeline"/>
    <dgm:cxn modelId="{1095327C-1692-4C4A-BBFA-384AD9C69816}" type="presParOf" srcId="{7AF84156-7F41-448B-82F5-3602507BC262}" destId="{84CBADD5-6039-4828-851C-4C6E1B7FF86F}" srcOrd="2" destOrd="0" presId="urn:microsoft.com/office/officeart/2017/3/layout/DropPinTimeline"/>
    <dgm:cxn modelId="{C398E104-7480-4353-8F30-77E9A2058CE5}" type="presParOf" srcId="{7AF84156-7F41-448B-82F5-3602507BC262}" destId="{E6F9FD44-CD81-446A-8BC2-C82DF722C596}" srcOrd="3" destOrd="0" presId="urn:microsoft.com/office/officeart/2017/3/layout/DropPinTimeline"/>
    <dgm:cxn modelId="{8CF541E1-8267-45F6-B426-7EE9AAFAA2FA}" type="presParOf" srcId="{7AF84156-7F41-448B-82F5-3602507BC262}" destId="{631853C8-0FD2-4E27-8D0F-E6FFE84A5AEF}" srcOrd="4" destOrd="0" presId="urn:microsoft.com/office/officeart/2017/3/layout/DropPinTimeline"/>
    <dgm:cxn modelId="{84299F9A-5B21-4E62-8E2E-B1AEB9E33DC0}" type="presParOf" srcId="{7AF84156-7F41-448B-82F5-3602507BC262}" destId="{3021C0E2-7DAA-422B-A720-EBCD8E6F34C8}" srcOrd="5" destOrd="0" presId="urn:microsoft.com/office/officeart/2017/3/layout/DropPinTimeline"/>
    <dgm:cxn modelId="{E7FA6A65-31C2-4A75-A51A-86C6F64A559A}" type="presParOf" srcId="{7B01F07D-A96A-4DE9-A6A7-A3CB06F88A57}" destId="{EF508513-F8A3-45B3-90B2-8C0A525F2861}" srcOrd="3" destOrd="0" presId="urn:microsoft.com/office/officeart/2017/3/layout/DropPinTimeline"/>
    <dgm:cxn modelId="{284BB1D3-E343-4169-A0C5-C5AEE118A78C}" type="presParOf" srcId="{7B01F07D-A96A-4DE9-A6A7-A3CB06F88A57}" destId="{F448AE6A-115C-4686-BC3C-2B164796C851}" srcOrd="4" destOrd="0" presId="urn:microsoft.com/office/officeart/2017/3/layout/DropPinTimeline"/>
    <dgm:cxn modelId="{535CD9DC-64B6-4634-8658-0FA7FBC83332}" type="presParOf" srcId="{F448AE6A-115C-4686-BC3C-2B164796C851}" destId="{22764B9C-7EDB-4368-B6EE-1E8C577CAA13}" srcOrd="0" destOrd="0" presId="urn:microsoft.com/office/officeart/2017/3/layout/DropPinTimeline"/>
    <dgm:cxn modelId="{33A2B8AA-D659-41AD-BFE7-83253B166FC7}" type="presParOf" srcId="{F448AE6A-115C-4686-BC3C-2B164796C851}" destId="{926A8618-F5CA-4C58-8861-8DAF94F18EAC}" srcOrd="1" destOrd="0" presId="urn:microsoft.com/office/officeart/2017/3/layout/DropPinTimeline"/>
    <dgm:cxn modelId="{2AEF50BD-E376-46B7-86C8-6288EA7FC17C}" type="presParOf" srcId="{926A8618-F5CA-4C58-8861-8DAF94F18EAC}" destId="{FAAE6C6A-C88E-4E49-B8D4-29EC2F99F204}" srcOrd="0" destOrd="0" presId="urn:microsoft.com/office/officeart/2017/3/layout/DropPinTimeline"/>
    <dgm:cxn modelId="{004979DC-C414-4285-AF7F-95784CBC23C7}" type="presParOf" srcId="{926A8618-F5CA-4C58-8861-8DAF94F18EAC}" destId="{2AB0F33C-BEFA-4E34-B3EF-7E1448F64FE8}" srcOrd="1" destOrd="0" presId="urn:microsoft.com/office/officeart/2017/3/layout/DropPinTimeline"/>
    <dgm:cxn modelId="{97D5C1E5-166A-4F35-A387-2DB83D45C7F0}" type="presParOf" srcId="{F448AE6A-115C-4686-BC3C-2B164796C851}" destId="{5920C04B-F27B-49B4-9CD1-AB50C13B7F31}" srcOrd="2" destOrd="0" presId="urn:microsoft.com/office/officeart/2017/3/layout/DropPinTimeline"/>
    <dgm:cxn modelId="{7B77D1D4-45C2-4376-BA14-22642C3A3B1E}" type="presParOf" srcId="{F448AE6A-115C-4686-BC3C-2B164796C851}" destId="{8A9A2E49-64CE-4AB4-B20C-BC9800D43B31}" srcOrd="3" destOrd="0" presId="urn:microsoft.com/office/officeart/2017/3/layout/DropPinTimeline"/>
    <dgm:cxn modelId="{939C8BA9-1557-42EC-BA6B-F827EFC93223}" type="presParOf" srcId="{F448AE6A-115C-4686-BC3C-2B164796C851}" destId="{DFE0B8A4-D75C-49D5-A97E-2111CC60F75E}" srcOrd="4" destOrd="0" presId="urn:microsoft.com/office/officeart/2017/3/layout/DropPinTimeline"/>
    <dgm:cxn modelId="{E8525A73-67A2-4CB5-8947-4E3E6C53EA9A}" type="presParOf" srcId="{F448AE6A-115C-4686-BC3C-2B164796C851}" destId="{3E9C318F-6E6C-4E0E-A48F-7C578930A13B}" srcOrd="5" destOrd="0" presId="urn:microsoft.com/office/officeart/2017/3/layout/DropPinTimeline"/>
    <dgm:cxn modelId="{A41D5647-344A-4535-9012-CF91F14BF098}" type="presParOf" srcId="{7B01F07D-A96A-4DE9-A6A7-A3CB06F88A57}" destId="{AAD16E43-5DF2-48AA-8AE1-6D894EE0DB7F}" srcOrd="5" destOrd="0" presId="urn:microsoft.com/office/officeart/2017/3/layout/DropPinTimeline"/>
    <dgm:cxn modelId="{B5E94B6C-0FE7-402E-82F9-4AB554466958}" type="presParOf" srcId="{7B01F07D-A96A-4DE9-A6A7-A3CB06F88A57}" destId="{6C5227E7-E59A-4F14-AB8C-D926C2346873}" srcOrd="6" destOrd="0" presId="urn:microsoft.com/office/officeart/2017/3/layout/DropPinTimeline"/>
    <dgm:cxn modelId="{90CF9DC6-2112-4D78-8B78-7729C66B504A}" type="presParOf" srcId="{6C5227E7-E59A-4F14-AB8C-D926C2346873}" destId="{D2D27321-3B01-4190-9D17-7D6A6571448D}" srcOrd="0" destOrd="0" presId="urn:microsoft.com/office/officeart/2017/3/layout/DropPinTimeline"/>
    <dgm:cxn modelId="{91ACC40F-A83D-4789-BC42-F9A21F28A8D7}" type="presParOf" srcId="{6C5227E7-E59A-4F14-AB8C-D926C2346873}" destId="{AA805066-35DB-41C1-A038-39B87E9E18A8}" srcOrd="1" destOrd="0" presId="urn:microsoft.com/office/officeart/2017/3/layout/DropPinTimeline"/>
    <dgm:cxn modelId="{36D0CE75-9C1B-4D96-BE3E-7AA76682A8AD}" type="presParOf" srcId="{AA805066-35DB-41C1-A038-39B87E9E18A8}" destId="{2D018024-1362-4787-ABD3-652076872D34}" srcOrd="0" destOrd="0" presId="urn:microsoft.com/office/officeart/2017/3/layout/DropPinTimeline"/>
    <dgm:cxn modelId="{45524620-D150-465A-B6A6-420ED31964DB}" type="presParOf" srcId="{AA805066-35DB-41C1-A038-39B87E9E18A8}" destId="{6EDB2BB4-3170-4790-A23C-0BDB788466DA}" srcOrd="1" destOrd="0" presId="urn:microsoft.com/office/officeart/2017/3/layout/DropPinTimeline"/>
    <dgm:cxn modelId="{DE337D4C-8EE6-4D2F-8E5A-313319BCB2A0}" type="presParOf" srcId="{6C5227E7-E59A-4F14-AB8C-D926C2346873}" destId="{0CAAF1A2-E87F-4041-8B01-99BBEEA4D396}" srcOrd="2" destOrd="0" presId="urn:microsoft.com/office/officeart/2017/3/layout/DropPinTimeline"/>
    <dgm:cxn modelId="{5A902FDF-A75D-46AB-8A45-F6DB563A0633}" type="presParOf" srcId="{6C5227E7-E59A-4F14-AB8C-D926C2346873}" destId="{EBA0466F-C858-48A5-A046-43C1286EB8B0}" srcOrd="3" destOrd="0" presId="urn:microsoft.com/office/officeart/2017/3/layout/DropPinTimeline"/>
    <dgm:cxn modelId="{315D40BF-2F4F-4039-A12A-2E880F8D5874}" type="presParOf" srcId="{6C5227E7-E59A-4F14-AB8C-D926C2346873}" destId="{A6B3C714-3E55-4F10-8EC9-B37BB5983881}" srcOrd="4" destOrd="0" presId="urn:microsoft.com/office/officeart/2017/3/layout/DropPinTimeline"/>
    <dgm:cxn modelId="{B7EF0F5C-FB87-4907-9806-2730D15C6D09}" type="presParOf" srcId="{6C5227E7-E59A-4F14-AB8C-D926C2346873}" destId="{8BB8710E-E4C6-4230-8F42-AEE06E5A5190}" srcOrd="5" destOrd="0" presId="urn:microsoft.com/office/officeart/2017/3/layout/DropPinTimeline"/>
    <dgm:cxn modelId="{B0F49D4C-D1F2-4418-B670-6A0E4E02E7B7}" type="presParOf" srcId="{7B01F07D-A96A-4DE9-A6A7-A3CB06F88A57}" destId="{79217911-91C9-4172-AA18-FBF4E9E90830}" srcOrd="7" destOrd="0" presId="urn:microsoft.com/office/officeart/2017/3/layout/DropPinTimeline"/>
    <dgm:cxn modelId="{9FD713D5-4F6D-4AA8-9694-B1096E9C89C0}" type="presParOf" srcId="{7B01F07D-A96A-4DE9-A6A7-A3CB06F88A57}" destId="{6A02B0E7-281A-4841-9CDC-85ED1362587D}" srcOrd="8" destOrd="0" presId="urn:microsoft.com/office/officeart/2017/3/layout/DropPinTimeline"/>
    <dgm:cxn modelId="{C3F1AA44-EAB1-4DF0-B0FE-AEB5D3C0E90A}" type="presParOf" srcId="{6A02B0E7-281A-4841-9CDC-85ED1362587D}" destId="{FED68F5F-A43A-4CB1-825A-6DB909507630}" srcOrd="0" destOrd="0" presId="urn:microsoft.com/office/officeart/2017/3/layout/DropPinTimeline"/>
    <dgm:cxn modelId="{8DFDC86C-7BE2-4F6D-851B-783764B50FB9}" type="presParOf" srcId="{6A02B0E7-281A-4841-9CDC-85ED1362587D}" destId="{989F51EF-89BE-4F9F-9985-D7C9931C4573}" srcOrd="1" destOrd="0" presId="urn:microsoft.com/office/officeart/2017/3/layout/DropPinTimeline"/>
    <dgm:cxn modelId="{78ADD48B-2132-4207-8177-E95E2E8A8056}" type="presParOf" srcId="{989F51EF-89BE-4F9F-9985-D7C9931C4573}" destId="{35BF5205-A364-4F66-8DF2-65992C93222F}" srcOrd="0" destOrd="0" presId="urn:microsoft.com/office/officeart/2017/3/layout/DropPinTimeline"/>
    <dgm:cxn modelId="{439C7072-3447-4DF9-BDCB-07D23CAE76BF}" type="presParOf" srcId="{989F51EF-89BE-4F9F-9985-D7C9931C4573}" destId="{9B219B70-D522-4200-B19C-64D290943A38}" srcOrd="1" destOrd="0" presId="urn:microsoft.com/office/officeart/2017/3/layout/DropPinTimeline"/>
    <dgm:cxn modelId="{5233944E-AB6E-4EB2-95AE-0B471565C7A9}" type="presParOf" srcId="{6A02B0E7-281A-4841-9CDC-85ED1362587D}" destId="{5D6591F2-24E1-4747-9CC5-8A3E1F028F1E}" srcOrd="2" destOrd="0" presId="urn:microsoft.com/office/officeart/2017/3/layout/DropPinTimeline"/>
    <dgm:cxn modelId="{5DA37736-40B9-4DC4-892D-6E063938A51A}" type="presParOf" srcId="{6A02B0E7-281A-4841-9CDC-85ED1362587D}" destId="{83599895-884B-4602-9EC8-4881A0C692F4}" srcOrd="3" destOrd="0" presId="urn:microsoft.com/office/officeart/2017/3/layout/DropPinTimeline"/>
    <dgm:cxn modelId="{2FCB2821-EA57-4511-A963-8D9C4BC5650C}" type="presParOf" srcId="{6A02B0E7-281A-4841-9CDC-85ED1362587D}" destId="{6359C043-C2BD-4BD5-9F03-8E2C4A3B6A42}" srcOrd="4" destOrd="0" presId="urn:microsoft.com/office/officeart/2017/3/layout/DropPinTimeline"/>
    <dgm:cxn modelId="{3B2C16B2-B2F1-4EE0-ABED-3BD65199B5B0}" type="presParOf" srcId="{6A02B0E7-281A-4841-9CDC-85ED1362587D}" destId="{77F42370-379D-4141-894A-5A03786EB189}" srcOrd="5" destOrd="0" presId="urn:microsoft.com/office/officeart/2017/3/layout/DropPinTimeline"/>
    <dgm:cxn modelId="{E7E7D3AC-8EFA-47AA-B31A-1D55BB4AEFD6}" type="presParOf" srcId="{7B01F07D-A96A-4DE9-A6A7-A3CB06F88A57}" destId="{C5EAF2E3-BBED-4AD5-BC2B-8F9AF6656555}" srcOrd="9" destOrd="0" presId="urn:microsoft.com/office/officeart/2017/3/layout/DropPinTimeline"/>
    <dgm:cxn modelId="{D59C49A5-7819-4817-AE40-3A701AF1C5C3}" type="presParOf" srcId="{7B01F07D-A96A-4DE9-A6A7-A3CB06F88A57}" destId="{37263BD4-D01C-474C-A12A-A38C0F8081ED}" srcOrd="10" destOrd="0" presId="urn:microsoft.com/office/officeart/2017/3/layout/DropPinTimeline"/>
    <dgm:cxn modelId="{61DEF0E3-B043-4BF4-9112-B3C510BBC1DA}" type="presParOf" srcId="{37263BD4-D01C-474C-A12A-A38C0F8081ED}" destId="{2B70F685-ED18-42A9-AAEF-BF0FF04DECEA}" srcOrd="0" destOrd="0" presId="urn:microsoft.com/office/officeart/2017/3/layout/DropPinTimeline"/>
    <dgm:cxn modelId="{36EC89C4-A17C-4FB9-9ED2-451BEAA3B68A}" type="presParOf" srcId="{37263BD4-D01C-474C-A12A-A38C0F8081ED}" destId="{212960AC-336F-485A-B3BF-47C97DF8BD1D}" srcOrd="1" destOrd="0" presId="urn:microsoft.com/office/officeart/2017/3/layout/DropPinTimeline"/>
    <dgm:cxn modelId="{DA0C43CB-B003-482A-8D9F-62D0E4821EB1}" type="presParOf" srcId="{212960AC-336F-485A-B3BF-47C97DF8BD1D}" destId="{0BFF6ECE-9F4C-47A5-A8EA-76006CA73FE6}" srcOrd="0" destOrd="0" presId="urn:microsoft.com/office/officeart/2017/3/layout/DropPinTimeline"/>
    <dgm:cxn modelId="{6C841FED-6E87-4BCB-BFEB-B9A136F16FCE}" type="presParOf" srcId="{212960AC-336F-485A-B3BF-47C97DF8BD1D}" destId="{1A5341AA-A698-4D83-9C2C-D80D22F2B5C5}" srcOrd="1" destOrd="0" presId="urn:microsoft.com/office/officeart/2017/3/layout/DropPinTimeline"/>
    <dgm:cxn modelId="{1B48C884-9C56-478C-98AB-184075B537D3}" type="presParOf" srcId="{37263BD4-D01C-474C-A12A-A38C0F8081ED}" destId="{3DDF22EC-0C01-4E5C-9828-A914D122588B}" srcOrd="2" destOrd="0" presId="urn:microsoft.com/office/officeart/2017/3/layout/DropPinTimeline"/>
    <dgm:cxn modelId="{E7CBBBA5-ED75-4967-B470-D09616595801}" type="presParOf" srcId="{37263BD4-D01C-474C-A12A-A38C0F8081ED}" destId="{ED7840CF-9DFE-4786-9E0E-127E3C040843}" srcOrd="3" destOrd="0" presId="urn:microsoft.com/office/officeart/2017/3/layout/DropPinTimeline"/>
    <dgm:cxn modelId="{51ABC8E3-E85A-499C-8AB9-01551A133FB8}" type="presParOf" srcId="{37263BD4-D01C-474C-A12A-A38C0F8081ED}" destId="{4A414332-CB9A-4A16-90C5-E080F3675909}" srcOrd="4" destOrd="0" presId="urn:microsoft.com/office/officeart/2017/3/layout/DropPinTimeline"/>
    <dgm:cxn modelId="{418B078D-0CD2-4054-8ABA-55FA3B7FEFEC}" type="presParOf" srcId="{37263BD4-D01C-474C-A12A-A38C0F8081ED}" destId="{6E6D3E91-1F9E-48B5-B076-9086E4144513}"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3D40FF9-75E5-41B5-8C03-E1F7C8BD7AD1}"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GB"/>
        </a:p>
      </dgm:t>
    </dgm:pt>
    <dgm:pt modelId="{0D98AC86-8517-4B72-9F7D-25CC48592A25}">
      <dgm:prSet phldrT="[Text]"/>
      <dgm:spPr/>
      <dgm:t>
        <a:bodyPr/>
        <a:lstStyle/>
        <a:p>
          <a:r>
            <a:rPr lang="en-GB">
              <a:latin typeface="Arial" panose="020B0604020202020204" pitchFamily="34" charset="0"/>
              <a:cs typeface="Arial" panose="020B0604020202020204" pitchFamily="34" charset="0"/>
            </a:rPr>
            <a:t>Upcoming webinars</a:t>
          </a:r>
        </a:p>
      </dgm:t>
    </dgm:pt>
    <dgm:pt modelId="{CFA4C041-DD4D-4FB6-A867-87D7FD4FF646}" type="parTrans" cxnId="{0D7C3301-78CC-4551-B19D-67D09D1944F3}">
      <dgm:prSet/>
      <dgm:spPr/>
      <dgm:t>
        <a:bodyPr/>
        <a:lstStyle/>
        <a:p>
          <a:endParaRPr lang="en-GB"/>
        </a:p>
      </dgm:t>
    </dgm:pt>
    <dgm:pt modelId="{413E6162-8246-43FB-8743-AEC57BA024AE}" type="sibTrans" cxnId="{0D7C3301-78CC-4551-B19D-67D09D1944F3}">
      <dgm:prSet/>
      <dgm:spPr/>
      <dgm:t>
        <a:bodyPr/>
        <a:lstStyle/>
        <a:p>
          <a:endParaRPr lang="en-GB"/>
        </a:p>
      </dgm:t>
    </dgm:pt>
    <dgm:pt modelId="{0E2B7926-0048-4BBD-AEAC-4BF7635A7C26}">
      <dgm:prSet/>
      <dgm:spPr/>
      <dgm:t>
        <a:bodyPr/>
        <a:lstStyle/>
        <a:p>
          <a:r>
            <a:rPr lang="en-GB">
              <a:latin typeface="Arial" panose="020B0604020202020204" pitchFamily="34" charset="0"/>
              <a:cs typeface="Arial" panose="020B0604020202020204" pitchFamily="34" charset="0"/>
            </a:rPr>
            <a:t>Intro to the REC - 22 April 2026, sign up </a:t>
          </a:r>
          <a:r>
            <a:rPr lang="en-GB">
              <a:latin typeface="Arial" panose="020B0604020202020204" pitchFamily="34" charset="0"/>
              <a:cs typeface="Arial" panose="020B06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here</a:t>
          </a:r>
          <a:r>
            <a:rPr lang="en-GB">
              <a:latin typeface="Arial" panose="020B0604020202020204" pitchFamily="34" charset="0"/>
              <a:cs typeface="Arial" panose="020B0604020202020204" pitchFamily="34" charset="0"/>
            </a:rPr>
            <a:t>. </a:t>
          </a:r>
        </a:p>
      </dgm:t>
    </dgm:pt>
    <dgm:pt modelId="{A5D3AB89-2BBF-4765-B752-21DA371929D5}" type="parTrans" cxnId="{BD5047CD-0FCE-4CE6-B0C0-E73DFC167499}">
      <dgm:prSet/>
      <dgm:spPr/>
      <dgm:t>
        <a:bodyPr/>
        <a:lstStyle/>
        <a:p>
          <a:endParaRPr lang="en-GB"/>
        </a:p>
      </dgm:t>
    </dgm:pt>
    <dgm:pt modelId="{02588BC9-3D36-43EB-8CE9-559893896825}" type="sibTrans" cxnId="{BD5047CD-0FCE-4CE6-B0C0-E73DFC167499}">
      <dgm:prSet/>
      <dgm:spPr/>
      <dgm:t>
        <a:bodyPr/>
        <a:lstStyle/>
        <a:p>
          <a:endParaRPr lang="en-GB"/>
        </a:p>
      </dgm:t>
    </dgm:pt>
    <dgm:pt modelId="{AEF12C7F-FEF0-457F-887B-4E1D69FB362F}">
      <dgm:prSet/>
      <dgm:spPr/>
      <dgm:t>
        <a:bodyPr/>
        <a:lstStyle/>
        <a:p>
          <a:r>
            <a:rPr lang="en-GB">
              <a:latin typeface="Arial" panose="020B0604020202020204" pitchFamily="34" charset="0"/>
              <a:cs typeface="Arial" panose="020B0604020202020204" pitchFamily="34" charset="0"/>
            </a:rPr>
            <a:t>Gas MEM Reconciliation</a:t>
          </a:r>
        </a:p>
      </dgm:t>
    </dgm:pt>
    <dgm:pt modelId="{A6333B3F-0095-4C5D-98E9-4370C3E13470}" type="parTrans" cxnId="{17B93338-705D-4108-B523-E2042A9DD967}">
      <dgm:prSet/>
      <dgm:spPr/>
      <dgm:t>
        <a:bodyPr/>
        <a:lstStyle/>
        <a:p>
          <a:endParaRPr lang="en-GB"/>
        </a:p>
      </dgm:t>
    </dgm:pt>
    <dgm:pt modelId="{DFF1F4DD-C367-4915-A281-4B315B9C87C8}" type="sibTrans" cxnId="{17B93338-705D-4108-B523-E2042A9DD967}">
      <dgm:prSet/>
      <dgm:spPr/>
      <dgm:t>
        <a:bodyPr/>
        <a:lstStyle/>
        <a:p>
          <a:endParaRPr lang="en-GB"/>
        </a:p>
      </dgm:t>
    </dgm:pt>
    <dgm:pt modelId="{7B33CE3C-A673-40EE-9626-29A9C6E82925}">
      <dgm:prSet/>
      <dgm:spPr/>
      <dgm:t>
        <a:bodyPr/>
        <a:lstStyle/>
        <a:p>
          <a:r>
            <a:rPr lang="en-GB" err="1">
              <a:latin typeface="Arial" panose="020B0604020202020204" pitchFamily="34" charset="0"/>
              <a:cs typeface="Arial" panose="020B0604020202020204" pitchFamily="34" charset="0"/>
            </a:rPr>
            <a:t>Datacut</a:t>
          </a:r>
          <a:r>
            <a:rPr lang="en-GB">
              <a:latin typeface="Arial" panose="020B0604020202020204" pitchFamily="34" charset="0"/>
              <a:cs typeface="Arial" panose="020B0604020202020204" pitchFamily="34" charset="0"/>
            </a:rPr>
            <a:t> from 01 April 2026, must be uploaded to Huddle by 24 April 2026. </a:t>
          </a:r>
        </a:p>
      </dgm:t>
    </dgm:pt>
    <dgm:pt modelId="{FECCE6AD-47BF-4094-B4CE-447F4CDDDBCB}" type="parTrans" cxnId="{7E199493-0E03-4F77-817D-D7C3EE2D3E26}">
      <dgm:prSet/>
      <dgm:spPr/>
      <dgm:t>
        <a:bodyPr/>
        <a:lstStyle/>
        <a:p>
          <a:endParaRPr lang="en-GB"/>
        </a:p>
      </dgm:t>
    </dgm:pt>
    <dgm:pt modelId="{A197FD5F-CADC-4707-A5B1-B8924C553CD7}" type="sibTrans" cxnId="{7E199493-0E03-4F77-817D-D7C3EE2D3E26}">
      <dgm:prSet/>
      <dgm:spPr/>
      <dgm:t>
        <a:bodyPr/>
        <a:lstStyle/>
        <a:p>
          <a:endParaRPr lang="en-GB"/>
        </a:p>
      </dgm:t>
    </dgm:pt>
    <dgm:pt modelId="{3E900940-71AC-4BFB-933B-754D2840DBC0}">
      <dgm:prSet/>
      <dgm:spPr/>
      <dgm:t>
        <a:bodyPr/>
        <a:lstStyle/>
        <a:p>
          <a:r>
            <a:rPr lang="en-GB">
              <a:latin typeface="Arial" panose="020B0604020202020204" pitchFamily="34" charset="0"/>
              <a:cs typeface="Arial" panose="020B0604020202020204" pitchFamily="34" charset="0"/>
            </a:rPr>
            <a:t>Consumer Consent - 16 April 2026, sign up </a:t>
          </a:r>
          <a:r>
            <a:rPr lang="en-GB">
              <a:latin typeface="Arial" panose="020B0604020202020204" pitchFamily="34" charset="0"/>
              <a:cs typeface="Arial" panose="020B0604020202020204" pitchFamily="34" charset="0"/>
              <a:hlinkClick xmlns:r="http://schemas.openxmlformats.org/officeDocument/2006/relationships" r:id="rId2">
                <a:extLst>
                  <a:ext uri="{A12FA001-AC4F-418D-AE19-62706E023703}">
                    <ahyp:hlinkClr xmlns:ahyp="http://schemas.microsoft.com/office/drawing/2018/hyperlinkcolor" val="tx"/>
                  </a:ext>
                </a:extLst>
              </a:hlinkClick>
            </a:rPr>
            <a:t>here</a:t>
          </a:r>
          <a:r>
            <a:rPr lang="en-GB">
              <a:latin typeface="Arial" panose="020B0604020202020204" pitchFamily="34" charset="0"/>
              <a:cs typeface="Arial" panose="020B0604020202020204" pitchFamily="34" charset="0"/>
            </a:rPr>
            <a:t>.</a:t>
          </a:r>
        </a:p>
      </dgm:t>
    </dgm:pt>
    <dgm:pt modelId="{8C050365-2224-4C1F-866C-ED6C05F7DC5C}" type="parTrans" cxnId="{C393EA7C-D298-4510-B6F6-FA7DCFEEDF8A}">
      <dgm:prSet/>
      <dgm:spPr/>
      <dgm:t>
        <a:bodyPr/>
        <a:lstStyle/>
        <a:p>
          <a:endParaRPr lang="en-GB"/>
        </a:p>
      </dgm:t>
    </dgm:pt>
    <dgm:pt modelId="{B4AF4458-6627-46BF-A06C-2E8498102120}" type="sibTrans" cxnId="{C393EA7C-D298-4510-B6F6-FA7DCFEEDF8A}">
      <dgm:prSet/>
      <dgm:spPr/>
      <dgm:t>
        <a:bodyPr/>
        <a:lstStyle/>
        <a:p>
          <a:endParaRPr lang="en-GB"/>
        </a:p>
      </dgm:t>
    </dgm:pt>
    <dgm:pt modelId="{88F32295-DDD5-480F-BE6C-E2B591096215}">
      <dgm:prSet/>
      <dgm:spPr/>
      <dgm:t>
        <a:bodyPr/>
        <a:lstStyle/>
        <a:p>
          <a:r>
            <a:rPr lang="en-GB">
              <a:latin typeface="Arial" panose="020B0604020202020204" pitchFamily="34" charset="0"/>
              <a:cs typeface="Arial" panose="020B0604020202020204" pitchFamily="34" charset="0"/>
            </a:rPr>
            <a:t>Electricity MEM/DNO Contacts refresh</a:t>
          </a:r>
        </a:p>
      </dgm:t>
    </dgm:pt>
    <dgm:pt modelId="{F919D2F3-16DC-4999-AADB-5D91D3E0E557}" type="parTrans" cxnId="{9B61A54B-8221-4468-87B8-0061566886B0}">
      <dgm:prSet/>
      <dgm:spPr/>
      <dgm:t>
        <a:bodyPr/>
        <a:lstStyle/>
        <a:p>
          <a:endParaRPr lang="en-GB"/>
        </a:p>
      </dgm:t>
    </dgm:pt>
    <dgm:pt modelId="{77D8D2AE-9B2C-40D6-A802-AC1D9749DDE9}" type="sibTrans" cxnId="{9B61A54B-8221-4468-87B8-0061566886B0}">
      <dgm:prSet/>
      <dgm:spPr/>
      <dgm:t>
        <a:bodyPr/>
        <a:lstStyle/>
        <a:p>
          <a:endParaRPr lang="en-GB"/>
        </a:p>
      </dgm:t>
    </dgm:pt>
    <dgm:pt modelId="{C3A2A025-530D-4EC0-B430-A7750CA8B605}">
      <dgm:prSet/>
      <dgm:spPr/>
      <dgm:t>
        <a:bodyPr/>
        <a:lstStyle/>
        <a:p>
          <a:r>
            <a:rPr lang="en-GB">
              <a:latin typeface="Arial" panose="020B0604020202020204" pitchFamily="34" charset="0"/>
              <a:cs typeface="Arial" panose="020B0604020202020204" pitchFamily="34" charset="0"/>
            </a:rPr>
            <a:t>OAMs to reach out this month to verify contacts held within the Metering Hub</a:t>
          </a:r>
        </a:p>
      </dgm:t>
    </dgm:pt>
    <dgm:pt modelId="{20667E56-F0C9-45A1-B7AE-AE4F667DB694}" type="parTrans" cxnId="{8DE0822B-8E3A-4056-938C-A15A86799B7D}">
      <dgm:prSet/>
      <dgm:spPr/>
      <dgm:t>
        <a:bodyPr/>
        <a:lstStyle/>
        <a:p>
          <a:endParaRPr lang="en-GB"/>
        </a:p>
      </dgm:t>
    </dgm:pt>
    <dgm:pt modelId="{CE5ADC47-9ACC-49A8-A026-A30E25B1D0FD}" type="sibTrans" cxnId="{8DE0822B-8E3A-4056-938C-A15A86799B7D}">
      <dgm:prSet/>
      <dgm:spPr/>
      <dgm:t>
        <a:bodyPr/>
        <a:lstStyle/>
        <a:p>
          <a:endParaRPr lang="en-GB"/>
        </a:p>
      </dgm:t>
    </dgm:pt>
    <dgm:pt modelId="{16DD60CD-1050-462A-B01D-A684BF28B097}">
      <dgm:prSet/>
      <dgm:spPr/>
      <dgm:t>
        <a:bodyPr/>
        <a:lstStyle/>
        <a:p>
          <a:pPr algn="l"/>
          <a:r>
            <a:rPr lang="en-GB">
              <a:latin typeface="Arial" panose="020B0604020202020204" pitchFamily="34" charset="0"/>
              <a:cs typeface="Arial" panose="020B0604020202020204" pitchFamily="34" charset="0"/>
            </a:rPr>
            <a:t>Data Cleanse Sprint 5</a:t>
          </a:r>
        </a:p>
      </dgm:t>
    </dgm:pt>
    <dgm:pt modelId="{77FCBAF1-100C-4264-997C-EE6551C4E0B7}" type="parTrans" cxnId="{62413268-AD55-45ED-9C3C-83775CBDA8B8}">
      <dgm:prSet/>
      <dgm:spPr/>
      <dgm:t>
        <a:bodyPr/>
        <a:lstStyle/>
        <a:p>
          <a:endParaRPr lang="en-GB"/>
        </a:p>
      </dgm:t>
    </dgm:pt>
    <dgm:pt modelId="{AFFFCE40-D943-4760-B19D-7ACC2035AD76}" type="sibTrans" cxnId="{62413268-AD55-45ED-9C3C-83775CBDA8B8}">
      <dgm:prSet/>
      <dgm:spPr/>
      <dgm:t>
        <a:bodyPr/>
        <a:lstStyle/>
        <a:p>
          <a:endParaRPr lang="en-GB"/>
        </a:p>
      </dgm:t>
    </dgm:pt>
    <dgm:pt modelId="{81867B2A-4ACD-4D19-9C53-6BA181C176EB}">
      <dgm:prSet/>
      <dgm:spPr/>
      <dgm:t>
        <a:bodyPr/>
        <a:lstStyle/>
        <a:p>
          <a:pPr algn="l"/>
          <a:r>
            <a:rPr lang="en-GB">
              <a:latin typeface="Arial" panose="020B0604020202020204" pitchFamily="34" charset="0"/>
              <a:cs typeface="Arial" panose="020B0604020202020204" pitchFamily="34" charset="0"/>
            </a:rPr>
            <a:t>Sprint 5 closes 30 April 2026</a:t>
          </a:r>
        </a:p>
      </dgm:t>
    </dgm:pt>
    <dgm:pt modelId="{52540171-91A4-40DC-A346-3370582F172F}" type="parTrans" cxnId="{D4CC514D-747B-49AF-A38B-EDAE12CB79A8}">
      <dgm:prSet/>
      <dgm:spPr/>
      <dgm:t>
        <a:bodyPr/>
        <a:lstStyle/>
        <a:p>
          <a:endParaRPr lang="en-GB"/>
        </a:p>
      </dgm:t>
    </dgm:pt>
    <dgm:pt modelId="{B895B92D-C941-4B71-B80A-85C7F946F1C6}" type="sibTrans" cxnId="{D4CC514D-747B-49AF-A38B-EDAE12CB79A8}">
      <dgm:prSet/>
      <dgm:spPr/>
      <dgm:t>
        <a:bodyPr/>
        <a:lstStyle/>
        <a:p>
          <a:endParaRPr lang="en-GB"/>
        </a:p>
      </dgm:t>
    </dgm:pt>
    <dgm:pt modelId="{0387CB70-3502-41A7-BA7B-9CF55DE5F815}">
      <dgm:prSet/>
      <dgm:spPr/>
      <dgm:t>
        <a:bodyPr/>
        <a:lstStyle/>
        <a:p>
          <a:pPr algn="l"/>
          <a:r>
            <a:rPr lang="en-GB">
              <a:latin typeface="Arial" panose="020B0604020202020204" pitchFamily="34" charset="0"/>
              <a:cs typeface="Arial" panose="020B0604020202020204" pitchFamily="34" charset="0"/>
            </a:rPr>
            <a:t>Reports issued on 07 May 2026 will determine whether each relevant party is compliant with the below targets.</a:t>
          </a:r>
        </a:p>
      </dgm:t>
    </dgm:pt>
    <dgm:pt modelId="{DDCA3DC5-FE5D-4522-930B-DD2728C8C161}" type="parTrans" cxnId="{6C057EBF-9FB6-4AF9-863A-C75BA5A44F50}">
      <dgm:prSet/>
      <dgm:spPr/>
      <dgm:t>
        <a:bodyPr/>
        <a:lstStyle/>
        <a:p>
          <a:endParaRPr lang="en-GB"/>
        </a:p>
      </dgm:t>
    </dgm:pt>
    <dgm:pt modelId="{19CDBC9C-12B8-47B1-A60D-AA02B076B88E}" type="sibTrans" cxnId="{6C057EBF-9FB6-4AF9-863A-C75BA5A44F50}">
      <dgm:prSet/>
      <dgm:spPr/>
      <dgm:t>
        <a:bodyPr/>
        <a:lstStyle/>
        <a:p>
          <a:endParaRPr lang="en-GB"/>
        </a:p>
      </dgm:t>
    </dgm:pt>
    <dgm:pt modelId="{3D6EA27E-E6EF-4BC5-9B75-214145ABFF1A}" type="pres">
      <dgm:prSet presAssocID="{83D40FF9-75E5-41B5-8C03-E1F7C8BD7AD1}" presName="linearFlow" presStyleCnt="0">
        <dgm:presLayoutVars>
          <dgm:dir/>
          <dgm:resizeHandles val="exact"/>
        </dgm:presLayoutVars>
      </dgm:prSet>
      <dgm:spPr/>
    </dgm:pt>
    <dgm:pt modelId="{86CE4289-750C-44B2-B759-DED435D52D5D}" type="pres">
      <dgm:prSet presAssocID="{0D98AC86-8517-4B72-9F7D-25CC48592A25}" presName="composite" presStyleCnt="0"/>
      <dgm:spPr/>
    </dgm:pt>
    <dgm:pt modelId="{3413A07A-1AEC-413B-A773-1FF7B1FD4E3A}" type="pres">
      <dgm:prSet presAssocID="{0D98AC86-8517-4B72-9F7D-25CC48592A25}" presName="imgShp" presStyleLbl="fgImgPlace1" presStyleIdx="0" presStyleCnt="4"/>
      <dgm:spPr>
        <a:blipFill>
          <a:blip xmlns:r="http://schemas.openxmlformats.org/officeDocument/2006/relationships" r:embed="rId3"/>
          <a:srcRect/>
          <a:stretch>
            <a:fillRect/>
          </a:stretch>
        </a:blipFill>
      </dgm:spPr>
    </dgm:pt>
    <dgm:pt modelId="{D84FF735-BE4F-4349-A46F-1D756724400F}" type="pres">
      <dgm:prSet presAssocID="{0D98AC86-8517-4B72-9F7D-25CC48592A25}" presName="txShp" presStyleLbl="node1" presStyleIdx="0" presStyleCnt="4">
        <dgm:presLayoutVars>
          <dgm:bulletEnabled val="1"/>
        </dgm:presLayoutVars>
      </dgm:prSet>
      <dgm:spPr/>
    </dgm:pt>
    <dgm:pt modelId="{AA6CEDF6-734A-4AFA-980D-17DCBE91D9A8}" type="pres">
      <dgm:prSet presAssocID="{413E6162-8246-43FB-8743-AEC57BA024AE}" presName="spacing" presStyleCnt="0"/>
      <dgm:spPr/>
    </dgm:pt>
    <dgm:pt modelId="{794701FF-0CAA-462A-8A8A-B19C9EDDE0B6}" type="pres">
      <dgm:prSet presAssocID="{AEF12C7F-FEF0-457F-887B-4E1D69FB362F}" presName="composite" presStyleCnt="0"/>
      <dgm:spPr/>
    </dgm:pt>
    <dgm:pt modelId="{7FE6A6FA-01CD-4E0C-8DCE-13473EFDA6C8}" type="pres">
      <dgm:prSet presAssocID="{AEF12C7F-FEF0-457F-887B-4E1D69FB362F}" presName="imgShp" presStyleLbl="fgImgPlace1" presStyleIdx="1" presStyleCnt="4"/>
      <dgm:spPr>
        <a:blipFill>
          <a:blip xmlns:r="http://schemas.openxmlformats.org/officeDocument/2006/relationships" r:embed="rId4"/>
          <a:srcRect/>
          <a:stretch>
            <a:fillRect/>
          </a:stretch>
        </a:blipFill>
      </dgm:spPr>
    </dgm:pt>
    <dgm:pt modelId="{9B98873C-145B-4BEF-8B6D-922D606FC204}" type="pres">
      <dgm:prSet presAssocID="{AEF12C7F-FEF0-457F-887B-4E1D69FB362F}" presName="txShp" presStyleLbl="node1" presStyleIdx="1" presStyleCnt="4">
        <dgm:presLayoutVars>
          <dgm:bulletEnabled val="1"/>
        </dgm:presLayoutVars>
      </dgm:prSet>
      <dgm:spPr/>
    </dgm:pt>
    <dgm:pt modelId="{C91C0FF5-12FB-4ACA-9CD0-D3958575D364}" type="pres">
      <dgm:prSet presAssocID="{DFF1F4DD-C367-4915-A281-4B315B9C87C8}" presName="spacing" presStyleCnt="0"/>
      <dgm:spPr/>
    </dgm:pt>
    <dgm:pt modelId="{3B04F0AA-3292-436C-AE73-5BC32D8CB0D4}" type="pres">
      <dgm:prSet presAssocID="{88F32295-DDD5-480F-BE6C-E2B591096215}" presName="composite" presStyleCnt="0"/>
      <dgm:spPr/>
    </dgm:pt>
    <dgm:pt modelId="{8B43C754-FB3B-4E29-BBDA-61EF89D80BD0}" type="pres">
      <dgm:prSet presAssocID="{88F32295-DDD5-480F-BE6C-E2B591096215}" presName="imgShp" presStyleLbl="fgImgPlace1" presStyleIdx="2" presStyleCnt="4"/>
      <dgm:spPr>
        <a:blipFill>
          <a:blip xmlns:r="http://schemas.openxmlformats.org/officeDocument/2006/relationships" r:embed="rId5"/>
          <a:srcRect/>
          <a:stretch>
            <a:fillRect/>
          </a:stretch>
        </a:blipFill>
      </dgm:spPr>
    </dgm:pt>
    <dgm:pt modelId="{F92DEC39-A469-428B-AF69-6916DC3A3A8E}" type="pres">
      <dgm:prSet presAssocID="{88F32295-DDD5-480F-BE6C-E2B591096215}" presName="txShp" presStyleLbl="node1" presStyleIdx="2" presStyleCnt="4">
        <dgm:presLayoutVars>
          <dgm:bulletEnabled val="1"/>
        </dgm:presLayoutVars>
      </dgm:prSet>
      <dgm:spPr/>
    </dgm:pt>
    <dgm:pt modelId="{45556FF6-0466-4583-8F4C-E4617E33664C}" type="pres">
      <dgm:prSet presAssocID="{77D8D2AE-9B2C-40D6-A802-AC1D9749DDE9}" presName="spacing" presStyleCnt="0"/>
      <dgm:spPr/>
    </dgm:pt>
    <dgm:pt modelId="{C4469D49-800A-46D2-B0A8-EE1129B1CA2F}" type="pres">
      <dgm:prSet presAssocID="{16DD60CD-1050-462A-B01D-A684BF28B097}" presName="composite" presStyleCnt="0"/>
      <dgm:spPr/>
    </dgm:pt>
    <dgm:pt modelId="{654C46CB-B42D-4D64-9B92-63856E902BAD}" type="pres">
      <dgm:prSet presAssocID="{16DD60CD-1050-462A-B01D-A684BF28B097}" presName="imgShp" presStyleLbl="fgImgPlace1" presStyleIdx="3" presStyleCnt="4"/>
      <dgm:spPr>
        <a:blipFill>
          <a:blip xmlns:r="http://schemas.openxmlformats.org/officeDocument/2006/relationships" r:embed="rId6"/>
          <a:srcRect/>
          <a:stretch>
            <a:fillRect/>
          </a:stretch>
        </a:blipFill>
      </dgm:spPr>
    </dgm:pt>
    <dgm:pt modelId="{B670616C-1A9B-4DB0-B53E-AD33B9323680}" type="pres">
      <dgm:prSet presAssocID="{16DD60CD-1050-462A-B01D-A684BF28B097}" presName="txShp" presStyleLbl="node1" presStyleIdx="3" presStyleCnt="4">
        <dgm:presLayoutVars>
          <dgm:bulletEnabled val="1"/>
        </dgm:presLayoutVars>
      </dgm:prSet>
      <dgm:spPr/>
    </dgm:pt>
  </dgm:ptLst>
  <dgm:cxnLst>
    <dgm:cxn modelId="{0D7C3301-78CC-4551-B19D-67D09D1944F3}" srcId="{83D40FF9-75E5-41B5-8C03-E1F7C8BD7AD1}" destId="{0D98AC86-8517-4B72-9F7D-25CC48592A25}" srcOrd="0" destOrd="0" parTransId="{CFA4C041-DD4D-4FB6-A867-87D7FD4FF646}" sibTransId="{413E6162-8246-43FB-8743-AEC57BA024AE}"/>
    <dgm:cxn modelId="{086FD507-ABC3-4C3C-B2E2-52E966FAB57D}" type="presOf" srcId="{C3A2A025-530D-4EC0-B430-A7750CA8B605}" destId="{F92DEC39-A469-428B-AF69-6916DC3A3A8E}" srcOrd="0" destOrd="1" presId="urn:microsoft.com/office/officeart/2005/8/layout/vList3"/>
    <dgm:cxn modelId="{A92FC71E-B2D0-49A8-88C6-54F6C59C4FD6}" type="presOf" srcId="{0D98AC86-8517-4B72-9F7D-25CC48592A25}" destId="{D84FF735-BE4F-4349-A46F-1D756724400F}" srcOrd="0" destOrd="0" presId="urn:microsoft.com/office/officeart/2005/8/layout/vList3"/>
    <dgm:cxn modelId="{CCAACB25-8EB7-4DAB-8F4A-CBC9C362B099}" type="presOf" srcId="{7B33CE3C-A673-40EE-9626-29A9C6E82925}" destId="{9B98873C-145B-4BEF-8B6D-922D606FC204}" srcOrd="0" destOrd="1" presId="urn:microsoft.com/office/officeart/2005/8/layout/vList3"/>
    <dgm:cxn modelId="{86AFBC26-46C8-47DC-942C-1B4B3C69A1FE}" type="presOf" srcId="{88F32295-DDD5-480F-BE6C-E2B591096215}" destId="{F92DEC39-A469-428B-AF69-6916DC3A3A8E}" srcOrd="0" destOrd="0" presId="urn:microsoft.com/office/officeart/2005/8/layout/vList3"/>
    <dgm:cxn modelId="{9885E92A-4E91-4E8E-8F4B-22E118A3368F}" type="presOf" srcId="{3E900940-71AC-4BFB-933B-754D2840DBC0}" destId="{D84FF735-BE4F-4349-A46F-1D756724400F}" srcOrd="0" destOrd="1" presId="urn:microsoft.com/office/officeart/2005/8/layout/vList3"/>
    <dgm:cxn modelId="{8DE0822B-8E3A-4056-938C-A15A86799B7D}" srcId="{88F32295-DDD5-480F-BE6C-E2B591096215}" destId="{C3A2A025-530D-4EC0-B430-A7750CA8B605}" srcOrd="0" destOrd="0" parTransId="{20667E56-F0C9-45A1-B7AE-AE4F667DB694}" sibTransId="{CE5ADC47-9ACC-49A8-A026-A30E25B1D0FD}"/>
    <dgm:cxn modelId="{71FE9931-3D87-433A-BF1B-FF97B6B0919F}" type="presOf" srcId="{83D40FF9-75E5-41B5-8C03-E1F7C8BD7AD1}" destId="{3D6EA27E-E6EF-4BC5-9B75-214145ABFF1A}" srcOrd="0" destOrd="0" presId="urn:microsoft.com/office/officeart/2005/8/layout/vList3"/>
    <dgm:cxn modelId="{17B93338-705D-4108-B523-E2042A9DD967}" srcId="{83D40FF9-75E5-41B5-8C03-E1F7C8BD7AD1}" destId="{AEF12C7F-FEF0-457F-887B-4E1D69FB362F}" srcOrd="1" destOrd="0" parTransId="{A6333B3F-0095-4C5D-98E9-4370C3E13470}" sibTransId="{DFF1F4DD-C367-4915-A281-4B315B9C87C8}"/>
    <dgm:cxn modelId="{6FD6725E-1E05-44A6-8F24-3F3E21D2F0CE}" type="presOf" srcId="{0E2B7926-0048-4BBD-AEAC-4BF7635A7C26}" destId="{D84FF735-BE4F-4349-A46F-1D756724400F}" srcOrd="0" destOrd="2" presId="urn:microsoft.com/office/officeart/2005/8/layout/vList3"/>
    <dgm:cxn modelId="{62413268-AD55-45ED-9C3C-83775CBDA8B8}" srcId="{83D40FF9-75E5-41B5-8C03-E1F7C8BD7AD1}" destId="{16DD60CD-1050-462A-B01D-A684BF28B097}" srcOrd="3" destOrd="0" parTransId="{77FCBAF1-100C-4264-997C-EE6551C4E0B7}" sibTransId="{AFFFCE40-D943-4760-B19D-7ACC2035AD76}"/>
    <dgm:cxn modelId="{9B61A54B-8221-4468-87B8-0061566886B0}" srcId="{83D40FF9-75E5-41B5-8C03-E1F7C8BD7AD1}" destId="{88F32295-DDD5-480F-BE6C-E2B591096215}" srcOrd="2" destOrd="0" parTransId="{F919D2F3-16DC-4999-AADB-5D91D3E0E557}" sibTransId="{77D8D2AE-9B2C-40D6-A802-AC1D9749DDE9}"/>
    <dgm:cxn modelId="{D4CC514D-747B-49AF-A38B-EDAE12CB79A8}" srcId="{16DD60CD-1050-462A-B01D-A684BF28B097}" destId="{81867B2A-4ACD-4D19-9C53-6BA181C176EB}" srcOrd="0" destOrd="0" parTransId="{52540171-91A4-40DC-A346-3370582F172F}" sibTransId="{B895B92D-C941-4B71-B80A-85C7F946F1C6}"/>
    <dgm:cxn modelId="{A7D9FB4E-804B-4F78-AF61-7EB33715AFD7}" type="presOf" srcId="{0387CB70-3502-41A7-BA7B-9CF55DE5F815}" destId="{B670616C-1A9B-4DB0-B53E-AD33B9323680}" srcOrd="0" destOrd="2" presId="urn:microsoft.com/office/officeart/2005/8/layout/vList3"/>
    <dgm:cxn modelId="{C393EA7C-D298-4510-B6F6-FA7DCFEEDF8A}" srcId="{0D98AC86-8517-4B72-9F7D-25CC48592A25}" destId="{3E900940-71AC-4BFB-933B-754D2840DBC0}" srcOrd="0" destOrd="0" parTransId="{8C050365-2224-4C1F-866C-ED6C05F7DC5C}" sibTransId="{B4AF4458-6627-46BF-A06C-2E8498102120}"/>
    <dgm:cxn modelId="{7E199493-0E03-4F77-817D-D7C3EE2D3E26}" srcId="{AEF12C7F-FEF0-457F-887B-4E1D69FB362F}" destId="{7B33CE3C-A673-40EE-9626-29A9C6E82925}" srcOrd="0" destOrd="0" parTransId="{FECCE6AD-47BF-4094-B4CE-447F4CDDDBCB}" sibTransId="{A197FD5F-CADC-4707-A5B1-B8924C553CD7}"/>
    <dgm:cxn modelId="{AEBAA9BD-4EAA-4F57-A386-1A47E080F281}" type="presOf" srcId="{16DD60CD-1050-462A-B01D-A684BF28B097}" destId="{B670616C-1A9B-4DB0-B53E-AD33B9323680}" srcOrd="0" destOrd="0" presId="urn:microsoft.com/office/officeart/2005/8/layout/vList3"/>
    <dgm:cxn modelId="{6C057EBF-9FB6-4AF9-863A-C75BA5A44F50}" srcId="{16DD60CD-1050-462A-B01D-A684BF28B097}" destId="{0387CB70-3502-41A7-BA7B-9CF55DE5F815}" srcOrd="1" destOrd="0" parTransId="{DDCA3DC5-FE5D-4522-930B-DD2728C8C161}" sibTransId="{19CDBC9C-12B8-47B1-A60D-AA02B076B88E}"/>
    <dgm:cxn modelId="{BD5047CD-0FCE-4CE6-B0C0-E73DFC167499}" srcId="{0D98AC86-8517-4B72-9F7D-25CC48592A25}" destId="{0E2B7926-0048-4BBD-AEAC-4BF7635A7C26}" srcOrd="1" destOrd="0" parTransId="{A5D3AB89-2BBF-4765-B752-21DA371929D5}" sibTransId="{02588BC9-3D36-43EB-8CE9-559893896825}"/>
    <dgm:cxn modelId="{2FE227E2-41F2-4234-B616-7F92845CC46E}" type="presOf" srcId="{AEF12C7F-FEF0-457F-887B-4E1D69FB362F}" destId="{9B98873C-145B-4BEF-8B6D-922D606FC204}" srcOrd="0" destOrd="0" presId="urn:microsoft.com/office/officeart/2005/8/layout/vList3"/>
    <dgm:cxn modelId="{BE69A2F2-FFE3-41F0-ADF2-B3D78D5CD831}" type="presOf" srcId="{81867B2A-4ACD-4D19-9C53-6BA181C176EB}" destId="{B670616C-1A9B-4DB0-B53E-AD33B9323680}" srcOrd="0" destOrd="1" presId="urn:microsoft.com/office/officeart/2005/8/layout/vList3"/>
    <dgm:cxn modelId="{6D99E0DE-CAB9-4E4D-9F38-AD9042D2079A}" type="presParOf" srcId="{3D6EA27E-E6EF-4BC5-9B75-214145ABFF1A}" destId="{86CE4289-750C-44B2-B759-DED435D52D5D}" srcOrd="0" destOrd="0" presId="urn:microsoft.com/office/officeart/2005/8/layout/vList3"/>
    <dgm:cxn modelId="{3FB474AE-7226-41A7-B528-C7C5BD799F4A}" type="presParOf" srcId="{86CE4289-750C-44B2-B759-DED435D52D5D}" destId="{3413A07A-1AEC-413B-A773-1FF7B1FD4E3A}" srcOrd="0" destOrd="0" presId="urn:microsoft.com/office/officeart/2005/8/layout/vList3"/>
    <dgm:cxn modelId="{11E20F60-1625-4E4A-AE01-6DE4AD68FDBA}" type="presParOf" srcId="{86CE4289-750C-44B2-B759-DED435D52D5D}" destId="{D84FF735-BE4F-4349-A46F-1D756724400F}" srcOrd="1" destOrd="0" presId="urn:microsoft.com/office/officeart/2005/8/layout/vList3"/>
    <dgm:cxn modelId="{D35856C5-45A0-4688-B1B3-3E68BFF36947}" type="presParOf" srcId="{3D6EA27E-E6EF-4BC5-9B75-214145ABFF1A}" destId="{AA6CEDF6-734A-4AFA-980D-17DCBE91D9A8}" srcOrd="1" destOrd="0" presId="urn:microsoft.com/office/officeart/2005/8/layout/vList3"/>
    <dgm:cxn modelId="{4378E9C4-C29E-4D41-8210-0479F1795DDD}" type="presParOf" srcId="{3D6EA27E-E6EF-4BC5-9B75-214145ABFF1A}" destId="{794701FF-0CAA-462A-8A8A-B19C9EDDE0B6}" srcOrd="2" destOrd="0" presId="urn:microsoft.com/office/officeart/2005/8/layout/vList3"/>
    <dgm:cxn modelId="{E3D23B4F-163C-457E-BB60-B7D97AB1E6DA}" type="presParOf" srcId="{794701FF-0CAA-462A-8A8A-B19C9EDDE0B6}" destId="{7FE6A6FA-01CD-4E0C-8DCE-13473EFDA6C8}" srcOrd="0" destOrd="0" presId="urn:microsoft.com/office/officeart/2005/8/layout/vList3"/>
    <dgm:cxn modelId="{38367191-6282-4A8C-8061-EA60797DD217}" type="presParOf" srcId="{794701FF-0CAA-462A-8A8A-B19C9EDDE0B6}" destId="{9B98873C-145B-4BEF-8B6D-922D606FC204}" srcOrd="1" destOrd="0" presId="urn:microsoft.com/office/officeart/2005/8/layout/vList3"/>
    <dgm:cxn modelId="{0A084628-B9B8-4ACE-9729-0A117A00AF7E}" type="presParOf" srcId="{3D6EA27E-E6EF-4BC5-9B75-214145ABFF1A}" destId="{C91C0FF5-12FB-4ACA-9CD0-D3958575D364}" srcOrd="3" destOrd="0" presId="urn:microsoft.com/office/officeart/2005/8/layout/vList3"/>
    <dgm:cxn modelId="{AA62D9B2-FBAE-4411-9407-60526989EAB5}" type="presParOf" srcId="{3D6EA27E-E6EF-4BC5-9B75-214145ABFF1A}" destId="{3B04F0AA-3292-436C-AE73-5BC32D8CB0D4}" srcOrd="4" destOrd="0" presId="urn:microsoft.com/office/officeart/2005/8/layout/vList3"/>
    <dgm:cxn modelId="{D634D5E2-055B-41B1-893A-E8E6A9824CB0}" type="presParOf" srcId="{3B04F0AA-3292-436C-AE73-5BC32D8CB0D4}" destId="{8B43C754-FB3B-4E29-BBDA-61EF89D80BD0}" srcOrd="0" destOrd="0" presId="urn:microsoft.com/office/officeart/2005/8/layout/vList3"/>
    <dgm:cxn modelId="{D5ABE19D-4C8C-4472-B834-8DA5A4C5F367}" type="presParOf" srcId="{3B04F0AA-3292-436C-AE73-5BC32D8CB0D4}" destId="{F92DEC39-A469-428B-AF69-6916DC3A3A8E}" srcOrd="1" destOrd="0" presId="urn:microsoft.com/office/officeart/2005/8/layout/vList3"/>
    <dgm:cxn modelId="{0741027B-8D21-4CA1-8AB6-D264DB316FFA}" type="presParOf" srcId="{3D6EA27E-E6EF-4BC5-9B75-214145ABFF1A}" destId="{45556FF6-0466-4583-8F4C-E4617E33664C}" srcOrd="5" destOrd="0" presId="urn:microsoft.com/office/officeart/2005/8/layout/vList3"/>
    <dgm:cxn modelId="{43BDCBB5-75FC-4D10-9F54-D89ED9FAFE55}" type="presParOf" srcId="{3D6EA27E-E6EF-4BC5-9B75-214145ABFF1A}" destId="{C4469D49-800A-46D2-B0A8-EE1129B1CA2F}" srcOrd="6" destOrd="0" presId="urn:microsoft.com/office/officeart/2005/8/layout/vList3"/>
    <dgm:cxn modelId="{5E0C41A2-3192-47AA-BF1C-BB83378DB92B}" type="presParOf" srcId="{C4469D49-800A-46D2-B0A8-EE1129B1CA2F}" destId="{654C46CB-B42D-4D64-9B92-63856E902BAD}" srcOrd="0" destOrd="0" presId="urn:microsoft.com/office/officeart/2005/8/layout/vList3"/>
    <dgm:cxn modelId="{C36160EF-7786-46CB-A6B5-76556561B52C}" type="presParOf" srcId="{C4469D49-800A-46D2-B0A8-EE1129B1CA2F}" destId="{B670616C-1A9B-4DB0-B53E-AD33B9323680}"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Competition Act compliance</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Any other AOB?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979CD7-81DA-46F5-8EAE-5BB299F9C07C}">
      <dsp:nvSpPr>
        <dsp:cNvPr id="0" name=""/>
        <dsp:cNvSpPr/>
      </dsp:nvSpPr>
      <dsp:spPr>
        <a:xfrm>
          <a:off x="0" y="963"/>
          <a:ext cx="10039946" cy="4913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latin typeface="Arial" panose="020B0604020202020204" pitchFamily="34" charset="0"/>
              <a:cs typeface="Arial" panose="020B0604020202020204" pitchFamily="34" charset="0"/>
            </a:rPr>
            <a:t>Regulatory Context and ICO basis</a:t>
          </a:r>
        </a:p>
      </dsp:txBody>
      <dsp:txXfrm>
        <a:off x="23988" y="24951"/>
        <a:ext cx="9991970" cy="443423"/>
      </dsp:txXfrm>
    </dsp:sp>
    <dsp:sp modelId="{8AE18AA0-63F9-4A40-9E84-753FF9DEB66E}">
      <dsp:nvSpPr>
        <dsp:cNvPr id="0" name=""/>
        <dsp:cNvSpPr/>
      </dsp:nvSpPr>
      <dsp:spPr>
        <a:xfrm>
          <a:off x="0" y="492363"/>
          <a:ext cx="10039946" cy="1651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8768"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GB" sz="1600" kern="1200">
              <a:latin typeface="Arial" panose="020B0604020202020204" pitchFamily="34" charset="0"/>
              <a:cs typeface="Arial" panose="020B0604020202020204" pitchFamily="34" charset="0"/>
            </a:rPr>
            <a:t>The UK GDPR defines personal data as information relating to an identified or identifiable natural person, including identification numbers and data enabling organisations to single out an individual. </a:t>
          </a:r>
        </a:p>
        <a:p>
          <a:pPr marL="171450" lvl="1" indent="-171450" algn="l" defTabSz="711200">
            <a:lnSpc>
              <a:spcPct val="90000"/>
            </a:lnSpc>
            <a:spcBef>
              <a:spcPct val="0"/>
            </a:spcBef>
            <a:spcAft>
              <a:spcPct val="20000"/>
            </a:spcAft>
            <a:buChar char="•"/>
          </a:pPr>
          <a:r>
            <a:rPr lang="en-GB" sz="1600" kern="1200" err="1">
              <a:latin typeface="Arial" panose="020B0604020202020204" pitchFamily="34" charset="0"/>
              <a:cs typeface="Arial" panose="020B0604020202020204" pitchFamily="34" charset="0"/>
            </a:rPr>
            <a:t>MPxNs</a:t>
          </a:r>
          <a:r>
            <a:rPr lang="en-GB" sz="1600" kern="1200">
              <a:latin typeface="Arial" panose="020B0604020202020204" pitchFamily="34" charset="0"/>
              <a:cs typeface="Arial" panose="020B0604020202020204" pitchFamily="34" charset="0"/>
            </a:rPr>
            <a:t> identify specific metering points, and when processed in a way that links them to a resident or enables decisions affecting that resident, they meet the ICO test for relating to an individual. This includes indirect identifiability where the data allows a Party to determine billing, consumption, or other actions materially affecting a consumer.</a:t>
          </a:r>
        </a:p>
        <a:p>
          <a:pPr marL="171450" lvl="1" indent="-171450" algn="l" defTabSz="711200">
            <a:lnSpc>
              <a:spcPct val="90000"/>
            </a:lnSpc>
            <a:spcBef>
              <a:spcPct val="0"/>
            </a:spcBef>
            <a:spcAft>
              <a:spcPct val="20000"/>
            </a:spcAft>
            <a:buChar char="•"/>
          </a:pPr>
          <a:endParaRPr lang="en-GB" sz="1600" kern="1200">
            <a:latin typeface="Arial" panose="020B0604020202020204" pitchFamily="34" charset="0"/>
            <a:cs typeface="Arial" panose="020B0604020202020204" pitchFamily="34" charset="0"/>
          </a:endParaRPr>
        </a:p>
      </dsp:txBody>
      <dsp:txXfrm>
        <a:off x="0" y="492363"/>
        <a:ext cx="10039946" cy="1651860"/>
      </dsp:txXfrm>
    </dsp:sp>
    <dsp:sp modelId="{AD99A97F-B067-44A8-9622-3B63A7B3A040}">
      <dsp:nvSpPr>
        <dsp:cNvPr id="0" name=""/>
        <dsp:cNvSpPr/>
      </dsp:nvSpPr>
      <dsp:spPr>
        <a:xfrm>
          <a:off x="0" y="2144223"/>
          <a:ext cx="10039946" cy="4913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latin typeface="Arial" panose="020B0604020202020204" pitchFamily="34" charset="0"/>
              <a:cs typeface="Arial" panose="020B0604020202020204" pitchFamily="34" charset="0"/>
            </a:rPr>
            <a:t>Sector practice and precedent</a:t>
          </a:r>
        </a:p>
      </dsp:txBody>
      <dsp:txXfrm>
        <a:off x="23988" y="2168211"/>
        <a:ext cx="9991970" cy="443423"/>
      </dsp:txXfrm>
    </dsp:sp>
    <dsp:sp modelId="{CEA9D63E-DBE0-4E0A-A0B6-5AC4F71E969F}">
      <dsp:nvSpPr>
        <dsp:cNvPr id="0" name=""/>
        <dsp:cNvSpPr/>
      </dsp:nvSpPr>
      <dsp:spPr>
        <a:xfrm>
          <a:off x="0" y="2635623"/>
          <a:ext cx="10039946" cy="2782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8768"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GB" sz="1600" kern="1200">
              <a:latin typeface="Arial" panose="020B0604020202020204" pitchFamily="34" charset="0"/>
              <a:cs typeface="Arial" panose="020B0604020202020204" pitchFamily="34" charset="0"/>
            </a:rPr>
            <a:t>Across GB energy governance, </a:t>
          </a:r>
          <a:r>
            <a:rPr lang="en-GB" sz="1600" kern="1200" err="1">
              <a:latin typeface="Arial" panose="020B0604020202020204" pitchFamily="34" charset="0"/>
              <a:cs typeface="Arial" panose="020B0604020202020204" pitchFamily="34" charset="0"/>
            </a:rPr>
            <a:t>MPxN</a:t>
          </a:r>
          <a:r>
            <a:rPr lang="en-GB" sz="1600" kern="1200">
              <a:latin typeface="Arial" panose="020B0604020202020204" pitchFamily="34" charset="0"/>
              <a:cs typeface="Arial" panose="020B0604020202020204" pitchFamily="34" charset="0"/>
            </a:rPr>
            <a:t> related data is consistently treated as personal data where it forms part of settlement, billing, assurance, or regulatory processes:</a:t>
          </a:r>
        </a:p>
        <a:p>
          <a:pPr marL="342900" lvl="2" indent="-171450" algn="l" defTabSz="711200">
            <a:lnSpc>
              <a:spcPct val="90000"/>
            </a:lnSpc>
            <a:spcBef>
              <a:spcPct val="0"/>
            </a:spcBef>
            <a:spcAft>
              <a:spcPct val="20000"/>
            </a:spcAft>
            <a:buChar char="•"/>
          </a:pPr>
          <a:r>
            <a:rPr lang="en-GB" sz="1600" kern="1200">
              <a:latin typeface="Arial" panose="020B0604020202020204" pitchFamily="34" charset="0"/>
              <a:cs typeface="Arial" panose="020B0604020202020204" pitchFamily="34" charset="0"/>
            </a:rPr>
            <a:t>Under Market-wide Half Hourly Settlement, Ofgem requires Suppliers and Distribution Network Operators to submit personal data including MPAN core, MPAN address, and meter identifiers into BSC central systems.</a:t>
          </a:r>
        </a:p>
        <a:p>
          <a:pPr marL="342900" lvl="2" indent="-171450" algn="l" defTabSz="711200">
            <a:lnSpc>
              <a:spcPct val="90000"/>
            </a:lnSpc>
            <a:spcBef>
              <a:spcPct val="0"/>
            </a:spcBef>
            <a:spcAft>
              <a:spcPct val="20000"/>
            </a:spcAft>
            <a:buChar char="•"/>
          </a:pPr>
          <a:r>
            <a:rPr lang="en-GB" sz="1600" kern="1200">
              <a:latin typeface="Arial" panose="020B0604020202020204" pitchFamily="34" charset="0"/>
              <a:cs typeface="Arial" panose="020B0604020202020204" pitchFamily="34" charset="0"/>
            </a:rPr>
            <a:t>DESNZ classifies MPANs as personal data within statutory schemes such as the Energy Price Guarantee, alongside consumption and meter related data.</a:t>
          </a:r>
        </a:p>
        <a:p>
          <a:pPr marL="342900" lvl="2" indent="-171450" algn="l" defTabSz="711200">
            <a:lnSpc>
              <a:spcPct val="90000"/>
            </a:lnSpc>
            <a:spcBef>
              <a:spcPct val="0"/>
            </a:spcBef>
            <a:spcAft>
              <a:spcPct val="20000"/>
            </a:spcAft>
            <a:buChar char="•"/>
          </a:pPr>
          <a:r>
            <a:rPr lang="en-GB" sz="1600" kern="1200">
              <a:latin typeface="Arial" panose="020B0604020202020204" pitchFamily="34" charset="0"/>
              <a:cs typeface="Arial" panose="020B0604020202020204" pitchFamily="34" charset="0"/>
            </a:rPr>
            <a:t>Historic ICO interpretations within industry consultations confirm that </a:t>
          </a:r>
          <a:r>
            <a:rPr lang="en-GB" sz="1600" kern="1200" err="1">
              <a:latin typeface="Arial" panose="020B0604020202020204" pitchFamily="34" charset="0"/>
              <a:cs typeface="Arial" panose="020B0604020202020204" pitchFamily="34" charset="0"/>
            </a:rPr>
            <a:t>MPxNs</a:t>
          </a:r>
          <a:r>
            <a:rPr lang="en-GB" sz="1600" kern="1200">
              <a:latin typeface="Arial" panose="020B0604020202020204" pitchFamily="34" charset="0"/>
              <a:cs typeface="Arial" panose="020B0604020202020204" pitchFamily="34" charset="0"/>
            </a:rPr>
            <a:t> are likely to be personal data because they enable targeted decisions affecting residents at a specific property, even without an associated customer name.</a:t>
          </a:r>
        </a:p>
        <a:p>
          <a:pPr marL="171450" lvl="1" indent="-171450" algn="l" defTabSz="711200">
            <a:lnSpc>
              <a:spcPct val="90000"/>
            </a:lnSpc>
            <a:spcBef>
              <a:spcPct val="0"/>
            </a:spcBef>
            <a:spcAft>
              <a:spcPct val="20000"/>
            </a:spcAft>
            <a:buChar char="•"/>
          </a:pPr>
          <a:r>
            <a:rPr lang="en-GB" sz="1600" kern="1200">
              <a:latin typeface="Arial" panose="020B0604020202020204" pitchFamily="34" charset="0"/>
              <a:cs typeface="Arial" panose="020B0604020202020204" pitchFamily="34" charset="0"/>
            </a:rPr>
            <a:t>These positions are now embedded in guidance on Relevant Personal Data, which includes MPAN core information, where linked to domestic or microbusiness consumption.</a:t>
          </a:r>
        </a:p>
      </dsp:txBody>
      <dsp:txXfrm>
        <a:off x="0" y="2635623"/>
        <a:ext cx="10039946" cy="27820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5B5704-2EA0-4B57-800F-15A56305F042}">
      <dsp:nvSpPr>
        <dsp:cNvPr id="0" name=""/>
        <dsp:cNvSpPr/>
      </dsp:nvSpPr>
      <dsp:spPr>
        <a:xfrm>
          <a:off x="46" y="30547"/>
          <a:ext cx="4440355" cy="66241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GB" sz="1900" kern="1200" err="1">
              <a:latin typeface="Arial" panose="020B0604020202020204" pitchFamily="34" charset="0"/>
              <a:cs typeface="Arial" panose="020B0604020202020204" pitchFamily="34" charset="0"/>
            </a:rPr>
            <a:t>MPxNs</a:t>
          </a:r>
          <a:r>
            <a:rPr lang="en-GB" sz="1900" kern="1200">
              <a:latin typeface="Arial" panose="020B0604020202020204" pitchFamily="34" charset="0"/>
              <a:cs typeface="Arial" panose="020B0604020202020204" pitchFamily="34" charset="0"/>
            </a:rPr>
            <a:t> constitute personal data when:</a:t>
          </a:r>
        </a:p>
      </dsp:txBody>
      <dsp:txXfrm>
        <a:off x="46" y="30547"/>
        <a:ext cx="4440355" cy="662413"/>
      </dsp:txXfrm>
    </dsp:sp>
    <dsp:sp modelId="{D2F15651-3125-42AF-B654-8598852FC11B}">
      <dsp:nvSpPr>
        <dsp:cNvPr id="0" name=""/>
        <dsp:cNvSpPr/>
      </dsp:nvSpPr>
      <dsp:spPr>
        <a:xfrm>
          <a:off x="46" y="692961"/>
          <a:ext cx="4440355" cy="31293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GB" sz="1900" kern="1200">
              <a:latin typeface="Arial" panose="020B0604020202020204" pitchFamily="34" charset="0"/>
              <a:cs typeface="Arial" panose="020B0604020202020204" pitchFamily="34" charset="0"/>
            </a:rPr>
            <a:t>Used within processes that relate to an identifiable customer (e.g., settlement, billing, query resolution, data assurance);</a:t>
          </a:r>
        </a:p>
        <a:p>
          <a:pPr marL="171450" lvl="1" indent="-171450" algn="l" defTabSz="844550">
            <a:lnSpc>
              <a:spcPct val="90000"/>
            </a:lnSpc>
            <a:spcBef>
              <a:spcPct val="0"/>
            </a:spcBef>
            <a:spcAft>
              <a:spcPct val="15000"/>
            </a:spcAft>
            <a:buChar char="•"/>
          </a:pPr>
          <a:r>
            <a:rPr lang="en-GB" sz="1900" kern="1200">
              <a:latin typeface="Arial" panose="020B0604020202020204" pitchFamily="34" charset="0"/>
              <a:cs typeface="Arial" panose="020B0604020202020204" pitchFamily="34" charset="0"/>
            </a:rPr>
            <a:t>Combined with other attributes such as meter address, consumption, or tariff information;</a:t>
          </a:r>
        </a:p>
        <a:p>
          <a:pPr marL="171450" lvl="1" indent="-171450" algn="l" defTabSz="844550">
            <a:lnSpc>
              <a:spcPct val="90000"/>
            </a:lnSpc>
            <a:spcBef>
              <a:spcPct val="0"/>
            </a:spcBef>
            <a:spcAft>
              <a:spcPct val="15000"/>
            </a:spcAft>
            <a:buChar char="•"/>
          </a:pPr>
          <a:r>
            <a:rPr lang="en-GB" sz="1900" kern="1200">
              <a:latin typeface="Arial" panose="020B0604020202020204" pitchFamily="34" charset="0"/>
              <a:cs typeface="Arial" panose="020B0604020202020204" pitchFamily="34" charset="0"/>
            </a:rPr>
            <a:t>Their processing results in decisions or actions that directly affect the resident of a premises.</a:t>
          </a:r>
        </a:p>
        <a:p>
          <a:pPr marL="171450" lvl="1" indent="-171450" algn="l" defTabSz="844550">
            <a:lnSpc>
              <a:spcPct val="90000"/>
            </a:lnSpc>
            <a:spcBef>
              <a:spcPct val="0"/>
            </a:spcBef>
            <a:spcAft>
              <a:spcPct val="15000"/>
            </a:spcAft>
            <a:buChar char="•"/>
          </a:pPr>
          <a:endParaRPr lang="en-GB" sz="1900" kern="1200">
            <a:latin typeface="Arial" panose="020B0604020202020204" pitchFamily="34" charset="0"/>
            <a:cs typeface="Arial" panose="020B0604020202020204" pitchFamily="34" charset="0"/>
          </a:endParaRPr>
        </a:p>
      </dsp:txBody>
      <dsp:txXfrm>
        <a:off x="46" y="692961"/>
        <a:ext cx="4440355" cy="3129300"/>
      </dsp:txXfrm>
    </dsp:sp>
    <dsp:sp modelId="{5C1A55D7-356C-4E1A-9FB0-7D9C7E86C829}">
      <dsp:nvSpPr>
        <dsp:cNvPr id="0" name=""/>
        <dsp:cNvSpPr/>
      </dsp:nvSpPr>
      <dsp:spPr>
        <a:xfrm>
          <a:off x="5062051" y="30547"/>
          <a:ext cx="4440355" cy="66241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GB" sz="1900" kern="1200" err="1">
              <a:latin typeface="Arial" panose="020B0604020202020204" pitchFamily="34" charset="0"/>
              <a:cs typeface="Arial" panose="020B0604020202020204" pitchFamily="34" charset="0"/>
            </a:rPr>
            <a:t>MPxNs</a:t>
          </a:r>
          <a:r>
            <a:rPr lang="en-GB" sz="1900" kern="1200">
              <a:latin typeface="Arial" panose="020B0604020202020204" pitchFamily="34" charset="0"/>
              <a:cs typeface="Arial" panose="020B0604020202020204" pitchFamily="34" charset="0"/>
            </a:rPr>
            <a:t> may be non‑personal data only where:</a:t>
          </a:r>
        </a:p>
      </dsp:txBody>
      <dsp:txXfrm>
        <a:off x="5062051" y="30547"/>
        <a:ext cx="4440355" cy="662413"/>
      </dsp:txXfrm>
    </dsp:sp>
    <dsp:sp modelId="{EF7CB7CE-E2DB-4693-AAC8-A9647894F012}">
      <dsp:nvSpPr>
        <dsp:cNvPr id="0" name=""/>
        <dsp:cNvSpPr/>
      </dsp:nvSpPr>
      <dsp:spPr>
        <a:xfrm>
          <a:off x="5062051" y="692961"/>
          <a:ext cx="4440355" cy="31293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GB" sz="1900" kern="1200">
              <a:latin typeface="Arial" panose="020B0604020202020204" pitchFamily="34" charset="0"/>
              <a:cs typeface="Arial" panose="020B0604020202020204" pitchFamily="34" charset="0"/>
            </a:rPr>
            <a:t>Processed solely for engineering or asset management purposes with no intention or effect of identifying or acting upon a natural person;</a:t>
          </a:r>
        </a:p>
        <a:p>
          <a:pPr marL="171450" lvl="1" indent="-171450" algn="l" defTabSz="844550">
            <a:lnSpc>
              <a:spcPct val="90000"/>
            </a:lnSpc>
            <a:spcBef>
              <a:spcPct val="0"/>
            </a:spcBef>
            <a:spcAft>
              <a:spcPct val="15000"/>
            </a:spcAft>
            <a:buChar char="•"/>
          </a:pPr>
          <a:r>
            <a:rPr lang="en-GB" sz="1900" kern="1200">
              <a:latin typeface="Arial" panose="020B0604020202020204" pitchFamily="34" charset="0"/>
              <a:cs typeface="Arial" panose="020B0604020202020204" pitchFamily="34" charset="0"/>
            </a:rPr>
            <a:t>Held in isolation without accompanying data that could identify or target a resident.</a:t>
          </a:r>
        </a:p>
      </dsp:txBody>
      <dsp:txXfrm>
        <a:off x="5062051" y="692961"/>
        <a:ext cx="4440355" cy="31293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0968F9-12F0-436A-BE36-DAA1EDD8706D}">
      <dsp:nvSpPr>
        <dsp:cNvPr id="0" name=""/>
        <dsp:cNvSpPr/>
      </dsp:nvSpPr>
      <dsp:spPr>
        <a:xfrm>
          <a:off x="0" y="4014218"/>
          <a:ext cx="7534786" cy="8782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a:latin typeface="Arial" panose="020B0604020202020204" pitchFamily="34" charset="0"/>
              <a:cs typeface="Arial" panose="020B0604020202020204" pitchFamily="34" charset="0"/>
            </a:rPr>
            <a:t>Parties remain responsible for establishing whether they act as controllers or processors when handling </a:t>
          </a:r>
          <a:r>
            <a:rPr lang="en-GB" sz="1600" kern="1200" err="1">
              <a:latin typeface="Arial" panose="020B0604020202020204" pitchFamily="34" charset="0"/>
              <a:cs typeface="Arial" panose="020B0604020202020204" pitchFamily="34" charset="0"/>
            </a:rPr>
            <a:t>MPxN</a:t>
          </a:r>
          <a:r>
            <a:rPr lang="en-GB" sz="1600" kern="1200">
              <a:latin typeface="Arial" panose="020B0604020202020204" pitchFamily="34" charset="0"/>
              <a:cs typeface="Arial" panose="020B0604020202020204" pitchFamily="34" charset="0"/>
            </a:rPr>
            <a:t> data for Code purposes, consistent with Code definitions.</a:t>
          </a:r>
        </a:p>
      </dsp:txBody>
      <dsp:txXfrm>
        <a:off x="0" y="4014218"/>
        <a:ext cx="7534786" cy="878212"/>
      </dsp:txXfrm>
    </dsp:sp>
    <dsp:sp modelId="{AC73C828-0771-4C86-B893-7115CD1FF6EC}">
      <dsp:nvSpPr>
        <dsp:cNvPr id="0" name=""/>
        <dsp:cNvSpPr/>
      </dsp:nvSpPr>
      <dsp:spPr>
        <a:xfrm rot="10800000">
          <a:off x="0" y="2676700"/>
          <a:ext cx="7534786" cy="1350691"/>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a:latin typeface="Arial" panose="020B0604020202020204" pitchFamily="34" charset="0"/>
              <a:cs typeface="Arial" panose="020B0604020202020204" pitchFamily="34" charset="0"/>
            </a:rPr>
            <a:t>All submissions must comply with UK GDPR principles including purpose limitation, data minimisation, and security of processing.</a:t>
          </a:r>
        </a:p>
      </dsp:txBody>
      <dsp:txXfrm rot="10800000">
        <a:off x="0" y="2676700"/>
        <a:ext cx="7534786" cy="877638"/>
      </dsp:txXfrm>
    </dsp:sp>
    <dsp:sp modelId="{442C671D-924F-47D4-9B8C-21339995CC7F}">
      <dsp:nvSpPr>
        <dsp:cNvPr id="0" name=""/>
        <dsp:cNvSpPr/>
      </dsp:nvSpPr>
      <dsp:spPr>
        <a:xfrm rot="10800000">
          <a:off x="0" y="1339181"/>
          <a:ext cx="7534786" cy="1350691"/>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a:latin typeface="Arial" panose="020B0604020202020204" pitchFamily="34" charset="0"/>
              <a:cs typeface="Arial" panose="020B0604020202020204" pitchFamily="34" charset="0"/>
            </a:rPr>
            <a:t>Parties must instead use the REC Portal or other approved secure interfaces for submitting </a:t>
          </a:r>
          <a:r>
            <a:rPr lang="en-GB" sz="1600" kern="1200" err="1">
              <a:latin typeface="Arial" panose="020B0604020202020204" pitchFamily="34" charset="0"/>
              <a:cs typeface="Arial" panose="020B0604020202020204" pitchFamily="34" charset="0"/>
            </a:rPr>
            <a:t>MPxN</a:t>
          </a:r>
          <a:r>
            <a:rPr lang="en-GB" sz="1600" kern="1200">
              <a:latin typeface="Arial" panose="020B0604020202020204" pitchFamily="34" charset="0"/>
              <a:cs typeface="Arial" panose="020B0604020202020204" pitchFamily="34" charset="0"/>
            </a:rPr>
            <a:t> related data.</a:t>
          </a:r>
        </a:p>
      </dsp:txBody>
      <dsp:txXfrm rot="10800000">
        <a:off x="0" y="1339181"/>
        <a:ext cx="7534786" cy="877638"/>
      </dsp:txXfrm>
    </dsp:sp>
    <dsp:sp modelId="{933EF7C6-5B6B-45F0-8705-D0F9CFECC6A2}">
      <dsp:nvSpPr>
        <dsp:cNvPr id="0" name=""/>
        <dsp:cNvSpPr/>
      </dsp:nvSpPr>
      <dsp:spPr>
        <a:xfrm rot="10800000">
          <a:off x="0" y="2"/>
          <a:ext cx="7534786" cy="1350691"/>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err="1">
              <a:latin typeface="Arial" panose="020B0604020202020204" pitchFamily="34" charset="0"/>
              <a:cs typeface="Arial" panose="020B0604020202020204" pitchFamily="34" charset="0"/>
            </a:rPr>
            <a:t>MPxN</a:t>
          </a:r>
          <a:r>
            <a:rPr lang="en-GB" sz="1600" kern="1200">
              <a:latin typeface="Arial" panose="020B0604020202020204" pitchFamily="34" charset="0"/>
              <a:cs typeface="Arial" panose="020B0604020202020204" pitchFamily="34" charset="0"/>
            </a:rPr>
            <a:t> data must not be transmitted via email to the Code Manager or any service provider unless explicitly permitted and with appropriate security controls.</a:t>
          </a:r>
          <a:endParaRPr lang="en-GB" sz="1600" kern="1200"/>
        </a:p>
      </dsp:txBody>
      <dsp:txXfrm rot="10800000">
        <a:off x="0" y="2"/>
        <a:ext cx="7534786" cy="87763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C8D055-9C30-49C5-B02D-0DE3E8BDBEF0}">
      <dsp:nvSpPr>
        <dsp:cNvPr id="0" name=""/>
        <dsp:cNvSpPr/>
      </dsp:nvSpPr>
      <dsp:spPr>
        <a:xfrm>
          <a:off x="0" y="2259705"/>
          <a:ext cx="10418098"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1">
          <a:scrgbClr r="0" g="0" b="0"/>
        </a:lnRef>
        <a:fillRef idx="1">
          <a:scrgbClr r="0" g="0" b="0"/>
        </a:fillRef>
        <a:effectRef idx="0">
          <a:scrgbClr r="0" g="0" b="0"/>
        </a:effectRef>
        <a:fontRef idx="minor"/>
      </dsp:style>
    </dsp:sp>
    <dsp:sp modelId="{AD2D2E24-BD74-4D93-9C72-7E8D109B51D0}">
      <dsp:nvSpPr>
        <dsp:cNvPr id="0" name=""/>
        <dsp:cNvSpPr/>
      </dsp:nvSpPr>
      <dsp:spPr>
        <a:xfrm rot="8100000">
          <a:off x="70845" y="520773"/>
          <a:ext cx="332353" cy="332353"/>
        </a:xfrm>
        <a:prstGeom prst="teardrop">
          <a:avLst>
            <a:gd name="adj" fmla="val 11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5E0689B-D331-4C33-B01F-6435304AAB72}">
      <dsp:nvSpPr>
        <dsp:cNvPr id="0" name=""/>
        <dsp:cNvSpPr/>
      </dsp:nvSpPr>
      <dsp:spPr>
        <a:xfrm>
          <a:off x="107767" y="557695"/>
          <a:ext cx="258510" cy="258510"/>
        </a:xfrm>
        <a:prstGeom prst="ellipse">
          <a:avLst/>
        </a:prstGeom>
        <a:solidFill>
          <a:srgbClr val="00B050">
            <a:alpha val="90000"/>
          </a:srgbClr>
        </a:solidFill>
        <a:ln w="9525" cap="flat" cmpd="sng" algn="ctr">
          <a:noFill/>
          <a:prstDash val="solid"/>
          <a:miter lim="800000"/>
        </a:ln>
        <a:effectLst/>
      </dsp:spPr>
      <dsp:style>
        <a:lnRef idx="1">
          <a:scrgbClr r="0" g="0" b="0"/>
        </a:lnRef>
        <a:fillRef idx="1">
          <a:scrgbClr r="0" g="0" b="0"/>
        </a:fillRef>
        <a:effectRef idx="0">
          <a:scrgbClr r="0" g="0" b="0"/>
        </a:effectRef>
        <a:fontRef idx="minor"/>
      </dsp:style>
    </dsp:sp>
    <dsp:sp modelId="{C5C29637-6121-43BD-B559-85FF683EC6F2}">
      <dsp:nvSpPr>
        <dsp:cNvPr id="0" name=""/>
        <dsp:cNvSpPr/>
      </dsp:nvSpPr>
      <dsp:spPr>
        <a:xfrm>
          <a:off x="462867" y="925212"/>
          <a:ext cx="2476806" cy="1337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kern="1200">
              <a:solidFill>
                <a:schemeClr val="tx1"/>
              </a:solidFill>
              <a:latin typeface="Arial" panose="020B0604020202020204" pitchFamily="34" charset="0"/>
              <a:cs typeface="Arial" panose="020B0604020202020204" pitchFamily="34" charset="0"/>
            </a:rPr>
            <a:t>Survey &amp; Assessment Preparations</a:t>
          </a:r>
          <a:br>
            <a:rPr lang="en-US" sz="1400" kern="1200">
              <a:solidFill>
                <a:schemeClr val="tx1"/>
              </a:solidFill>
              <a:latin typeface="Arial" panose="020B0604020202020204" pitchFamily="34" charset="0"/>
              <a:cs typeface="Arial" panose="020B0604020202020204" pitchFamily="34" charset="0"/>
            </a:rPr>
          </a:br>
          <a:br>
            <a:rPr lang="en-US" sz="1400" kern="1200">
              <a:solidFill>
                <a:schemeClr val="tx1"/>
              </a:solidFill>
              <a:latin typeface="Arial" panose="020B0604020202020204" pitchFamily="34" charset="0"/>
              <a:cs typeface="Arial" panose="020B0604020202020204" pitchFamily="34" charset="0"/>
            </a:rPr>
          </a:br>
          <a:r>
            <a:rPr lang="en-US" sz="1400" b="1" kern="1200">
              <a:solidFill>
                <a:schemeClr val="tx1"/>
              </a:solidFill>
              <a:latin typeface="Arial" panose="020B0604020202020204" pitchFamily="34" charset="0"/>
              <a:cs typeface="Arial" panose="020B0604020202020204" pitchFamily="34" charset="0"/>
            </a:rPr>
            <a:t>March ‘26 – April ‘26</a:t>
          </a:r>
        </a:p>
      </dsp:txBody>
      <dsp:txXfrm>
        <a:off x="462867" y="925212"/>
        <a:ext cx="2476806" cy="1337745"/>
      </dsp:txXfrm>
    </dsp:sp>
    <dsp:sp modelId="{5AC48DB4-C3DE-45D9-AA30-042C87922AD2}">
      <dsp:nvSpPr>
        <dsp:cNvPr id="0" name=""/>
        <dsp:cNvSpPr/>
      </dsp:nvSpPr>
      <dsp:spPr>
        <a:xfrm>
          <a:off x="462867" y="455193"/>
          <a:ext cx="2476806" cy="470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kern="1200"/>
            <a:t>Submission prep </a:t>
          </a:r>
        </a:p>
      </dsp:txBody>
      <dsp:txXfrm>
        <a:off x="462867" y="455193"/>
        <a:ext cx="2476806" cy="470018"/>
      </dsp:txXfrm>
    </dsp:sp>
    <dsp:sp modelId="{C25896DF-348B-429B-8267-0090490F396C}">
      <dsp:nvSpPr>
        <dsp:cNvPr id="0" name=""/>
        <dsp:cNvSpPr/>
      </dsp:nvSpPr>
      <dsp:spPr>
        <a:xfrm>
          <a:off x="237022" y="921959"/>
          <a:ext cx="0" cy="1337745"/>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FF81B79-2716-4DDB-A558-DE090CD109A0}">
      <dsp:nvSpPr>
        <dsp:cNvPr id="0" name=""/>
        <dsp:cNvSpPr/>
      </dsp:nvSpPr>
      <dsp:spPr>
        <a:xfrm>
          <a:off x="193770" y="2217403"/>
          <a:ext cx="84603" cy="84603"/>
        </a:xfrm>
        <a:prstGeom prst="ellipse">
          <a:avLst/>
        </a:prstGeom>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sp:spPr>
      <dsp:style>
        <a:lnRef idx="1">
          <a:scrgbClr r="0" g="0" b="0"/>
        </a:lnRef>
        <a:fillRef idx="3">
          <a:scrgbClr r="0" g="0" b="0"/>
        </a:fillRef>
        <a:effectRef idx="2">
          <a:scrgbClr r="0" g="0" b="0"/>
        </a:effectRef>
        <a:fontRef idx="minor">
          <a:schemeClr val="lt1"/>
        </a:fontRef>
      </dsp:style>
    </dsp:sp>
    <dsp:sp modelId="{B666E8A5-FA5B-408C-8807-AF83082C08D1}">
      <dsp:nvSpPr>
        <dsp:cNvPr id="0" name=""/>
        <dsp:cNvSpPr/>
      </dsp:nvSpPr>
      <dsp:spPr>
        <a:xfrm rot="18900000">
          <a:off x="1556839" y="3666282"/>
          <a:ext cx="332353" cy="332353"/>
        </a:xfrm>
        <a:prstGeom prst="teardrop">
          <a:avLst>
            <a:gd name="adj" fmla="val 11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4ACB631-2AD9-411A-9B6A-7AFE96659700}">
      <dsp:nvSpPr>
        <dsp:cNvPr id="0" name=""/>
        <dsp:cNvSpPr/>
      </dsp:nvSpPr>
      <dsp:spPr>
        <a:xfrm>
          <a:off x="1593760" y="3703204"/>
          <a:ext cx="258510" cy="258510"/>
        </a:xfrm>
        <a:prstGeom prst="ellipse">
          <a:avLst/>
        </a:prstGeom>
        <a:solidFill>
          <a:schemeClr val="lt1">
            <a:alpha val="90000"/>
            <a:hueOff val="0"/>
            <a:satOff val="0"/>
            <a:lumOff val="0"/>
            <a:alphaOff val="0"/>
          </a:schemeClr>
        </a:solidFill>
        <a:ln w="9525" cap="flat" cmpd="sng" algn="ctr">
          <a:noFill/>
          <a:prstDash val="solid"/>
          <a:miter lim="800000"/>
        </a:ln>
        <a:effectLst/>
      </dsp:spPr>
      <dsp:style>
        <a:lnRef idx="1">
          <a:scrgbClr r="0" g="0" b="0"/>
        </a:lnRef>
        <a:fillRef idx="1">
          <a:scrgbClr r="0" g="0" b="0"/>
        </a:fillRef>
        <a:effectRef idx="0">
          <a:scrgbClr r="0" g="0" b="0"/>
        </a:effectRef>
        <a:fontRef idx="minor"/>
      </dsp:style>
    </dsp:sp>
    <dsp:sp modelId="{84CBADD5-6039-4828-851C-4C6E1B7FF86F}">
      <dsp:nvSpPr>
        <dsp:cNvPr id="0" name=""/>
        <dsp:cNvSpPr/>
      </dsp:nvSpPr>
      <dsp:spPr>
        <a:xfrm>
          <a:off x="1955201" y="2274867"/>
          <a:ext cx="2476806" cy="1337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b="0" kern="1200" err="1">
              <a:latin typeface="Arial" panose="020B0604020202020204" pitchFamily="34" charset="0"/>
              <a:cs typeface="Arial" panose="020B0604020202020204" pitchFamily="34" charset="0"/>
            </a:rPr>
            <a:t>RECCo</a:t>
          </a:r>
          <a:r>
            <a:rPr lang="en-US" sz="1400" b="0" kern="1200">
              <a:latin typeface="Arial" panose="020B0604020202020204" pitchFamily="34" charset="0"/>
              <a:cs typeface="Arial" panose="020B0604020202020204" pitchFamily="34" charset="0"/>
            </a:rPr>
            <a:t> &amp; DCCC prepare Customer Engagement assessments for Ofgem</a:t>
          </a:r>
          <a:br>
            <a:rPr lang="en-US" sz="1400" b="0" kern="1200">
              <a:latin typeface="Outfit" panose="020B0604020202020204" charset="0"/>
            </a:rPr>
          </a:br>
          <a:br>
            <a:rPr lang="en-US" sz="1400" b="0" kern="1200">
              <a:latin typeface="Outfit" panose="020B0604020202020204" charset="0"/>
            </a:rPr>
          </a:br>
          <a:r>
            <a:rPr lang="en-US" sz="1400" b="1" kern="1200">
              <a:latin typeface="Outfit" panose="020B0604020202020204" charset="0"/>
            </a:rPr>
            <a:t>April – July ‘26</a:t>
          </a:r>
        </a:p>
      </dsp:txBody>
      <dsp:txXfrm>
        <a:off x="1955201" y="2274867"/>
        <a:ext cx="2476806" cy="1337745"/>
      </dsp:txXfrm>
    </dsp:sp>
    <dsp:sp modelId="{E6F9FD44-CD81-446A-8BC2-C82DF722C596}">
      <dsp:nvSpPr>
        <dsp:cNvPr id="0" name=""/>
        <dsp:cNvSpPr/>
      </dsp:nvSpPr>
      <dsp:spPr>
        <a:xfrm>
          <a:off x="1955201" y="3612613"/>
          <a:ext cx="2476806" cy="470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kern="1200"/>
            <a:t>Submission preparation</a:t>
          </a:r>
        </a:p>
      </dsp:txBody>
      <dsp:txXfrm>
        <a:off x="1955201" y="3612613"/>
        <a:ext cx="2476806" cy="470018"/>
      </dsp:txXfrm>
    </dsp:sp>
    <dsp:sp modelId="{631853C8-0FD2-4E27-8D0F-E6FFE84A5AEF}">
      <dsp:nvSpPr>
        <dsp:cNvPr id="0" name=""/>
        <dsp:cNvSpPr/>
      </dsp:nvSpPr>
      <dsp:spPr>
        <a:xfrm>
          <a:off x="1723015" y="2259705"/>
          <a:ext cx="0" cy="1337745"/>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BAEA4F6-553D-4B2A-8450-FEC7E067A9F4}">
      <dsp:nvSpPr>
        <dsp:cNvPr id="0" name=""/>
        <dsp:cNvSpPr/>
      </dsp:nvSpPr>
      <dsp:spPr>
        <a:xfrm>
          <a:off x="1679763" y="2217403"/>
          <a:ext cx="84603" cy="84603"/>
        </a:xfrm>
        <a:prstGeom prst="ellipse">
          <a:avLst/>
        </a:prstGeom>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sp:spPr>
      <dsp:style>
        <a:lnRef idx="1">
          <a:scrgbClr r="0" g="0" b="0"/>
        </a:lnRef>
        <a:fillRef idx="3">
          <a:scrgbClr r="0" g="0" b="0"/>
        </a:fillRef>
        <a:effectRef idx="2">
          <a:scrgbClr r="0" g="0" b="0"/>
        </a:effectRef>
        <a:fontRef idx="minor">
          <a:schemeClr val="lt1"/>
        </a:fontRef>
      </dsp:style>
    </dsp:sp>
    <dsp:sp modelId="{FAAE6C6A-C88E-4E49-B8D4-29EC2F99F204}">
      <dsp:nvSpPr>
        <dsp:cNvPr id="0" name=""/>
        <dsp:cNvSpPr/>
      </dsp:nvSpPr>
      <dsp:spPr>
        <a:xfrm rot="8100000">
          <a:off x="3042832" y="520773"/>
          <a:ext cx="332353" cy="332353"/>
        </a:xfrm>
        <a:prstGeom prst="teardrop">
          <a:avLst>
            <a:gd name="adj" fmla="val 11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2AB0F33C-BEFA-4E34-B3EF-7E1448F64FE8}">
      <dsp:nvSpPr>
        <dsp:cNvPr id="0" name=""/>
        <dsp:cNvSpPr/>
      </dsp:nvSpPr>
      <dsp:spPr>
        <a:xfrm>
          <a:off x="3079754" y="557695"/>
          <a:ext cx="258510" cy="258510"/>
        </a:xfrm>
        <a:prstGeom prst="ellipse">
          <a:avLst/>
        </a:prstGeom>
        <a:solidFill>
          <a:srgbClr val="00B050">
            <a:alpha val="90000"/>
          </a:srgbClr>
        </a:solidFill>
        <a:ln w="9525" cap="flat" cmpd="sng" algn="ctr">
          <a:noFill/>
          <a:prstDash val="solid"/>
          <a:miter lim="800000"/>
        </a:ln>
        <a:effectLst/>
      </dsp:spPr>
      <dsp:style>
        <a:lnRef idx="1">
          <a:scrgbClr r="0" g="0" b="0"/>
        </a:lnRef>
        <a:fillRef idx="1">
          <a:scrgbClr r="0" g="0" b="0"/>
        </a:fillRef>
        <a:effectRef idx="0">
          <a:scrgbClr r="0" g="0" b="0"/>
        </a:effectRef>
        <a:fontRef idx="minor"/>
      </dsp:style>
    </dsp:sp>
    <dsp:sp modelId="{5920C04B-F27B-49B4-9CD1-AB50C13B7F31}">
      <dsp:nvSpPr>
        <dsp:cNvPr id="0" name=""/>
        <dsp:cNvSpPr/>
      </dsp:nvSpPr>
      <dsp:spPr>
        <a:xfrm>
          <a:off x="3461666" y="893086"/>
          <a:ext cx="2459542" cy="1337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Proposed survey soft launch and go-live period</a:t>
          </a:r>
          <a:br>
            <a:rPr lang="en-US" sz="1400" kern="1200">
              <a:latin typeface="Arial" panose="020B0604020202020204" pitchFamily="34" charset="0"/>
              <a:cs typeface="Arial" panose="020B0604020202020204" pitchFamily="34" charset="0"/>
            </a:rPr>
          </a:br>
          <a:br>
            <a:rPr lang="en-US" sz="1400" kern="1200">
              <a:latin typeface="Arial" panose="020B0604020202020204" pitchFamily="34" charset="0"/>
              <a:cs typeface="Arial" panose="020B0604020202020204" pitchFamily="34" charset="0"/>
            </a:rPr>
          </a:br>
          <a:r>
            <a:rPr lang="en-US" sz="1400" b="1" kern="1200">
              <a:latin typeface="Arial" panose="020B0604020202020204" pitchFamily="34" charset="0"/>
              <a:cs typeface="Arial" panose="020B0604020202020204" pitchFamily="34" charset="0"/>
            </a:rPr>
            <a:t>14</a:t>
          </a:r>
          <a:r>
            <a:rPr lang="en-US" sz="1400" b="1" kern="1200" baseline="30000">
              <a:latin typeface="Arial" panose="020B0604020202020204" pitchFamily="34" charset="0"/>
              <a:cs typeface="Arial" panose="020B0604020202020204" pitchFamily="34" charset="0"/>
            </a:rPr>
            <a:t>th</a:t>
          </a:r>
          <a:r>
            <a:rPr lang="en-US" sz="1400" b="1" kern="1200">
              <a:latin typeface="Arial" panose="020B0604020202020204" pitchFamily="34" charset="0"/>
              <a:cs typeface="Arial" panose="020B0604020202020204" pitchFamily="34" charset="0"/>
            </a:rPr>
            <a:t> April – 27</a:t>
          </a:r>
          <a:r>
            <a:rPr lang="en-US" sz="1400" b="1" kern="1200" baseline="30000">
              <a:latin typeface="Arial" panose="020B0604020202020204" pitchFamily="34" charset="0"/>
              <a:cs typeface="Arial" panose="020B0604020202020204" pitchFamily="34" charset="0"/>
            </a:rPr>
            <a:t>th</a:t>
          </a:r>
          <a:r>
            <a:rPr lang="en-US" sz="1400" b="1" kern="1200">
              <a:latin typeface="Arial" panose="020B0604020202020204" pitchFamily="34" charset="0"/>
              <a:cs typeface="Arial" panose="020B0604020202020204" pitchFamily="34" charset="0"/>
            </a:rPr>
            <a:t> April ‘26</a:t>
          </a:r>
        </a:p>
      </dsp:txBody>
      <dsp:txXfrm>
        <a:off x="3461666" y="893086"/>
        <a:ext cx="2459542" cy="1337745"/>
      </dsp:txXfrm>
    </dsp:sp>
    <dsp:sp modelId="{8A9A2E49-64CE-4AB4-B20C-BC9800D43B31}">
      <dsp:nvSpPr>
        <dsp:cNvPr id="0" name=""/>
        <dsp:cNvSpPr/>
      </dsp:nvSpPr>
      <dsp:spPr>
        <a:xfrm>
          <a:off x="3461666" y="423067"/>
          <a:ext cx="2459542" cy="470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kern="1200"/>
            <a:t>Survey Participation </a:t>
          </a:r>
        </a:p>
      </dsp:txBody>
      <dsp:txXfrm>
        <a:off x="3461666" y="423067"/>
        <a:ext cx="2459542" cy="470018"/>
      </dsp:txXfrm>
    </dsp:sp>
    <dsp:sp modelId="{DFE0B8A4-D75C-49D5-A97E-2111CC60F75E}">
      <dsp:nvSpPr>
        <dsp:cNvPr id="0" name=""/>
        <dsp:cNvSpPr/>
      </dsp:nvSpPr>
      <dsp:spPr>
        <a:xfrm>
          <a:off x="3209009" y="921959"/>
          <a:ext cx="0" cy="1337745"/>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2764B9C-7EDB-4368-B6EE-1E8C577CAA13}">
      <dsp:nvSpPr>
        <dsp:cNvPr id="0" name=""/>
        <dsp:cNvSpPr/>
      </dsp:nvSpPr>
      <dsp:spPr>
        <a:xfrm>
          <a:off x="3165757" y="2217403"/>
          <a:ext cx="84603" cy="84603"/>
        </a:xfrm>
        <a:prstGeom prst="ellipse">
          <a:avLst/>
        </a:prstGeom>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sp:spPr>
      <dsp:style>
        <a:lnRef idx="1">
          <a:scrgbClr r="0" g="0" b="0"/>
        </a:lnRef>
        <a:fillRef idx="3">
          <a:scrgbClr r="0" g="0" b="0"/>
        </a:fillRef>
        <a:effectRef idx="2">
          <a:scrgbClr r="0" g="0" b="0"/>
        </a:effectRef>
        <a:fontRef idx="minor">
          <a:schemeClr val="lt1"/>
        </a:fontRef>
      </dsp:style>
    </dsp:sp>
    <dsp:sp modelId="{2D018024-1362-4787-ABD3-652076872D34}">
      <dsp:nvSpPr>
        <dsp:cNvPr id="0" name=""/>
        <dsp:cNvSpPr/>
      </dsp:nvSpPr>
      <dsp:spPr>
        <a:xfrm rot="18900000">
          <a:off x="4528826" y="3666282"/>
          <a:ext cx="332353" cy="332353"/>
        </a:xfrm>
        <a:prstGeom prst="teardrop">
          <a:avLst>
            <a:gd name="adj" fmla="val 11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EDB2BB4-3170-4790-A23C-0BDB788466DA}">
      <dsp:nvSpPr>
        <dsp:cNvPr id="0" name=""/>
        <dsp:cNvSpPr/>
      </dsp:nvSpPr>
      <dsp:spPr>
        <a:xfrm>
          <a:off x="4565748" y="3703204"/>
          <a:ext cx="258510" cy="258510"/>
        </a:xfrm>
        <a:prstGeom prst="ellipse">
          <a:avLst/>
        </a:prstGeom>
        <a:solidFill>
          <a:schemeClr val="lt1">
            <a:alpha val="90000"/>
            <a:hueOff val="0"/>
            <a:satOff val="0"/>
            <a:lumOff val="0"/>
            <a:alphaOff val="0"/>
          </a:schemeClr>
        </a:solidFill>
        <a:ln w="9525" cap="flat" cmpd="sng" algn="ctr">
          <a:noFill/>
          <a:prstDash val="solid"/>
          <a:miter lim="800000"/>
        </a:ln>
        <a:effectLst/>
      </dsp:spPr>
      <dsp:style>
        <a:lnRef idx="1">
          <a:scrgbClr r="0" g="0" b="0"/>
        </a:lnRef>
        <a:fillRef idx="1">
          <a:scrgbClr r="0" g="0" b="0"/>
        </a:fillRef>
        <a:effectRef idx="0">
          <a:scrgbClr r="0" g="0" b="0"/>
        </a:effectRef>
        <a:fontRef idx="minor"/>
      </dsp:style>
    </dsp:sp>
    <dsp:sp modelId="{0CAAF1A2-E87F-4041-8B01-99BBEEA4D396}">
      <dsp:nvSpPr>
        <dsp:cNvPr id="0" name=""/>
        <dsp:cNvSpPr/>
      </dsp:nvSpPr>
      <dsp:spPr>
        <a:xfrm>
          <a:off x="5064354" y="2275347"/>
          <a:ext cx="2018894" cy="1337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b="0" kern="1200" err="1">
              <a:latin typeface="Arial" panose="020B0604020202020204" pitchFamily="34" charset="0"/>
              <a:cs typeface="Arial" panose="020B0604020202020204" pitchFamily="34" charset="0"/>
            </a:rPr>
            <a:t>RECCo</a:t>
          </a:r>
          <a:r>
            <a:rPr lang="en-US" sz="1400" b="0" kern="1200">
              <a:latin typeface="Arial" panose="020B0604020202020204" pitchFamily="34" charset="0"/>
              <a:cs typeface="Arial" panose="020B0604020202020204" pitchFamily="34" charset="0"/>
            </a:rPr>
            <a:t> and DCC share draft submissions and supporting evidence</a:t>
          </a:r>
          <a:br>
            <a:rPr lang="en-US" sz="1400" b="0" kern="1200">
              <a:latin typeface="Outfit" panose="020B0604020202020204" charset="0"/>
            </a:rPr>
          </a:br>
          <a:br>
            <a:rPr lang="en-US" sz="1400" b="0" kern="1200">
              <a:latin typeface="Outfit" panose="020B0604020202020204" charset="0"/>
            </a:rPr>
          </a:br>
          <a:r>
            <a:rPr lang="en-US" sz="1400" b="1" kern="1200">
              <a:latin typeface="Outfit" panose="020B0604020202020204" charset="0"/>
            </a:rPr>
            <a:t>June ‘26</a:t>
          </a:r>
        </a:p>
      </dsp:txBody>
      <dsp:txXfrm>
        <a:off x="5064354" y="2275347"/>
        <a:ext cx="2018894" cy="1337745"/>
      </dsp:txXfrm>
    </dsp:sp>
    <dsp:sp modelId="{EBA0466F-C858-48A5-A046-43C1286EB8B0}">
      <dsp:nvSpPr>
        <dsp:cNvPr id="0" name=""/>
        <dsp:cNvSpPr/>
      </dsp:nvSpPr>
      <dsp:spPr>
        <a:xfrm>
          <a:off x="5064354" y="3613092"/>
          <a:ext cx="2018894" cy="470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b="1" kern="1200">
              <a:latin typeface="Outfit SemiBold"/>
            </a:rPr>
            <a:t>Collaborative Reporting</a:t>
          </a:r>
        </a:p>
      </dsp:txBody>
      <dsp:txXfrm>
        <a:off x="5064354" y="3613092"/>
        <a:ext cx="2018894" cy="470018"/>
      </dsp:txXfrm>
    </dsp:sp>
    <dsp:sp modelId="{A6B3C714-3E55-4F10-8EC9-B37BB5983881}">
      <dsp:nvSpPr>
        <dsp:cNvPr id="0" name=""/>
        <dsp:cNvSpPr/>
      </dsp:nvSpPr>
      <dsp:spPr>
        <a:xfrm>
          <a:off x="4695003" y="2259705"/>
          <a:ext cx="0" cy="1337745"/>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D2D27321-3B01-4190-9D17-7D6A6571448D}">
      <dsp:nvSpPr>
        <dsp:cNvPr id="0" name=""/>
        <dsp:cNvSpPr/>
      </dsp:nvSpPr>
      <dsp:spPr>
        <a:xfrm>
          <a:off x="4651751" y="2217403"/>
          <a:ext cx="84603" cy="84603"/>
        </a:xfrm>
        <a:prstGeom prst="ellipse">
          <a:avLst/>
        </a:prstGeom>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sp:spPr>
      <dsp:style>
        <a:lnRef idx="1">
          <a:scrgbClr r="0" g="0" b="0"/>
        </a:lnRef>
        <a:fillRef idx="3">
          <a:scrgbClr r="0" g="0" b="0"/>
        </a:fillRef>
        <a:effectRef idx="2">
          <a:scrgbClr r="0" g="0" b="0"/>
        </a:effectRef>
        <a:fontRef idx="minor">
          <a:schemeClr val="lt1"/>
        </a:fontRef>
      </dsp:style>
    </dsp:sp>
    <dsp:sp modelId="{35BF5205-A364-4F66-8DF2-65992C93222F}">
      <dsp:nvSpPr>
        <dsp:cNvPr id="0" name=""/>
        <dsp:cNvSpPr/>
      </dsp:nvSpPr>
      <dsp:spPr>
        <a:xfrm rot="8100000">
          <a:off x="6014820" y="520773"/>
          <a:ext cx="332353" cy="332353"/>
        </a:xfrm>
        <a:prstGeom prst="teardrop">
          <a:avLst>
            <a:gd name="adj" fmla="val 11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B219B70-D522-4200-B19C-64D290943A38}">
      <dsp:nvSpPr>
        <dsp:cNvPr id="0" name=""/>
        <dsp:cNvSpPr/>
      </dsp:nvSpPr>
      <dsp:spPr>
        <a:xfrm>
          <a:off x="6051741" y="557695"/>
          <a:ext cx="258510" cy="258510"/>
        </a:xfrm>
        <a:prstGeom prst="ellipse">
          <a:avLst/>
        </a:prstGeom>
        <a:solidFill>
          <a:schemeClr val="lt1">
            <a:alpha val="90000"/>
            <a:hueOff val="0"/>
            <a:satOff val="0"/>
            <a:lumOff val="0"/>
            <a:alphaOff val="0"/>
          </a:schemeClr>
        </a:solidFill>
        <a:ln w="9525" cap="flat" cmpd="sng" algn="ctr">
          <a:noFill/>
          <a:prstDash val="solid"/>
          <a:miter lim="800000"/>
        </a:ln>
        <a:effectLst/>
      </dsp:spPr>
      <dsp:style>
        <a:lnRef idx="1">
          <a:scrgbClr r="0" g="0" b="0"/>
        </a:lnRef>
        <a:fillRef idx="1">
          <a:scrgbClr r="0" g="0" b="0"/>
        </a:fillRef>
        <a:effectRef idx="0">
          <a:scrgbClr r="0" g="0" b="0"/>
        </a:effectRef>
        <a:fontRef idx="minor"/>
      </dsp:style>
    </dsp:sp>
    <dsp:sp modelId="{5D6591F2-24E1-4747-9CC5-8A3E1F028F1E}">
      <dsp:nvSpPr>
        <dsp:cNvPr id="0" name=""/>
        <dsp:cNvSpPr/>
      </dsp:nvSpPr>
      <dsp:spPr>
        <a:xfrm>
          <a:off x="6455585" y="850944"/>
          <a:ext cx="2476806" cy="1337745"/>
        </a:xfrm>
        <a:prstGeom prst="rect">
          <a:avLst/>
        </a:prstGeom>
        <a:noFill/>
        <a:ln>
          <a:noFill/>
        </a:ln>
        <a:effectLst/>
      </dsp:spPr>
      <dsp:style>
        <a:lnRef idx="0">
          <a:scrgbClr r="0" g="0" b="0"/>
        </a:lnRef>
        <a:fillRef idx="0">
          <a:scrgbClr r="0" g="0" b="0"/>
        </a:fillRef>
        <a:effectRef idx="0">
          <a:scrgbClr r="0" g="0" b="0"/>
        </a:effectRef>
        <a:fontRef idx="minor"/>
      </dsp:style>
    </dsp:sp>
    <dsp:sp modelId="{83599895-884B-4602-9EC8-4881A0C692F4}">
      <dsp:nvSpPr>
        <dsp:cNvPr id="0" name=""/>
        <dsp:cNvSpPr/>
      </dsp:nvSpPr>
      <dsp:spPr>
        <a:xfrm>
          <a:off x="6455585" y="380925"/>
          <a:ext cx="2476806" cy="470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b="1" kern="1200">
              <a:latin typeface="+mn-lt"/>
            </a:rPr>
            <a:t>Submission to Ofgem </a:t>
          </a:r>
        </a:p>
      </dsp:txBody>
      <dsp:txXfrm>
        <a:off x="6455585" y="380925"/>
        <a:ext cx="2476806" cy="470018"/>
      </dsp:txXfrm>
    </dsp:sp>
    <dsp:sp modelId="{6359C043-C2BD-4BD5-9F03-8E2C4A3B6A42}">
      <dsp:nvSpPr>
        <dsp:cNvPr id="0" name=""/>
        <dsp:cNvSpPr/>
      </dsp:nvSpPr>
      <dsp:spPr>
        <a:xfrm>
          <a:off x="6180996" y="921959"/>
          <a:ext cx="0" cy="1337745"/>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ED68F5F-A43A-4CB1-825A-6DB909507630}">
      <dsp:nvSpPr>
        <dsp:cNvPr id="0" name=""/>
        <dsp:cNvSpPr/>
      </dsp:nvSpPr>
      <dsp:spPr>
        <a:xfrm>
          <a:off x="6137744" y="2217403"/>
          <a:ext cx="84603" cy="84603"/>
        </a:xfrm>
        <a:prstGeom prst="ellipse">
          <a:avLst/>
        </a:prstGeom>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sp:spPr>
      <dsp:style>
        <a:lnRef idx="1">
          <a:scrgbClr r="0" g="0" b="0"/>
        </a:lnRef>
        <a:fillRef idx="3">
          <a:scrgbClr r="0" g="0" b="0"/>
        </a:fillRef>
        <a:effectRef idx="2">
          <a:scrgbClr r="0" g="0" b="0"/>
        </a:effectRef>
        <a:fontRef idx="minor">
          <a:schemeClr val="lt1"/>
        </a:fontRef>
      </dsp:style>
    </dsp:sp>
    <dsp:sp modelId="{0BFF6ECE-9F4C-47A5-A8EA-76006CA73FE6}">
      <dsp:nvSpPr>
        <dsp:cNvPr id="0" name=""/>
        <dsp:cNvSpPr/>
      </dsp:nvSpPr>
      <dsp:spPr>
        <a:xfrm rot="18900000">
          <a:off x="7500813" y="3666282"/>
          <a:ext cx="332353" cy="332353"/>
        </a:xfrm>
        <a:prstGeom prst="teardrop">
          <a:avLst>
            <a:gd name="adj" fmla="val 11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A5341AA-A698-4D83-9C2C-D80D22F2B5C5}">
      <dsp:nvSpPr>
        <dsp:cNvPr id="0" name=""/>
        <dsp:cNvSpPr/>
      </dsp:nvSpPr>
      <dsp:spPr>
        <a:xfrm>
          <a:off x="7537735" y="3703204"/>
          <a:ext cx="258510" cy="258510"/>
        </a:xfrm>
        <a:prstGeom prst="ellipse">
          <a:avLst/>
        </a:prstGeom>
        <a:solidFill>
          <a:schemeClr val="lt1">
            <a:alpha val="90000"/>
            <a:hueOff val="0"/>
            <a:satOff val="0"/>
            <a:lumOff val="0"/>
            <a:alphaOff val="0"/>
          </a:schemeClr>
        </a:solidFill>
        <a:ln w="9525" cap="flat" cmpd="sng" algn="ctr">
          <a:noFill/>
          <a:prstDash val="solid"/>
          <a:miter lim="800000"/>
        </a:ln>
        <a:effectLst/>
      </dsp:spPr>
      <dsp:style>
        <a:lnRef idx="1">
          <a:scrgbClr r="0" g="0" b="0"/>
        </a:lnRef>
        <a:fillRef idx="1">
          <a:scrgbClr r="0" g="0" b="0"/>
        </a:fillRef>
        <a:effectRef idx="0">
          <a:scrgbClr r="0" g="0" b="0"/>
        </a:effectRef>
        <a:fontRef idx="minor"/>
      </dsp:style>
    </dsp:sp>
    <dsp:sp modelId="{3DDF22EC-0C01-4E5C-9828-A914D122588B}">
      <dsp:nvSpPr>
        <dsp:cNvPr id="0" name=""/>
        <dsp:cNvSpPr/>
      </dsp:nvSpPr>
      <dsp:spPr>
        <a:xfrm>
          <a:off x="7941291" y="2267060"/>
          <a:ext cx="2476806" cy="1337745"/>
        </a:xfrm>
        <a:prstGeom prst="rect">
          <a:avLst/>
        </a:prstGeom>
        <a:noFill/>
        <a:ln>
          <a:noFill/>
        </a:ln>
        <a:effectLst/>
      </dsp:spPr>
      <dsp:style>
        <a:lnRef idx="0">
          <a:scrgbClr r="0" g="0" b="0"/>
        </a:lnRef>
        <a:fillRef idx="0">
          <a:scrgbClr r="0" g="0" b="0"/>
        </a:fillRef>
        <a:effectRef idx="0">
          <a:scrgbClr r="0" g="0" b="0"/>
        </a:effectRef>
        <a:fontRef idx="minor"/>
      </dsp:style>
    </dsp:sp>
    <dsp:sp modelId="{ED7840CF-9DFE-4786-9E0E-127E3C040843}">
      <dsp:nvSpPr>
        <dsp:cNvPr id="0" name=""/>
        <dsp:cNvSpPr/>
      </dsp:nvSpPr>
      <dsp:spPr>
        <a:xfrm>
          <a:off x="7941291" y="3604806"/>
          <a:ext cx="2476806" cy="470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b="1" kern="1200">
              <a:latin typeface="Arial" panose="020B0604020202020204" pitchFamily="34" charset="0"/>
              <a:cs typeface="Arial" panose="020B0604020202020204" pitchFamily="34" charset="0"/>
            </a:rPr>
            <a:t>Consultation</a:t>
          </a:r>
          <a:r>
            <a:rPr lang="en-US" sz="1400" b="1" kern="1200">
              <a:latin typeface="+mj-lt"/>
            </a:rPr>
            <a:t> </a:t>
          </a:r>
        </a:p>
      </dsp:txBody>
      <dsp:txXfrm>
        <a:off x="7941291" y="3604806"/>
        <a:ext cx="2476806" cy="470018"/>
      </dsp:txXfrm>
    </dsp:sp>
    <dsp:sp modelId="{4A414332-CB9A-4A16-90C5-E080F3675909}">
      <dsp:nvSpPr>
        <dsp:cNvPr id="0" name=""/>
        <dsp:cNvSpPr/>
      </dsp:nvSpPr>
      <dsp:spPr>
        <a:xfrm>
          <a:off x="7666990" y="2259705"/>
          <a:ext cx="0" cy="1337745"/>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B70F685-ED18-42A9-AAEF-BF0FF04DECEA}">
      <dsp:nvSpPr>
        <dsp:cNvPr id="0" name=""/>
        <dsp:cNvSpPr/>
      </dsp:nvSpPr>
      <dsp:spPr>
        <a:xfrm>
          <a:off x="7623738" y="2217403"/>
          <a:ext cx="84603" cy="84603"/>
        </a:xfrm>
        <a:prstGeom prst="ellipse">
          <a:avLst/>
        </a:prstGeom>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sp:spPr>
      <dsp:style>
        <a:lnRef idx="1">
          <a:scrgbClr r="0" g="0" b="0"/>
        </a:lnRef>
        <a:fillRef idx="3">
          <a:scrgbClr r="0" g="0" b="0"/>
        </a:fillRef>
        <a:effectRef idx="2">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4FF735-BE4F-4349-A46F-1D756724400F}">
      <dsp:nvSpPr>
        <dsp:cNvPr id="0" name=""/>
        <dsp:cNvSpPr/>
      </dsp:nvSpPr>
      <dsp:spPr>
        <a:xfrm rot="10800000">
          <a:off x="1875292" y="166"/>
          <a:ext cx="6443167" cy="100955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5188" tIns="64770" rIns="120904" bIns="64770" numCol="1" spcCol="1270" anchor="t" anchorCtr="0">
          <a:noAutofit/>
        </a:bodyPr>
        <a:lstStyle/>
        <a:p>
          <a:pPr marL="0" lvl="0" indent="0" algn="l" defTabSz="755650">
            <a:lnSpc>
              <a:spcPct val="90000"/>
            </a:lnSpc>
            <a:spcBef>
              <a:spcPct val="0"/>
            </a:spcBef>
            <a:spcAft>
              <a:spcPct val="35000"/>
            </a:spcAft>
            <a:buNone/>
          </a:pPr>
          <a:r>
            <a:rPr lang="en-GB" sz="1700" kern="1200">
              <a:latin typeface="Arial" panose="020B0604020202020204" pitchFamily="34" charset="0"/>
              <a:cs typeface="Arial" panose="020B0604020202020204" pitchFamily="34" charset="0"/>
            </a:rPr>
            <a:t>Upcoming webinars</a:t>
          </a:r>
        </a:p>
        <a:p>
          <a:pPr marL="114300" lvl="1" indent="-114300" algn="l" defTabSz="577850">
            <a:lnSpc>
              <a:spcPct val="90000"/>
            </a:lnSpc>
            <a:spcBef>
              <a:spcPct val="0"/>
            </a:spcBef>
            <a:spcAft>
              <a:spcPct val="15000"/>
            </a:spcAft>
            <a:buChar char="•"/>
          </a:pPr>
          <a:r>
            <a:rPr lang="en-GB" sz="1300" kern="1200">
              <a:latin typeface="Arial" panose="020B0604020202020204" pitchFamily="34" charset="0"/>
              <a:cs typeface="Arial" panose="020B0604020202020204" pitchFamily="34" charset="0"/>
            </a:rPr>
            <a:t>Consumer Consent - 16 April 2026, sign up </a:t>
          </a:r>
          <a:r>
            <a:rPr lang="en-GB" sz="1300" kern="1200">
              <a:latin typeface="Arial" panose="020B0604020202020204" pitchFamily="34" charset="0"/>
              <a:cs typeface="Arial" panose="020B06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here</a:t>
          </a:r>
          <a:r>
            <a:rPr lang="en-GB" sz="1300" kern="1200">
              <a:latin typeface="Arial" panose="020B0604020202020204" pitchFamily="34" charset="0"/>
              <a:cs typeface="Arial" panose="020B0604020202020204" pitchFamily="34" charset="0"/>
            </a:rPr>
            <a:t>.</a:t>
          </a:r>
        </a:p>
        <a:p>
          <a:pPr marL="114300" lvl="1" indent="-114300" algn="l" defTabSz="577850">
            <a:lnSpc>
              <a:spcPct val="90000"/>
            </a:lnSpc>
            <a:spcBef>
              <a:spcPct val="0"/>
            </a:spcBef>
            <a:spcAft>
              <a:spcPct val="15000"/>
            </a:spcAft>
            <a:buChar char="•"/>
          </a:pPr>
          <a:r>
            <a:rPr lang="en-GB" sz="1300" kern="1200">
              <a:latin typeface="Arial" panose="020B0604020202020204" pitchFamily="34" charset="0"/>
              <a:cs typeface="Arial" panose="020B0604020202020204" pitchFamily="34" charset="0"/>
            </a:rPr>
            <a:t>Intro to the REC - 22 April 2026, sign up </a:t>
          </a:r>
          <a:r>
            <a:rPr lang="en-GB" sz="1300" kern="1200">
              <a:latin typeface="Arial" panose="020B0604020202020204" pitchFamily="34" charset="0"/>
              <a:cs typeface="Arial" panose="020B0604020202020204" pitchFamily="34" charset="0"/>
              <a:hlinkClick xmlns:r="http://schemas.openxmlformats.org/officeDocument/2006/relationships" r:id="rId2">
                <a:extLst>
                  <a:ext uri="{A12FA001-AC4F-418D-AE19-62706E023703}">
                    <ahyp:hlinkClr xmlns:ahyp="http://schemas.microsoft.com/office/drawing/2018/hyperlinkcolor" val="tx"/>
                  </a:ext>
                </a:extLst>
              </a:hlinkClick>
            </a:rPr>
            <a:t>here</a:t>
          </a:r>
          <a:r>
            <a:rPr lang="en-GB" sz="1300" kern="1200">
              <a:latin typeface="Arial" panose="020B0604020202020204" pitchFamily="34" charset="0"/>
              <a:cs typeface="Arial" panose="020B0604020202020204" pitchFamily="34" charset="0"/>
            </a:rPr>
            <a:t>. </a:t>
          </a:r>
        </a:p>
      </dsp:txBody>
      <dsp:txXfrm rot="10800000">
        <a:off x="2127682" y="166"/>
        <a:ext cx="6190777" cy="1009559"/>
      </dsp:txXfrm>
    </dsp:sp>
    <dsp:sp modelId="{3413A07A-1AEC-413B-A773-1FF7B1FD4E3A}">
      <dsp:nvSpPr>
        <dsp:cNvPr id="0" name=""/>
        <dsp:cNvSpPr/>
      </dsp:nvSpPr>
      <dsp:spPr>
        <a:xfrm>
          <a:off x="1370513" y="166"/>
          <a:ext cx="1009559" cy="1009559"/>
        </a:xfrm>
        <a:prstGeom prst="ellipse">
          <a:avLst/>
        </a:prstGeom>
        <a:blipFill>
          <a:blip xmlns:r="http://schemas.openxmlformats.org/officeDocument/2006/relationships" r:embed="rId3"/>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B98873C-145B-4BEF-8B6D-922D606FC204}">
      <dsp:nvSpPr>
        <dsp:cNvPr id="0" name=""/>
        <dsp:cNvSpPr/>
      </dsp:nvSpPr>
      <dsp:spPr>
        <a:xfrm rot="10800000">
          <a:off x="1875292" y="1311087"/>
          <a:ext cx="6443167" cy="100955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5188" tIns="64770" rIns="120904" bIns="64770" numCol="1" spcCol="1270" anchor="t" anchorCtr="0">
          <a:noAutofit/>
        </a:bodyPr>
        <a:lstStyle/>
        <a:p>
          <a:pPr marL="0" lvl="0" indent="0" algn="l" defTabSz="755650">
            <a:lnSpc>
              <a:spcPct val="90000"/>
            </a:lnSpc>
            <a:spcBef>
              <a:spcPct val="0"/>
            </a:spcBef>
            <a:spcAft>
              <a:spcPct val="35000"/>
            </a:spcAft>
            <a:buNone/>
          </a:pPr>
          <a:r>
            <a:rPr lang="en-GB" sz="1700" kern="1200">
              <a:latin typeface="Arial" panose="020B0604020202020204" pitchFamily="34" charset="0"/>
              <a:cs typeface="Arial" panose="020B0604020202020204" pitchFamily="34" charset="0"/>
            </a:rPr>
            <a:t>Gas MEM Reconciliation</a:t>
          </a:r>
        </a:p>
        <a:p>
          <a:pPr marL="114300" lvl="1" indent="-114300" algn="l" defTabSz="577850">
            <a:lnSpc>
              <a:spcPct val="90000"/>
            </a:lnSpc>
            <a:spcBef>
              <a:spcPct val="0"/>
            </a:spcBef>
            <a:spcAft>
              <a:spcPct val="15000"/>
            </a:spcAft>
            <a:buChar char="•"/>
          </a:pPr>
          <a:r>
            <a:rPr lang="en-GB" sz="1300" kern="1200" err="1">
              <a:latin typeface="Arial" panose="020B0604020202020204" pitchFamily="34" charset="0"/>
              <a:cs typeface="Arial" panose="020B0604020202020204" pitchFamily="34" charset="0"/>
            </a:rPr>
            <a:t>Datacut</a:t>
          </a:r>
          <a:r>
            <a:rPr lang="en-GB" sz="1300" kern="1200">
              <a:latin typeface="Arial" panose="020B0604020202020204" pitchFamily="34" charset="0"/>
              <a:cs typeface="Arial" panose="020B0604020202020204" pitchFamily="34" charset="0"/>
            </a:rPr>
            <a:t> from 01 April 2026, must be uploaded to Huddle by 24 April 2026. </a:t>
          </a:r>
        </a:p>
      </dsp:txBody>
      <dsp:txXfrm rot="10800000">
        <a:off x="2127682" y="1311087"/>
        <a:ext cx="6190777" cy="1009559"/>
      </dsp:txXfrm>
    </dsp:sp>
    <dsp:sp modelId="{7FE6A6FA-01CD-4E0C-8DCE-13473EFDA6C8}">
      <dsp:nvSpPr>
        <dsp:cNvPr id="0" name=""/>
        <dsp:cNvSpPr/>
      </dsp:nvSpPr>
      <dsp:spPr>
        <a:xfrm>
          <a:off x="1370513" y="1311087"/>
          <a:ext cx="1009559" cy="1009559"/>
        </a:xfrm>
        <a:prstGeom prst="ellipse">
          <a:avLst/>
        </a:prstGeom>
        <a:blipFill>
          <a:blip xmlns:r="http://schemas.openxmlformats.org/officeDocument/2006/relationships" r:embed="rId4"/>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92DEC39-A469-428B-AF69-6916DC3A3A8E}">
      <dsp:nvSpPr>
        <dsp:cNvPr id="0" name=""/>
        <dsp:cNvSpPr/>
      </dsp:nvSpPr>
      <dsp:spPr>
        <a:xfrm rot="10800000">
          <a:off x="1875292" y="2622008"/>
          <a:ext cx="6443167" cy="100955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5188" tIns="64770" rIns="120904" bIns="64770" numCol="1" spcCol="1270" anchor="t" anchorCtr="0">
          <a:noAutofit/>
        </a:bodyPr>
        <a:lstStyle/>
        <a:p>
          <a:pPr marL="0" lvl="0" indent="0" algn="l" defTabSz="755650">
            <a:lnSpc>
              <a:spcPct val="90000"/>
            </a:lnSpc>
            <a:spcBef>
              <a:spcPct val="0"/>
            </a:spcBef>
            <a:spcAft>
              <a:spcPct val="35000"/>
            </a:spcAft>
            <a:buNone/>
          </a:pPr>
          <a:r>
            <a:rPr lang="en-GB" sz="1700" kern="1200">
              <a:latin typeface="Arial" panose="020B0604020202020204" pitchFamily="34" charset="0"/>
              <a:cs typeface="Arial" panose="020B0604020202020204" pitchFamily="34" charset="0"/>
            </a:rPr>
            <a:t>Electricity MEM/DNO Contacts refresh</a:t>
          </a:r>
        </a:p>
        <a:p>
          <a:pPr marL="114300" lvl="1" indent="-114300" algn="l" defTabSz="577850">
            <a:lnSpc>
              <a:spcPct val="90000"/>
            </a:lnSpc>
            <a:spcBef>
              <a:spcPct val="0"/>
            </a:spcBef>
            <a:spcAft>
              <a:spcPct val="15000"/>
            </a:spcAft>
            <a:buChar char="•"/>
          </a:pPr>
          <a:r>
            <a:rPr lang="en-GB" sz="1300" kern="1200">
              <a:latin typeface="Arial" panose="020B0604020202020204" pitchFamily="34" charset="0"/>
              <a:cs typeface="Arial" panose="020B0604020202020204" pitchFamily="34" charset="0"/>
            </a:rPr>
            <a:t>OAMs to reach out this month to verify contacts held within the Metering Hub</a:t>
          </a:r>
        </a:p>
      </dsp:txBody>
      <dsp:txXfrm rot="10800000">
        <a:off x="2127682" y="2622008"/>
        <a:ext cx="6190777" cy="1009559"/>
      </dsp:txXfrm>
    </dsp:sp>
    <dsp:sp modelId="{8B43C754-FB3B-4E29-BBDA-61EF89D80BD0}">
      <dsp:nvSpPr>
        <dsp:cNvPr id="0" name=""/>
        <dsp:cNvSpPr/>
      </dsp:nvSpPr>
      <dsp:spPr>
        <a:xfrm>
          <a:off x="1370513" y="2622008"/>
          <a:ext cx="1009559" cy="1009559"/>
        </a:xfrm>
        <a:prstGeom prst="ellipse">
          <a:avLst/>
        </a:prstGeom>
        <a:blipFill>
          <a:blip xmlns:r="http://schemas.openxmlformats.org/officeDocument/2006/relationships" r:embed="rId5"/>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670616C-1A9B-4DB0-B53E-AD33B9323680}">
      <dsp:nvSpPr>
        <dsp:cNvPr id="0" name=""/>
        <dsp:cNvSpPr/>
      </dsp:nvSpPr>
      <dsp:spPr>
        <a:xfrm rot="10800000">
          <a:off x="1875292" y="3932929"/>
          <a:ext cx="6443167" cy="100955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5188" tIns="64770" rIns="120904" bIns="64770" numCol="1" spcCol="1270" anchor="t" anchorCtr="0">
          <a:noAutofit/>
        </a:bodyPr>
        <a:lstStyle/>
        <a:p>
          <a:pPr marL="0" lvl="0" indent="0" algn="l" defTabSz="755650">
            <a:lnSpc>
              <a:spcPct val="90000"/>
            </a:lnSpc>
            <a:spcBef>
              <a:spcPct val="0"/>
            </a:spcBef>
            <a:spcAft>
              <a:spcPct val="35000"/>
            </a:spcAft>
            <a:buNone/>
          </a:pPr>
          <a:r>
            <a:rPr lang="en-GB" sz="1700" kern="1200">
              <a:latin typeface="Arial" panose="020B0604020202020204" pitchFamily="34" charset="0"/>
              <a:cs typeface="Arial" panose="020B0604020202020204" pitchFamily="34" charset="0"/>
            </a:rPr>
            <a:t>Data Cleanse Sprint 5</a:t>
          </a:r>
        </a:p>
        <a:p>
          <a:pPr marL="114300" lvl="1" indent="-114300" algn="l" defTabSz="577850">
            <a:lnSpc>
              <a:spcPct val="90000"/>
            </a:lnSpc>
            <a:spcBef>
              <a:spcPct val="0"/>
            </a:spcBef>
            <a:spcAft>
              <a:spcPct val="15000"/>
            </a:spcAft>
            <a:buChar char="•"/>
          </a:pPr>
          <a:r>
            <a:rPr lang="en-GB" sz="1300" kern="1200">
              <a:latin typeface="Arial" panose="020B0604020202020204" pitchFamily="34" charset="0"/>
              <a:cs typeface="Arial" panose="020B0604020202020204" pitchFamily="34" charset="0"/>
            </a:rPr>
            <a:t>Sprint 5 closes 30 April 2026</a:t>
          </a:r>
        </a:p>
        <a:p>
          <a:pPr marL="114300" lvl="1" indent="-114300" algn="l" defTabSz="577850">
            <a:lnSpc>
              <a:spcPct val="90000"/>
            </a:lnSpc>
            <a:spcBef>
              <a:spcPct val="0"/>
            </a:spcBef>
            <a:spcAft>
              <a:spcPct val="15000"/>
            </a:spcAft>
            <a:buChar char="•"/>
          </a:pPr>
          <a:r>
            <a:rPr lang="en-GB" sz="1300" kern="1200">
              <a:latin typeface="Arial" panose="020B0604020202020204" pitchFamily="34" charset="0"/>
              <a:cs typeface="Arial" panose="020B0604020202020204" pitchFamily="34" charset="0"/>
            </a:rPr>
            <a:t>Reports issued on 07 May 2026 will determine whether each relevant party is compliant with the below targets.</a:t>
          </a:r>
        </a:p>
      </dsp:txBody>
      <dsp:txXfrm rot="10800000">
        <a:off x="2127682" y="3932929"/>
        <a:ext cx="6190777" cy="1009559"/>
      </dsp:txXfrm>
    </dsp:sp>
    <dsp:sp modelId="{654C46CB-B42D-4D64-9B92-63856E902BAD}">
      <dsp:nvSpPr>
        <dsp:cNvPr id="0" name=""/>
        <dsp:cNvSpPr/>
      </dsp:nvSpPr>
      <dsp:spPr>
        <a:xfrm>
          <a:off x="1370513" y="3932929"/>
          <a:ext cx="1009559" cy="1009559"/>
        </a:xfrm>
        <a:prstGeom prst="ellipse">
          <a:avLst/>
        </a:prstGeom>
        <a:blipFill>
          <a:blip xmlns:r="http://schemas.openxmlformats.org/officeDocument/2006/relationships" r:embed="rId6"/>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10/04/2026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10/04/2026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4</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923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94878DE-8084-4216-B69F-B56B32E0275A}" type="slidenum">
              <a:rPr lang="en-GB" smtClean="0"/>
              <a:t>22</a:t>
            </a:fld>
            <a:endParaRPr lang="en-GB"/>
          </a:p>
        </p:txBody>
      </p:sp>
    </p:spTree>
    <p:extLst>
      <p:ext uri="{BB962C8B-B14F-4D97-AF65-F5344CB8AC3E}">
        <p14:creationId xmlns:p14="http://schemas.microsoft.com/office/powerpoint/2010/main" val="3330799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94878DE-8084-4216-B69F-B56B32E0275A}" type="slidenum">
              <a:rPr lang="en-GB" smtClean="0"/>
              <a:t>23</a:t>
            </a:fld>
            <a:endParaRPr lang="en-GB"/>
          </a:p>
        </p:txBody>
      </p:sp>
    </p:spTree>
    <p:extLst>
      <p:ext uri="{BB962C8B-B14F-4D97-AF65-F5344CB8AC3E}">
        <p14:creationId xmlns:p14="http://schemas.microsoft.com/office/powerpoint/2010/main" val="26570523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jpe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jpeg"/><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7.xml"/><Relationship Id="rId4" Type="http://schemas.openxmlformats.org/officeDocument/2006/relationships/image" Target="../media/image1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jpe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8" Type="http://schemas.openxmlformats.org/officeDocument/2006/relationships/hyperlink" Target="https://uk.linkedin.com/company/the-retail-energy-code-company" TargetMode="External"/><Relationship Id="rId3" Type="http://schemas.openxmlformats.org/officeDocument/2006/relationships/image" Target="../media/image19.png"/><Relationship Id="rId7" Type="http://schemas.openxmlformats.org/officeDocument/2006/relationships/hyperlink" Target="retailenergycode.co.uk" TargetMode="External"/><Relationship Id="rId2" Type="http://schemas.openxmlformats.org/officeDocument/2006/relationships/image" Target="../media/image20.png"/><Relationship Id="rId1" Type="http://schemas.openxmlformats.org/officeDocument/2006/relationships/slideMaster" Target="../slideMasters/slideMaster10.xml"/><Relationship Id="rId6" Type="http://schemas.openxmlformats.org/officeDocument/2006/relationships/hyperlink" Target="mailto:info@retailenergycode.co.uk" TargetMode="External"/><Relationship Id="rId5" Type="http://schemas.openxmlformats.org/officeDocument/2006/relationships/image" Target="../media/image22.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21.png"/><Relationship Id="rId9" Type="http://schemas.openxmlformats.org/officeDocument/2006/relationships/image" Target="../media/image16.png"/></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4.png"/><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4.png"/><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5.png"/><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16.png"/><Relationship Id="rId7" Type="http://schemas.openxmlformats.org/officeDocument/2006/relationships/hyperlink" Target="mailto:info@retailenergycode.co.uk" TargetMode="External"/><Relationship Id="rId2" Type="http://schemas.openxmlformats.org/officeDocument/2006/relationships/image" Target="../media/image27.png"/><Relationship Id="rId1" Type="http://schemas.openxmlformats.org/officeDocument/2006/relationships/slideMaster" Target="../slideMasters/slideMaster11.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19.png"/><Relationship Id="rId9" Type="http://schemas.openxmlformats.org/officeDocument/2006/relationships/hyperlink" Target="https://uk.linkedin.com/company/the-retail-energy-code-company" TargetMode="Externa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9.png"/><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9.png"/><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png"/><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30.png"/><Relationship Id="rId7" Type="http://schemas.openxmlformats.org/officeDocument/2006/relationships/hyperlink" Target="mailto:info@retailenergycode.co.uk" TargetMode="External"/><Relationship Id="rId2" Type="http://schemas.openxmlformats.org/officeDocument/2006/relationships/image" Target="../media/image34.png"/><Relationship Id="rId1" Type="http://schemas.openxmlformats.org/officeDocument/2006/relationships/slideMaster" Target="../slideMasters/slideMaster12.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33.png"/><Relationship Id="rId9" Type="http://schemas.openxmlformats.org/officeDocument/2006/relationships/hyperlink" Target="https://uk.linkedin.com/company/the-retail-energy-code-company"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261821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3389407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10/04/2026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831885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8308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57289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62763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9134881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1641756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4048389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6640728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6911944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8962946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7068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460863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715687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70899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COMPLAINTS TRAINING MAY 2024</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April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5690308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6961340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6601303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0324785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0075694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1574132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790388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693520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59671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2493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ext with headlin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BBA9F3-D196-BBA8-2903-EE828E53E476}"/>
              </a:ext>
            </a:extLst>
          </p:cNvPr>
          <p:cNvSpPr>
            <a:spLocks noGrp="1"/>
          </p:cNvSpPr>
          <p:nvPr>
            <p:ph type="title" hasCustomPrompt="1"/>
          </p:nvPr>
        </p:nvSpPr>
        <p:spPr/>
        <p:txBody>
          <a:bodyPr/>
          <a:lstStyle>
            <a:lvl1pPr>
              <a:defRPr/>
            </a:lvl1pPr>
          </a:lstStyle>
          <a:p>
            <a:r>
              <a:rPr lang="en-US"/>
              <a:t>Click to add title</a:t>
            </a:r>
            <a:endParaRPr lang="en-GB"/>
          </a:p>
        </p:txBody>
      </p:sp>
      <p:sp>
        <p:nvSpPr>
          <p:cNvPr id="5" name="Content Placeholder 2">
            <a:extLst>
              <a:ext uri="{FF2B5EF4-FFF2-40B4-BE49-F238E27FC236}">
                <a16:creationId xmlns:a16="http://schemas.microsoft.com/office/drawing/2014/main" id="{30E4CA3E-5B1B-D3EC-3F73-1737AC332D3A}"/>
              </a:ext>
            </a:extLst>
          </p:cNvPr>
          <p:cNvSpPr>
            <a:spLocks noGrp="1"/>
          </p:cNvSpPr>
          <p:nvPr>
            <p:ph idx="17" hasCustomPrompt="1"/>
          </p:nvPr>
        </p:nvSpPr>
        <p:spPr>
          <a:xfrm>
            <a:off x="185738" y="1438274"/>
            <a:ext cx="11818937" cy="4562476"/>
          </a:xfrm>
        </p:spPr>
        <p:txBody>
          <a:bodyPr>
            <a:normAutofit/>
          </a:bodyPr>
          <a:lstStyle>
            <a:lvl1pPr>
              <a:defRPr/>
            </a:lvl1pPr>
            <a:lvl5pPr>
              <a:defRPr/>
            </a:lvl5pPr>
          </a:lstStyle>
          <a:p>
            <a:pPr lvl="0"/>
            <a:r>
              <a:rPr lang="en-US" noProof="0"/>
              <a:t>Click to add text</a:t>
            </a:r>
            <a:endParaRPr lang="en-GB" noProof="0"/>
          </a:p>
        </p:txBody>
      </p:sp>
      <p:sp>
        <p:nvSpPr>
          <p:cNvPr id="6" name="Slide Number Placeholder 5">
            <a:extLst>
              <a:ext uri="{FF2B5EF4-FFF2-40B4-BE49-F238E27FC236}">
                <a16:creationId xmlns:a16="http://schemas.microsoft.com/office/drawing/2014/main" id="{AD019847-20E5-4B7E-B872-4144EE846D88}"/>
              </a:ext>
            </a:extLst>
          </p:cNvPr>
          <p:cNvSpPr>
            <a:spLocks noGrp="1"/>
          </p:cNvSpPr>
          <p:nvPr>
            <p:ph type="sldNum" sz="quarter" idx="12"/>
          </p:nvPr>
        </p:nvSpPr>
        <p:spPr/>
        <p:txBody>
          <a:bodyPr/>
          <a:lstStyle>
            <a:lvl1pPr>
              <a:defRPr>
                <a:solidFill>
                  <a:sysClr val="windowText" lastClr="000000"/>
                </a:solidFill>
              </a:defRPr>
            </a:lvl1pPr>
          </a:lstStyle>
          <a:p>
            <a:fld id="{23AA811B-2EBD-4900-905E-5BE206449611}" type="slidenum">
              <a:rPr lang="en-GB" smtClean="0"/>
              <a:pPr/>
              <a:t>‹#›</a:t>
            </a:fld>
            <a:endParaRPr lang="en-GB"/>
          </a:p>
        </p:txBody>
      </p:sp>
      <p:sp>
        <p:nvSpPr>
          <p:cNvPr id="2" name="TextBox 1">
            <a:extLst>
              <a:ext uri="{FF2B5EF4-FFF2-40B4-BE49-F238E27FC236}">
                <a16:creationId xmlns:a16="http://schemas.microsoft.com/office/drawing/2014/main" id="{B866AA7F-045C-8E45-3C8E-BDB21BDFA236}"/>
              </a:ext>
            </a:extLst>
          </p:cNvPr>
          <p:cNvSpPr txBox="1"/>
          <p:nvPr userDrawn="1"/>
        </p:nvSpPr>
        <p:spPr>
          <a:xfrm>
            <a:off x="108284" y="6671410"/>
            <a:ext cx="1143395" cy="186590"/>
          </a:xfrm>
          <a:prstGeom prst="rect">
            <a:avLst/>
          </a:prstGeom>
          <a:noFill/>
        </p:spPr>
        <p:txBody>
          <a:bodyPr wrap="square">
            <a:spAutoFit/>
          </a:bodyPr>
          <a:lstStyle/>
          <a:p>
            <a:pPr algn="l">
              <a:lnSpc>
                <a:spcPct val="110000"/>
              </a:lnSpc>
              <a:spcAft>
                <a:spcPts val="600"/>
              </a:spcAft>
            </a:pPr>
            <a:r>
              <a:rPr lang="en-GB" sz="600">
                <a:solidFill>
                  <a:srgbClr val="FF6359"/>
                </a:solidFill>
              </a:rPr>
              <a:t>DCC Controlled </a:t>
            </a:r>
          </a:p>
        </p:txBody>
      </p:sp>
    </p:spTree>
    <p:extLst>
      <p:ext uri="{BB962C8B-B14F-4D97-AF65-F5344CB8AC3E}">
        <p14:creationId xmlns:p14="http://schemas.microsoft.com/office/powerpoint/2010/main" val="5378434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April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8475109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69613404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6601303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0324785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0075694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1574132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7903885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693520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59671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2493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4" name="Footer Placeholder 3"/>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DCC Confidential</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April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A316DBF2-2C0E-4B4A-9D92-D655AF7C9B57}"/>
              </a:ext>
            </a:extLst>
          </p:cNvPr>
          <p:cNvPicPr>
            <a:picLocks noChangeAspect="1"/>
          </p:cNvPicPr>
          <p:nvPr userDrawn="1"/>
        </p:nvPicPr>
        <p:blipFill>
          <a:blip r:embed="rId4"/>
          <a:stretch>
            <a:fillRect/>
          </a:stretch>
        </p:blipFill>
        <p:spPr>
          <a:xfrm>
            <a:off x="10544328" y="136988"/>
            <a:ext cx="1472827" cy="403012"/>
          </a:xfrm>
          <a:prstGeom prst="rect">
            <a:avLst/>
          </a:prstGeom>
        </p:spPr>
      </p:pic>
    </p:spTree>
    <p:extLst>
      <p:ext uri="{BB962C8B-B14F-4D97-AF65-F5344CB8AC3E}">
        <p14:creationId xmlns:p14="http://schemas.microsoft.com/office/powerpoint/2010/main" val="15052082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ext with headlin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BBA9F3-D196-BBA8-2903-EE828E53E476}"/>
              </a:ext>
            </a:extLst>
          </p:cNvPr>
          <p:cNvSpPr>
            <a:spLocks noGrp="1"/>
          </p:cNvSpPr>
          <p:nvPr>
            <p:ph type="title" hasCustomPrompt="1"/>
          </p:nvPr>
        </p:nvSpPr>
        <p:spPr/>
        <p:txBody>
          <a:bodyPr/>
          <a:lstStyle>
            <a:lvl1pPr>
              <a:defRPr/>
            </a:lvl1pPr>
          </a:lstStyle>
          <a:p>
            <a:r>
              <a:rPr lang="en-US"/>
              <a:t>Click to add title</a:t>
            </a:r>
            <a:endParaRPr lang="en-GB"/>
          </a:p>
        </p:txBody>
      </p:sp>
      <p:sp>
        <p:nvSpPr>
          <p:cNvPr id="5" name="Content Placeholder 2">
            <a:extLst>
              <a:ext uri="{FF2B5EF4-FFF2-40B4-BE49-F238E27FC236}">
                <a16:creationId xmlns:a16="http://schemas.microsoft.com/office/drawing/2014/main" id="{30E4CA3E-5B1B-D3EC-3F73-1737AC332D3A}"/>
              </a:ext>
            </a:extLst>
          </p:cNvPr>
          <p:cNvSpPr>
            <a:spLocks noGrp="1"/>
          </p:cNvSpPr>
          <p:nvPr>
            <p:ph idx="17" hasCustomPrompt="1"/>
          </p:nvPr>
        </p:nvSpPr>
        <p:spPr>
          <a:xfrm>
            <a:off x="185738" y="1438274"/>
            <a:ext cx="11818937" cy="4562476"/>
          </a:xfrm>
        </p:spPr>
        <p:txBody>
          <a:bodyPr>
            <a:normAutofit/>
          </a:bodyPr>
          <a:lstStyle>
            <a:lvl1pPr>
              <a:defRPr/>
            </a:lvl1pPr>
            <a:lvl5pPr>
              <a:defRPr/>
            </a:lvl5pPr>
          </a:lstStyle>
          <a:p>
            <a:pPr lvl="0"/>
            <a:r>
              <a:rPr lang="en-US" noProof="0"/>
              <a:t>Click to add text</a:t>
            </a:r>
            <a:endParaRPr lang="en-GB" noProof="0"/>
          </a:p>
        </p:txBody>
      </p:sp>
      <p:sp>
        <p:nvSpPr>
          <p:cNvPr id="6" name="Slide Number Placeholder 5">
            <a:extLst>
              <a:ext uri="{FF2B5EF4-FFF2-40B4-BE49-F238E27FC236}">
                <a16:creationId xmlns:a16="http://schemas.microsoft.com/office/drawing/2014/main" id="{AD019847-20E5-4B7E-B872-4144EE846D88}"/>
              </a:ext>
            </a:extLst>
          </p:cNvPr>
          <p:cNvSpPr>
            <a:spLocks noGrp="1"/>
          </p:cNvSpPr>
          <p:nvPr>
            <p:ph type="sldNum" sz="quarter" idx="12"/>
          </p:nvPr>
        </p:nvSpPr>
        <p:spPr/>
        <p:txBody>
          <a:bodyPr/>
          <a:lstStyle>
            <a:lvl1pPr>
              <a:defRPr>
                <a:solidFill>
                  <a:sysClr val="windowText" lastClr="000000"/>
                </a:solidFill>
              </a:defRPr>
            </a:lvl1pPr>
          </a:lstStyle>
          <a:p>
            <a:fld id="{23AA811B-2EBD-4900-905E-5BE206449611}" type="slidenum">
              <a:rPr lang="en-GB" smtClean="0"/>
              <a:pPr/>
              <a:t>‹#›</a:t>
            </a:fld>
            <a:endParaRPr lang="en-GB"/>
          </a:p>
        </p:txBody>
      </p:sp>
      <p:sp>
        <p:nvSpPr>
          <p:cNvPr id="2" name="TextBox 1">
            <a:extLst>
              <a:ext uri="{FF2B5EF4-FFF2-40B4-BE49-F238E27FC236}">
                <a16:creationId xmlns:a16="http://schemas.microsoft.com/office/drawing/2014/main" id="{B866AA7F-045C-8E45-3C8E-BDB21BDFA236}"/>
              </a:ext>
            </a:extLst>
          </p:cNvPr>
          <p:cNvSpPr txBox="1"/>
          <p:nvPr userDrawn="1"/>
        </p:nvSpPr>
        <p:spPr>
          <a:xfrm>
            <a:off x="108284" y="6671410"/>
            <a:ext cx="1143395" cy="186590"/>
          </a:xfrm>
          <a:prstGeom prst="rect">
            <a:avLst/>
          </a:prstGeom>
          <a:noFill/>
        </p:spPr>
        <p:txBody>
          <a:bodyPr wrap="square">
            <a:spAutoFit/>
          </a:bodyPr>
          <a:lstStyle/>
          <a:p>
            <a:pPr algn="l">
              <a:lnSpc>
                <a:spcPct val="110000"/>
              </a:lnSpc>
              <a:spcAft>
                <a:spcPts val="600"/>
              </a:spcAft>
            </a:pPr>
            <a:r>
              <a:rPr lang="en-GB" sz="600">
                <a:solidFill>
                  <a:srgbClr val="FF6359"/>
                </a:solidFill>
              </a:rPr>
              <a:t>DCC Controlled </a:t>
            </a:r>
          </a:p>
        </p:txBody>
      </p:sp>
    </p:spTree>
    <p:extLst>
      <p:ext uri="{BB962C8B-B14F-4D97-AF65-F5344CB8AC3E}">
        <p14:creationId xmlns:p14="http://schemas.microsoft.com/office/powerpoint/2010/main" val="53784344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April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8475109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8987771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929686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33766947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96797409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3348943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874976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3763324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9264072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4049888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01799891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14735993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01725099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2152810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301732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5284260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309632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83854543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55402588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12599657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73876628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52968276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5645996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6" y="2066814"/>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0" cy="654194"/>
          </a:xfrm>
          <a:prstGeom prst="rect">
            <a:avLst/>
          </a:prstGeom>
        </p:spPr>
        <p:txBody>
          <a:bodyPr lIns="0" tIns="0" rIns="0" bIns="0">
            <a:normAutofit/>
          </a:bodyPr>
          <a:lstStyle>
            <a:lvl1pPr algn="l">
              <a:lnSpc>
                <a:spcPts val="1820"/>
              </a:lnSpc>
              <a:defRPr sz="1800" b="0" i="0" spc="30"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0DC25A37-A18B-7B10-9850-0FB53410889B}"/>
              </a:ext>
            </a:extLst>
          </p:cNvPr>
          <p:cNvSpPr txBox="1"/>
          <p:nvPr userDrawn="1"/>
        </p:nvSpPr>
        <p:spPr>
          <a:xfrm>
            <a:off x="380949" y="-548779"/>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9964952-132E-5EBD-2DCA-DE1D001CE00E}"/>
              </a:ext>
            </a:extLst>
          </p:cNvPr>
          <p:cNvSpPr/>
          <p:nvPr userDrawn="1"/>
        </p:nvSpPr>
        <p:spPr>
          <a:xfrm rot="10800000">
            <a:off x="1445613" y="-24100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622F3E8-EE0C-D996-6427-0006C27E69D4}"/>
              </a:ext>
            </a:extLst>
          </p:cNvPr>
          <p:cNvSpPr txBox="1"/>
          <p:nvPr userDrawn="1"/>
        </p:nvSpPr>
        <p:spPr>
          <a:xfrm>
            <a:off x="3747541" y="-299803"/>
            <a:ext cx="184731" cy="307777"/>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6363602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b - Title page - 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097B27A2-C7A9-998D-B927-30047855AD24}"/>
              </a:ext>
            </a:extLst>
          </p:cNvPr>
          <p:cNvSpPr txBox="1">
            <a:spLocks noGrp="1"/>
          </p:cNvSpPr>
          <p:nvPr>
            <p:ph type="title" hasCustomPrompt="1"/>
          </p:nvPr>
        </p:nvSpPr>
        <p:spPr>
          <a:xfrm>
            <a:off x="1001092" y="1644804"/>
            <a:ext cx="5056875" cy="178419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48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0F972B94-CA6C-F850-C8A5-254666ABBD8E}"/>
              </a:ext>
            </a:extLst>
          </p:cNvPr>
          <p:cNvSpPr>
            <a:spLocks noGrp="1"/>
          </p:cNvSpPr>
          <p:nvPr>
            <p:ph type="body" sz="quarter" idx="11" hasCustomPrompt="1"/>
          </p:nvPr>
        </p:nvSpPr>
        <p:spPr>
          <a:xfrm>
            <a:off x="1001091" y="3805754"/>
            <a:ext cx="5056875" cy="1223446"/>
          </a:xfrm>
          <a:prstGeom prst="rect">
            <a:avLst/>
          </a:prstGeom>
        </p:spPr>
        <p:txBody>
          <a:bodyPr lIns="0" tIns="0" rIns="0" bIns="0"/>
          <a:lstStyle>
            <a:lvl1pPr>
              <a:lnSpc>
                <a:spcPct val="100000"/>
              </a:lnSpc>
              <a:defRPr sz="2400" b="1" i="0" spc="100" baseline="0">
                <a:solidFill>
                  <a:schemeClr val="bg1"/>
                </a:solidFill>
                <a:latin typeface="Figtree SemiBold" pitchFamily="2" charset="0"/>
              </a:defRPr>
            </a:lvl1pPr>
          </a:lstStyle>
          <a:p>
            <a:pPr lvl="0"/>
            <a:r>
              <a:rPr lang="en-US"/>
              <a:t>Add subtitle here</a:t>
            </a:r>
          </a:p>
        </p:txBody>
      </p:sp>
      <p:sp>
        <p:nvSpPr>
          <p:cNvPr id="9" name="Google Shape;272;p38">
            <a:extLst>
              <a:ext uri="{FF2B5EF4-FFF2-40B4-BE49-F238E27FC236}">
                <a16:creationId xmlns:a16="http://schemas.microsoft.com/office/drawing/2014/main" id="{F24611C0-2529-F325-2630-0581DF383E2B}"/>
              </a:ext>
            </a:extLst>
          </p:cNvPr>
          <p:cNvSpPr>
            <a:spLocks noGrp="1"/>
          </p:cNvSpPr>
          <p:nvPr>
            <p:ph type="pic" idx="2"/>
          </p:nvPr>
        </p:nvSpPr>
        <p:spPr>
          <a:xfrm>
            <a:off x="7135124"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pic>
        <p:nvPicPr>
          <p:cNvPr id="10" name="Picture 9" descr="A white letter on a black background&#10;&#10;AI-generated content may be incorrect.">
            <a:extLst>
              <a:ext uri="{FF2B5EF4-FFF2-40B4-BE49-F238E27FC236}">
                <a16:creationId xmlns:a16="http://schemas.microsoft.com/office/drawing/2014/main" id="{52ED71B0-986A-5AE6-D7DF-50015CFCBF3B}"/>
              </a:ext>
            </a:extLst>
          </p:cNvPr>
          <p:cNvPicPr>
            <a:picLocks noChangeAspect="1"/>
          </p:cNvPicPr>
          <p:nvPr userDrawn="1"/>
        </p:nvPicPr>
        <p:blipFill>
          <a:blip r:embed="rId3"/>
          <a:stretch>
            <a:fillRect/>
          </a:stretch>
        </p:blipFill>
        <p:spPr>
          <a:xfrm>
            <a:off x="1001091" y="5882690"/>
            <a:ext cx="2042361" cy="354776"/>
          </a:xfrm>
          <a:prstGeom prst="rect">
            <a:avLst/>
          </a:prstGeom>
        </p:spPr>
      </p:pic>
      <p:sp>
        <p:nvSpPr>
          <p:cNvPr id="11" name="Text Placeholder 3">
            <a:extLst>
              <a:ext uri="{FF2B5EF4-FFF2-40B4-BE49-F238E27FC236}">
                <a16:creationId xmlns:a16="http://schemas.microsoft.com/office/drawing/2014/main" id="{CE97E497-DDBB-244C-0E2D-367D02B4E9D4}"/>
              </a:ext>
            </a:extLst>
          </p:cNvPr>
          <p:cNvSpPr>
            <a:spLocks noGrp="1"/>
          </p:cNvSpPr>
          <p:nvPr>
            <p:ph type="body" sz="quarter" idx="12" hasCustomPrompt="1"/>
          </p:nvPr>
        </p:nvSpPr>
        <p:spPr>
          <a:xfrm>
            <a:off x="1001091" y="620534"/>
            <a:ext cx="3347130" cy="654194"/>
          </a:xfrm>
          <a:prstGeom prst="rect">
            <a:avLst/>
          </a:prstGeom>
        </p:spPr>
        <p:txBody>
          <a:bodyPr lIns="0" tIns="0" rIns="0" bIns="0">
            <a:normAutofit/>
          </a:bodyPr>
          <a:lstStyle>
            <a:lvl1pPr algn="l">
              <a:lnSpc>
                <a:spcPts val="1820"/>
              </a:lnSpc>
              <a:defRPr sz="1800" b="0" i="0" spc="30"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57C617A1-D569-1B73-4BE6-3AF5CC7B09C4}"/>
              </a:ext>
            </a:extLst>
          </p:cNvPr>
          <p:cNvSpPr txBox="1"/>
          <p:nvPr userDrawn="1"/>
        </p:nvSpPr>
        <p:spPr>
          <a:xfrm>
            <a:off x="380949" y="-548779"/>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5B1DE3E5-D7E3-E4FB-7E3C-CA9BC2DE3034}"/>
              </a:ext>
            </a:extLst>
          </p:cNvPr>
          <p:cNvSpPr/>
          <p:nvPr userDrawn="1"/>
        </p:nvSpPr>
        <p:spPr>
          <a:xfrm rot="10800000">
            <a:off x="1445613" y="-24100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AE94E83-3951-613A-50D8-58E5ED134924}"/>
              </a:ext>
            </a:extLst>
          </p:cNvPr>
          <p:cNvSpPr txBox="1"/>
          <p:nvPr userDrawn="1"/>
        </p:nvSpPr>
        <p:spPr>
          <a:xfrm>
            <a:off x="-1799917" y="4155866"/>
            <a:ext cx="1596912" cy="523220"/>
          </a:xfrm>
          <a:prstGeom prst="rect">
            <a:avLst/>
          </a:prstGeom>
          <a:noFill/>
        </p:spPr>
        <p:txBody>
          <a:bodyPr wrap="none" rtlCol="0">
            <a:spAutoFit/>
          </a:bodyPr>
          <a:lstStyle/>
          <a:p>
            <a:r>
              <a:rPr lang="en-US">
                <a:solidFill>
                  <a:srgbClr val="FF0000"/>
                </a:solidFill>
                <a:latin typeface="Figtree" pitchFamily="2" charset="0"/>
              </a:rPr>
              <a:t>Remove subtitle </a:t>
            </a:r>
            <a:br>
              <a:rPr lang="en-US">
                <a:solidFill>
                  <a:srgbClr val="FF0000"/>
                </a:solidFill>
                <a:latin typeface="Figtree" pitchFamily="2" charset="0"/>
              </a:rPr>
            </a:br>
            <a:r>
              <a:rPr lang="en-US">
                <a:solidFill>
                  <a:srgbClr val="FF0000"/>
                </a:solidFill>
                <a:latin typeface="Figtree" pitchFamily="2" charset="0"/>
              </a:rPr>
              <a:t>box if not needed</a:t>
            </a:r>
          </a:p>
        </p:txBody>
      </p:sp>
      <p:sp>
        <p:nvSpPr>
          <p:cNvPr id="5" name="Triangle 4">
            <a:extLst>
              <a:ext uri="{FF2B5EF4-FFF2-40B4-BE49-F238E27FC236}">
                <a16:creationId xmlns:a16="http://schemas.microsoft.com/office/drawing/2014/main" id="{E97B6D47-A814-A038-BA1B-40D6BA86849A}"/>
              </a:ext>
            </a:extLst>
          </p:cNvPr>
          <p:cNvSpPr/>
          <p:nvPr userDrawn="1"/>
        </p:nvSpPr>
        <p:spPr>
          <a:xfrm rot="5400000">
            <a:off x="-499300" y="4354008"/>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DFB68EF-0F09-8F6E-D78B-8A052769C7A5}"/>
              </a:ext>
            </a:extLst>
          </p:cNvPr>
          <p:cNvSpPr txBox="1"/>
          <p:nvPr userDrawn="1"/>
        </p:nvSpPr>
        <p:spPr>
          <a:xfrm>
            <a:off x="7880905"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Medium Crop</a:t>
            </a:r>
            <a:r>
              <a:rPr lang="en-US">
                <a:solidFill>
                  <a:srgbClr val="FF0000"/>
                </a:solidFill>
                <a:latin typeface="Figtree" pitchFamily="2" charset="0"/>
              </a:rPr>
              <a:t>’ folder</a:t>
            </a:r>
          </a:p>
        </p:txBody>
      </p:sp>
      <p:sp>
        <p:nvSpPr>
          <p:cNvPr id="12" name="Triangle 11">
            <a:extLst>
              <a:ext uri="{FF2B5EF4-FFF2-40B4-BE49-F238E27FC236}">
                <a16:creationId xmlns:a16="http://schemas.microsoft.com/office/drawing/2014/main" id="{16DBCE16-0111-E354-9EDD-773739E49AB0}"/>
              </a:ext>
            </a:extLst>
          </p:cNvPr>
          <p:cNvSpPr/>
          <p:nvPr userDrawn="1"/>
        </p:nvSpPr>
        <p:spPr>
          <a:xfrm rot="10800000">
            <a:off x="9119494"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596025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c - Title page - 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4DE83BC2-AF43-1554-45D5-DFA581185B7C}"/>
              </a:ext>
            </a:extLst>
          </p:cNvPr>
          <p:cNvSpPr txBox="1">
            <a:spLocks noGrp="1"/>
          </p:cNvSpPr>
          <p:nvPr>
            <p:ph type="title" hasCustomPrompt="1"/>
          </p:nvPr>
        </p:nvSpPr>
        <p:spPr>
          <a:xfrm>
            <a:off x="1262977" y="1504950"/>
            <a:ext cx="9666046" cy="38481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chemeClr val="accent1"/>
              </a:buClr>
              <a:buSzPts val="2400"/>
              <a:buFont typeface="Arial"/>
              <a:buNone/>
              <a:defRPr sz="60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p>
        </p:txBody>
      </p:sp>
      <p:pic>
        <p:nvPicPr>
          <p:cNvPr id="8" name="Picture 7" descr="A white letter on a black background&#10;&#10;AI-generated content may be incorrect.">
            <a:extLst>
              <a:ext uri="{FF2B5EF4-FFF2-40B4-BE49-F238E27FC236}">
                <a16:creationId xmlns:a16="http://schemas.microsoft.com/office/drawing/2014/main" id="{6A10814E-337E-C3D5-1ED3-C7CB440AB69F}"/>
              </a:ext>
            </a:extLst>
          </p:cNvPr>
          <p:cNvPicPr>
            <a:picLocks noChangeAspect="1"/>
          </p:cNvPicPr>
          <p:nvPr userDrawn="1"/>
        </p:nvPicPr>
        <p:blipFill>
          <a:blip r:embed="rId3"/>
          <a:stretch>
            <a:fillRect/>
          </a:stretch>
        </p:blipFill>
        <p:spPr>
          <a:xfrm>
            <a:off x="5074819" y="5852709"/>
            <a:ext cx="2042361" cy="354776"/>
          </a:xfrm>
          <a:prstGeom prst="rect">
            <a:avLst/>
          </a:prstGeom>
        </p:spPr>
      </p:pic>
      <p:sp>
        <p:nvSpPr>
          <p:cNvPr id="9" name="Text Placeholder 3">
            <a:extLst>
              <a:ext uri="{FF2B5EF4-FFF2-40B4-BE49-F238E27FC236}">
                <a16:creationId xmlns:a16="http://schemas.microsoft.com/office/drawing/2014/main" id="{A4BF35BC-6B6B-688D-1A43-981C51B876F4}"/>
              </a:ext>
            </a:extLst>
          </p:cNvPr>
          <p:cNvSpPr>
            <a:spLocks noGrp="1"/>
          </p:cNvSpPr>
          <p:nvPr>
            <p:ph type="body" sz="quarter" idx="12" hasCustomPrompt="1"/>
          </p:nvPr>
        </p:nvSpPr>
        <p:spPr>
          <a:xfrm>
            <a:off x="4422434" y="600927"/>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528DEB26-E27E-3819-9F73-7550FD564D8D}"/>
              </a:ext>
            </a:extLst>
          </p:cNvPr>
          <p:cNvSpPr txBox="1"/>
          <p:nvPr userDrawn="1"/>
        </p:nvSpPr>
        <p:spPr>
          <a:xfrm>
            <a:off x="4422434" y="-596905"/>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8EF64DEB-3318-7B9F-6040-05F48E08873A}"/>
              </a:ext>
            </a:extLst>
          </p:cNvPr>
          <p:cNvSpPr/>
          <p:nvPr userDrawn="1"/>
        </p:nvSpPr>
        <p:spPr>
          <a:xfrm rot="10800000">
            <a:off x="5487098" y="-289128"/>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33528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d - Title page - Full imag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3EC5331C-606F-40EB-ABCF-72AF4FC79D52}"/>
              </a:ext>
            </a:extLst>
          </p:cNvPr>
          <p:cNvSpPr>
            <a:spLocks noGrp="1"/>
          </p:cNvSpPr>
          <p:nvPr>
            <p:ph type="pic" sz="quarter" idx="10"/>
          </p:nvPr>
        </p:nvSpPr>
        <p:spPr>
          <a:xfrm>
            <a:off x="0" y="0"/>
            <a:ext cx="12192000" cy="6217920"/>
          </a:xfrm>
        </p:spPr>
        <p:txBody>
          <a:bodyPr/>
          <a:lstStyle>
            <a:lvl1pPr algn="l">
              <a:defRPr/>
            </a:lvl1pPr>
          </a:lstStyle>
          <a:p>
            <a:r>
              <a:rPr lang="en-US"/>
              <a:t>Click icon to add picture</a:t>
            </a:r>
          </a:p>
        </p:txBody>
      </p:sp>
      <p:sp>
        <p:nvSpPr>
          <p:cNvPr id="9" name="Google Shape;177;p21">
            <a:extLst>
              <a:ext uri="{FF2B5EF4-FFF2-40B4-BE49-F238E27FC236}">
                <a16:creationId xmlns:a16="http://schemas.microsoft.com/office/drawing/2014/main" id="{2899D16C-11AC-A4D8-6E70-3D046782C028}"/>
              </a:ext>
            </a:extLst>
          </p:cNvPr>
          <p:cNvSpPr txBox="1">
            <a:spLocks noGrp="1"/>
          </p:cNvSpPr>
          <p:nvPr>
            <p:ph type="title" hasCustomPrompt="1"/>
          </p:nvPr>
        </p:nvSpPr>
        <p:spPr>
          <a:xfrm>
            <a:off x="908301" y="1504950"/>
            <a:ext cx="5187699" cy="38481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72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a:t>
            </a:r>
            <a:br>
              <a:rPr lang="en-US"/>
            </a:br>
            <a:r>
              <a:rPr lang="en-US"/>
              <a:t>title </a:t>
            </a:r>
            <a:br>
              <a:rPr lang="en-US"/>
            </a:br>
            <a:r>
              <a:rPr lang="en-US"/>
              <a:t>here</a:t>
            </a:r>
            <a:endParaRPr/>
          </a:p>
        </p:txBody>
      </p:sp>
      <p:pic>
        <p:nvPicPr>
          <p:cNvPr id="10" name="Picture 9" descr="A white letter on a black background&#10;&#10;AI-generated content may be incorrect.">
            <a:extLst>
              <a:ext uri="{FF2B5EF4-FFF2-40B4-BE49-F238E27FC236}">
                <a16:creationId xmlns:a16="http://schemas.microsoft.com/office/drawing/2014/main" id="{6A9EE66D-B7F4-F6C8-4DBF-B94D653341D7}"/>
              </a:ext>
            </a:extLst>
          </p:cNvPr>
          <p:cNvPicPr>
            <a:picLocks noChangeAspect="1"/>
          </p:cNvPicPr>
          <p:nvPr userDrawn="1"/>
        </p:nvPicPr>
        <p:blipFill>
          <a:blip r:embed="rId2"/>
          <a:stretch>
            <a:fillRect/>
          </a:stretch>
        </p:blipFill>
        <p:spPr>
          <a:xfrm>
            <a:off x="908301" y="6426178"/>
            <a:ext cx="1514057" cy="263005"/>
          </a:xfrm>
          <a:prstGeom prst="rect">
            <a:avLst/>
          </a:prstGeom>
        </p:spPr>
      </p:pic>
      <p:sp>
        <p:nvSpPr>
          <p:cNvPr id="2" name="TextBox 1">
            <a:extLst>
              <a:ext uri="{FF2B5EF4-FFF2-40B4-BE49-F238E27FC236}">
                <a16:creationId xmlns:a16="http://schemas.microsoft.com/office/drawing/2014/main" id="{D25C7FFC-B85F-E02A-2467-6BEA4ED2A717}"/>
              </a:ext>
            </a:extLst>
          </p:cNvPr>
          <p:cNvSpPr txBox="1"/>
          <p:nvPr userDrawn="1"/>
        </p:nvSpPr>
        <p:spPr>
          <a:xfrm>
            <a:off x="5414975" y="-888958"/>
            <a:ext cx="288732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Background</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051CB253-5158-9832-21F3-3EFFD171410A}"/>
              </a:ext>
            </a:extLst>
          </p:cNvPr>
          <p:cNvSpPr/>
          <p:nvPr userDrawn="1"/>
        </p:nvSpPr>
        <p:spPr>
          <a:xfrm rot="10800000">
            <a:off x="6498876" y="-33519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645457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a - Intro / Housekeeping">
    <p:spTree>
      <p:nvGrpSpPr>
        <p:cNvPr id="1" name=""/>
        <p:cNvGrpSpPr/>
        <p:nvPr/>
      </p:nvGrpSpPr>
      <p:grpSpPr>
        <a:xfrm>
          <a:off x="0" y="0"/>
          <a:ext cx="0" cy="0"/>
          <a:chOff x="0" y="0"/>
          <a:chExt cx="0" cy="0"/>
        </a:xfrm>
      </p:grpSpPr>
      <p:sp>
        <p:nvSpPr>
          <p:cNvPr id="10" name="Google Shape;268;p37">
            <a:extLst>
              <a:ext uri="{FF2B5EF4-FFF2-40B4-BE49-F238E27FC236}">
                <a16:creationId xmlns:a16="http://schemas.microsoft.com/office/drawing/2014/main" id="{5215F381-9444-AF60-3658-B07257FA0255}"/>
              </a:ext>
            </a:extLst>
          </p:cNvPr>
          <p:cNvSpPr txBox="1">
            <a:spLocks noGrp="1"/>
          </p:cNvSpPr>
          <p:nvPr>
            <p:ph type="title" hasCustomPrompt="1"/>
          </p:nvPr>
        </p:nvSpPr>
        <p:spPr>
          <a:xfrm>
            <a:off x="828000" y="596348"/>
            <a:ext cx="2635048"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Google Shape;272;p38">
            <a:extLst>
              <a:ext uri="{FF2B5EF4-FFF2-40B4-BE49-F238E27FC236}">
                <a16:creationId xmlns:a16="http://schemas.microsoft.com/office/drawing/2014/main" id="{051A78A9-5192-AEB8-9356-9E34347F363D}"/>
              </a:ext>
            </a:extLst>
          </p:cNvPr>
          <p:cNvSpPr>
            <a:spLocks noGrp="1"/>
          </p:cNvSpPr>
          <p:nvPr>
            <p:ph type="pic" idx="2"/>
          </p:nvPr>
        </p:nvSpPr>
        <p:spPr>
          <a:xfrm>
            <a:off x="4319081" y="0"/>
            <a:ext cx="7872919"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2" name="Text Placeholder 3">
            <a:extLst>
              <a:ext uri="{FF2B5EF4-FFF2-40B4-BE49-F238E27FC236}">
                <a16:creationId xmlns:a16="http://schemas.microsoft.com/office/drawing/2014/main" id="{F2D489BC-2F86-55E4-91BB-9E7B8768BF47}"/>
              </a:ext>
            </a:extLst>
          </p:cNvPr>
          <p:cNvSpPr>
            <a:spLocks noGrp="1"/>
          </p:cNvSpPr>
          <p:nvPr>
            <p:ph type="body" sz="quarter" idx="11" hasCustomPrompt="1"/>
          </p:nvPr>
        </p:nvSpPr>
        <p:spPr>
          <a:xfrm>
            <a:off x="828000" y="2253698"/>
            <a:ext cx="2635048" cy="4007954"/>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5E5CFC34-59EA-2A6A-44CB-824AE3CECBCB}"/>
              </a:ext>
            </a:extLst>
          </p:cNvPr>
          <p:cNvSpPr txBox="1"/>
          <p:nvPr userDrawn="1"/>
        </p:nvSpPr>
        <p:spPr>
          <a:xfrm>
            <a:off x="6816369" y="-812349"/>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Large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D4EDF988-F448-34DF-0704-66823CA3DD18}"/>
              </a:ext>
            </a:extLst>
          </p:cNvPr>
          <p:cNvSpPr/>
          <p:nvPr userDrawn="1"/>
        </p:nvSpPr>
        <p:spPr>
          <a:xfrm rot="10800000">
            <a:off x="8054960" y="-274857"/>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503134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a - Headshots page - 2 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B910906C-0DE0-8814-96B1-CBEEAE2D7BB5}"/>
              </a:ext>
            </a:extLst>
          </p:cNvPr>
          <p:cNvSpPr>
            <a:spLocks noGrp="1"/>
          </p:cNvSpPr>
          <p:nvPr>
            <p:ph type="pic" sz="quarter" idx="10"/>
          </p:nvPr>
        </p:nvSpPr>
        <p:spPr>
          <a:xfrm>
            <a:off x="3378657" y="2204764"/>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7" name="Text Placeholder 3">
            <a:extLst>
              <a:ext uri="{FF2B5EF4-FFF2-40B4-BE49-F238E27FC236}">
                <a16:creationId xmlns:a16="http://schemas.microsoft.com/office/drawing/2014/main" id="{6AEE93AF-097F-F672-2F91-91457C5CF22D}"/>
              </a:ext>
            </a:extLst>
          </p:cNvPr>
          <p:cNvSpPr>
            <a:spLocks noGrp="1"/>
          </p:cNvSpPr>
          <p:nvPr>
            <p:ph type="body" sz="quarter" idx="11" hasCustomPrompt="1"/>
          </p:nvPr>
        </p:nvSpPr>
        <p:spPr>
          <a:xfrm>
            <a:off x="2522654" y="4097544"/>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1 here</a:t>
            </a:r>
          </a:p>
        </p:txBody>
      </p:sp>
      <p:sp>
        <p:nvSpPr>
          <p:cNvPr id="8" name="Text Placeholder 3">
            <a:extLst>
              <a:ext uri="{FF2B5EF4-FFF2-40B4-BE49-F238E27FC236}">
                <a16:creationId xmlns:a16="http://schemas.microsoft.com/office/drawing/2014/main" id="{78D0E1F9-2DC3-5ECD-E23C-29AD6C5E4DA2}"/>
              </a:ext>
            </a:extLst>
          </p:cNvPr>
          <p:cNvSpPr>
            <a:spLocks noGrp="1"/>
          </p:cNvSpPr>
          <p:nvPr>
            <p:ph type="body" sz="quarter" idx="12" hasCustomPrompt="1"/>
          </p:nvPr>
        </p:nvSpPr>
        <p:spPr>
          <a:xfrm>
            <a:off x="2522654" y="4534354"/>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1 here</a:t>
            </a:r>
          </a:p>
        </p:txBody>
      </p:sp>
      <p:sp>
        <p:nvSpPr>
          <p:cNvPr id="9" name="Picture Placeholder 3">
            <a:extLst>
              <a:ext uri="{FF2B5EF4-FFF2-40B4-BE49-F238E27FC236}">
                <a16:creationId xmlns:a16="http://schemas.microsoft.com/office/drawing/2014/main" id="{804D6CA1-9087-AD2C-CA26-6F1B70EDAADB}"/>
              </a:ext>
            </a:extLst>
          </p:cNvPr>
          <p:cNvSpPr>
            <a:spLocks noGrp="1"/>
          </p:cNvSpPr>
          <p:nvPr>
            <p:ph type="pic" sz="quarter" idx="13"/>
          </p:nvPr>
        </p:nvSpPr>
        <p:spPr>
          <a:xfrm>
            <a:off x="7094875" y="2204764"/>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10" name="Text Placeholder 3">
            <a:extLst>
              <a:ext uri="{FF2B5EF4-FFF2-40B4-BE49-F238E27FC236}">
                <a16:creationId xmlns:a16="http://schemas.microsoft.com/office/drawing/2014/main" id="{08779FD9-00B5-AE83-F7D8-6E14B78D2A14}"/>
              </a:ext>
            </a:extLst>
          </p:cNvPr>
          <p:cNvSpPr>
            <a:spLocks noGrp="1"/>
          </p:cNvSpPr>
          <p:nvPr>
            <p:ph type="body" sz="quarter" idx="14" hasCustomPrompt="1"/>
          </p:nvPr>
        </p:nvSpPr>
        <p:spPr>
          <a:xfrm>
            <a:off x="6238872" y="4097544"/>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2 here</a:t>
            </a:r>
          </a:p>
        </p:txBody>
      </p:sp>
      <p:sp>
        <p:nvSpPr>
          <p:cNvPr id="11" name="Text Placeholder 3">
            <a:extLst>
              <a:ext uri="{FF2B5EF4-FFF2-40B4-BE49-F238E27FC236}">
                <a16:creationId xmlns:a16="http://schemas.microsoft.com/office/drawing/2014/main" id="{D8F59AE9-47D7-2ABD-958E-B7CCF59C442F}"/>
              </a:ext>
            </a:extLst>
          </p:cNvPr>
          <p:cNvSpPr>
            <a:spLocks noGrp="1"/>
          </p:cNvSpPr>
          <p:nvPr>
            <p:ph type="body" sz="quarter" idx="15" hasCustomPrompt="1"/>
          </p:nvPr>
        </p:nvSpPr>
        <p:spPr>
          <a:xfrm>
            <a:off x="6238872" y="4534354"/>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2 here</a:t>
            </a:r>
          </a:p>
        </p:txBody>
      </p:sp>
      <p:sp>
        <p:nvSpPr>
          <p:cNvPr id="12" name="Google Shape;268;p37">
            <a:extLst>
              <a:ext uri="{FF2B5EF4-FFF2-40B4-BE49-F238E27FC236}">
                <a16:creationId xmlns:a16="http://schemas.microsoft.com/office/drawing/2014/main" id="{E0606C7A-0CDA-5FE6-1334-4EE5F0A54DD5}"/>
              </a:ext>
            </a:extLst>
          </p:cNvPr>
          <p:cNvSpPr txBox="1">
            <a:spLocks noGrp="1"/>
          </p:cNvSpPr>
          <p:nvPr>
            <p:ph type="title" hasCustomPrompt="1"/>
          </p:nvPr>
        </p:nvSpPr>
        <p:spPr>
          <a:xfrm>
            <a:off x="3462000" y="596348"/>
            <a:ext cx="5268000" cy="654194"/>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2" name="TextBox 1">
            <a:extLst>
              <a:ext uri="{FF2B5EF4-FFF2-40B4-BE49-F238E27FC236}">
                <a16:creationId xmlns:a16="http://schemas.microsoft.com/office/drawing/2014/main" id="{06B9D7D6-6553-02D6-C5D3-40CAA14F0FED}"/>
              </a:ext>
            </a:extLst>
          </p:cNvPr>
          <p:cNvSpPr txBox="1"/>
          <p:nvPr userDrawn="1"/>
        </p:nvSpPr>
        <p:spPr>
          <a:xfrm>
            <a:off x="4127161" y="-736197"/>
            <a:ext cx="3485249" cy="523220"/>
          </a:xfrm>
          <a:prstGeom prst="rect">
            <a:avLst/>
          </a:prstGeom>
          <a:noFill/>
        </p:spPr>
        <p:txBody>
          <a:bodyPr wrap="none" rtlCol="0">
            <a:spAutoFit/>
          </a:bodyPr>
          <a:lstStyle/>
          <a:p>
            <a:pPr algn="ctr"/>
            <a:r>
              <a:rPr lang="en-US">
                <a:solidFill>
                  <a:srgbClr val="FF0000"/>
                </a:solidFill>
                <a:latin typeface="Figtree" pitchFamily="2" charset="0"/>
              </a:rPr>
              <a:t>Headshots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Headshots</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4956081F-EE14-CEC5-A8AA-B283798F6860}"/>
              </a:ext>
            </a:extLst>
          </p:cNvPr>
          <p:cNvSpPr/>
          <p:nvPr userDrawn="1"/>
        </p:nvSpPr>
        <p:spPr>
          <a:xfrm rot="10800000">
            <a:off x="5510020"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453111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b - Headshots page - 3 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3">
            <a:extLst>
              <a:ext uri="{FF2B5EF4-FFF2-40B4-BE49-F238E27FC236}">
                <a16:creationId xmlns:a16="http://schemas.microsoft.com/office/drawing/2014/main" id="{4A24C95A-96C0-7F6B-7CF3-3AE8607F7BE2}"/>
              </a:ext>
            </a:extLst>
          </p:cNvPr>
          <p:cNvSpPr>
            <a:spLocks noGrp="1"/>
          </p:cNvSpPr>
          <p:nvPr>
            <p:ph type="pic" sz="quarter" idx="10"/>
          </p:nvPr>
        </p:nvSpPr>
        <p:spPr>
          <a:xfrm>
            <a:off x="5278437"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6" name="Text Placeholder 3">
            <a:extLst>
              <a:ext uri="{FF2B5EF4-FFF2-40B4-BE49-F238E27FC236}">
                <a16:creationId xmlns:a16="http://schemas.microsoft.com/office/drawing/2014/main" id="{73D2B8D0-1BA3-0833-1405-09906DC67370}"/>
              </a:ext>
            </a:extLst>
          </p:cNvPr>
          <p:cNvSpPr>
            <a:spLocks noGrp="1"/>
          </p:cNvSpPr>
          <p:nvPr>
            <p:ph type="body" sz="quarter" idx="11" hasCustomPrompt="1"/>
          </p:nvPr>
        </p:nvSpPr>
        <p:spPr>
          <a:xfrm>
            <a:off x="4422434"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2 here</a:t>
            </a:r>
          </a:p>
        </p:txBody>
      </p:sp>
      <p:sp>
        <p:nvSpPr>
          <p:cNvPr id="7" name="Text Placeholder 3">
            <a:extLst>
              <a:ext uri="{FF2B5EF4-FFF2-40B4-BE49-F238E27FC236}">
                <a16:creationId xmlns:a16="http://schemas.microsoft.com/office/drawing/2014/main" id="{7A366F1A-388F-D906-2B42-4B3674C9B353}"/>
              </a:ext>
            </a:extLst>
          </p:cNvPr>
          <p:cNvSpPr>
            <a:spLocks noGrp="1"/>
          </p:cNvSpPr>
          <p:nvPr>
            <p:ph type="body" sz="quarter" idx="12" hasCustomPrompt="1"/>
          </p:nvPr>
        </p:nvSpPr>
        <p:spPr>
          <a:xfrm>
            <a:off x="4422434"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2 here</a:t>
            </a:r>
          </a:p>
        </p:txBody>
      </p:sp>
      <p:sp>
        <p:nvSpPr>
          <p:cNvPr id="8" name="Picture Placeholder 3">
            <a:extLst>
              <a:ext uri="{FF2B5EF4-FFF2-40B4-BE49-F238E27FC236}">
                <a16:creationId xmlns:a16="http://schemas.microsoft.com/office/drawing/2014/main" id="{0367786F-6E47-4959-4DA1-9ABED6D3A1FB}"/>
              </a:ext>
            </a:extLst>
          </p:cNvPr>
          <p:cNvSpPr>
            <a:spLocks noGrp="1"/>
          </p:cNvSpPr>
          <p:nvPr>
            <p:ph type="pic" sz="quarter" idx="13"/>
          </p:nvPr>
        </p:nvSpPr>
        <p:spPr>
          <a:xfrm>
            <a:off x="8994655"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9" name="Text Placeholder 3">
            <a:extLst>
              <a:ext uri="{FF2B5EF4-FFF2-40B4-BE49-F238E27FC236}">
                <a16:creationId xmlns:a16="http://schemas.microsoft.com/office/drawing/2014/main" id="{CE6BB19F-3EAD-37C6-99E9-FE43CFE0A01A}"/>
              </a:ext>
            </a:extLst>
          </p:cNvPr>
          <p:cNvSpPr>
            <a:spLocks noGrp="1"/>
          </p:cNvSpPr>
          <p:nvPr>
            <p:ph type="body" sz="quarter" idx="14" hasCustomPrompt="1"/>
          </p:nvPr>
        </p:nvSpPr>
        <p:spPr>
          <a:xfrm>
            <a:off x="8138652"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3 here</a:t>
            </a:r>
          </a:p>
        </p:txBody>
      </p:sp>
      <p:sp>
        <p:nvSpPr>
          <p:cNvPr id="10" name="Text Placeholder 3">
            <a:extLst>
              <a:ext uri="{FF2B5EF4-FFF2-40B4-BE49-F238E27FC236}">
                <a16:creationId xmlns:a16="http://schemas.microsoft.com/office/drawing/2014/main" id="{D6362A01-4F7E-12C1-06A5-57C365F7EE93}"/>
              </a:ext>
            </a:extLst>
          </p:cNvPr>
          <p:cNvSpPr>
            <a:spLocks noGrp="1"/>
          </p:cNvSpPr>
          <p:nvPr>
            <p:ph type="body" sz="quarter" idx="15" hasCustomPrompt="1"/>
          </p:nvPr>
        </p:nvSpPr>
        <p:spPr>
          <a:xfrm>
            <a:off x="8138652"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3 here</a:t>
            </a:r>
          </a:p>
        </p:txBody>
      </p:sp>
      <p:sp>
        <p:nvSpPr>
          <p:cNvPr id="11" name="Picture Placeholder 3">
            <a:extLst>
              <a:ext uri="{FF2B5EF4-FFF2-40B4-BE49-F238E27FC236}">
                <a16:creationId xmlns:a16="http://schemas.microsoft.com/office/drawing/2014/main" id="{4C2F2DBA-8F7D-0796-66C4-91E6D5F26D8A}"/>
              </a:ext>
            </a:extLst>
          </p:cNvPr>
          <p:cNvSpPr>
            <a:spLocks noGrp="1"/>
          </p:cNvSpPr>
          <p:nvPr>
            <p:ph type="pic" sz="quarter" idx="16"/>
          </p:nvPr>
        </p:nvSpPr>
        <p:spPr>
          <a:xfrm>
            <a:off x="1562219"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12" name="Text Placeholder 3">
            <a:extLst>
              <a:ext uri="{FF2B5EF4-FFF2-40B4-BE49-F238E27FC236}">
                <a16:creationId xmlns:a16="http://schemas.microsoft.com/office/drawing/2014/main" id="{ED7A1417-5F4C-AAE0-EC86-1A0F054592D8}"/>
              </a:ext>
            </a:extLst>
          </p:cNvPr>
          <p:cNvSpPr>
            <a:spLocks noGrp="1"/>
          </p:cNvSpPr>
          <p:nvPr>
            <p:ph type="body" sz="quarter" idx="17" hasCustomPrompt="1"/>
          </p:nvPr>
        </p:nvSpPr>
        <p:spPr>
          <a:xfrm>
            <a:off x="706216"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1 here</a:t>
            </a:r>
          </a:p>
        </p:txBody>
      </p:sp>
      <p:sp>
        <p:nvSpPr>
          <p:cNvPr id="13" name="Text Placeholder 3">
            <a:extLst>
              <a:ext uri="{FF2B5EF4-FFF2-40B4-BE49-F238E27FC236}">
                <a16:creationId xmlns:a16="http://schemas.microsoft.com/office/drawing/2014/main" id="{D67C252F-D0DF-346F-5949-779902953EF4}"/>
              </a:ext>
            </a:extLst>
          </p:cNvPr>
          <p:cNvSpPr>
            <a:spLocks noGrp="1"/>
          </p:cNvSpPr>
          <p:nvPr>
            <p:ph type="body" sz="quarter" idx="18" hasCustomPrompt="1"/>
          </p:nvPr>
        </p:nvSpPr>
        <p:spPr>
          <a:xfrm>
            <a:off x="706216"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1 here</a:t>
            </a:r>
          </a:p>
        </p:txBody>
      </p:sp>
      <p:sp>
        <p:nvSpPr>
          <p:cNvPr id="14" name="Google Shape;268;p37">
            <a:extLst>
              <a:ext uri="{FF2B5EF4-FFF2-40B4-BE49-F238E27FC236}">
                <a16:creationId xmlns:a16="http://schemas.microsoft.com/office/drawing/2014/main" id="{8F123AD8-29E4-175E-884C-569524EAB097}"/>
              </a:ext>
            </a:extLst>
          </p:cNvPr>
          <p:cNvSpPr txBox="1">
            <a:spLocks noGrp="1"/>
          </p:cNvSpPr>
          <p:nvPr>
            <p:ph type="title" hasCustomPrompt="1"/>
          </p:nvPr>
        </p:nvSpPr>
        <p:spPr>
          <a:xfrm>
            <a:off x="3462000" y="596348"/>
            <a:ext cx="5268000" cy="654194"/>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2" name="TextBox 1">
            <a:extLst>
              <a:ext uri="{FF2B5EF4-FFF2-40B4-BE49-F238E27FC236}">
                <a16:creationId xmlns:a16="http://schemas.microsoft.com/office/drawing/2014/main" id="{20FD65DA-D2A9-C409-7325-563887368988}"/>
              </a:ext>
            </a:extLst>
          </p:cNvPr>
          <p:cNvSpPr txBox="1"/>
          <p:nvPr userDrawn="1"/>
        </p:nvSpPr>
        <p:spPr>
          <a:xfrm>
            <a:off x="4127161" y="-736197"/>
            <a:ext cx="3485249" cy="523220"/>
          </a:xfrm>
          <a:prstGeom prst="rect">
            <a:avLst/>
          </a:prstGeom>
          <a:noFill/>
        </p:spPr>
        <p:txBody>
          <a:bodyPr wrap="none" rtlCol="0">
            <a:spAutoFit/>
          </a:bodyPr>
          <a:lstStyle/>
          <a:p>
            <a:pPr algn="ctr"/>
            <a:r>
              <a:rPr lang="en-US">
                <a:solidFill>
                  <a:srgbClr val="FF0000"/>
                </a:solidFill>
                <a:latin typeface="Figtree" pitchFamily="2" charset="0"/>
              </a:rPr>
              <a:t>Headshots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Headshots</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F508D00D-12C4-AC09-3A05-FDF5924834FE}"/>
              </a:ext>
            </a:extLst>
          </p:cNvPr>
          <p:cNvSpPr/>
          <p:nvPr userDrawn="1"/>
        </p:nvSpPr>
        <p:spPr>
          <a:xfrm rot="10800000">
            <a:off x="5510020"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366638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4"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7999" y="2930012"/>
            <a:ext cx="526800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E07B3A01-637E-FC22-1907-FE159397C2D8}"/>
              </a:ext>
            </a:extLst>
          </p:cNvPr>
          <p:cNvSpPr txBox="1"/>
          <p:nvPr userDrawn="1"/>
        </p:nvSpPr>
        <p:spPr>
          <a:xfrm>
            <a:off x="7880905"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Medium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AFD8D6AF-DA15-F9B6-0FB4-FDA4E2517A57}"/>
              </a:ext>
            </a:extLst>
          </p:cNvPr>
          <p:cNvSpPr/>
          <p:nvPr userDrawn="1"/>
        </p:nvSpPr>
        <p:spPr>
          <a:xfrm rot="10800000">
            <a:off x="9119494"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317644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b - Content page - Small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272;p38">
            <a:extLst>
              <a:ext uri="{FF2B5EF4-FFF2-40B4-BE49-F238E27FC236}">
                <a16:creationId xmlns:a16="http://schemas.microsoft.com/office/drawing/2014/main" id="{CD45FA0E-688E-D14A-AA0A-4997F56BDD2C}"/>
              </a:ext>
            </a:extLst>
          </p:cNvPr>
          <p:cNvSpPr>
            <a:spLocks noGrp="1"/>
          </p:cNvSpPr>
          <p:nvPr>
            <p:ph type="pic" idx="2"/>
          </p:nvPr>
        </p:nvSpPr>
        <p:spPr>
          <a:xfrm>
            <a:off x="8743594" y="0"/>
            <a:ext cx="3448405" cy="6858000"/>
          </a:xfrm>
          <a:prstGeom prst="rect">
            <a:avLst/>
          </a:prstGeom>
          <a:solidFill>
            <a:srgbClr val="4D38F5"/>
          </a:solidFill>
          <a:ln>
            <a:noFill/>
          </a:ln>
        </p:spPr>
        <p:txBody>
          <a:bodyPr/>
          <a:lstStyle>
            <a:lvl1pPr algn="ctr">
              <a:defRPr>
                <a:solidFill>
                  <a:schemeClr val="bg2"/>
                </a:solidFill>
              </a:defRPr>
            </a:lvl1pPr>
          </a:lstStyle>
          <a:p>
            <a:r>
              <a:rPr lang="en-US"/>
              <a:t>Click icon to add picture</a:t>
            </a:r>
          </a:p>
        </p:txBody>
      </p:sp>
      <p:sp>
        <p:nvSpPr>
          <p:cNvPr id="9" name="Text Placeholder 3">
            <a:extLst>
              <a:ext uri="{FF2B5EF4-FFF2-40B4-BE49-F238E27FC236}">
                <a16:creationId xmlns:a16="http://schemas.microsoft.com/office/drawing/2014/main" id="{380DFD67-DB40-4871-A4AC-1F65C5B839E3}"/>
              </a:ext>
            </a:extLst>
          </p:cNvPr>
          <p:cNvSpPr>
            <a:spLocks noGrp="1"/>
          </p:cNvSpPr>
          <p:nvPr>
            <p:ph type="body" sz="quarter" idx="10" hasCustomPrompt="1"/>
          </p:nvPr>
        </p:nvSpPr>
        <p:spPr>
          <a:xfrm>
            <a:off x="828000" y="2110399"/>
            <a:ext cx="7102662"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a:t>Subtitle 1</a:t>
            </a:r>
          </a:p>
        </p:txBody>
      </p:sp>
      <p:sp>
        <p:nvSpPr>
          <p:cNvPr id="10" name="Google Shape;268;p37">
            <a:extLst>
              <a:ext uri="{FF2B5EF4-FFF2-40B4-BE49-F238E27FC236}">
                <a16:creationId xmlns:a16="http://schemas.microsoft.com/office/drawing/2014/main" id="{A1AE1A34-72A5-8A05-E630-8C71933419A0}"/>
              </a:ext>
            </a:extLst>
          </p:cNvPr>
          <p:cNvSpPr txBox="1">
            <a:spLocks noGrp="1"/>
          </p:cNvSpPr>
          <p:nvPr>
            <p:ph type="title" hasCustomPrompt="1"/>
          </p:nvPr>
        </p:nvSpPr>
        <p:spPr>
          <a:xfrm>
            <a:off x="828000" y="596348"/>
            <a:ext cx="7102662"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Text Placeholder 3">
            <a:extLst>
              <a:ext uri="{FF2B5EF4-FFF2-40B4-BE49-F238E27FC236}">
                <a16:creationId xmlns:a16="http://schemas.microsoft.com/office/drawing/2014/main" id="{42D706E6-AF40-129C-90EF-9A704944E8B2}"/>
              </a:ext>
            </a:extLst>
          </p:cNvPr>
          <p:cNvSpPr>
            <a:spLocks noGrp="1"/>
          </p:cNvSpPr>
          <p:nvPr>
            <p:ph type="body" sz="quarter" idx="11" hasCustomPrompt="1"/>
          </p:nvPr>
        </p:nvSpPr>
        <p:spPr>
          <a:xfrm>
            <a:off x="827999" y="2930012"/>
            <a:ext cx="710266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09A4D3D6-F9BF-07A8-DCBA-F159EDB1B838}"/>
              </a:ext>
            </a:extLst>
          </p:cNvPr>
          <p:cNvSpPr txBox="1"/>
          <p:nvPr userDrawn="1"/>
        </p:nvSpPr>
        <p:spPr>
          <a:xfrm>
            <a:off x="8743594"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Small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6AF3CF6C-4051-AD0B-52E3-9AF198483900}"/>
              </a:ext>
            </a:extLst>
          </p:cNvPr>
          <p:cNvSpPr/>
          <p:nvPr userDrawn="1"/>
        </p:nvSpPr>
        <p:spPr>
          <a:xfrm rot="10800000">
            <a:off x="9982183"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76269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a - 2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82EB87E2-085A-3C0E-DA57-1F383F878603}"/>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E31298-2374-8635-416C-DE5CCF08FD6A}"/>
              </a:ext>
            </a:extLst>
          </p:cNvPr>
          <p:cNvSpPr>
            <a:spLocks noGrp="1"/>
          </p:cNvSpPr>
          <p:nvPr>
            <p:ph type="body" sz="quarter" idx="10" hasCustomPrompt="1"/>
          </p:nvPr>
        </p:nvSpPr>
        <p:spPr>
          <a:xfrm>
            <a:off x="828000" y="2251076"/>
            <a:ext cx="398683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 here</a:t>
            </a:r>
          </a:p>
        </p:txBody>
      </p:sp>
      <p:sp>
        <p:nvSpPr>
          <p:cNvPr id="9" name="Text Placeholder 3">
            <a:extLst>
              <a:ext uri="{FF2B5EF4-FFF2-40B4-BE49-F238E27FC236}">
                <a16:creationId xmlns:a16="http://schemas.microsoft.com/office/drawing/2014/main" id="{17DD52FE-9691-3D09-2C69-11570EB559F7}"/>
              </a:ext>
            </a:extLst>
          </p:cNvPr>
          <p:cNvSpPr>
            <a:spLocks noGrp="1"/>
          </p:cNvSpPr>
          <p:nvPr>
            <p:ph type="body" sz="quarter" idx="12" hasCustomPrompt="1"/>
          </p:nvPr>
        </p:nvSpPr>
        <p:spPr>
          <a:xfrm>
            <a:off x="6350290" y="2251077"/>
            <a:ext cx="3986834" cy="358310"/>
          </a:xfrm>
          <a:prstGeom prst="rect">
            <a:avLst/>
          </a:prstGeom>
        </p:spPr>
        <p:txBody>
          <a:bodyPr lIns="0" tIns="0" rIns="0" bIns="0" anchor="b"/>
          <a:lstStyle>
            <a:lvl1pPr>
              <a:defRPr sz="2400" b="1" i="0" spc="100" baseline="0">
                <a:solidFill>
                  <a:schemeClr val="bg1"/>
                </a:solidFill>
                <a:latin typeface="Figtree SemiBold" pitchFamily="2" charset="0"/>
              </a:defRPr>
            </a:lvl1pPr>
          </a:lstStyle>
          <a:p>
            <a:pPr lvl="0"/>
            <a:r>
              <a:rPr lang="en-US"/>
              <a:t>Add subtitle 2 here</a:t>
            </a:r>
          </a:p>
        </p:txBody>
      </p:sp>
      <p:sp>
        <p:nvSpPr>
          <p:cNvPr id="10" name="TextBox 9">
            <a:extLst>
              <a:ext uri="{FF2B5EF4-FFF2-40B4-BE49-F238E27FC236}">
                <a16:creationId xmlns:a16="http://schemas.microsoft.com/office/drawing/2014/main" id="{1439F7E2-34F9-1F29-A48C-4B939B949439}"/>
              </a:ext>
            </a:extLst>
          </p:cNvPr>
          <p:cNvSpPr txBox="1"/>
          <p:nvPr userDrawn="1"/>
        </p:nvSpPr>
        <p:spPr>
          <a:xfrm>
            <a:off x="9941668" y="5000017"/>
            <a:ext cx="184731" cy="307777"/>
          </a:xfrm>
          <a:prstGeom prst="rect">
            <a:avLst/>
          </a:prstGeom>
          <a:noFill/>
        </p:spPr>
        <p:txBody>
          <a:bodyPr wrap="none" rtlCol="0">
            <a:spAutoFit/>
          </a:bodyPr>
          <a:lstStyle/>
          <a:p>
            <a:endParaRPr lang="en-US"/>
          </a:p>
        </p:txBody>
      </p:sp>
      <p:sp>
        <p:nvSpPr>
          <p:cNvPr id="11" name="Text Placeholder 3">
            <a:extLst>
              <a:ext uri="{FF2B5EF4-FFF2-40B4-BE49-F238E27FC236}">
                <a16:creationId xmlns:a16="http://schemas.microsoft.com/office/drawing/2014/main" id="{0A2FBCB1-02DF-4B33-B812-DFE2873390AE}"/>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2" name="Text Placeholder 3">
            <a:extLst>
              <a:ext uri="{FF2B5EF4-FFF2-40B4-BE49-F238E27FC236}">
                <a16:creationId xmlns:a16="http://schemas.microsoft.com/office/drawing/2014/main" id="{F112056D-ED62-8C99-6D5D-C3EFD7C4B1EB}"/>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Tree>
    <p:extLst>
      <p:ext uri="{BB962C8B-B14F-4D97-AF65-F5344CB8AC3E}">
        <p14:creationId xmlns:p14="http://schemas.microsoft.com/office/powerpoint/2010/main" val="66652401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5b - 2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1D6EB280-AF37-B708-9986-87BDEDD90ABC}"/>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Box 7">
            <a:extLst>
              <a:ext uri="{FF2B5EF4-FFF2-40B4-BE49-F238E27FC236}">
                <a16:creationId xmlns:a16="http://schemas.microsoft.com/office/drawing/2014/main" id="{8EA3E142-7FC0-E609-6364-DCC178456C31}"/>
              </a:ext>
            </a:extLst>
          </p:cNvPr>
          <p:cNvSpPr txBox="1"/>
          <p:nvPr userDrawn="1"/>
        </p:nvSpPr>
        <p:spPr>
          <a:xfrm>
            <a:off x="9941668" y="5000017"/>
            <a:ext cx="184731" cy="307777"/>
          </a:xfrm>
          <a:prstGeom prst="rect">
            <a:avLst/>
          </a:prstGeom>
          <a:noFill/>
        </p:spPr>
        <p:txBody>
          <a:bodyPr wrap="none" rtlCol="0">
            <a:spAutoFit/>
          </a:bodyPr>
          <a:lstStyle/>
          <a:p>
            <a:endParaRPr lang="en-US"/>
          </a:p>
        </p:txBody>
      </p:sp>
      <p:sp>
        <p:nvSpPr>
          <p:cNvPr id="9" name="Picture Placeholder 11">
            <a:extLst>
              <a:ext uri="{FF2B5EF4-FFF2-40B4-BE49-F238E27FC236}">
                <a16:creationId xmlns:a16="http://schemas.microsoft.com/office/drawing/2014/main" id="{FDFB280F-D93D-A1C3-609D-50299760B657}"/>
              </a:ext>
            </a:extLst>
          </p:cNvPr>
          <p:cNvSpPr>
            <a:spLocks noGrp="1"/>
          </p:cNvSpPr>
          <p:nvPr>
            <p:ph type="pic" sz="quarter" idx="16" hasCustomPrompt="1"/>
          </p:nvPr>
        </p:nvSpPr>
        <p:spPr>
          <a:xfrm>
            <a:off x="828001" y="2251076"/>
            <a:ext cx="448350" cy="358310"/>
          </a:xfrm>
          <a:prstGeom prst="rect">
            <a:avLst/>
          </a:prstGeom>
        </p:spPr>
        <p:txBody>
          <a:bodyPr/>
          <a:lstStyle>
            <a:lvl1pPr>
              <a:defRPr sz="1100">
                <a:solidFill>
                  <a:schemeClr val="bg1"/>
                </a:solidFill>
                <a:latin typeface="Outfit" pitchFamily="2" charset="0"/>
              </a:defRPr>
            </a:lvl1pPr>
          </a:lstStyle>
          <a:p>
            <a:r>
              <a:rPr lang="en-US"/>
              <a:t>Icon</a:t>
            </a:r>
          </a:p>
        </p:txBody>
      </p:sp>
      <p:sp>
        <p:nvSpPr>
          <p:cNvPr id="10" name="Picture Placeholder 11">
            <a:extLst>
              <a:ext uri="{FF2B5EF4-FFF2-40B4-BE49-F238E27FC236}">
                <a16:creationId xmlns:a16="http://schemas.microsoft.com/office/drawing/2014/main" id="{9B4C6244-66A5-1CBB-020B-E28B6269904F}"/>
              </a:ext>
            </a:extLst>
          </p:cNvPr>
          <p:cNvSpPr>
            <a:spLocks noGrp="1"/>
          </p:cNvSpPr>
          <p:nvPr>
            <p:ph type="pic" sz="quarter" idx="17" hasCustomPrompt="1"/>
          </p:nvPr>
        </p:nvSpPr>
        <p:spPr>
          <a:xfrm>
            <a:off x="6370692" y="2251076"/>
            <a:ext cx="448350" cy="358310"/>
          </a:xfrm>
          <a:prstGeom prst="rect">
            <a:avLst/>
          </a:prstGeom>
        </p:spPr>
        <p:txBody>
          <a:bodyPr/>
          <a:lstStyle>
            <a:lvl1pPr>
              <a:defRPr sz="1100">
                <a:solidFill>
                  <a:schemeClr val="bg1"/>
                </a:solidFill>
                <a:latin typeface="Outfit" pitchFamily="2" charset="0"/>
              </a:defRPr>
            </a:lvl1pPr>
          </a:lstStyle>
          <a:p>
            <a:r>
              <a:rPr lang="en-US"/>
              <a:t>Icon</a:t>
            </a:r>
          </a:p>
        </p:txBody>
      </p:sp>
      <p:sp>
        <p:nvSpPr>
          <p:cNvPr id="11" name="Text Placeholder 3">
            <a:extLst>
              <a:ext uri="{FF2B5EF4-FFF2-40B4-BE49-F238E27FC236}">
                <a16:creationId xmlns:a16="http://schemas.microsoft.com/office/drawing/2014/main" id="{7C9926CA-0870-67CB-0179-0488E61804F4}"/>
              </a:ext>
            </a:extLst>
          </p:cNvPr>
          <p:cNvSpPr>
            <a:spLocks noGrp="1"/>
          </p:cNvSpPr>
          <p:nvPr>
            <p:ph type="body" sz="quarter" idx="18" hasCustomPrompt="1"/>
          </p:nvPr>
        </p:nvSpPr>
        <p:spPr>
          <a:xfrm>
            <a:off x="1474769" y="2251076"/>
            <a:ext cx="4346539"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 here</a:t>
            </a:r>
          </a:p>
        </p:txBody>
      </p:sp>
      <p:sp>
        <p:nvSpPr>
          <p:cNvPr id="12" name="Text Placeholder 3">
            <a:extLst>
              <a:ext uri="{FF2B5EF4-FFF2-40B4-BE49-F238E27FC236}">
                <a16:creationId xmlns:a16="http://schemas.microsoft.com/office/drawing/2014/main" id="{1C47B419-9C1F-196A-4069-FC585623AE62}"/>
              </a:ext>
            </a:extLst>
          </p:cNvPr>
          <p:cNvSpPr>
            <a:spLocks noGrp="1"/>
          </p:cNvSpPr>
          <p:nvPr>
            <p:ph type="body" sz="quarter" idx="19" hasCustomPrompt="1"/>
          </p:nvPr>
        </p:nvSpPr>
        <p:spPr>
          <a:xfrm>
            <a:off x="6997061" y="2252173"/>
            <a:ext cx="4346539"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 here</a:t>
            </a:r>
          </a:p>
        </p:txBody>
      </p:sp>
      <p:sp>
        <p:nvSpPr>
          <p:cNvPr id="13" name="Text Placeholder 3">
            <a:extLst>
              <a:ext uri="{FF2B5EF4-FFF2-40B4-BE49-F238E27FC236}">
                <a16:creationId xmlns:a16="http://schemas.microsoft.com/office/drawing/2014/main" id="{AC2ABAF8-99CA-9095-3B9D-1BFD8B082C97}"/>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4" name="Text Placeholder 3">
            <a:extLst>
              <a:ext uri="{FF2B5EF4-FFF2-40B4-BE49-F238E27FC236}">
                <a16:creationId xmlns:a16="http://schemas.microsoft.com/office/drawing/2014/main" id="{69154D34-3CE5-2E61-6B17-B2234408B630}"/>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4" name="TextBox 3">
            <a:extLst>
              <a:ext uri="{FF2B5EF4-FFF2-40B4-BE49-F238E27FC236}">
                <a16:creationId xmlns:a16="http://schemas.microsoft.com/office/drawing/2014/main" id="{48FA6EC8-14B3-AAFA-630E-DF5AA8889E52}"/>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5" name="Triangle 4">
            <a:extLst>
              <a:ext uri="{FF2B5EF4-FFF2-40B4-BE49-F238E27FC236}">
                <a16:creationId xmlns:a16="http://schemas.microsoft.com/office/drawing/2014/main" id="{8BC7FB59-7631-6149-4A8B-59C5DEDCAE4C}"/>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96647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6a - 3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034512AD-B6B1-3D2D-8D2F-1DA3AB9BA065}"/>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FE91BBB8-3C2D-5D3F-789E-8B359685F623}"/>
              </a:ext>
            </a:extLst>
          </p:cNvPr>
          <p:cNvSpPr>
            <a:spLocks noGrp="1"/>
          </p:cNvSpPr>
          <p:nvPr>
            <p:ph type="body" sz="quarter" idx="10" hasCustomPrompt="1"/>
          </p:nvPr>
        </p:nvSpPr>
        <p:spPr>
          <a:xfrm>
            <a:off x="828000"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 here</a:t>
            </a:r>
          </a:p>
        </p:txBody>
      </p:sp>
      <p:sp>
        <p:nvSpPr>
          <p:cNvPr id="5" name="Text Placeholder 3">
            <a:extLst>
              <a:ext uri="{FF2B5EF4-FFF2-40B4-BE49-F238E27FC236}">
                <a16:creationId xmlns:a16="http://schemas.microsoft.com/office/drawing/2014/main" id="{F614F381-9BA6-EF42-EFA7-42B89C536F9C}"/>
              </a:ext>
            </a:extLst>
          </p:cNvPr>
          <p:cNvSpPr>
            <a:spLocks noGrp="1"/>
          </p:cNvSpPr>
          <p:nvPr>
            <p:ph type="body" sz="quarter" idx="16" hasCustomPrompt="1"/>
          </p:nvPr>
        </p:nvSpPr>
        <p:spPr>
          <a:xfrm>
            <a:off x="4481428"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 here</a:t>
            </a:r>
          </a:p>
        </p:txBody>
      </p:sp>
      <p:sp>
        <p:nvSpPr>
          <p:cNvPr id="6" name="Text Placeholder 3">
            <a:extLst>
              <a:ext uri="{FF2B5EF4-FFF2-40B4-BE49-F238E27FC236}">
                <a16:creationId xmlns:a16="http://schemas.microsoft.com/office/drawing/2014/main" id="{A97DEBC5-57F3-8071-9E59-575A4E3B7684}"/>
              </a:ext>
            </a:extLst>
          </p:cNvPr>
          <p:cNvSpPr>
            <a:spLocks noGrp="1"/>
          </p:cNvSpPr>
          <p:nvPr>
            <p:ph type="body" sz="quarter" idx="17" hasCustomPrompt="1"/>
          </p:nvPr>
        </p:nvSpPr>
        <p:spPr>
          <a:xfrm>
            <a:off x="8155259"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3 here</a:t>
            </a:r>
          </a:p>
        </p:txBody>
      </p:sp>
      <p:sp>
        <p:nvSpPr>
          <p:cNvPr id="7" name="Text Placeholder 3">
            <a:extLst>
              <a:ext uri="{FF2B5EF4-FFF2-40B4-BE49-F238E27FC236}">
                <a16:creationId xmlns:a16="http://schemas.microsoft.com/office/drawing/2014/main" id="{E192B5D1-8AF0-F622-9D7F-1C6B71F56DA8}"/>
              </a:ext>
            </a:extLst>
          </p:cNvPr>
          <p:cNvSpPr>
            <a:spLocks noGrp="1"/>
          </p:cNvSpPr>
          <p:nvPr>
            <p:ph type="body" sz="quarter" idx="14" hasCustomPrompt="1"/>
          </p:nvPr>
        </p:nvSpPr>
        <p:spPr>
          <a:xfrm>
            <a:off x="82799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8" name="Text Placeholder 3">
            <a:extLst>
              <a:ext uri="{FF2B5EF4-FFF2-40B4-BE49-F238E27FC236}">
                <a16:creationId xmlns:a16="http://schemas.microsoft.com/office/drawing/2014/main" id="{1E8C84B4-8290-DEDA-BE83-C6B37CD2958A}"/>
              </a:ext>
            </a:extLst>
          </p:cNvPr>
          <p:cNvSpPr>
            <a:spLocks noGrp="1"/>
          </p:cNvSpPr>
          <p:nvPr>
            <p:ph type="body" sz="quarter" idx="18" hasCustomPrompt="1"/>
          </p:nvPr>
        </p:nvSpPr>
        <p:spPr>
          <a:xfrm>
            <a:off x="4481427"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9" name="Text Placeholder 3">
            <a:extLst>
              <a:ext uri="{FF2B5EF4-FFF2-40B4-BE49-F238E27FC236}">
                <a16:creationId xmlns:a16="http://schemas.microsoft.com/office/drawing/2014/main" id="{EDF857BE-F95C-AC2F-43C2-F5D4D703B945}"/>
              </a:ext>
            </a:extLst>
          </p:cNvPr>
          <p:cNvSpPr>
            <a:spLocks noGrp="1"/>
          </p:cNvSpPr>
          <p:nvPr>
            <p:ph type="body" sz="quarter" idx="19" hasCustomPrompt="1"/>
          </p:nvPr>
        </p:nvSpPr>
        <p:spPr>
          <a:xfrm>
            <a:off x="815525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Tree>
    <p:extLst>
      <p:ext uri="{BB962C8B-B14F-4D97-AF65-F5344CB8AC3E}">
        <p14:creationId xmlns:p14="http://schemas.microsoft.com/office/powerpoint/2010/main" val="351710350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6b - 3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2">
            <a:extLst>
              <a:ext uri="{FF2B5EF4-FFF2-40B4-BE49-F238E27FC236}">
                <a16:creationId xmlns:a16="http://schemas.microsoft.com/office/drawing/2014/main" id="{F1CDAEC0-0E2E-3B40-3C53-3CA402F9404F}"/>
              </a:ext>
            </a:extLst>
          </p:cNvPr>
          <p:cNvSpPr>
            <a:spLocks noGrp="1"/>
          </p:cNvSpPr>
          <p:nvPr>
            <p:ph type="pic" sz="quarter" idx="23"/>
          </p:nvPr>
        </p:nvSpPr>
        <p:spPr>
          <a:xfrm>
            <a:off x="828000" y="2251076"/>
            <a:ext cx="368910" cy="358310"/>
          </a:xfrm>
          <a:prstGeom prst="rect">
            <a:avLst/>
          </a:prstGeom>
        </p:spPr>
        <p:txBody>
          <a:bodyPr lIns="0" rIns="0"/>
          <a:lstStyle>
            <a:lvl1pPr>
              <a:defRPr>
                <a:solidFill>
                  <a:schemeClr val="bg1"/>
                </a:solidFill>
              </a:defRPr>
            </a:lvl1pPr>
          </a:lstStyle>
          <a:p>
            <a:r>
              <a:rPr lang="en-US"/>
              <a:t>Click icon to add picture</a:t>
            </a:r>
          </a:p>
        </p:txBody>
      </p:sp>
      <p:sp>
        <p:nvSpPr>
          <p:cNvPr id="4" name="Picture Placeholder 22">
            <a:extLst>
              <a:ext uri="{FF2B5EF4-FFF2-40B4-BE49-F238E27FC236}">
                <a16:creationId xmlns:a16="http://schemas.microsoft.com/office/drawing/2014/main" id="{842071EE-D647-E7C7-E6D9-88EA60304B3F}"/>
              </a:ext>
            </a:extLst>
          </p:cNvPr>
          <p:cNvSpPr>
            <a:spLocks noGrp="1"/>
          </p:cNvSpPr>
          <p:nvPr>
            <p:ph type="pic" sz="quarter" idx="25"/>
          </p:nvPr>
        </p:nvSpPr>
        <p:spPr>
          <a:xfrm>
            <a:off x="4481429" y="2251076"/>
            <a:ext cx="368910" cy="358310"/>
          </a:xfrm>
          <a:prstGeom prst="rect">
            <a:avLst/>
          </a:prstGeom>
        </p:spPr>
        <p:txBody>
          <a:bodyPr lIns="0" rIns="0"/>
          <a:lstStyle>
            <a:lvl1pPr>
              <a:defRPr>
                <a:solidFill>
                  <a:schemeClr val="bg1"/>
                </a:solidFill>
              </a:defRPr>
            </a:lvl1pPr>
          </a:lstStyle>
          <a:p>
            <a:r>
              <a:rPr lang="en-US"/>
              <a:t>Click icon to add picture</a:t>
            </a:r>
          </a:p>
        </p:txBody>
      </p:sp>
      <p:sp>
        <p:nvSpPr>
          <p:cNvPr id="5" name="Picture Placeholder 22">
            <a:extLst>
              <a:ext uri="{FF2B5EF4-FFF2-40B4-BE49-F238E27FC236}">
                <a16:creationId xmlns:a16="http://schemas.microsoft.com/office/drawing/2014/main" id="{A8F068FB-E4A1-28A2-EC69-09097A1892DA}"/>
              </a:ext>
            </a:extLst>
          </p:cNvPr>
          <p:cNvSpPr>
            <a:spLocks noGrp="1"/>
          </p:cNvSpPr>
          <p:nvPr>
            <p:ph type="pic" sz="quarter" idx="27"/>
          </p:nvPr>
        </p:nvSpPr>
        <p:spPr>
          <a:xfrm>
            <a:off x="8134859" y="2251076"/>
            <a:ext cx="368910" cy="358310"/>
          </a:xfrm>
          <a:prstGeom prst="rect">
            <a:avLst/>
          </a:prstGeom>
        </p:spPr>
        <p:txBody>
          <a:bodyPr lIns="0" rIns="0"/>
          <a:lstStyle>
            <a:lvl1pPr>
              <a:defRPr>
                <a:solidFill>
                  <a:schemeClr val="bg1"/>
                </a:solidFill>
              </a:defRPr>
            </a:lvl1pPr>
          </a:lstStyle>
          <a:p>
            <a:r>
              <a:rPr lang="en-US"/>
              <a:t>Click icon to add picture</a:t>
            </a:r>
          </a:p>
        </p:txBody>
      </p:sp>
      <p:sp>
        <p:nvSpPr>
          <p:cNvPr id="6" name="Google Shape;268;p37">
            <a:extLst>
              <a:ext uri="{FF2B5EF4-FFF2-40B4-BE49-F238E27FC236}">
                <a16:creationId xmlns:a16="http://schemas.microsoft.com/office/drawing/2014/main" id="{BFE891B5-87BF-CC30-FCCF-84B82A54BCCB}"/>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7" name="Text Placeholder 3">
            <a:extLst>
              <a:ext uri="{FF2B5EF4-FFF2-40B4-BE49-F238E27FC236}">
                <a16:creationId xmlns:a16="http://schemas.microsoft.com/office/drawing/2014/main" id="{87F697B3-8AD8-7374-73D6-F8899EB22750}"/>
              </a:ext>
            </a:extLst>
          </p:cNvPr>
          <p:cNvSpPr>
            <a:spLocks noGrp="1"/>
          </p:cNvSpPr>
          <p:nvPr>
            <p:ph type="body" sz="quarter" idx="28" hasCustomPrompt="1"/>
          </p:nvPr>
        </p:nvSpPr>
        <p:spPr>
          <a:xfrm>
            <a:off x="1317357" y="2251076"/>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8" name="Text Placeholder 3">
            <a:extLst>
              <a:ext uri="{FF2B5EF4-FFF2-40B4-BE49-F238E27FC236}">
                <a16:creationId xmlns:a16="http://schemas.microsoft.com/office/drawing/2014/main" id="{C50C787D-8D88-5E79-FCC8-3B3D1C780767}"/>
              </a:ext>
            </a:extLst>
          </p:cNvPr>
          <p:cNvSpPr>
            <a:spLocks noGrp="1"/>
          </p:cNvSpPr>
          <p:nvPr>
            <p:ph type="body" sz="quarter" idx="29" hasCustomPrompt="1"/>
          </p:nvPr>
        </p:nvSpPr>
        <p:spPr>
          <a:xfrm>
            <a:off x="4970785" y="2239372"/>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a:t>
            </a:r>
          </a:p>
        </p:txBody>
      </p:sp>
      <p:sp>
        <p:nvSpPr>
          <p:cNvPr id="9" name="Text Placeholder 3">
            <a:extLst>
              <a:ext uri="{FF2B5EF4-FFF2-40B4-BE49-F238E27FC236}">
                <a16:creationId xmlns:a16="http://schemas.microsoft.com/office/drawing/2014/main" id="{F827A52B-D652-C6AB-EEDD-4CF8898F98EC}"/>
              </a:ext>
            </a:extLst>
          </p:cNvPr>
          <p:cNvSpPr>
            <a:spLocks noGrp="1"/>
          </p:cNvSpPr>
          <p:nvPr>
            <p:ph type="body" sz="quarter" idx="30" hasCustomPrompt="1"/>
          </p:nvPr>
        </p:nvSpPr>
        <p:spPr>
          <a:xfrm>
            <a:off x="8624216" y="2239372"/>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3</a:t>
            </a:r>
          </a:p>
        </p:txBody>
      </p:sp>
      <p:sp>
        <p:nvSpPr>
          <p:cNvPr id="10" name="Text Placeholder 3">
            <a:extLst>
              <a:ext uri="{FF2B5EF4-FFF2-40B4-BE49-F238E27FC236}">
                <a16:creationId xmlns:a16="http://schemas.microsoft.com/office/drawing/2014/main" id="{772B5A39-62D1-DE2F-2A05-4B3C1691AA45}"/>
              </a:ext>
            </a:extLst>
          </p:cNvPr>
          <p:cNvSpPr>
            <a:spLocks noGrp="1"/>
          </p:cNvSpPr>
          <p:nvPr>
            <p:ph type="body" sz="quarter" idx="14" hasCustomPrompt="1"/>
          </p:nvPr>
        </p:nvSpPr>
        <p:spPr>
          <a:xfrm>
            <a:off x="82799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1" name="Text Placeholder 3">
            <a:extLst>
              <a:ext uri="{FF2B5EF4-FFF2-40B4-BE49-F238E27FC236}">
                <a16:creationId xmlns:a16="http://schemas.microsoft.com/office/drawing/2014/main" id="{25B2D1E0-50DF-6634-8D6E-B269F94C96E9}"/>
              </a:ext>
            </a:extLst>
          </p:cNvPr>
          <p:cNvSpPr>
            <a:spLocks noGrp="1"/>
          </p:cNvSpPr>
          <p:nvPr>
            <p:ph type="body" sz="quarter" idx="31" hasCustomPrompt="1"/>
          </p:nvPr>
        </p:nvSpPr>
        <p:spPr>
          <a:xfrm>
            <a:off x="4481428"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12" name="Text Placeholder 3">
            <a:extLst>
              <a:ext uri="{FF2B5EF4-FFF2-40B4-BE49-F238E27FC236}">
                <a16:creationId xmlns:a16="http://schemas.microsoft.com/office/drawing/2014/main" id="{B3E4CCF7-8439-0B3B-04D4-819D22709FA0}"/>
              </a:ext>
            </a:extLst>
          </p:cNvPr>
          <p:cNvSpPr>
            <a:spLocks noGrp="1"/>
          </p:cNvSpPr>
          <p:nvPr>
            <p:ph type="body" sz="quarter" idx="32" hasCustomPrompt="1"/>
          </p:nvPr>
        </p:nvSpPr>
        <p:spPr>
          <a:xfrm>
            <a:off x="8134857"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
        <p:nvSpPr>
          <p:cNvPr id="2" name="TextBox 1">
            <a:extLst>
              <a:ext uri="{FF2B5EF4-FFF2-40B4-BE49-F238E27FC236}">
                <a16:creationId xmlns:a16="http://schemas.microsoft.com/office/drawing/2014/main" id="{4B27FB62-3B43-D37A-72DE-8D87008DFD94}"/>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3" name="Triangle 12">
            <a:extLst>
              <a:ext uri="{FF2B5EF4-FFF2-40B4-BE49-F238E27FC236}">
                <a16:creationId xmlns:a16="http://schemas.microsoft.com/office/drawing/2014/main" id="{02AB22AB-A277-3657-231C-433A3EBD30E4}"/>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177916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6c - 3 Columns - Icons and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AACA37F0-783C-0631-2B2D-EC34D4B24D0B}"/>
              </a:ext>
            </a:extLst>
          </p:cNvPr>
          <p:cNvSpPr/>
          <p:nvPr userDrawn="1"/>
        </p:nvSpPr>
        <p:spPr>
          <a:xfrm>
            <a:off x="74473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2">
            <a:extLst>
              <a:ext uri="{FF2B5EF4-FFF2-40B4-BE49-F238E27FC236}">
                <a16:creationId xmlns:a16="http://schemas.microsoft.com/office/drawing/2014/main" id="{69BD60A3-72E2-7064-51F6-F35E1AAA2474}"/>
              </a:ext>
            </a:extLst>
          </p:cNvPr>
          <p:cNvSpPr>
            <a:spLocks noGrp="1"/>
          </p:cNvSpPr>
          <p:nvPr>
            <p:ph type="pic" sz="quarter" idx="23"/>
          </p:nvPr>
        </p:nvSpPr>
        <p:spPr>
          <a:xfrm>
            <a:off x="1075973" y="2266574"/>
            <a:ext cx="348522" cy="358310"/>
          </a:xfrm>
          <a:prstGeom prst="rect">
            <a:avLst/>
          </a:prstGeom>
        </p:spPr>
        <p:txBody>
          <a:bodyPr lIns="0" rIns="0"/>
          <a:lstStyle>
            <a:lvl1pPr>
              <a:defRPr>
                <a:solidFill>
                  <a:schemeClr val="bg1"/>
                </a:solidFill>
              </a:defRPr>
            </a:lvl1pPr>
          </a:lstStyle>
          <a:p>
            <a:r>
              <a:rPr lang="en-US"/>
              <a:t>Click icon to add picture</a:t>
            </a:r>
          </a:p>
        </p:txBody>
      </p:sp>
      <p:sp>
        <p:nvSpPr>
          <p:cNvPr id="5" name="Google Shape;268;p37">
            <a:extLst>
              <a:ext uri="{FF2B5EF4-FFF2-40B4-BE49-F238E27FC236}">
                <a16:creationId xmlns:a16="http://schemas.microsoft.com/office/drawing/2014/main" id="{9D24C172-512E-FD4C-A954-9AA7788E998F}"/>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6" name="Text Placeholder 3">
            <a:extLst>
              <a:ext uri="{FF2B5EF4-FFF2-40B4-BE49-F238E27FC236}">
                <a16:creationId xmlns:a16="http://schemas.microsoft.com/office/drawing/2014/main" id="{FE05601D-A823-1726-FFAD-194CB4B18EA7}"/>
              </a:ext>
            </a:extLst>
          </p:cNvPr>
          <p:cNvSpPr>
            <a:spLocks noGrp="1"/>
          </p:cNvSpPr>
          <p:nvPr>
            <p:ph type="body" sz="quarter" idx="28" hasCustomPrompt="1"/>
          </p:nvPr>
        </p:nvSpPr>
        <p:spPr>
          <a:xfrm>
            <a:off x="156533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7" name="Text Placeholder 3">
            <a:extLst>
              <a:ext uri="{FF2B5EF4-FFF2-40B4-BE49-F238E27FC236}">
                <a16:creationId xmlns:a16="http://schemas.microsoft.com/office/drawing/2014/main" id="{BFE5FC51-D9F9-74C8-5497-815105A35D6B}"/>
              </a:ext>
            </a:extLst>
          </p:cNvPr>
          <p:cNvSpPr>
            <a:spLocks noGrp="1"/>
          </p:cNvSpPr>
          <p:nvPr>
            <p:ph type="body" sz="quarter" idx="14" hasCustomPrompt="1"/>
          </p:nvPr>
        </p:nvSpPr>
        <p:spPr>
          <a:xfrm>
            <a:off x="107597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8" name="Rounded Rectangle 7">
            <a:extLst>
              <a:ext uri="{FF2B5EF4-FFF2-40B4-BE49-F238E27FC236}">
                <a16:creationId xmlns:a16="http://schemas.microsoft.com/office/drawing/2014/main" id="{6AAEC233-C55F-0F4B-F0EA-3CEE7620FECC}"/>
              </a:ext>
            </a:extLst>
          </p:cNvPr>
          <p:cNvSpPr/>
          <p:nvPr userDrawn="1"/>
        </p:nvSpPr>
        <p:spPr>
          <a:xfrm>
            <a:off x="439342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22">
            <a:extLst>
              <a:ext uri="{FF2B5EF4-FFF2-40B4-BE49-F238E27FC236}">
                <a16:creationId xmlns:a16="http://schemas.microsoft.com/office/drawing/2014/main" id="{348320D5-FB0F-E8B1-47AF-226BA916E220}"/>
              </a:ext>
            </a:extLst>
          </p:cNvPr>
          <p:cNvSpPr>
            <a:spLocks noGrp="1"/>
          </p:cNvSpPr>
          <p:nvPr>
            <p:ph type="pic" sz="quarter" idx="29"/>
          </p:nvPr>
        </p:nvSpPr>
        <p:spPr>
          <a:xfrm>
            <a:off x="4724663" y="2266574"/>
            <a:ext cx="348522" cy="358310"/>
          </a:xfrm>
          <a:prstGeom prst="rect">
            <a:avLst/>
          </a:prstGeom>
        </p:spPr>
        <p:txBody>
          <a:bodyPr lIns="0" rIns="0"/>
          <a:lstStyle>
            <a:lvl1pPr>
              <a:defRPr>
                <a:solidFill>
                  <a:schemeClr val="bg1"/>
                </a:solidFill>
              </a:defRPr>
            </a:lvl1pPr>
          </a:lstStyle>
          <a:p>
            <a:r>
              <a:rPr lang="en-US"/>
              <a:t>Click icon to add picture</a:t>
            </a:r>
          </a:p>
        </p:txBody>
      </p:sp>
      <p:sp>
        <p:nvSpPr>
          <p:cNvPr id="10" name="Text Placeholder 3">
            <a:extLst>
              <a:ext uri="{FF2B5EF4-FFF2-40B4-BE49-F238E27FC236}">
                <a16:creationId xmlns:a16="http://schemas.microsoft.com/office/drawing/2014/main" id="{34B40269-68B6-667C-C9EC-A19CF2B3A571}"/>
              </a:ext>
            </a:extLst>
          </p:cNvPr>
          <p:cNvSpPr>
            <a:spLocks noGrp="1"/>
          </p:cNvSpPr>
          <p:nvPr>
            <p:ph type="body" sz="quarter" idx="30" hasCustomPrompt="1"/>
          </p:nvPr>
        </p:nvSpPr>
        <p:spPr>
          <a:xfrm>
            <a:off x="521402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11" name="Text Placeholder 3">
            <a:extLst>
              <a:ext uri="{FF2B5EF4-FFF2-40B4-BE49-F238E27FC236}">
                <a16:creationId xmlns:a16="http://schemas.microsoft.com/office/drawing/2014/main" id="{A5CFFE08-C2F0-6C38-6634-A6913F4945D2}"/>
              </a:ext>
            </a:extLst>
          </p:cNvPr>
          <p:cNvSpPr>
            <a:spLocks noGrp="1"/>
          </p:cNvSpPr>
          <p:nvPr>
            <p:ph type="body" sz="quarter" idx="31" hasCustomPrompt="1"/>
          </p:nvPr>
        </p:nvSpPr>
        <p:spPr>
          <a:xfrm>
            <a:off x="472466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2" name="Rounded Rectangle 11">
            <a:extLst>
              <a:ext uri="{FF2B5EF4-FFF2-40B4-BE49-F238E27FC236}">
                <a16:creationId xmlns:a16="http://schemas.microsoft.com/office/drawing/2014/main" id="{78C81695-E83E-0AA2-F639-B3C9D0898DE9}"/>
              </a:ext>
            </a:extLst>
          </p:cNvPr>
          <p:cNvSpPr/>
          <p:nvPr userDrawn="1"/>
        </p:nvSpPr>
        <p:spPr>
          <a:xfrm>
            <a:off x="804211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22">
            <a:extLst>
              <a:ext uri="{FF2B5EF4-FFF2-40B4-BE49-F238E27FC236}">
                <a16:creationId xmlns:a16="http://schemas.microsoft.com/office/drawing/2014/main" id="{7FCB5022-E2E2-A3A4-9C21-468505BC753C}"/>
              </a:ext>
            </a:extLst>
          </p:cNvPr>
          <p:cNvSpPr>
            <a:spLocks noGrp="1"/>
          </p:cNvSpPr>
          <p:nvPr>
            <p:ph type="pic" sz="quarter" idx="32"/>
          </p:nvPr>
        </p:nvSpPr>
        <p:spPr>
          <a:xfrm>
            <a:off x="8373353" y="2266574"/>
            <a:ext cx="348522" cy="358310"/>
          </a:xfrm>
          <a:prstGeom prst="rect">
            <a:avLst/>
          </a:prstGeom>
        </p:spPr>
        <p:txBody>
          <a:bodyPr lIns="0" rIns="0"/>
          <a:lstStyle>
            <a:lvl1pPr>
              <a:defRPr>
                <a:solidFill>
                  <a:schemeClr val="bg1"/>
                </a:solidFill>
              </a:defRPr>
            </a:lvl1pPr>
          </a:lstStyle>
          <a:p>
            <a:r>
              <a:rPr lang="en-US"/>
              <a:t>Click icon to add picture</a:t>
            </a:r>
          </a:p>
        </p:txBody>
      </p:sp>
      <p:sp>
        <p:nvSpPr>
          <p:cNvPr id="14" name="Text Placeholder 3">
            <a:extLst>
              <a:ext uri="{FF2B5EF4-FFF2-40B4-BE49-F238E27FC236}">
                <a16:creationId xmlns:a16="http://schemas.microsoft.com/office/drawing/2014/main" id="{E3FCAD08-217E-B555-3D0C-84966680CA36}"/>
              </a:ext>
            </a:extLst>
          </p:cNvPr>
          <p:cNvSpPr>
            <a:spLocks noGrp="1"/>
          </p:cNvSpPr>
          <p:nvPr>
            <p:ph type="body" sz="quarter" idx="33" hasCustomPrompt="1"/>
          </p:nvPr>
        </p:nvSpPr>
        <p:spPr>
          <a:xfrm>
            <a:off x="886271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15" name="Text Placeholder 3">
            <a:extLst>
              <a:ext uri="{FF2B5EF4-FFF2-40B4-BE49-F238E27FC236}">
                <a16:creationId xmlns:a16="http://schemas.microsoft.com/office/drawing/2014/main" id="{5A1EF7BC-D84D-21EC-166F-151FE2F244D5}"/>
              </a:ext>
            </a:extLst>
          </p:cNvPr>
          <p:cNvSpPr>
            <a:spLocks noGrp="1"/>
          </p:cNvSpPr>
          <p:nvPr>
            <p:ph type="body" sz="quarter" idx="34" hasCustomPrompt="1"/>
          </p:nvPr>
        </p:nvSpPr>
        <p:spPr>
          <a:xfrm>
            <a:off x="837335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2" name="TextBox 1">
            <a:extLst>
              <a:ext uri="{FF2B5EF4-FFF2-40B4-BE49-F238E27FC236}">
                <a16:creationId xmlns:a16="http://schemas.microsoft.com/office/drawing/2014/main" id="{FB659D8A-8706-7F13-E933-F7590320BE5E}"/>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6" name="Triangle 15">
            <a:extLst>
              <a:ext uri="{FF2B5EF4-FFF2-40B4-BE49-F238E27FC236}">
                <a16:creationId xmlns:a16="http://schemas.microsoft.com/office/drawing/2014/main" id="{F885F342-A54A-490C-C72A-BEA692A5BF9D}"/>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112452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7a - 4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358D4A32-010C-2899-6649-3489A593DC82}"/>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638BA1E1-DC4A-E74E-93F2-12BC3D9135C7}"/>
              </a:ext>
            </a:extLst>
          </p:cNvPr>
          <p:cNvSpPr>
            <a:spLocks noGrp="1"/>
          </p:cNvSpPr>
          <p:nvPr>
            <p:ph type="body" sz="quarter" idx="10" hasCustomPrompt="1"/>
          </p:nvPr>
        </p:nvSpPr>
        <p:spPr>
          <a:xfrm>
            <a:off x="828001"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5" name="Text Placeholder 3">
            <a:extLst>
              <a:ext uri="{FF2B5EF4-FFF2-40B4-BE49-F238E27FC236}">
                <a16:creationId xmlns:a16="http://schemas.microsoft.com/office/drawing/2014/main" id="{91BE3B82-0152-7A10-F45D-FCCAB6E3B4FB}"/>
              </a:ext>
            </a:extLst>
          </p:cNvPr>
          <p:cNvSpPr>
            <a:spLocks noGrp="1"/>
          </p:cNvSpPr>
          <p:nvPr>
            <p:ph type="body" sz="quarter" idx="18" hasCustomPrompt="1"/>
          </p:nvPr>
        </p:nvSpPr>
        <p:spPr>
          <a:xfrm>
            <a:off x="3536211"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a:t>
            </a:r>
          </a:p>
        </p:txBody>
      </p:sp>
      <p:sp>
        <p:nvSpPr>
          <p:cNvPr id="6" name="Text Placeholder 3">
            <a:extLst>
              <a:ext uri="{FF2B5EF4-FFF2-40B4-BE49-F238E27FC236}">
                <a16:creationId xmlns:a16="http://schemas.microsoft.com/office/drawing/2014/main" id="{700E3341-192C-F79B-4BAE-4B15A471E1D6}"/>
              </a:ext>
            </a:extLst>
          </p:cNvPr>
          <p:cNvSpPr>
            <a:spLocks noGrp="1"/>
          </p:cNvSpPr>
          <p:nvPr>
            <p:ph type="body" sz="quarter" idx="19" hasCustomPrompt="1"/>
          </p:nvPr>
        </p:nvSpPr>
        <p:spPr>
          <a:xfrm>
            <a:off x="6244417"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3</a:t>
            </a:r>
          </a:p>
        </p:txBody>
      </p:sp>
      <p:sp>
        <p:nvSpPr>
          <p:cNvPr id="7" name="Text Placeholder 3">
            <a:extLst>
              <a:ext uri="{FF2B5EF4-FFF2-40B4-BE49-F238E27FC236}">
                <a16:creationId xmlns:a16="http://schemas.microsoft.com/office/drawing/2014/main" id="{B0B3E380-3E1A-73CA-0F7B-89D22795EFD1}"/>
              </a:ext>
            </a:extLst>
          </p:cNvPr>
          <p:cNvSpPr>
            <a:spLocks noGrp="1"/>
          </p:cNvSpPr>
          <p:nvPr>
            <p:ph type="body" sz="quarter" idx="20" hasCustomPrompt="1"/>
          </p:nvPr>
        </p:nvSpPr>
        <p:spPr>
          <a:xfrm>
            <a:off x="8952623" y="2224980"/>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4</a:t>
            </a:r>
          </a:p>
        </p:txBody>
      </p:sp>
      <p:sp>
        <p:nvSpPr>
          <p:cNvPr id="8" name="Text Placeholder 3">
            <a:extLst>
              <a:ext uri="{FF2B5EF4-FFF2-40B4-BE49-F238E27FC236}">
                <a16:creationId xmlns:a16="http://schemas.microsoft.com/office/drawing/2014/main" id="{8D426490-D164-B10E-4BD7-19FA565A010A}"/>
              </a:ext>
            </a:extLst>
          </p:cNvPr>
          <p:cNvSpPr>
            <a:spLocks noGrp="1"/>
          </p:cNvSpPr>
          <p:nvPr>
            <p:ph type="body" sz="quarter" idx="14" hasCustomPrompt="1"/>
          </p:nvPr>
        </p:nvSpPr>
        <p:spPr>
          <a:xfrm>
            <a:off x="827999" y="3070689"/>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9" name="Text Placeholder 3">
            <a:extLst>
              <a:ext uri="{FF2B5EF4-FFF2-40B4-BE49-F238E27FC236}">
                <a16:creationId xmlns:a16="http://schemas.microsoft.com/office/drawing/2014/main" id="{1EC97CDC-6B49-1A7B-D229-037CCD0FD869}"/>
              </a:ext>
            </a:extLst>
          </p:cNvPr>
          <p:cNvSpPr>
            <a:spLocks noGrp="1"/>
          </p:cNvSpPr>
          <p:nvPr>
            <p:ph type="body" sz="quarter" idx="21" hasCustomPrompt="1"/>
          </p:nvPr>
        </p:nvSpPr>
        <p:spPr>
          <a:xfrm>
            <a:off x="3536208"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10" name="Text Placeholder 3">
            <a:extLst>
              <a:ext uri="{FF2B5EF4-FFF2-40B4-BE49-F238E27FC236}">
                <a16:creationId xmlns:a16="http://schemas.microsoft.com/office/drawing/2014/main" id="{E9A65F3E-3211-34D5-9806-FC7582B75FBF}"/>
              </a:ext>
            </a:extLst>
          </p:cNvPr>
          <p:cNvSpPr>
            <a:spLocks noGrp="1"/>
          </p:cNvSpPr>
          <p:nvPr>
            <p:ph type="body" sz="quarter" idx="22" hasCustomPrompt="1"/>
          </p:nvPr>
        </p:nvSpPr>
        <p:spPr>
          <a:xfrm>
            <a:off x="6244416"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
        <p:nvSpPr>
          <p:cNvPr id="11" name="Text Placeholder 3">
            <a:extLst>
              <a:ext uri="{FF2B5EF4-FFF2-40B4-BE49-F238E27FC236}">
                <a16:creationId xmlns:a16="http://schemas.microsoft.com/office/drawing/2014/main" id="{BC54E2CA-C8CE-0861-CCF8-963AC100665E}"/>
              </a:ext>
            </a:extLst>
          </p:cNvPr>
          <p:cNvSpPr>
            <a:spLocks noGrp="1"/>
          </p:cNvSpPr>
          <p:nvPr>
            <p:ph type="body" sz="quarter" idx="23" hasCustomPrompt="1"/>
          </p:nvPr>
        </p:nvSpPr>
        <p:spPr>
          <a:xfrm>
            <a:off x="8952623"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4 here</a:t>
            </a:r>
            <a:endParaRPr lang="en-US"/>
          </a:p>
        </p:txBody>
      </p:sp>
    </p:spTree>
    <p:extLst>
      <p:ext uri="{BB962C8B-B14F-4D97-AF65-F5344CB8AC3E}">
        <p14:creationId xmlns:p14="http://schemas.microsoft.com/office/powerpoint/2010/main" val="16252246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7b - 4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2">
            <a:extLst>
              <a:ext uri="{FF2B5EF4-FFF2-40B4-BE49-F238E27FC236}">
                <a16:creationId xmlns:a16="http://schemas.microsoft.com/office/drawing/2014/main" id="{266647D6-BFCF-2257-83B6-BB227F9676DE}"/>
              </a:ext>
            </a:extLst>
          </p:cNvPr>
          <p:cNvSpPr>
            <a:spLocks noGrp="1"/>
          </p:cNvSpPr>
          <p:nvPr>
            <p:ph type="pic" sz="quarter" idx="23"/>
          </p:nvPr>
        </p:nvSpPr>
        <p:spPr>
          <a:xfrm>
            <a:off x="828000" y="2251076"/>
            <a:ext cx="368910" cy="358310"/>
          </a:xfrm>
          <a:prstGeom prst="rect">
            <a:avLst/>
          </a:prstGeom>
        </p:spPr>
        <p:txBody>
          <a:bodyPr lIns="0" rIns="0">
            <a:noAutofit/>
          </a:bodyPr>
          <a:lstStyle>
            <a:lvl1pPr>
              <a:defRPr sz="1600">
                <a:solidFill>
                  <a:schemeClr val="bg1"/>
                </a:solidFill>
              </a:defRPr>
            </a:lvl1pPr>
          </a:lstStyle>
          <a:p>
            <a:r>
              <a:rPr lang="en-US"/>
              <a:t>Click icon to add picture</a:t>
            </a:r>
          </a:p>
        </p:txBody>
      </p:sp>
      <p:sp>
        <p:nvSpPr>
          <p:cNvPr id="4" name="Picture Placeholder 22">
            <a:extLst>
              <a:ext uri="{FF2B5EF4-FFF2-40B4-BE49-F238E27FC236}">
                <a16:creationId xmlns:a16="http://schemas.microsoft.com/office/drawing/2014/main" id="{6FD0B6F3-C5E1-2F9B-60BC-9CAFB8DE8C15}"/>
              </a:ext>
            </a:extLst>
          </p:cNvPr>
          <p:cNvSpPr>
            <a:spLocks noGrp="1"/>
          </p:cNvSpPr>
          <p:nvPr>
            <p:ph type="pic" sz="quarter" idx="24"/>
          </p:nvPr>
        </p:nvSpPr>
        <p:spPr>
          <a:xfrm>
            <a:off x="3536209" y="2251076"/>
            <a:ext cx="368910" cy="358310"/>
          </a:xfrm>
          <a:prstGeom prst="rect">
            <a:avLst/>
          </a:prstGeom>
        </p:spPr>
        <p:txBody>
          <a:bodyPr lIns="0" rIns="0"/>
          <a:lstStyle>
            <a:lvl1pPr>
              <a:defRPr>
                <a:solidFill>
                  <a:schemeClr val="bg1"/>
                </a:solidFill>
              </a:defRPr>
            </a:lvl1pPr>
          </a:lstStyle>
          <a:p>
            <a:r>
              <a:rPr lang="en-US"/>
              <a:t>Click icon to add picture</a:t>
            </a:r>
          </a:p>
        </p:txBody>
      </p:sp>
      <p:sp>
        <p:nvSpPr>
          <p:cNvPr id="5" name="Picture Placeholder 22">
            <a:extLst>
              <a:ext uri="{FF2B5EF4-FFF2-40B4-BE49-F238E27FC236}">
                <a16:creationId xmlns:a16="http://schemas.microsoft.com/office/drawing/2014/main" id="{C139B473-4F98-E5C2-35AD-6D293E7CAFFA}"/>
              </a:ext>
            </a:extLst>
          </p:cNvPr>
          <p:cNvSpPr>
            <a:spLocks noGrp="1"/>
          </p:cNvSpPr>
          <p:nvPr>
            <p:ph type="pic" sz="quarter" idx="25"/>
          </p:nvPr>
        </p:nvSpPr>
        <p:spPr>
          <a:xfrm>
            <a:off x="6243112" y="2251076"/>
            <a:ext cx="368910" cy="358310"/>
          </a:xfrm>
          <a:prstGeom prst="rect">
            <a:avLst/>
          </a:prstGeom>
        </p:spPr>
        <p:txBody>
          <a:bodyPr lIns="0" rIns="0"/>
          <a:lstStyle>
            <a:lvl1pPr>
              <a:defRPr>
                <a:solidFill>
                  <a:schemeClr val="bg1"/>
                </a:solidFill>
              </a:defRPr>
            </a:lvl1pPr>
          </a:lstStyle>
          <a:p>
            <a:r>
              <a:rPr lang="en-US"/>
              <a:t>Click icon to add picture</a:t>
            </a:r>
          </a:p>
        </p:txBody>
      </p:sp>
      <p:sp>
        <p:nvSpPr>
          <p:cNvPr id="6" name="Picture Placeholder 22">
            <a:extLst>
              <a:ext uri="{FF2B5EF4-FFF2-40B4-BE49-F238E27FC236}">
                <a16:creationId xmlns:a16="http://schemas.microsoft.com/office/drawing/2014/main" id="{F0BD3F88-CDBF-75F2-EAF6-F94DBF9C8ECA}"/>
              </a:ext>
            </a:extLst>
          </p:cNvPr>
          <p:cNvSpPr>
            <a:spLocks noGrp="1"/>
          </p:cNvSpPr>
          <p:nvPr>
            <p:ph type="pic" sz="quarter" idx="26"/>
          </p:nvPr>
        </p:nvSpPr>
        <p:spPr>
          <a:xfrm>
            <a:off x="8952628" y="2251076"/>
            <a:ext cx="368910" cy="358310"/>
          </a:xfrm>
          <a:prstGeom prst="rect">
            <a:avLst/>
          </a:prstGeom>
        </p:spPr>
        <p:txBody>
          <a:bodyPr lIns="0" rIns="0"/>
          <a:lstStyle>
            <a:lvl1pPr>
              <a:defRPr>
                <a:solidFill>
                  <a:schemeClr val="bg1"/>
                </a:solidFill>
              </a:defRPr>
            </a:lvl1pPr>
          </a:lstStyle>
          <a:p>
            <a:r>
              <a:rPr lang="en-US"/>
              <a:t>Click icon to add picture</a:t>
            </a:r>
          </a:p>
        </p:txBody>
      </p:sp>
      <p:sp>
        <p:nvSpPr>
          <p:cNvPr id="7" name="Google Shape;268;p37">
            <a:extLst>
              <a:ext uri="{FF2B5EF4-FFF2-40B4-BE49-F238E27FC236}">
                <a16:creationId xmlns:a16="http://schemas.microsoft.com/office/drawing/2014/main" id="{EE0B96C8-573E-D589-83B6-F7040EC8990A}"/>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DBB4044F-7CFB-D0C9-5EA9-8739D872E6F8}"/>
              </a:ext>
            </a:extLst>
          </p:cNvPr>
          <p:cNvSpPr>
            <a:spLocks noGrp="1"/>
          </p:cNvSpPr>
          <p:nvPr>
            <p:ph type="body" sz="quarter" idx="27" hasCustomPrompt="1"/>
          </p:nvPr>
        </p:nvSpPr>
        <p:spPr>
          <a:xfrm>
            <a:off x="827999" y="3070689"/>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9" name="Text Placeholder 3">
            <a:extLst>
              <a:ext uri="{FF2B5EF4-FFF2-40B4-BE49-F238E27FC236}">
                <a16:creationId xmlns:a16="http://schemas.microsoft.com/office/drawing/2014/main" id="{06BA234F-000B-71F8-5D97-1BC91948E27D}"/>
              </a:ext>
            </a:extLst>
          </p:cNvPr>
          <p:cNvSpPr>
            <a:spLocks noGrp="1"/>
          </p:cNvSpPr>
          <p:nvPr>
            <p:ph type="body" sz="quarter" idx="21" hasCustomPrompt="1"/>
          </p:nvPr>
        </p:nvSpPr>
        <p:spPr>
          <a:xfrm>
            <a:off x="3536208"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10" name="Text Placeholder 3">
            <a:extLst>
              <a:ext uri="{FF2B5EF4-FFF2-40B4-BE49-F238E27FC236}">
                <a16:creationId xmlns:a16="http://schemas.microsoft.com/office/drawing/2014/main" id="{FE5B5621-CEFC-8571-57C8-6F7D678281FE}"/>
              </a:ext>
            </a:extLst>
          </p:cNvPr>
          <p:cNvSpPr>
            <a:spLocks noGrp="1"/>
          </p:cNvSpPr>
          <p:nvPr>
            <p:ph type="body" sz="quarter" idx="22" hasCustomPrompt="1"/>
          </p:nvPr>
        </p:nvSpPr>
        <p:spPr>
          <a:xfrm>
            <a:off x="6244416"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
        <p:nvSpPr>
          <p:cNvPr id="11" name="Text Placeholder 3">
            <a:extLst>
              <a:ext uri="{FF2B5EF4-FFF2-40B4-BE49-F238E27FC236}">
                <a16:creationId xmlns:a16="http://schemas.microsoft.com/office/drawing/2014/main" id="{5D82005B-FFC9-BA0E-E0CC-D3EE8EB806EC}"/>
              </a:ext>
            </a:extLst>
          </p:cNvPr>
          <p:cNvSpPr>
            <a:spLocks noGrp="1"/>
          </p:cNvSpPr>
          <p:nvPr>
            <p:ph type="body" sz="quarter" idx="28" hasCustomPrompt="1"/>
          </p:nvPr>
        </p:nvSpPr>
        <p:spPr>
          <a:xfrm>
            <a:off x="8952623"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4 here</a:t>
            </a:r>
            <a:endParaRPr lang="en-US"/>
          </a:p>
        </p:txBody>
      </p:sp>
      <p:sp>
        <p:nvSpPr>
          <p:cNvPr id="12" name="Text Placeholder 3">
            <a:extLst>
              <a:ext uri="{FF2B5EF4-FFF2-40B4-BE49-F238E27FC236}">
                <a16:creationId xmlns:a16="http://schemas.microsoft.com/office/drawing/2014/main" id="{9DB8C107-A922-2F23-6D89-2CA592883690}"/>
              </a:ext>
            </a:extLst>
          </p:cNvPr>
          <p:cNvSpPr>
            <a:spLocks noGrp="1"/>
          </p:cNvSpPr>
          <p:nvPr>
            <p:ph type="body" sz="quarter" idx="10" hasCustomPrompt="1"/>
          </p:nvPr>
        </p:nvSpPr>
        <p:spPr>
          <a:xfrm>
            <a:off x="1305241"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1</a:t>
            </a:r>
          </a:p>
        </p:txBody>
      </p:sp>
      <p:sp>
        <p:nvSpPr>
          <p:cNvPr id="13" name="Text Placeholder 3">
            <a:extLst>
              <a:ext uri="{FF2B5EF4-FFF2-40B4-BE49-F238E27FC236}">
                <a16:creationId xmlns:a16="http://schemas.microsoft.com/office/drawing/2014/main" id="{AC92EE4B-6B42-2A48-B156-1D0C697E5A5C}"/>
              </a:ext>
            </a:extLst>
          </p:cNvPr>
          <p:cNvSpPr>
            <a:spLocks noGrp="1"/>
          </p:cNvSpPr>
          <p:nvPr>
            <p:ph type="body" sz="quarter" idx="29" hasCustomPrompt="1"/>
          </p:nvPr>
        </p:nvSpPr>
        <p:spPr>
          <a:xfrm>
            <a:off x="4012145"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2</a:t>
            </a:r>
          </a:p>
        </p:txBody>
      </p:sp>
      <p:sp>
        <p:nvSpPr>
          <p:cNvPr id="14" name="Text Placeholder 3">
            <a:extLst>
              <a:ext uri="{FF2B5EF4-FFF2-40B4-BE49-F238E27FC236}">
                <a16:creationId xmlns:a16="http://schemas.microsoft.com/office/drawing/2014/main" id="{FBC33FD4-15FA-764A-117D-86A360D1C7CE}"/>
              </a:ext>
            </a:extLst>
          </p:cNvPr>
          <p:cNvSpPr>
            <a:spLocks noGrp="1"/>
          </p:cNvSpPr>
          <p:nvPr>
            <p:ph type="body" sz="quarter" idx="30" hasCustomPrompt="1"/>
          </p:nvPr>
        </p:nvSpPr>
        <p:spPr>
          <a:xfrm>
            <a:off x="6721658"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3</a:t>
            </a:r>
          </a:p>
        </p:txBody>
      </p:sp>
      <p:sp>
        <p:nvSpPr>
          <p:cNvPr id="15" name="Text Placeholder 3">
            <a:extLst>
              <a:ext uri="{FF2B5EF4-FFF2-40B4-BE49-F238E27FC236}">
                <a16:creationId xmlns:a16="http://schemas.microsoft.com/office/drawing/2014/main" id="{A0230E77-F3EA-B93D-70F3-8E69FDCBE579}"/>
              </a:ext>
            </a:extLst>
          </p:cNvPr>
          <p:cNvSpPr>
            <a:spLocks noGrp="1"/>
          </p:cNvSpPr>
          <p:nvPr>
            <p:ph type="body" sz="quarter" idx="31" hasCustomPrompt="1"/>
          </p:nvPr>
        </p:nvSpPr>
        <p:spPr>
          <a:xfrm>
            <a:off x="9429865"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4</a:t>
            </a:r>
          </a:p>
        </p:txBody>
      </p:sp>
      <p:sp>
        <p:nvSpPr>
          <p:cNvPr id="2" name="TextBox 1">
            <a:extLst>
              <a:ext uri="{FF2B5EF4-FFF2-40B4-BE49-F238E27FC236}">
                <a16:creationId xmlns:a16="http://schemas.microsoft.com/office/drawing/2014/main" id="{BD57DF29-5D4E-7849-659A-27EAB67FCC03}"/>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6" name="Triangle 15">
            <a:extLst>
              <a:ext uri="{FF2B5EF4-FFF2-40B4-BE49-F238E27FC236}">
                <a16:creationId xmlns:a16="http://schemas.microsoft.com/office/drawing/2014/main" id="{E173DC1C-AE80-56AE-A6E6-8BA865374E18}"/>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766607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7c - 4 column - Icons and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6E9D7568-9B1B-AE9B-050B-B9988F4B570A}"/>
              </a:ext>
            </a:extLst>
          </p:cNvPr>
          <p:cNvSpPr/>
          <p:nvPr userDrawn="1"/>
        </p:nvSpPr>
        <p:spPr>
          <a:xfrm>
            <a:off x="828000"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268;p37">
            <a:extLst>
              <a:ext uri="{FF2B5EF4-FFF2-40B4-BE49-F238E27FC236}">
                <a16:creationId xmlns:a16="http://schemas.microsoft.com/office/drawing/2014/main" id="{1CA41B8F-0E7E-BED0-E0DD-901557494950}"/>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5" name="Text Placeholder 3">
            <a:extLst>
              <a:ext uri="{FF2B5EF4-FFF2-40B4-BE49-F238E27FC236}">
                <a16:creationId xmlns:a16="http://schemas.microsoft.com/office/drawing/2014/main" id="{6FBA59E6-8B76-F34A-1360-50F129C52448}"/>
              </a:ext>
            </a:extLst>
          </p:cNvPr>
          <p:cNvSpPr>
            <a:spLocks noGrp="1"/>
          </p:cNvSpPr>
          <p:nvPr>
            <p:ph type="body" sz="quarter" idx="28" hasCustomPrompt="1"/>
          </p:nvPr>
        </p:nvSpPr>
        <p:spPr>
          <a:xfrm>
            <a:off x="1159234"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6" name="Text Placeholder 3">
            <a:extLst>
              <a:ext uri="{FF2B5EF4-FFF2-40B4-BE49-F238E27FC236}">
                <a16:creationId xmlns:a16="http://schemas.microsoft.com/office/drawing/2014/main" id="{C9CE792C-2FD7-B376-C4DE-38F154513977}"/>
              </a:ext>
            </a:extLst>
          </p:cNvPr>
          <p:cNvSpPr>
            <a:spLocks noGrp="1"/>
          </p:cNvSpPr>
          <p:nvPr>
            <p:ph type="body" sz="quarter" idx="14" hasCustomPrompt="1"/>
          </p:nvPr>
        </p:nvSpPr>
        <p:spPr>
          <a:xfrm>
            <a:off x="1159234"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7" name="Rounded Rectangle 6">
            <a:extLst>
              <a:ext uri="{FF2B5EF4-FFF2-40B4-BE49-F238E27FC236}">
                <a16:creationId xmlns:a16="http://schemas.microsoft.com/office/drawing/2014/main" id="{5FC0CA38-29DC-D069-9295-BEFC3BA398C1}"/>
              </a:ext>
            </a:extLst>
          </p:cNvPr>
          <p:cNvSpPr/>
          <p:nvPr userDrawn="1"/>
        </p:nvSpPr>
        <p:spPr>
          <a:xfrm>
            <a:off x="3472931"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7189A87A-0E62-A2FC-3568-EAAE5F5D1C6A}"/>
              </a:ext>
            </a:extLst>
          </p:cNvPr>
          <p:cNvSpPr>
            <a:spLocks noGrp="1"/>
          </p:cNvSpPr>
          <p:nvPr>
            <p:ph type="body" sz="quarter" idx="29" hasCustomPrompt="1"/>
          </p:nvPr>
        </p:nvSpPr>
        <p:spPr>
          <a:xfrm>
            <a:off x="3804165"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9" name="Text Placeholder 3">
            <a:extLst>
              <a:ext uri="{FF2B5EF4-FFF2-40B4-BE49-F238E27FC236}">
                <a16:creationId xmlns:a16="http://schemas.microsoft.com/office/drawing/2014/main" id="{BE8DEC2E-732B-8E02-7B5A-5676983D353C}"/>
              </a:ext>
            </a:extLst>
          </p:cNvPr>
          <p:cNvSpPr>
            <a:spLocks noGrp="1"/>
          </p:cNvSpPr>
          <p:nvPr>
            <p:ph type="body" sz="quarter" idx="30" hasCustomPrompt="1"/>
          </p:nvPr>
        </p:nvSpPr>
        <p:spPr>
          <a:xfrm>
            <a:off x="3804165"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0" name="Rounded Rectangle 9">
            <a:extLst>
              <a:ext uri="{FF2B5EF4-FFF2-40B4-BE49-F238E27FC236}">
                <a16:creationId xmlns:a16="http://schemas.microsoft.com/office/drawing/2014/main" id="{9DD9428E-3DB2-6EA6-D41E-3DC2CCF6085A}"/>
              </a:ext>
            </a:extLst>
          </p:cNvPr>
          <p:cNvSpPr/>
          <p:nvPr userDrawn="1"/>
        </p:nvSpPr>
        <p:spPr>
          <a:xfrm>
            <a:off x="6117862"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a:extLst>
              <a:ext uri="{FF2B5EF4-FFF2-40B4-BE49-F238E27FC236}">
                <a16:creationId xmlns:a16="http://schemas.microsoft.com/office/drawing/2014/main" id="{A6309BCD-77DD-5691-0E62-71686661B761}"/>
              </a:ext>
            </a:extLst>
          </p:cNvPr>
          <p:cNvSpPr>
            <a:spLocks noGrp="1"/>
          </p:cNvSpPr>
          <p:nvPr>
            <p:ph type="body" sz="quarter" idx="31" hasCustomPrompt="1"/>
          </p:nvPr>
        </p:nvSpPr>
        <p:spPr>
          <a:xfrm>
            <a:off x="6449096"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12" name="Text Placeholder 3">
            <a:extLst>
              <a:ext uri="{FF2B5EF4-FFF2-40B4-BE49-F238E27FC236}">
                <a16:creationId xmlns:a16="http://schemas.microsoft.com/office/drawing/2014/main" id="{4B719330-6D7A-9C6C-F235-B702A2DDAF36}"/>
              </a:ext>
            </a:extLst>
          </p:cNvPr>
          <p:cNvSpPr>
            <a:spLocks noGrp="1"/>
          </p:cNvSpPr>
          <p:nvPr>
            <p:ph type="body" sz="quarter" idx="32" hasCustomPrompt="1"/>
          </p:nvPr>
        </p:nvSpPr>
        <p:spPr>
          <a:xfrm>
            <a:off x="6449096"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3" name="Rounded Rectangle 12">
            <a:extLst>
              <a:ext uri="{FF2B5EF4-FFF2-40B4-BE49-F238E27FC236}">
                <a16:creationId xmlns:a16="http://schemas.microsoft.com/office/drawing/2014/main" id="{BF92FB0C-D6B8-86AA-87E5-BF57F623B584}"/>
              </a:ext>
            </a:extLst>
          </p:cNvPr>
          <p:cNvSpPr/>
          <p:nvPr userDrawn="1"/>
        </p:nvSpPr>
        <p:spPr>
          <a:xfrm>
            <a:off x="8762793"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a16="http://schemas.microsoft.com/office/drawing/2014/main" id="{10AF7B12-3028-8159-9C50-26B67C9896AE}"/>
              </a:ext>
            </a:extLst>
          </p:cNvPr>
          <p:cNvSpPr>
            <a:spLocks noGrp="1"/>
          </p:cNvSpPr>
          <p:nvPr>
            <p:ph type="body" sz="quarter" idx="33" hasCustomPrompt="1"/>
          </p:nvPr>
        </p:nvSpPr>
        <p:spPr>
          <a:xfrm>
            <a:off x="9094027"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15" name="Text Placeholder 3">
            <a:extLst>
              <a:ext uri="{FF2B5EF4-FFF2-40B4-BE49-F238E27FC236}">
                <a16:creationId xmlns:a16="http://schemas.microsoft.com/office/drawing/2014/main" id="{84C94CCE-9B2F-C2F8-547B-C7E0C86D49A4}"/>
              </a:ext>
            </a:extLst>
          </p:cNvPr>
          <p:cNvSpPr>
            <a:spLocks noGrp="1"/>
          </p:cNvSpPr>
          <p:nvPr>
            <p:ph type="body" sz="quarter" idx="34" hasCustomPrompt="1"/>
          </p:nvPr>
        </p:nvSpPr>
        <p:spPr>
          <a:xfrm>
            <a:off x="9094027"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Tree>
    <p:extLst>
      <p:ext uri="{BB962C8B-B14F-4D97-AF65-F5344CB8AC3E}">
        <p14:creationId xmlns:p14="http://schemas.microsoft.com/office/powerpoint/2010/main" val="234946904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a - Glossary and appendi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BF2C78DA-B4F7-A299-E0FA-8C7185B2C985}"/>
              </a:ext>
            </a:extLst>
          </p:cNvPr>
          <p:cNvSpPr txBox="1">
            <a:spLocks noGrp="1"/>
          </p:cNvSpPr>
          <p:nvPr>
            <p:ph type="title" hasCustomPrompt="1"/>
          </p:nvPr>
        </p:nvSpPr>
        <p:spPr>
          <a:xfrm>
            <a:off x="827999" y="596348"/>
            <a:ext cx="10250315"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EA127F49-722C-1294-92D8-3BC9424BB64B}"/>
              </a:ext>
            </a:extLst>
          </p:cNvPr>
          <p:cNvSpPr>
            <a:spLocks noGrp="1"/>
          </p:cNvSpPr>
          <p:nvPr>
            <p:ph type="body" sz="quarter" idx="11" hasCustomPrompt="1"/>
          </p:nvPr>
        </p:nvSpPr>
        <p:spPr>
          <a:xfrm>
            <a:off x="827999"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5" name="Text Placeholder 3">
            <a:extLst>
              <a:ext uri="{FF2B5EF4-FFF2-40B4-BE49-F238E27FC236}">
                <a16:creationId xmlns:a16="http://schemas.microsoft.com/office/drawing/2014/main" id="{7EC23DE7-7F3D-EAAE-7BF6-848A22048815}"/>
              </a:ext>
            </a:extLst>
          </p:cNvPr>
          <p:cNvSpPr>
            <a:spLocks noGrp="1"/>
          </p:cNvSpPr>
          <p:nvPr>
            <p:ph type="body" sz="quarter" idx="12" hasCustomPrompt="1"/>
          </p:nvPr>
        </p:nvSpPr>
        <p:spPr>
          <a:xfrm>
            <a:off x="4379331"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6" name="Text Placeholder 3">
            <a:extLst>
              <a:ext uri="{FF2B5EF4-FFF2-40B4-BE49-F238E27FC236}">
                <a16:creationId xmlns:a16="http://schemas.microsoft.com/office/drawing/2014/main" id="{7F07EE22-F0CE-4E32-54A7-8049B282B237}"/>
              </a:ext>
            </a:extLst>
          </p:cNvPr>
          <p:cNvSpPr>
            <a:spLocks noGrp="1"/>
          </p:cNvSpPr>
          <p:nvPr>
            <p:ph type="body" sz="quarter" idx="13" hasCustomPrompt="1"/>
          </p:nvPr>
        </p:nvSpPr>
        <p:spPr>
          <a:xfrm>
            <a:off x="7930662"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379040008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9a - Resources and sourc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2F3C2574-47F9-6058-E1AF-9A39855922B1}"/>
              </a:ext>
            </a:extLst>
          </p:cNvPr>
          <p:cNvSpPr>
            <a:spLocks noGrp="1"/>
          </p:cNvSpPr>
          <p:nvPr>
            <p:ph type="body" sz="quarter" idx="10" hasCustomPrompt="1"/>
          </p:nvPr>
        </p:nvSpPr>
        <p:spPr>
          <a:xfrm>
            <a:off x="828001"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1 here</a:t>
            </a:r>
          </a:p>
        </p:txBody>
      </p:sp>
      <p:sp>
        <p:nvSpPr>
          <p:cNvPr id="4" name="Text Placeholder 3">
            <a:extLst>
              <a:ext uri="{FF2B5EF4-FFF2-40B4-BE49-F238E27FC236}">
                <a16:creationId xmlns:a16="http://schemas.microsoft.com/office/drawing/2014/main" id="{990D2E6E-92CE-91EB-4370-78C1518EED0A}"/>
              </a:ext>
            </a:extLst>
          </p:cNvPr>
          <p:cNvSpPr>
            <a:spLocks noGrp="1"/>
          </p:cNvSpPr>
          <p:nvPr>
            <p:ph type="body" sz="quarter" idx="11" hasCustomPrompt="1"/>
          </p:nvPr>
        </p:nvSpPr>
        <p:spPr>
          <a:xfrm>
            <a:off x="828001"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1 here</a:t>
            </a:r>
          </a:p>
        </p:txBody>
      </p:sp>
      <p:sp>
        <p:nvSpPr>
          <p:cNvPr id="5" name="Text Placeholder 3">
            <a:extLst>
              <a:ext uri="{FF2B5EF4-FFF2-40B4-BE49-F238E27FC236}">
                <a16:creationId xmlns:a16="http://schemas.microsoft.com/office/drawing/2014/main" id="{8858F83F-75A6-F7F5-EAC8-930868C582C4}"/>
              </a:ext>
            </a:extLst>
          </p:cNvPr>
          <p:cNvSpPr>
            <a:spLocks noGrp="1"/>
          </p:cNvSpPr>
          <p:nvPr>
            <p:ph type="body" sz="quarter" idx="12" hasCustomPrompt="1"/>
          </p:nvPr>
        </p:nvSpPr>
        <p:spPr>
          <a:xfrm>
            <a:off x="1179993"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6" name="Picture 5">
            <a:extLst>
              <a:ext uri="{FF2B5EF4-FFF2-40B4-BE49-F238E27FC236}">
                <a16:creationId xmlns:a16="http://schemas.microsoft.com/office/drawing/2014/main" id="{B1E97A5A-A52D-8A44-7673-1784BD1916BB}"/>
              </a:ext>
            </a:extLst>
          </p:cNvPr>
          <p:cNvPicPr>
            <a:picLocks noChangeAspect="1"/>
          </p:cNvPicPr>
          <p:nvPr userDrawn="1"/>
        </p:nvPicPr>
        <p:blipFill>
          <a:blip r:embed="rId3"/>
          <a:stretch>
            <a:fillRect/>
          </a:stretch>
        </p:blipFill>
        <p:spPr>
          <a:xfrm>
            <a:off x="828000" y="3821763"/>
            <a:ext cx="192638" cy="192638"/>
          </a:xfrm>
          <a:prstGeom prst="rect">
            <a:avLst/>
          </a:prstGeom>
        </p:spPr>
      </p:pic>
      <p:sp>
        <p:nvSpPr>
          <p:cNvPr id="7" name="Text Placeholder 3">
            <a:extLst>
              <a:ext uri="{FF2B5EF4-FFF2-40B4-BE49-F238E27FC236}">
                <a16:creationId xmlns:a16="http://schemas.microsoft.com/office/drawing/2014/main" id="{EA13DC80-9D74-AA0F-EA9A-065B57681D16}"/>
              </a:ext>
            </a:extLst>
          </p:cNvPr>
          <p:cNvSpPr>
            <a:spLocks noGrp="1"/>
          </p:cNvSpPr>
          <p:nvPr>
            <p:ph type="body" sz="quarter" idx="15" hasCustomPrompt="1"/>
          </p:nvPr>
        </p:nvSpPr>
        <p:spPr>
          <a:xfrm>
            <a:off x="3631456"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8" name="Picture 7">
            <a:extLst>
              <a:ext uri="{FF2B5EF4-FFF2-40B4-BE49-F238E27FC236}">
                <a16:creationId xmlns:a16="http://schemas.microsoft.com/office/drawing/2014/main" id="{1FDE3D9A-0C7F-9CD9-6018-7F5330C688EF}"/>
              </a:ext>
            </a:extLst>
          </p:cNvPr>
          <p:cNvPicPr>
            <a:picLocks noChangeAspect="1"/>
          </p:cNvPicPr>
          <p:nvPr userDrawn="1"/>
        </p:nvPicPr>
        <p:blipFill>
          <a:blip r:embed="rId3"/>
          <a:stretch>
            <a:fillRect/>
          </a:stretch>
        </p:blipFill>
        <p:spPr>
          <a:xfrm>
            <a:off x="3279463" y="3821763"/>
            <a:ext cx="192638" cy="192638"/>
          </a:xfrm>
          <a:prstGeom prst="rect">
            <a:avLst/>
          </a:prstGeom>
        </p:spPr>
      </p:pic>
      <p:sp>
        <p:nvSpPr>
          <p:cNvPr id="9" name="Text Placeholder 3">
            <a:extLst>
              <a:ext uri="{FF2B5EF4-FFF2-40B4-BE49-F238E27FC236}">
                <a16:creationId xmlns:a16="http://schemas.microsoft.com/office/drawing/2014/main" id="{A735F900-C882-35FF-1B42-5F11BDDB4C0F}"/>
              </a:ext>
            </a:extLst>
          </p:cNvPr>
          <p:cNvSpPr>
            <a:spLocks noGrp="1"/>
          </p:cNvSpPr>
          <p:nvPr>
            <p:ph type="body" sz="quarter" idx="18" hasCustomPrompt="1"/>
          </p:nvPr>
        </p:nvSpPr>
        <p:spPr>
          <a:xfrm>
            <a:off x="6082919"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0" name="Picture 9">
            <a:extLst>
              <a:ext uri="{FF2B5EF4-FFF2-40B4-BE49-F238E27FC236}">
                <a16:creationId xmlns:a16="http://schemas.microsoft.com/office/drawing/2014/main" id="{35B12A46-B99D-3534-3DD6-1D67D2941FF6}"/>
              </a:ext>
            </a:extLst>
          </p:cNvPr>
          <p:cNvPicPr>
            <a:picLocks noChangeAspect="1"/>
          </p:cNvPicPr>
          <p:nvPr userDrawn="1"/>
        </p:nvPicPr>
        <p:blipFill>
          <a:blip r:embed="rId3"/>
          <a:stretch>
            <a:fillRect/>
          </a:stretch>
        </p:blipFill>
        <p:spPr>
          <a:xfrm>
            <a:off x="5730926" y="3821763"/>
            <a:ext cx="192638" cy="192638"/>
          </a:xfrm>
          <a:prstGeom prst="rect">
            <a:avLst/>
          </a:prstGeom>
        </p:spPr>
      </p:pic>
      <p:sp>
        <p:nvSpPr>
          <p:cNvPr id="11" name="Text Placeholder 3">
            <a:extLst>
              <a:ext uri="{FF2B5EF4-FFF2-40B4-BE49-F238E27FC236}">
                <a16:creationId xmlns:a16="http://schemas.microsoft.com/office/drawing/2014/main" id="{A3BEC6D1-778F-D37D-DE53-BF128C5925D2}"/>
              </a:ext>
            </a:extLst>
          </p:cNvPr>
          <p:cNvSpPr>
            <a:spLocks noGrp="1"/>
          </p:cNvSpPr>
          <p:nvPr>
            <p:ph type="body" sz="quarter" idx="21" hasCustomPrompt="1"/>
          </p:nvPr>
        </p:nvSpPr>
        <p:spPr>
          <a:xfrm>
            <a:off x="8534381"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2" name="Picture 11">
            <a:extLst>
              <a:ext uri="{FF2B5EF4-FFF2-40B4-BE49-F238E27FC236}">
                <a16:creationId xmlns:a16="http://schemas.microsoft.com/office/drawing/2014/main" id="{6156CBEC-1D6A-F876-C4FF-A30DF6020654}"/>
              </a:ext>
            </a:extLst>
          </p:cNvPr>
          <p:cNvPicPr>
            <a:picLocks noChangeAspect="1"/>
          </p:cNvPicPr>
          <p:nvPr userDrawn="1"/>
        </p:nvPicPr>
        <p:blipFill>
          <a:blip r:embed="rId3"/>
          <a:stretch>
            <a:fillRect/>
          </a:stretch>
        </p:blipFill>
        <p:spPr>
          <a:xfrm>
            <a:off x="8182388" y="3821763"/>
            <a:ext cx="192638" cy="192638"/>
          </a:xfrm>
          <a:prstGeom prst="rect">
            <a:avLst/>
          </a:prstGeom>
        </p:spPr>
      </p:pic>
      <p:sp>
        <p:nvSpPr>
          <p:cNvPr id="13" name="Text Placeholder 3">
            <a:extLst>
              <a:ext uri="{FF2B5EF4-FFF2-40B4-BE49-F238E27FC236}">
                <a16:creationId xmlns:a16="http://schemas.microsoft.com/office/drawing/2014/main" id="{86615C0D-A233-FD5D-612E-F1442F992876}"/>
              </a:ext>
            </a:extLst>
          </p:cNvPr>
          <p:cNvSpPr>
            <a:spLocks noGrp="1"/>
          </p:cNvSpPr>
          <p:nvPr>
            <p:ph type="body" sz="quarter" idx="24" hasCustomPrompt="1"/>
          </p:nvPr>
        </p:nvSpPr>
        <p:spPr>
          <a:xfrm>
            <a:off x="1126319"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4" name="Picture 13">
            <a:extLst>
              <a:ext uri="{FF2B5EF4-FFF2-40B4-BE49-F238E27FC236}">
                <a16:creationId xmlns:a16="http://schemas.microsoft.com/office/drawing/2014/main" id="{ABF1498C-4026-E53C-35F5-390647F92A7A}"/>
              </a:ext>
            </a:extLst>
          </p:cNvPr>
          <p:cNvPicPr>
            <a:picLocks noChangeAspect="1"/>
          </p:cNvPicPr>
          <p:nvPr userDrawn="1"/>
        </p:nvPicPr>
        <p:blipFill>
          <a:blip r:embed="rId3"/>
          <a:stretch>
            <a:fillRect/>
          </a:stretch>
        </p:blipFill>
        <p:spPr>
          <a:xfrm>
            <a:off x="774326" y="5986176"/>
            <a:ext cx="192638" cy="192638"/>
          </a:xfrm>
          <a:prstGeom prst="rect">
            <a:avLst/>
          </a:prstGeom>
        </p:spPr>
      </p:pic>
      <p:sp>
        <p:nvSpPr>
          <p:cNvPr id="15" name="Text Placeholder 3">
            <a:extLst>
              <a:ext uri="{FF2B5EF4-FFF2-40B4-BE49-F238E27FC236}">
                <a16:creationId xmlns:a16="http://schemas.microsoft.com/office/drawing/2014/main" id="{3928643D-56F1-3426-F6B5-E398DEE8BE07}"/>
              </a:ext>
            </a:extLst>
          </p:cNvPr>
          <p:cNvSpPr>
            <a:spLocks noGrp="1"/>
          </p:cNvSpPr>
          <p:nvPr>
            <p:ph type="body" sz="quarter" idx="27" hasCustomPrompt="1"/>
          </p:nvPr>
        </p:nvSpPr>
        <p:spPr>
          <a:xfrm>
            <a:off x="3577782"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6" name="Picture 15">
            <a:extLst>
              <a:ext uri="{FF2B5EF4-FFF2-40B4-BE49-F238E27FC236}">
                <a16:creationId xmlns:a16="http://schemas.microsoft.com/office/drawing/2014/main" id="{F4F47F7F-F22D-25DE-E45D-9C9BAF9043A4}"/>
              </a:ext>
            </a:extLst>
          </p:cNvPr>
          <p:cNvPicPr>
            <a:picLocks noChangeAspect="1"/>
          </p:cNvPicPr>
          <p:nvPr userDrawn="1"/>
        </p:nvPicPr>
        <p:blipFill>
          <a:blip r:embed="rId3"/>
          <a:stretch>
            <a:fillRect/>
          </a:stretch>
        </p:blipFill>
        <p:spPr>
          <a:xfrm>
            <a:off x="3225789" y="5986176"/>
            <a:ext cx="192638" cy="192638"/>
          </a:xfrm>
          <a:prstGeom prst="rect">
            <a:avLst/>
          </a:prstGeom>
        </p:spPr>
      </p:pic>
      <p:sp>
        <p:nvSpPr>
          <p:cNvPr id="17" name="Text Placeholder 3">
            <a:extLst>
              <a:ext uri="{FF2B5EF4-FFF2-40B4-BE49-F238E27FC236}">
                <a16:creationId xmlns:a16="http://schemas.microsoft.com/office/drawing/2014/main" id="{CBE1F1F4-B4D5-2516-C4FA-1ECC704FD575}"/>
              </a:ext>
            </a:extLst>
          </p:cNvPr>
          <p:cNvSpPr>
            <a:spLocks noGrp="1"/>
          </p:cNvSpPr>
          <p:nvPr>
            <p:ph type="body" sz="quarter" idx="30" hasCustomPrompt="1"/>
          </p:nvPr>
        </p:nvSpPr>
        <p:spPr>
          <a:xfrm>
            <a:off x="6029245"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8" name="Picture 17">
            <a:extLst>
              <a:ext uri="{FF2B5EF4-FFF2-40B4-BE49-F238E27FC236}">
                <a16:creationId xmlns:a16="http://schemas.microsoft.com/office/drawing/2014/main" id="{4EB1A8E8-E415-4EB9-1488-51E1F43BCDFC}"/>
              </a:ext>
            </a:extLst>
          </p:cNvPr>
          <p:cNvPicPr>
            <a:picLocks noChangeAspect="1"/>
          </p:cNvPicPr>
          <p:nvPr userDrawn="1"/>
        </p:nvPicPr>
        <p:blipFill>
          <a:blip r:embed="rId3"/>
          <a:stretch>
            <a:fillRect/>
          </a:stretch>
        </p:blipFill>
        <p:spPr>
          <a:xfrm>
            <a:off x="5677252" y="5986176"/>
            <a:ext cx="192638" cy="192638"/>
          </a:xfrm>
          <a:prstGeom prst="rect">
            <a:avLst/>
          </a:prstGeom>
        </p:spPr>
      </p:pic>
      <p:sp>
        <p:nvSpPr>
          <p:cNvPr id="19" name="Text Placeholder 3">
            <a:extLst>
              <a:ext uri="{FF2B5EF4-FFF2-40B4-BE49-F238E27FC236}">
                <a16:creationId xmlns:a16="http://schemas.microsoft.com/office/drawing/2014/main" id="{CD7C0452-0AD8-7EA6-E986-B81FB5C474AF}"/>
              </a:ext>
            </a:extLst>
          </p:cNvPr>
          <p:cNvSpPr>
            <a:spLocks noGrp="1"/>
          </p:cNvSpPr>
          <p:nvPr>
            <p:ph type="body" sz="quarter" idx="33" hasCustomPrompt="1"/>
          </p:nvPr>
        </p:nvSpPr>
        <p:spPr>
          <a:xfrm>
            <a:off x="8480707"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20" name="Picture 19">
            <a:extLst>
              <a:ext uri="{FF2B5EF4-FFF2-40B4-BE49-F238E27FC236}">
                <a16:creationId xmlns:a16="http://schemas.microsoft.com/office/drawing/2014/main" id="{30E9A01D-CD21-5975-B516-3A12F9CD3FDC}"/>
              </a:ext>
            </a:extLst>
          </p:cNvPr>
          <p:cNvPicPr>
            <a:picLocks noChangeAspect="1"/>
          </p:cNvPicPr>
          <p:nvPr userDrawn="1"/>
        </p:nvPicPr>
        <p:blipFill>
          <a:blip r:embed="rId3"/>
          <a:stretch>
            <a:fillRect/>
          </a:stretch>
        </p:blipFill>
        <p:spPr>
          <a:xfrm>
            <a:off x="8128714" y="5986176"/>
            <a:ext cx="192638" cy="192638"/>
          </a:xfrm>
          <a:prstGeom prst="rect">
            <a:avLst/>
          </a:prstGeom>
        </p:spPr>
      </p:pic>
      <p:sp>
        <p:nvSpPr>
          <p:cNvPr id="21" name="Google Shape;268;p37">
            <a:extLst>
              <a:ext uri="{FF2B5EF4-FFF2-40B4-BE49-F238E27FC236}">
                <a16:creationId xmlns:a16="http://schemas.microsoft.com/office/drawing/2014/main" id="{0BB3FD08-CBFD-5F01-AE12-E7EC304CB405}"/>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resources title here</a:t>
            </a:r>
            <a:endParaRPr/>
          </a:p>
        </p:txBody>
      </p:sp>
      <p:sp>
        <p:nvSpPr>
          <p:cNvPr id="22" name="Text Placeholder 3">
            <a:extLst>
              <a:ext uri="{FF2B5EF4-FFF2-40B4-BE49-F238E27FC236}">
                <a16:creationId xmlns:a16="http://schemas.microsoft.com/office/drawing/2014/main" id="{061F1A22-B4B6-3A6C-06FC-CD9833E7231D}"/>
              </a:ext>
            </a:extLst>
          </p:cNvPr>
          <p:cNvSpPr>
            <a:spLocks noGrp="1"/>
          </p:cNvSpPr>
          <p:nvPr>
            <p:ph type="body" sz="quarter" idx="34" hasCustomPrompt="1"/>
          </p:nvPr>
        </p:nvSpPr>
        <p:spPr>
          <a:xfrm>
            <a:off x="3225789"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2 here</a:t>
            </a:r>
          </a:p>
        </p:txBody>
      </p:sp>
      <p:sp>
        <p:nvSpPr>
          <p:cNvPr id="23" name="Text Placeholder 3">
            <a:extLst>
              <a:ext uri="{FF2B5EF4-FFF2-40B4-BE49-F238E27FC236}">
                <a16:creationId xmlns:a16="http://schemas.microsoft.com/office/drawing/2014/main" id="{C89EC75A-4138-C77A-04B5-02ECD7EF137C}"/>
              </a:ext>
            </a:extLst>
          </p:cNvPr>
          <p:cNvSpPr>
            <a:spLocks noGrp="1"/>
          </p:cNvSpPr>
          <p:nvPr>
            <p:ph type="body" sz="quarter" idx="35" hasCustomPrompt="1"/>
          </p:nvPr>
        </p:nvSpPr>
        <p:spPr>
          <a:xfrm>
            <a:off x="5704089"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3 here</a:t>
            </a:r>
          </a:p>
        </p:txBody>
      </p:sp>
      <p:sp>
        <p:nvSpPr>
          <p:cNvPr id="24" name="Text Placeholder 3">
            <a:extLst>
              <a:ext uri="{FF2B5EF4-FFF2-40B4-BE49-F238E27FC236}">
                <a16:creationId xmlns:a16="http://schemas.microsoft.com/office/drawing/2014/main" id="{655C3213-D30F-4BE1-C87B-19281043BF81}"/>
              </a:ext>
            </a:extLst>
          </p:cNvPr>
          <p:cNvSpPr>
            <a:spLocks noGrp="1"/>
          </p:cNvSpPr>
          <p:nvPr>
            <p:ph type="body" sz="quarter" idx="36" hasCustomPrompt="1"/>
          </p:nvPr>
        </p:nvSpPr>
        <p:spPr>
          <a:xfrm>
            <a:off x="8182388"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4 here</a:t>
            </a:r>
          </a:p>
        </p:txBody>
      </p:sp>
      <p:sp>
        <p:nvSpPr>
          <p:cNvPr id="25" name="Text Placeholder 3">
            <a:extLst>
              <a:ext uri="{FF2B5EF4-FFF2-40B4-BE49-F238E27FC236}">
                <a16:creationId xmlns:a16="http://schemas.microsoft.com/office/drawing/2014/main" id="{96A284EB-AE83-52F6-40F9-55EFD56B83A1}"/>
              </a:ext>
            </a:extLst>
          </p:cNvPr>
          <p:cNvSpPr>
            <a:spLocks noGrp="1"/>
          </p:cNvSpPr>
          <p:nvPr>
            <p:ph type="body" sz="quarter" idx="37" hasCustomPrompt="1"/>
          </p:nvPr>
        </p:nvSpPr>
        <p:spPr>
          <a:xfrm>
            <a:off x="774326" y="4416328"/>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5 here</a:t>
            </a:r>
          </a:p>
        </p:txBody>
      </p:sp>
      <p:sp>
        <p:nvSpPr>
          <p:cNvPr id="26" name="Text Placeholder 3">
            <a:extLst>
              <a:ext uri="{FF2B5EF4-FFF2-40B4-BE49-F238E27FC236}">
                <a16:creationId xmlns:a16="http://schemas.microsoft.com/office/drawing/2014/main" id="{5F06624D-F32C-92A4-DC3A-61CDD5A87159}"/>
              </a:ext>
            </a:extLst>
          </p:cNvPr>
          <p:cNvSpPr>
            <a:spLocks noGrp="1"/>
          </p:cNvSpPr>
          <p:nvPr>
            <p:ph type="body" sz="quarter" idx="38" hasCustomPrompt="1"/>
          </p:nvPr>
        </p:nvSpPr>
        <p:spPr>
          <a:xfrm>
            <a:off x="3225788"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6 here</a:t>
            </a:r>
          </a:p>
        </p:txBody>
      </p:sp>
      <p:sp>
        <p:nvSpPr>
          <p:cNvPr id="27" name="Text Placeholder 3">
            <a:extLst>
              <a:ext uri="{FF2B5EF4-FFF2-40B4-BE49-F238E27FC236}">
                <a16:creationId xmlns:a16="http://schemas.microsoft.com/office/drawing/2014/main" id="{3D22B286-3578-D29B-C269-59643A38D23C}"/>
              </a:ext>
            </a:extLst>
          </p:cNvPr>
          <p:cNvSpPr>
            <a:spLocks noGrp="1"/>
          </p:cNvSpPr>
          <p:nvPr>
            <p:ph type="body" sz="quarter" idx="39" hasCustomPrompt="1"/>
          </p:nvPr>
        </p:nvSpPr>
        <p:spPr>
          <a:xfrm>
            <a:off x="5677250"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7 here</a:t>
            </a:r>
          </a:p>
        </p:txBody>
      </p:sp>
      <p:sp>
        <p:nvSpPr>
          <p:cNvPr id="28" name="Text Placeholder 3">
            <a:extLst>
              <a:ext uri="{FF2B5EF4-FFF2-40B4-BE49-F238E27FC236}">
                <a16:creationId xmlns:a16="http://schemas.microsoft.com/office/drawing/2014/main" id="{7DE7EE8A-5D7F-40CC-B755-4A66138DD13D}"/>
              </a:ext>
            </a:extLst>
          </p:cNvPr>
          <p:cNvSpPr>
            <a:spLocks noGrp="1"/>
          </p:cNvSpPr>
          <p:nvPr>
            <p:ph type="body" sz="quarter" idx="40" hasCustomPrompt="1"/>
          </p:nvPr>
        </p:nvSpPr>
        <p:spPr>
          <a:xfrm>
            <a:off x="8128712"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8 here</a:t>
            </a:r>
          </a:p>
        </p:txBody>
      </p:sp>
      <p:sp>
        <p:nvSpPr>
          <p:cNvPr id="29" name="Text Placeholder 3">
            <a:extLst>
              <a:ext uri="{FF2B5EF4-FFF2-40B4-BE49-F238E27FC236}">
                <a16:creationId xmlns:a16="http://schemas.microsoft.com/office/drawing/2014/main" id="{1DC4CC49-BE84-67F6-E3B5-DEE53842BDE1}"/>
              </a:ext>
            </a:extLst>
          </p:cNvPr>
          <p:cNvSpPr>
            <a:spLocks noGrp="1"/>
          </p:cNvSpPr>
          <p:nvPr>
            <p:ph type="body" sz="quarter" idx="41" hasCustomPrompt="1"/>
          </p:nvPr>
        </p:nvSpPr>
        <p:spPr>
          <a:xfrm>
            <a:off x="3225787"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2 here</a:t>
            </a:r>
          </a:p>
        </p:txBody>
      </p:sp>
      <p:sp>
        <p:nvSpPr>
          <p:cNvPr id="30" name="Text Placeholder 3">
            <a:extLst>
              <a:ext uri="{FF2B5EF4-FFF2-40B4-BE49-F238E27FC236}">
                <a16:creationId xmlns:a16="http://schemas.microsoft.com/office/drawing/2014/main" id="{187DB8F5-C5F3-C98E-27C3-275A964A1697}"/>
              </a:ext>
            </a:extLst>
          </p:cNvPr>
          <p:cNvSpPr>
            <a:spLocks noGrp="1"/>
          </p:cNvSpPr>
          <p:nvPr>
            <p:ph type="body" sz="quarter" idx="42" hasCustomPrompt="1"/>
          </p:nvPr>
        </p:nvSpPr>
        <p:spPr>
          <a:xfrm>
            <a:off x="5704088"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3 here</a:t>
            </a:r>
          </a:p>
        </p:txBody>
      </p:sp>
      <p:sp>
        <p:nvSpPr>
          <p:cNvPr id="31" name="Text Placeholder 3">
            <a:extLst>
              <a:ext uri="{FF2B5EF4-FFF2-40B4-BE49-F238E27FC236}">
                <a16:creationId xmlns:a16="http://schemas.microsoft.com/office/drawing/2014/main" id="{693E2EDD-13D2-9692-D3E5-ECA833A7B3D6}"/>
              </a:ext>
            </a:extLst>
          </p:cNvPr>
          <p:cNvSpPr>
            <a:spLocks noGrp="1"/>
          </p:cNvSpPr>
          <p:nvPr>
            <p:ph type="body" sz="quarter" idx="43" hasCustomPrompt="1"/>
          </p:nvPr>
        </p:nvSpPr>
        <p:spPr>
          <a:xfrm>
            <a:off x="8182388"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4 here</a:t>
            </a:r>
          </a:p>
        </p:txBody>
      </p:sp>
      <p:sp>
        <p:nvSpPr>
          <p:cNvPr id="32" name="Text Placeholder 3">
            <a:extLst>
              <a:ext uri="{FF2B5EF4-FFF2-40B4-BE49-F238E27FC236}">
                <a16:creationId xmlns:a16="http://schemas.microsoft.com/office/drawing/2014/main" id="{D722595D-E54C-A017-494A-49CE036261DE}"/>
              </a:ext>
            </a:extLst>
          </p:cNvPr>
          <p:cNvSpPr>
            <a:spLocks noGrp="1"/>
          </p:cNvSpPr>
          <p:nvPr>
            <p:ph type="body" sz="quarter" idx="44" hasCustomPrompt="1"/>
          </p:nvPr>
        </p:nvSpPr>
        <p:spPr>
          <a:xfrm>
            <a:off x="774325"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5 here</a:t>
            </a:r>
          </a:p>
        </p:txBody>
      </p:sp>
      <p:sp>
        <p:nvSpPr>
          <p:cNvPr id="33" name="Text Placeholder 3">
            <a:extLst>
              <a:ext uri="{FF2B5EF4-FFF2-40B4-BE49-F238E27FC236}">
                <a16:creationId xmlns:a16="http://schemas.microsoft.com/office/drawing/2014/main" id="{BCFBD848-FB17-1B8B-21F1-0C5746C7D6CC}"/>
              </a:ext>
            </a:extLst>
          </p:cNvPr>
          <p:cNvSpPr>
            <a:spLocks noGrp="1"/>
          </p:cNvSpPr>
          <p:nvPr>
            <p:ph type="body" sz="quarter" idx="45" hasCustomPrompt="1"/>
          </p:nvPr>
        </p:nvSpPr>
        <p:spPr>
          <a:xfrm>
            <a:off x="3225786"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6 here</a:t>
            </a:r>
          </a:p>
        </p:txBody>
      </p:sp>
      <p:sp>
        <p:nvSpPr>
          <p:cNvPr id="34" name="Text Placeholder 3">
            <a:extLst>
              <a:ext uri="{FF2B5EF4-FFF2-40B4-BE49-F238E27FC236}">
                <a16:creationId xmlns:a16="http://schemas.microsoft.com/office/drawing/2014/main" id="{C86385B4-EEBC-6417-27F3-6192084593F9}"/>
              </a:ext>
            </a:extLst>
          </p:cNvPr>
          <p:cNvSpPr>
            <a:spLocks noGrp="1"/>
          </p:cNvSpPr>
          <p:nvPr>
            <p:ph type="body" sz="quarter" idx="46" hasCustomPrompt="1"/>
          </p:nvPr>
        </p:nvSpPr>
        <p:spPr>
          <a:xfrm>
            <a:off x="5677247"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7 here</a:t>
            </a:r>
          </a:p>
        </p:txBody>
      </p:sp>
      <p:sp>
        <p:nvSpPr>
          <p:cNvPr id="35" name="Text Placeholder 3">
            <a:extLst>
              <a:ext uri="{FF2B5EF4-FFF2-40B4-BE49-F238E27FC236}">
                <a16:creationId xmlns:a16="http://schemas.microsoft.com/office/drawing/2014/main" id="{22EE9B39-3329-6B10-84A8-411B4E94836E}"/>
              </a:ext>
            </a:extLst>
          </p:cNvPr>
          <p:cNvSpPr>
            <a:spLocks noGrp="1"/>
          </p:cNvSpPr>
          <p:nvPr>
            <p:ph type="body" sz="quarter" idx="47" hasCustomPrompt="1"/>
          </p:nvPr>
        </p:nvSpPr>
        <p:spPr>
          <a:xfrm>
            <a:off x="8128708"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8 here</a:t>
            </a:r>
          </a:p>
        </p:txBody>
      </p:sp>
      <p:sp>
        <p:nvSpPr>
          <p:cNvPr id="2" name="TextBox 1">
            <a:extLst>
              <a:ext uri="{FF2B5EF4-FFF2-40B4-BE49-F238E27FC236}">
                <a16:creationId xmlns:a16="http://schemas.microsoft.com/office/drawing/2014/main" id="{8083B47E-67CE-F20A-3570-31F12841F528}"/>
              </a:ext>
            </a:extLst>
          </p:cNvPr>
          <p:cNvSpPr txBox="1"/>
          <p:nvPr userDrawn="1"/>
        </p:nvSpPr>
        <p:spPr>
          <a:xfrm>
            <a:off x="-2412276" y="3710592"/>
            <a:ext cx="2193229" cy="523220"/>
          </a:xfrm>
          <a:prstGeom prst="rect">
            <a:avLst/>
          </a:prstGeom>
          <a:noFill/>
        </p:spPr>
        <p:txBody>
          <a:bodyPr wrap="none" rtlCol="0">
            <a:spAutoFit/>
          </a:bodyPr>
          <a:lstStyle/>
          <a:p>
            <a:pPr algn="r"/>
            <a:r>
              <a:rPr lang="en-US">
                <a:solidFill>
                  <a:srgbClr val="FF0000"/>
                </a:solidFill>
                <a:latin typeface="Figtree" pitchFamily="2" charset="0"/>
              </a:rPr>
              <a:t>To add a link:</a:t>
            </a:r>
            <a:br>
              <a:rPr lang="en-US">
                <a:solidFill>
                  <a:srgbClr val="FF0000"/>
                </a:solidFill>
                <a:latin typeface="Figtree" pitchFamily="2" charset="0"/>
              </a:rPr>
            </a:br>
            <a:r>
              <a:rPr lang="en-US">
                <a:solidFill>
                  <a:srgbClr val="FF0000"/>
                </a:solidFill>
                <a:latin typeface="Figtree" pitchFamily="2" charset="0"/>
              </a:rPr>
              <a:t>‘Insert’ tab &gt; ‘Link’ Button</a:t>
            </a:r>
          </a:p>
        </p:txBody>
      </p:sp>
      <p:sp>
        <p:nvSpPr>
          <p:cNvPr id="36" name="Triangle 35">
            <a:extLst>
              <a:ext uri="{FF2B5EF4-FFF2-40B4-BE49-F238E27FC236}">
                <a16:creationId xmlns:a16="http://schemas.microsoft.com/office/drawing/2014/main" id="{EBA8E532-1A94-12E4-512F-BDB312129A63}"/>
              </a:ext>
            </a:extLst>
          </p:cNvPr>
          <p:cNvSpPr/>
          <p:nvPr userDrawn="1"/>
        </p:nvSpPr>
        <p:spPr>
          <a:xfrm rot="5400000">
            <a:off x="-499300" y="3881477"/>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20332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0a - End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A7E789ED-76FC-DCC5-9785-5B2AD8D808FF}"/>
              </a:ext>
            </a:extLst>
          </p:cNvPr>
          <p:cNvSpPr txBox="1">
            <a:spLocks noGrp="1"/>
          </p:cNvSpPr>
          <p:nvPr>
            <p:ph type="title" hasCustomPrompt="1"/>
          </p:nvPr>
        </p:nvSpPr>
        <p:spPr>
          <a:xfrm>
            <a:off x="805697" y="1120359"/>
            <a:ext cx="4143011"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8DF35BB0-7ED5-2932-98CC-D9DA5FA05BB9}"/>
              </a:ext>
            </a:extLst>
          </p:cNvPr>
          <p:cNvSpPr>
            <a:spLocks noGrp="1"/>
          </p:cNvSpPr>
          <p:nvPr>
            <p:ph type="body" sz="quarter" idx="12" hasCustomPrompt="1"/>
          </p:nvPr>
        </p:nvSpPr>
        <p:spPr>
          <a:xfrm>
            <a:off x="805697" y="2118542"/>
            <a:ext cx="4143011" cy="1541317"/>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Add body text here</a:t>
            </a:r>
          </a:p>
        </p:txBody>
      </p:sp>
      <p:pic>
        <p:nvPicPr>
          <p:cNvPr id="5" name="Picture 4">
            <a:extLst>
              <a:ext uri="{FF2B5EF4-FFF2-40B4-BE49-F238E27FC236}">
                <a16:creationId xmlns:a16="http://schemas.microsoft.com/office/drawing/2014/main" id="{6ADCB38E-EA71-43B4-0CAA-514CB32869AA}"/>
              </a:ext>
            </a:extLst>
          </p:cNvPr>
          <p:cNvPicPr>
            <a:picLocks noChangeAspect="1"/>
          </p:cNvPicPr>
          <p:nvPr userDrawn="1"/>
        </p:nvPicPr>
        <p:blipFill>
          <a:blip r:embed="rId3"/>
          <a:stretch>
            <a:fillRect/>
          </a:stretch>
        </p:blipFill>
        <p:spPr>
          <a:xfrm>
            <a:off x="4039228" y="3929854"/>
            <a:ext cx="304800" cy="304800"/>
          </a:xfrm>
          <a:prstGeom prst="rect">
            <a:avLst/>
          </a:prstGeom>
        </p:spPr>
      </p:pic>
      <p:pic>
        <p:nvPicPr>
          <p:cNvPr id="6" name="Picture 5">
            <a:extLst>
              <a:ext uri="{FF2B5EF4-FFF2-40B4-BE49-F238E27FC236}">
                <a16:creationId xmlns:a16="http://schemas.microsoft.com/office/drawing/2014/main" id="{401B4718-30A6-9322-52EC-A20B8B7E6913}"/>
              </a:ext>
            </a:extLst>
          </p:cNvPr>
          <p:cNvPicPr>
            <a:picLocks noChangeAspect="1"/>
          </p:cNvPicPr>
          <p:nvPr userDrawn="1"/>
        </p:nvPicPr>
        <p:blipFill>
          <a:blip r:embed="rId4"/>
          <a:stretch>
            <a:fillRect/>
          </a:stretch>
        </p:blipFill>
        <p:spPr>
          <a:xfrm>
            <a:off x="805697" y="4509153"/>
            <a:ext cx="304800" cy="304800"/>
          </a:xfrm>
          <a:prstGeom prst="rect">
            <a:avLst/>
          </a:prstGeom>
        </p:spPr>
      </p:pic>
      <p:pic>
        <p:nvPicPr>
          <p:cNvPr id="7" name="Picture 6">
            <a:extLst>
              <a:ext uri="{FF2B5EF4-FFF2-40B4-BE49-F238E27FC236}">
                <a16:creationId xmlns:a16="http://schemas.microsoft.com/office/drawing/2014/main" id="{BF22033F-C3DC-8339-186D-D688F39F30EF}"/>
              </a:ext>
            </a:extLst>
          </p:cNvPr>
          <p:cNvPicPr>
            <a:picLocks noChangeAspect="1"/>
          </p:cNvPicPr>
          <p:nvPr userDrawn="1"/>
        </p:nvPicPr>
        <p:blipFill>
          <a:blip r:embed="rId5"/>
          <a:stretch>
            <a:fillRect/>
          </a:stretch>
        </p:blipFill>
        <p:spPr>
          <a:xfrm>
            <a:off x="805697" y="3932106"/>
            <a:ext cx="304800" cy="304800"/>
          </a:xfrm>
          <a:prstGeom prst="rect">
            <a:avLst/>
          </a:prstGeom>
        </p:spPr>
      </p:pic>
      <p:sp>
        <p:nvSpPr>
          <p:cNvPr id="8" name="TextBox 7">
            <a:hlinkClick r:id="rId6"/>
            <a:extLst>
              <a:ext uri="{FF2B5EF4-FFF2-40B4-BE49-F238E27FC236}">
                <a16:creationId xmlns:a16="http://schemas.microsoft.com/office/drawing/2014/main" id="{B163C51B-11C3-E086-11ED-9664CCA8CFC0}"/>
              </a:ext>
            </a:extLst>
          </p:cNvPr>
          <p:cNvSpPr txBox="1"/>
          <p:nvPr userDrawn="1"/>
        </p:nvSpPr>
        <p:spPr>
          <a:xfrm>
            <a:off x="1110497" y="3930617"/>
            <a:ext cx="3062515" cy="307777"/>
          </a:xfrm>
          <a:prstGeom prst="rect">
            <a:avLst/>
          </a:prstGeom>
          <a:noFill/>
        </p:spPr>
        <p:txBody>
          <a:bodyPr wrap="square" rtlCol="0" anchor="ctr">
            <a:spAutoFit/>
          </a:bodyPr>
          <a:lstStyle/>
          <a:p>
            <a:r>
              <a:rPr lang="en-US" spc="30" baseline="0" err="1">
                <a:solidFill>
                  <a:schemeClr val="bg1"/>
                </a:solidFill>
                <a:latin typeface="Figtree" pitchFamily="2" charset="0"/>
                <a:hlinkClick r:id="rId6">
                  <a:extLst>
                    <a:ext uri="{A12FA001-AC4F-418D-AE19-62706E023703}">
                      <ahyp:hlinkClr xmlns:ahyp="http://schemas.microsoft.com/office/drawing/2018/hyperlinkcolor" val="tx"/>
                    </a:ext>
                  </a:extLst>
                </a:hlinkClick>
              </a:rPr>
              <a:t>info@retailenergycode.co.uk</a:t>
            </a:r>
            <a:endParaRPr lang="en-US" spc="30" baseline="0">
              <a:solidFill>
                <a:schemeClr val="bg1"/>
              </a:solidFill>
              <a:latin typeface="Figtree" pitchFamily="2" charset="0"/>
            </a:endParaRPr>
          </a:p>
        </p:txBody>
      </p:sp>
      <p:sp>
        <p:nvSpPr>
          <p:cNvPr id="9" name="TextBox 8">
            <a:hlinkClick r:id="rId7"/>
            <a:extLst>
              <a:ext uri="{FF2B5EF4-FFF2-40B4-BE49-F238E27FC236}">
                <a16:creationId xmlns:a16="http://schemas.microsoft.com/office/drawing/2014/main" id="{99846B1A-D4D7-24D2-3028-58D4AF8F62CF}"/>
              </a:ext>
            </a:extLst>
          </p:cNvPr>
          <p:cNvSpPr txBox="1"/>
          <p:nvPr userDrawn="1"/>
        </p:nvSpPr>
        <p:spPr>
          <a:xfrm>
            <a:off x="1110497" y="4488411"/>
            <a:ext cx="3062515" cy="307777"/>
          </a:xfrm>
          <a:prstGeom prst="rect">
            <a:avLst/>
          </a:prstGeom>
          <a:noFill/>
        </p:spPr>
        <p:txBody>
          <a:bodyPr wrap="square" rtlCol="0" anchor="ctr">
            <a:spAutoFit/>
          </a:bodyPr>
          <a:lstStyle/>
          <a:p>
            <a:r>
              <a:rPr lang="en-US" spc="30" baseline="0" err="1">
                <a:solidFill>
                  <a:schemeClr val="bg1"/>
                </a:solidFill>
                <a:latin typeface="Figtree" pitchFamily="2" charset="0"/>
                <a:hlinkClick r:id="rId7">
                  <a:extLst>
                    <a:ext uri="{A12FA001-AC4F-418D-AE19-62706E023703}">
                      <ahyp:hlinkClr xmlns:ahyp="http://schemas.microsoft.com/office/drawing/2018/hyperlinkcolor" val="tx"/>
                    </a:ext>
                  </a:extLst>
                </a:hlinkClick>
              </a:rPr>
              <a:t>retailenergycode.co.uk</a:t>
            </a:r>
            <a:endParaRPr lang="en-US" spc="30" baseline="0">
              <a:solidFill>
                <a:schemeClr val="bg1"/>
              </a:solidFill>
              <a:latin typeface="Figtree" pitchFamily="2" charset="0"/>
            </a:endParaRPr>
          </a:p>
        </p:txBody>
      </p:sp>
      <p:sp>
        <p:nvSpPr>
          <p:cNvPr id="10" name="TextBox 9">
            <a:hlinkClick r:id="rId8"/>
            <a:extLst>
              <a:ext uri="{FF2B5EF4-FFF2-40B4-BE49-F238E27FC236}">
                <a16:creationId xmlns:a16="http://schemas.microsoft.com/office/drawing/2014/main" id="{9BF5648D-5E83-EA1C-2116-1B3A62B91A4C}"/>
              </a:ext>
            </a:extLst>
          </p:cNvPr>
          <p:cNvSpPr txBox="1"/>
          <p:nvPr userDrawn="1"/>
        </p:nvSpPr>
        <p:spPr>
          <a:xfrm>
            <a:off x="4344028" y="3926803"/>
            <a:ext cx="3062515" cy="307777"/>
          </a:xfrm>
          <a:prstGeom prst="rect">
            <a:avLst/>
          </a:prstGeom>
          <a:noFill/>
        </p:spPr>
        <p:txBody>
          <a:bodyPr wrap="square" rtlCol="0" anchor="ctr">
            <a:spAutoFit/>
          </a:bodyPr>
          <a:lstStyle/>
          <a:p>
            <a:r>
              <a:rPr lang="en-US" spc="30" baseline="0">
                <a:solidFill>
                  <a:schemeClr val="bg1"/>
                </a:solidFill>
                <a:latin typeface="Figtree" pitchFamily="2" charset="0"/>
                <a:hlinkClick r:id="rId8">
                  <a:extLst>
                    <a:ext uri="{A12FA001-AC4F-418D-AE19-62706E023703}">
                      <ahyp:hlinkClr xmlns:ahyp="http://schemas.microsoft.com/office/drawing/2018/hyperlinkcolor" val="tx"/>
                    </a:ext>
                  </a:extLst>
                </a:hlinkClick>
              </a:rPr>
              <a:t>Follow us on LinkedIn</a:t>
            </a:r>
            <a:endParaRPr lang="en-US" spc="30" baseline="0">
              <a:solidFill>
                <a:schemeClr val="bg1"/>
              </a:solidFill>
              <a:latin typeface="Figtree" pitchFamily="2" charset="0"/>
            </a:endParaRPr>
          </a:p>
        </p:txBody>
      </p:sp>
      <p:pic>
        <p:nvPicPr>
          <p:cNvPr id="11" name="Picture 10" descr="A white letter on a black background&#10;&#10;AI-generated content may be incorrect.">
            <a:extLst>
              <a:ext uri="{FF2B5EF4-FFF2-40B4-BE49-F238E27FC236}">
                <a16:creationId xmlns:a16="http://schemas.microsoft.com/office/drawing/2014/main" id="{CA3EAF34-263E-9022-0AE6-E4EA555556A3}"/>
              </a:ext>
            </a:extLst>
          </p:cNvPr>
          <p:cNvPicPr>
            <a:picLocks noChangeAspect="1"/>
          </p:cNvPicPr>
          <p:nvPr userDrawn="1"/>
        </p:nvPicPr>
        <p:blipFill>
          <a:blip r:embed="rId9"/>
          <a:stretch>
            <a:fillRect/>
          </a:stretch>
        </p:blipFill>
        <p:spPr>
          <a:xfrm>
            <a:off x="9343942" y="4999206"/>
            <a:ext cx="2042361" cy="354776"/>
          </a:xfrm>
          <a:prstGeom prst="rect">
            <a:avLst/>
          </a:prstGeom>
        </p:spPr>
      </p:pic>
      <p:sp>
        <p:nvSpPr>
          <p:cNvPr id="12" name="TextBox 11">
            <a:hlinkClick r:id="rId8"/>
            <a:extLst>
              <a:ext uri="{FF2B5EF4-FFF2-40B4-BE49-F238E27FC236}">
                <a16:creationId xmlns:a16="http://schemas.microsoft.com/office/drawing/2014/main" id="{86DAF2E0-1686-ED85-42AA-030368B445F1}"/>
              </a:ext>
            </a:extLst>
          </p:cNvPr>
          <p:cNvSpPr txBox="1"/>
          <p:nvPr userDrawn="1"/>
        </p:nvSpPr>
        <p:spPr>
          <a:xfrm>
            <a:off x="805697" y="5796170"/>
            <a:ext cx="10580606" cy="1015663"/>
          </a:xfrm>
          <a:prstGeom prst="rect">
            <a:avLst/>
          </a:prstGeom>
          <a:noFill/>
        </p:spPr>
        <p:txBody>
          <a:bodyPr wrap="square" rtlCol="0" anchor="ctr">
            <a:spAutoFit/>
          </a:bodyPr>
          <a:lstStyle/>
          <a:p>
            <a:r>
              <a:rPr lang="en-US" sz="1000" b="0" i="0" u="none" strike="noStrike" cap="none" spc="30" baseline="0">
                <a:solidFill>
                  <a:schemeClr val="bg1">
                    <a:alpha val="40000"/>
                  </a:schemeClr>
                </a:solidFill>
                <a:effectLst/>
                <a:latin typeface="Figtree" pitchFamily="2" charset="0"/>
                <a:ea typeface="Arial"/>
                <a:cs typeface="Arial"/>
                <a:sym typeface="Arial"/>
              </a:rPr>
              <a:t>Retail Energy Code Company © 2025</a:t>
            </a:r>
          </a:p>
          <a:p>
            <a:r>
              <a:rPr lang="en-US" sz="1000" b="0" i="0" u="none" strike="noStrike" cap="none" spc="30" baseline="0">
                <a:solidFill>
                  <a:schemeClr val="bg1">
                    <a:alpha val="40000"/>
                  </a:schemeClr>
                </a:solidFill>
                <a:effectLst/>
                <a:latin typeface="Figtree" pitchFamily="2" charset="0"/>
                <a:ea typeface="Arial"/>
                <a:cs typeface="Arial"/>
                <a:sym typeface="Arial"/>
              </a:rPr>
              <a:t> </a:t>
            </a:r>
          </a:p>
          <a:p>
            <a:r>
              <a:rPr lang="en-US" sz="1000" b="0" i="0" u="none" strike="noStrike" cap="none" spc="30" baseline="0">
                <a:solidFill>
                  <a:schemeClr val="bg1">
                    <a:alpha val="40000"/>
                  </a:schemeClr>
                </a:solidFill>
                <a:effectLst/>
                <a:latin typeface="Figtree" pitchFamily="2" charset="0"/>
                <a:ea typeface="Arial"/>
                <a:cs typeface="Arial"/>
                <a:sym typeface="Arial"/>
              </a:rPr>
              <a:t>This email/document and its contents have been classified as ‘Internal &amp; Partners’ by </a:t>
            </a:r>
            <a:r>
              <a:rPr lang="en-US" sz="1000" b="0" i="0" u="none" strike="noStrike" cap="none" spc="30" baseline="0" err="1">
                <a:solidFill>
                  <a:schemeClr val="bg1">
                    <a:alpha val="40000"/>
                  </a:schemeClr>
                </a:solidFill>
                <a:effectLst/>
                <a:latin typeface="Figtree" pitchFamily="2" charset="0"/>
                <a:ea typeface="Arial"/>
                <a:cs typeface="Arial"/>
                <a:sym typeface="Arial"/>
              </a:rPr>
              <a:t>RECCo</a:t>
            </a:r>
            <a:r>
              <a:rPr lang="en-US" sz="1000" b="0" i="0" u="none" strike="noStrike" cap="none" spc="30" baseline="0">
                <a:solidFill>
                  <a:schemeClr val="bg1">
                    <a:alpha val="40000"/>
                  </a:schemeClr>
                </a:solidFill>
                <a:effectLst/>
                <a:latin typeface="Figtree" pitchFamily="2" charset="0"/>
                <a:ea typeface="Arial"/>
                <a:cs typeface="Arial"/>
                <a:sym typeface="Arial"/>
              </a:rPr>
              <a:t>. This data should be handled in line with </a:t>
            </a:r>
            <a:r>
              <a:rPr lang="en-US" sz="1000" b="0" i="0" u="none" strike="noStrike" cap="none" spc="30" baseline="0" err="1">
                <a:solidFill>
                  <a:schemeClr val="bg1">
                    <a:alpha val="40000"/>
                  </a:schemeClr>
                </a:solidFill>
                <a:effectLst/>
                <a:latin typeface="Figtree" pitchFamily="2" charset="0"/>
                <a:ea typeface="Arial"/>
                <a:cs typeface="Arial"/>
                <a:sym typeface="Arial"/>
              </a:rPr>
              <a:t>RECCo</a:t>
            </a:r>
            <a:r>
              <a:rPr lang="en-US" sz="1000" b="0" i="0" u="none" strike="noStrike" cap="none" spc="30" baseline="0">
                <a:solidFill>
                  <a:schemeClr val="bg1">
                    <a:alpha val="40000"/>
                  </a:schemeClr>
                </a:solidFill>
                <a:effectLst/>
                <a:latin typeface="Figtree" pitchFamily="2" charset="0"/>
                <a:ea typeface="Arial"/>
                <a:cs typeface="Arial"/>
                <a:sym typeface="Arial"/>
              </a:rPr>
              <a:t> data handling requirements. If you have received this data in error, please advise the sender or author and delete the data.</a:t>
            </a:r>
            <a:br>
              <a:rPr lang="en-US" sz="1000" b="0" i="0" u="none" strike="noStrike" cap="none" spc="30" baseline="0">
                <a:solidFill>
                  <a:schemeClr val="bg1">
                    <a:alpha val="40000"/>
                  </a:schemeClr>
                </a:solidFill>
                <a:effectLst/>
                <a:latin typeface="Figtree" pitchFamily="2" charset="0"/>
                <a:ea typeface="Arial"/>
                <a:cs typeface="Arial"/>
                <a:sym typeface="Arial"/>
              </a:rPr>
            </a:br>
            <a:endParaRPr lang="en-US" sz="1000" b="0" i="0" u="none" strike="noStrike" cap="none" spc="30" baseline="0">
              <a:solidFill>
                <a:schemeClr val="bg1">
                  <a:alpha val="40000"/>
                </a:schemeClr>
              </a:solidFill>
              <a:effectLst/>
              <a:latin typeface="Figtree" pitchFamily="2" charset="0"/>
              <a:ea typeface="Arial"/>
              <a:cs typeface="Arial"/>
              <a:sym typeface="Arial"/>
            </a:endParaRPr>
          </a:p>
          <a:p>
            <a:r>
              <a:rPr lang="en-US" sz="1000" b="0" i="0" u="none" strike="noStrike" cap="none" spc="30" baseline="0">
                <a:solidFill>
                  <a:schemeClr val="bg1">
                    <a:alpha val="40000"/>
                  </a:schemeClr>
                </a:solidFill>
                <a:effectLst/>
                <a:latin typeface="Figtree" pitchFamily="2" charset="0"/>
                <a:ea typeface="Arial"/>
                <a:cs typeface="Arial"/>
                <a:sym typeface="Arial"/>
              </a:rPr>
              <a:t> </a:t>
            </a:r>
            <a:endParaRPr lang="en-US" sz="1000" spc="30" baseline="0">
              <a:solidFill>
                <a:schemeClr val="bg1">
                  <a:alpha val="40000"/>
                </a:schemeClr>
              </a:solidFill>
              <a:latin typeface="Figtree" pitchFamily="2" charset="0"/>
            </a:endParaRPr>
          </a:p>
        </p:txBody>
      </p:sp>
      <p:pic>
        <p:nvPicPr>
          <p:cNvPr id="2" name="Picture 1">
            <a:extLst>
              <a:ext uri="{FF2B5EF4-FFF2-40B4-BE49-F238E27FC236}">
                <a16:creationId xmlns:a16="http://schemas.microsoft.com/office/drawing/2014/main" id="{CD0F51ED-A1E4-D601-F59F-5937671C8E02}"/>
              </a:ext>
            </a:extLst>
          </p:cNvPr>
          <p:cNvPicPr>
            <a:picLocks noChangeAspect="1"/>
          </p:cNvPicPr>
          <p:nvPr userDrawn="1"/>
        </p:nvPicPr>
        <p:blipFill>
          <a:blip r:embed="rId3"/>
          <a:stretch>
            <a:fillRect/>
          </a:stretch>
        </p:blipFill>
        <p:spPr>
          <a:xfrm>
            <a:off x="4039228" y="4491462"/>
            <a:ext cx="304800" cy="304800"/>
          </a:xfrm>
          <a:prstGeom prst="rect">
            <a:avLst/>
          </a:prstGeom>
        </p:spPr>
      </p:pic>
      <p:sp>
        <p:nvSpPr>
          <p:cNvPr id="13" name="TextBox 12">
            <a:hlinkClick r:id="rId8"/>
            <a:extLst>
              <a:ext uri="{FF2B5EF4-FFF2-40B4-BE49-F238E27FC236}">
                <a16:creationId xmlns:a16="http://schemas.microsoft.com/office/drawing/2014/main" id="{80365525-BA73-9B0B-A7D1-D09B60DF5EA6}"/>
              </a:ext>
            </a:extLst>
          </p:cNvPr>
          <p:cNvSpPr txBox="1"/>
          <p:nvPr userDrawn="1"/>
        </p:nvSpPr>
        <p:spPr>
          <a:xfrm>
            <a:off x="4344028" y="4488411"/>
            <a:ext cx="3062515" cy="307777"/>
          </a:xfrm>
          <a:prstGeom prst="rect">
            <a:avLst/>
          </a:prstGeom>
          <a:noFill/>
        </p:spPr>
        <p:txBody>
          <a:bodyPr wrap="square" rtlCol="0" anchor="ctr">
            <a:spAutoFit/>
          </a:bodyPr>
          <a:lstStyle/>
          <a:p>
            <a:r>
              <a:rPr lang="en-US" spc="30" baseline="0">
                <a:solidFill>
                  <a:schemeClr val="bg1"/>
                </a:solidFill>
                <a:latin typeface="Figtree" pitchFamily="2" charset="0"/>
                <a:hlinkClick r:id="rId10">
                  <a:extLst>
                    <a:ext uri="{A12FA001-AC4F-418D-AE19-62706E023703}">
                      <ahyp:hlinkClr xmlns:ahyp="http://schemas.microsoft.com/office/drawing/2018/hyperlinkcolor" val="tx"/>
                    </a:ext>
                  </a:extLst>
                </a:hlinkClick>
              </a:rPr>
              <a:t>Join our Inside </a:t>
            </a:r>
            <a:r>
              <a:rPr lang="en-US" spc="30" baseline="0" err="1">
                <a:solidFill>
                  <a:schemeClr val="bg1"/>
                </a:solidFill>
                <a:latin typeface="Figtree" pitchFamily="2" charset="0"/>
                <a:hlinkClick r:id="rId10">
                  <a:extLst>
                    <a:ext uri="{A12FA001-AC4F-418D-AE19-62706E023703}">
                      <ahyp:hlinkClr xmlns:ahyp="http://schemas.microsoft.com/office/drawing/2018/hyperlinkcolor" val="tx"/>
                    </a:ext>
                  </a:extLst>
                </a:hlinkClick>
              </a:rPr>
              <a:t>RECCo</a:t>
            </a:r>
            <a:r>
              <a:rPr lang="en-US" spc="30" baseline="0">
                <a:solidFill>
                  <a:schemeClr val="bg1"/>
                </a:solidFill>
                <a:latin typeface="Figtree" pitchFamily="2" charset="0"/>
                <a:hlinkClick r:id="rId10">
                  <a:extLst>
                    <a:ext uri="{A12FA001-AC4F-418D-AE19-62706E023703}">
                      <ahyp:hlinkClr xmlns:ahyp="http://schemas.microsoft.com/office/drawing/2018/hyperlinkcolor" val="tx"/>
                    </a:ext>
                  </a:extLst>
                </a:hlinkClick>
              </a:rPr>
              <a:t> Newsletter</a:t>
            </a:r>
            <a:endParaRPr lang="en-US" spc="30" baseline="0">
              <a:solidFill>
                <a:schemeClr val="bg1"/>
              </a:solidFill>
              <a:latin typeface="Figtree" pitchFamily="2" charset="0"/>
            </a:endParaRPr>
          </a:p>
        </p:txBody>
      </p:sp>
    </p:spTree>
    <p:extLst>
      <p:ext uri="{BB962C8B-B14F-4D97-AF65-F5344CB8AC3E}">
        <p14:creationId xmlns:p14="http://schemas.microsoft.com/office/powerpoint/2010/main" val="42176289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6" y="2066814"/>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0" cy="654194"/>
          </a:xfrm>
          <a:prstGeom prst="rect">
            <a:avLst/>
          </a:prstGeom>
        </p:spPr>
        <p:txBody>
          <a:bodyPr lIns="0" tIns="0" rIns="0" bIns="0">
            <a:normAutofit/>
          </a:bodyPr>
          <a:lstStyle>
            <a:lvl1pPr algn="l">
              <a:lnSpc>
                <a:spcPts val="1820"/>
              </a:lnSpc>
              <a:defRPr sz="1800" b="0" i="0" spc="30"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BDE6FECA-654D-568A-2AF9-F1040805275E}"/>
              </a:ext>
            </a:extLst>
          </p:cNvPr>
          <p:cNvSpPr txBox="1"/>
          <p:nvPr userDrawn="1"/>
        </p:nvSpPr>
        <p:spPr>
          <a:xfrm>
            <a:off x="380949" y="-548779"/>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6A26A49-1C98-FB99-F0E0-6E489423981B}"/>
              </a:ext>
            </a:extLst>
          </p:cNvPr>
          <p:cNvSpPr/>
          <p:nvPr userDrawn="1"/>
        </p:nvSpPr>
        <p:spPr>
          <a:xfrm rot="10800000">
            <a:off x="1445613" y="-24100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829284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b - Title page - 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097B27A2-C7A9-998D-B927-30047855AD24}"/>
              </a:ext>
            </a:extLst>
          </p:cNvPr>
          <p:cNvSpPr txBox="1">
            <a:spLocks noGrp="1"/>
          </p:cNvSpPr>
          <p:nvPr>
            <p:ph type="title" hasCustomPrompt="1"/>
          </p:nvPr>
        </p:nvSpPr>
        <p:spPr>
          <a:xfrm>
            <a:off x="1001092" y="1644804"/>
            <a:ext cx="5056875" cy="178419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48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0F972B94-CA6C-F850-C8A5-254666ABBD8E}"/>
              </a:ext>
            </a:extLst>
          </p:cNvPr>
          <p:cNvSpPr>
            <a:spLocks noGrp="1"/>
          </p:cNvSpPr>
          <p:nvPr>
            <p:ph type="body" sz="quarter" idx="11" hasCustomPrompt="1"/>
          </p:nvPr>
        </p:nvSpPr>
        <p:spPr>
          <a:xfrm>
            <a:off x="1001091" y="3805754"/>
            <a:ext cx="5056875" cy="1223446"/>
          </a:xfrm>
          <a:prstGeom prst="rect">
            <a:avLst/>
          </a:prstGeom>
        </p:spPr>
        <p:txBody>
          <a:bodyPr lIns="0" tIns="0" rIns="0" bIns="0"/>
          <a:lstStyle>
            <a:lvl1pPr>
              <a:lnSpc>
                <a:spcPct val="100000"/>
              </a:lnSpc>
              <a:defRPr sz="2400" b="1" i="0" spc="100" baseline="0">
                <a:solidFill>
                  <a:schemeClr val="bg1"/>
                </a:solidFill>
                <a:latin typeface="Figtree SemiBold" pitchFamily="2" charset="0"/>
              </a:defRPr>
            </a:lvl1pPr>
          </a:lstStyle>
          <a:p>
            <a:pPr lvl="0"/>
            <a:r>
              <a:rPr lang="en-US"/>
              <a:t>Add subtitle here</a:t>
            </a:r>
          </a:p>
        </p:txBody>
      </p:sp>
      <p:sp>
        <p:nvSpPr>
          <p:cNvPr id="9" name="Google Shape;272;p38">
            <a:extLst>
              <a:ext uri="{FF2B5EF4-FFF2-40B4-BE49-F238E27FC236}">
                <a16:creationId xmlns:a16="http://schemas.microsoft.com/office/drawing/2014/main" id="{F24611C0-2529-F325-2630-0581DF383E2B}"/>
              </a:ext>
            </a:extLst>
          </p:cNvPr>
          <p:cNvSpPr>
            <a:spLocks noGrp="1"/>
          </p:cNvSpPr>
          <p:nvPr>
            <p:ph type="pic" idx="2"/>
          </p:nvPr>
        </p:nvSpPr>
        <p:spPr>
          <a:xfrm>
            <a:off x="7135124"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pic>
        <p:nvPicPr>
          <p:cNvPr id="10" name="Picture 9" descr="A white letter on a black background&#10;&#10;AI-generated content may be incorrect.">
            <a:extLst>
              <a:ext uri="{FF2B5EF4-FFF2-40B4-BE49-F238E27FC236}">
                <a16:creationId xmlns:a16="http://schemas.microsoft.com/office/drawing/2014/main" id="{52ED71B0-986A-5AE6-D7DF-50015CFCBF3B}"/>
              </a:ext>
            </a:extLst>
          </p:cNvPr>
          <p:cNvPicPr>
            <a:picLocks noChangeAspect="1"/>
          </p:cNvPicPr>
          <p:nvPr userDrawn="1"/>
        </p:nvPicPr>
        <p:blipFill>
          <a:blip r:embed="rId3"/>
          <a:stretch>
            <a:fillRect/>
          </a:stretch>
        </p:blipFill>
        <p:spPr>
          <a:xfrm>
            <a:off x="1001091" y="5882690"/>
            <a:ext cx="2042361" cy="354776"/>
          </a:xfrm>
          <a:prstGeom prst="rect">
            <a:avLst/>
          </a:prstGeom>
        </p:spPr>
      </p:pic>
      <p:sp>
        <p:nvSpPr>
          <p:cNvPr id="11" name="Text Placeholder 3">
            <a:extLst>
              <a:ext uri="{FF2B5EF4-FFF2-40B4-BE49-F238E27FC236}">
                <a16:creationId xmlns:a16="http://schemas.microsoft.com/office/drawing/2014/main" id="{CE97E497-DDBB-244C-0E2D-367D02B4E9D4}"/>
              </a:ext>
            </a:extLst>
          </p:cNvPr>
          <p:cNvSpPr>
            <a:spLocks noGrp="1"/>
          </p:cNvSpPr>
          <p:nvPr>
            <p:ph type="body" sz="quarter" idx="12" hasCustomPrompt="1"/>
          </p:nvPr>
        </p:nvSpPr>
        <p:spPr>
          <a:xfrm>
            <a:off x="1001091" y="620534"/>
            <a:ext cx="3347130" cy="654194"/>
          </a:xfrm>
          <a:prstGeom prst="rect">
            <a:avLst/>
          </a:prstGeom>
        </p:spPr>
        <p:txBody>
          <a:bodyPr lIns="0" tIns="0" rIns="0" bIns="0">
            <a:normAutofit/>
          </a:bodyPr>
          <a:lstStyle>
            <a:lvl1pPr algn="l">
              <a:lnSpc>
                <a:spcPts val="1820"/>
              </a:lnSpc>
              <a:defRPr sz="1800" b="0" i="0" spc="30"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F2DCD44F-CDE6-17AA-CB4F-FE8C64AAEC2B}"/>
              </a:ext>
            </a:extLst>
          </p:cNvPr>
          <p:cNvSpPr txBox="1"/>
          <p:nvPr userDrawn="1"/>
        </p:nvSpPr>
        <p:spPr>
          <a:xfrm>
            <a:off x="380949" y="-548779"/>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A74CB1B0-4420-286D-0221-B2335EF5D1B6}"/>
              </a:ext>
            </a:extLst>
          </p:cNvPr>
          <p:cNvSpPr/>
          <p:nvPr userDrawn="1"/>
        </p:nvSpPr>
        <p:spPr>
          <a:xfrm rot="10800000">
            <a:off x="1445613" y="-24100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66926F6-4343-929C-F341-0DE8EF86E126}"/>
              </a:ext>
            </a:extLst>
          </p:cNvPr>
          <p:cNvSpPr txBox="1"/>
          <p:nvPr userDrawn="1"/>
        </p:nvSpPr>
        <p:spPr>
          <a:xfrm>
            <a:off x="-1799917" y="4155866"/>
            <a:ext cx="1596912" cy="523220"/>
          </a:xfrm>
          <a:prstGeom prst="rect">
            <a:avLst/>
          </a:prstGeom>
          <a:noFill/>
        </p:spPr>
        <p:txBody>
          <a:bodyPr wrap="none" rtlCol="0">
            <a:spAutoFit/>
          </a:bodyPr>
          <a:lstStyle/>
          <a:p>
            <a:r>
              <a:rPr lang="en-US">
                <a:solidFill>
                  <a:srgbClr val="FF0000"/>
                </a:solidFill>
                <a:latin typeface="Figtree" pitchFamily="2" charset="0"/>
              </a:rPr>
              <a:t>Remove subtitle </a:t>
            </a:r>
            <a:br>
              <a:rPr lang="en-US">
                <a:solidFill>
                  <a:srgbClr val="FF0000"/>
                </a:solidFill>
                <a:latin typeface="Figtree" pitchFamily="2" charset="0"/>
              </a:rPr>
            </a:br>
            <a:r>
              <a:rPr lang="en-US">
                <a:solidFill>
                  <a:srgbClr val="FF0000"/>
                </a:solidFill>
                <a:latin typeface="Figtree" pitchFamily="2" charset="0"/>
              </a:rPr>
              <a:t>box if not needed</a:t>
            </a:r>
          </a:p>
        </p:txBody>
      </p:sp>
      <p:sp>
        <p:nvSpPr>
          <p:cNvPr id="5" name="Triangle 4">
            <a:extLst>
              <a:ext uri="{FF2B5EF4-FFF2-40B4-BE49-F238E27FC236}">
                <a16:creationId xmlns:a16="http://schemas.microsoft.com/office/drawing/2014/main" id="{B9DA3FAE-94E2-8296-4603-CC6B4F696E9A}"/>
              </a:ext>
            </a:extLst>
          </p:cNvPr>
          <p:cNvSpPr/>
          <p:nvPr userDrawn="1"/>
        </p:nvSpPr>
        <p:spPr>
          <a:xfrm rot="5400000">
            <a:off x="-499300" y="4354008"/>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A689C76-2A64-BDAA-9570-DE07E510B5D5}"/>
              </a:ext>
            </a:extLst>
          </p:cNvPr>
          <p:cNvSpPr txBox="1"/>
          <p:nvPr userDrawn="1"/>
        </p:nvSpPr>
        <p:spPr>
          <a:xfrm>
            <a:off x="7880905"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Medium Crop</a:t>
            </a:r>
            <a:r>
              <a:rPr lang="en-US">
                <a:solidFill>
                  <a:srgbClr val="FF0000"/>
                </a:solidFill>
                <a:latin typeface="Figtree" pitchFamily="2" charset="0"/>
              </a:rPr>
              <a:t>’ folder</a:t>
            </a:r>
          </a:p>
        </p:txBody>
      </p:sp>
      <p:sp>
        <p:nvSpPr>
          <p:cNvPr id="12" name="Triangle 11">
            <a:extLst>
              <a:ext uri="{FF2B5EF4-FFF2-40B4-BE49-F238E27FC236}">
                <a16:creationId xmlns:a16="http://schemas.microsoft.com/office/drawing/2014/main" id="{2AA1FCC5-0BFD-7C2E-0EE5-1553C542DDD7}"/>
              </a:ext>
            </a:extLst>
          </p:cNvPr>
          <p:cNvSpPr/>
          <p:nvPr userDrawn="1"/>
        </p:nvSpPr>
        <p:spPr>
          <a:xfrm rot="10800000">
            <a:off x="9119494"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612841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c - Title page - 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4DE83BC2-AF43-1554-45D5-DFA581185B7C}"/>
              </a:ext>
            </a:extLst>
          </p:cNvPr>
          <p:cNvSpPr txBox="1">
            <a:spLocks noGrp="1"/>
          </p:cNvSpPr>
          <p:nvPr>
            <p:ph type="title" hasCustomPrompt="1"/>
          </p:nvPr>
        </p:nvSpPr>
        <p:spPr>
          <a:xfrm>
            <a:off x="1262977" y="1504950"/>
            <a:ext cx="9666046" cy="38481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chemeClr val="accent1"/>
              </a:buClr>
              <a:buSzPts val="2400"/>
              <a:buFont typeface="Arial"/>
              <a:buNone/>
              <a:defRPr sz="60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p>
        </p:txBody>
      </p:sp>
      <p:pic>
        <p:nvPicPr>
          <p:cNvPr id="8" name="Picture 7" descr="A white letter on a black background&#10;&#10;AI-generated content may be incorrect.">
            <a:extLst>
              <a:ext uri="{FF2B5EF4-FFF2-40B4-BE49-F238E27FC236}">
                <a16:creationId xmlns:a16="http://schemas.microsoft.com/office/drawing/2014/main" id="{6A10814E-337E-C3D5-1ED3-C7CB440AB69F}"/>
              </a:ext>
            </a:extLst>
          </p:cNvPr>
          <p:cNvPicPr>
            <a:picLocks noChangeAspect="1"/>
          </p:cNvPicPr>
          <p:nvPr userDrawn="1"/>
        </p:nvPicPr>
        <p:blipFill>
          <a:blip r:embed="rId3"/>
          <a:stretch>
            <a:fillRect/>
          </a:stretch>
        </p:blipFill>
        <p:spPr>
          <a:xfrm>
            <a:off x="5074819" y="5852709"/>
            <a:ext cx="2042361" cy="354776"/>
          </a:xfrm>
          <a:prstGeom prst="rect">
            <a:avLst/>
          </a:prstGeom>
        </p:spPr>
      </p:pic>
      <p:sp>
        <p:nvSpPr>
          <p:cNvPr id="9" name="Text Placeholder 3">
            <a:extLst>
              <a:ext uri="{FF2B5EF4-FFF2-40B4-BE49-F238E27FC236}">
                <a16:creationId xmlns:a16="http://schemas.microsoft.com/office/drawing/2014/main" id="{A4BF35BC-6B6B-688D-1A43-981C51B876F4}"/>
              </a:ext>
            </a:extLst>
          </p:cNvPr>
          <p:cNvSpPr>
            <a:spLocks noGrp="1"/>
          </p:cNvSpPr>
          <p:nvPr>
            <p:ph type="body" sz="quarter" idx="12" hasCustomPrompt="1"/>
          </p:nvPr>
        </p:nvSpPr>
        <p:spPr>
          <a:xfrm>
            <a:off x="4422434" y="600927"/>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6CAA5522-E715-CE39-4771-FB24DE368DDD}"/>
              </a:ext>
            </a:extLst>
          </p:cNvPr>
          <p:cNvSpPr txBox="1"/>
          <p:nvPr userDrawn="1"/>
        </p:nvSpPr>
        <p:spPr>
          <a:xfrm>
            <a:off x="4422434" y="-596905"/>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B29D2D12-8579-C12C-F215-1CDFB0A0072D}"/>
              </a:ext>
            </a:extLst>
          </p:cNvPr>
          <p:cNvSpPr/>
          <p:nvPr userDrawn="1"/>
        </p:nvSpPr>
        <p:spPr>
          <a:xfrm rot="10800000">
            <a:off x="5487098" y="-289128"/>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648292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d - Title page - Full imag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3EC5331C-606F-40EB-ABCF-72AF4FC79D52}"/>
              </a:ext>
            </a:extLst>
          </p:cNvPr>
          <p:cNvSpPr>
            <a:spLocks noGrp="1"/>
          </p:cNvSpPr>
          <p:nvPr>
            <p:ph type="pic" sz="quarter" idx="10"/>
          </p:nvPr>
        </p:nvSpPr>
        <p:spPr>
          <a:xfrm>
            <a:off x="0" y="0"/>
            <a:ext cx="12192000" cy="6217920"/>
          </a:xfrm>
        </p:spPr>
        <p:txBody>
          <a:bodyPr/>
          <a:lstStyle>
            <a:lvl1pPr algn="l">
              <a:defRPr/>
            </a:lvl1pPr>
          </a:lstStyle>
          <a:p>
            <a:r>
              <a:rPr lang="en-US"/>
              <a:t>Click icon to add picture</a:t>
            </a:r>
          </a:p>
        </p:txBody>
      </p:sp>
      <p:sp>
        <p:nvSpPr>
          <p:cNvPr id="9" name="Google Shape;177;p21">
            <a:extLst>
              <a:ext uri="{FF2B5EF4-FFF2-40B4-BE49-F238E27FC236}">
                <a16:creationId xmlns:a16="http://schemas.microsoft.com/office/drawing/2014/main" id="{2899D16C-11AC-A4D8-6E70-3D046782C028}"/>
              </a:ext>
            </a:extLst>
          </p:cNvPr>
          <p:cNvSpPr txBox="1">
            <a:spLocks noGrp="1"/>
          </p:cNvSpPr>
          <p:nvPr>
            <p:ph type="title" hasCustomPrompt="1"/>
          </p:nvPr>
        </p:nvSpPr>
        <p:spPr>
          <a:xfrm>
            <a:off x="908301" y="1504950"/>
            <a:ext cx="5187699" cy="38481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72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a:t>
            </a:r>
            <a:br>
              <a:rPr lang="en-US"/>
            </a:br>
            <a:r>
              <a:rPr lang="en-US"/>
              <a:t>title </a:t>
            </a:r>
            <a:br>
              <a:rPr lang="en-US"/>
            </a:br>
            <a:r>
              <a:rPr lang="en-US"/>
              <a:t>here</a:t>
            </a:r>
            <a:endParaRPr/>
          </a:p>
        </p:txBody>
      </p:sp>
      <p:pic>
        <p:nvPicPr>
          <p:cNvPr id="10" name="Picture 9" descr="A white letter on a black background&#10;&#10;AI-generated content may be incorrect.">
            <a:extLst>
              <a:ext uri="{FF2B5EF4-FFF2-40B4-BE49-F238E27FC236}">
                <a16:creationId xmlns:a16="http://schemas.microsoft.com/office/drawing/2014/main" id="{6A9EE66D-B7F4-F6C8-4DBF-B94D653341D7}"/>
              </a:ext>
            </a:extLst>
          </p:cNvPr>
          <p:cNvPicPr>
            <a:picLocks noChangeAspect="1"/>
          </p:cNvPicPr>
          <p:nvPr userDrawn="1"/>
        </p:nvPicPr>
        <p:blipFill>
          <a:blip r:embed="rId2"/>
          <a:stretch>
            <a:fillRect/>
          </a:stretch>
        </p:blipFill>
        <p:spPr>
          <a:xfrm>
            <a:off x="908301" y="6426178"/>
            <a:ext cx="1514057" cy="263005"/>
          </a:xfrm>
          <a:prstGeom prst="rect">
            <a:avLst/>
          </a:prstGeom>
        </p:spPr>
      </p:pic>
      <p:sp>
        <p:nvSpPr>
          <p:cNvPr id="2" name="TextBox 1">
            <a:extLst>
              <a:ext uri="{FF2B5EF4-FFF2-40B4-BE49-F238E27FC236}">
                <a16:creationId xmlns:a16="http://schemas.microsoft.com/office/drawing/2014/main" id="{260A0D79-9675-0CF7-E872-00FF1052EDFA}"/>
              </a:ext>
            </a:extLst>
          </p:cNvPr>
          <p:cNvSpPr txBox="1"/>
          <p:nvPr userDrawn="1"/>
        </p:nvSpPr>
        <p:spPr>
          <a:xfrm>
            <a:off x="5414975" y="-888958"/>
            <a:ext cx="288732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Background</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934D917E-472A-0469-FD63-7FACB00493F5}"/>
              </a:ext>
            </a:extLst>
          </p:cNvPr>
          <p:cNvSpPr/>
          <p:nvPr userDrawn="1"/>
        </p:nvSpPr>
        <p:spPr>
          <a:xfrm rot="10800000">
            <a:off x="6498876" y="-33519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673600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a - Intro / Housekeeping">
    <p:spTree>
      <p:nvGrpSpPr>
        <p:cNvPr id="1" name=""/>
        <p:cNvGrpSpPr/>
        <p:nvPr/>
      </p:nvGrpSpPr>
      <p:grpSpPr>
        <a:xfrm>
          <a:off x="0" y="0"/>
          <a:ext cx="0" cy="0"/>
          <a:chOff x="0" y="0"/>
          <a:chExt cx="0" cy="0"/>
        </a:xfrm>
      </p:grpSpPr>
      <p:sp>
        <p:nvSpPr>
          <p:cNvPr id="10" name="Google Shape;268;p37">
            <a:extLst>
              <a:ext uri="{FF2B5EF4-FFF2-40B4-BE49-F238E27FC236}">
                <a16:creationId xmlns:a16="http://schemas.microsoft.com/office/drawing/2014/main" id="{5215F381-9444-AF60-3658-B07257FA0255}"/>
              </a:ext>
            </a:extLst>
          </p:cNvPr>
          <p:cNvSpPr txBox="1">
            <a:spLocks noGrp="1"/>
          </p:cNvSpPr>
          <p:nvPr>
            <p:ph type="title" hasCustomPrompt="1"/>
          </p:nvPr>
        </p:nvSpPr>
        <p:spPr>
          <a:xfrm>
            <a:off x="828000" y="596348"/>
            <a:ext cx="2635048"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Google Shape;272;p38">
            <a:extLst>
              <a:ext uri="{FF2B5EF4-FFF2-40B4-BE49-F238E27FC236}">
                <a16:creationId xmlns:a16="http://schemas.microsoft.com/office/drawing/2014/main" id="{051A78A9-5192-AEB8-9356-9E34347F363D}"/>
              </a:ext>
            </a:extLst>
          </p:cNvPr>
          <p:cNvSpPr>
            <a:spLocks noGrp="1"/>
          </p:cNvSpPr>
          <p:nvPr>
            <p:ph type="pic" idx="2"/>
          </p:nvPr>
        </p:nvSpPr>
        <p:spPr>
          <a:xfrm>
            <a:off x="4319081" y="0"/>
            <a:ext cx="7872919" cy="6858000"/>
          </a:xfrm>
          <a:prstGeom prst="rect">
            <a:avLst/>
          </a:prstGeom>
          <a:solidFill>
            <a:srgbClr val="4D38F5"/>
          </a:solidFill>
          <a:ln>
            <a:noFill/>
          </a:ln>
        </p:spPr>
        <p:txBody>
          <a:bodyPr/>
          <a:lstStyle>
            <a:lvl1pPr algn="ctr">
              <a:defRPr>
                <a:solidFill>
                  <a:schemeClr val="bg1"/>
                </a:solidFill>
              </a:defRPr>
            </a:lvl1pPr>
          </a:lstStyle>
          <a:p>
            <a:endParaRPr lang="en-US"/>
          </a:p>
          <a:p>
            <a:endParaRPr lang="en-US"/>
          </a:p>
          <a:p>
            <a:r>
              <a:rPr lang="en-US"/>
              <a:t>Click icon to add picture</a:t>
            </a:r>
          </a:p>
        </p:txBody>
      </p:sp>
      <p:sp>
        <p:nvSpPr>
          <p:cNvPr id="12" name="Text Placeholder 3">
            <a:extLst>
              <a:ext uri="{FF2B5EF4-FFF2-40B4-BE49-F238E27FC236}">
                <a16:creationId xmlns:a16="http://schemas.microsoft.com/office/drawing/2014/main" id="{F2D489BC-2F86-55E4-91BB-9E7B8768BF47}"/>
              </a:ext>
            </a:extLst>
          </p:cNvPr>
          <p:cNvSpPr>
            <a:spLocks noGrp="1"/>
          </p:cNvSpPr>
          <p:nvPr>
            <p:ph type="body" sz="quarter" idx="11" hasCustomPrompt="1"/>
          </p:nvPr>
        </p:nvSpPr>
        <p:spPr>
          <a:xfrm>
            <a:off x="828000" y="2253698"/>
            <a:ext cx="2635048" cy="4007954"/>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2AF880D4-7C98-9B2F-5609-D36A5149AA0F}"/>
              </a:ext>
            </a:extLst>
          </p:cNvPr>
          <p:cNvSpPr txBox="1"/>
          <p:nvPr userDrawn="1"/>
        </p:nvSpPr>
        <p:spPr>
          <a:xfrm>
            <a:off x="6816369" y="-812349"/>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Large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C2469883-96BE-7D3A-E137-C15A0C565B92}"/>
              </a:ext>
            </a:extLst>
          </p:cNvPr>
          <p:cNvSpPr/>
          <p:nvPr userDrawn="1"/>
        </p:nvSpPr>
        <p:spPr>
          <a:xfrm rot="10800000">
            <a:off x="8054960" y="-274857"/>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23703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a - Headshots page - 2 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B910906C-0DE0-8814-96B1-CBEEAE2D7BB5}"/>
              </a:ext>
            </a:extLst>
          </p:cNvPr>
          <p:cNvSpPr>
            <a:spLocks noGrp="1"/>
          </p:cNvSpPr>
          <p:nvPr>
            <p:ph type="pic" sz="quarter" idx="10"/>
          </p:nvPr>
        </p:nvSpPr>
        <p:spPr>
          <a:xfrm>
            <a:off x="3378657" y="2204764"/>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7" name="Text Placeholder 3">
            <a:extLst>
              <a:ext uri="{FF2B5EF4-FFF2-40B4-BE49-F238E27FC236}">
                <a16:creationId xmlns:a16="http://schemas.microsoft.com/office/drawing/2014/main" id="{6AEE93AF-097F-F672-2F91-91457C5CF22D}"/>
              </a:ext>
            </a:extLst>
          </p:cNvPr>
          <p:cNvSpPr>
            <a:spLocks noGrp="1"/>
          </p:cNvSpPr>
          <p:nvPr>
            <p:ph type="body" sz="quarter" idx="11" hasCustomPrompt="1"/>
          </p:nvPr>
        </p:nvSpPr>
        <p:spPr>
          <a:xfrm>
            <a:off x="2522654" y="4097544"/>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1 here</a:t>
            </a:r>
          </a:p>
        </p:txBody>
      </p:sp>
      <p:sp>
        <p:nvSpPr>
          <p:cNvPr id="8" name="Text Placeholder 3">
            <a:extLst>
              <a:ext uri="{FF2B5EF4-FFF2-40B4-BE49-F238E27FC236}">
                <a16:creationId xmlns:a16="http://schemas.microsoft.com/office/drawing/2014/main" id="{78D0E1F9-2DC3-5ECD-E23C-29AD6C5E4DA2}"/>
              </a:ext>
            </a:extLst>
          </p:cNvPr>
          <p:cNvSpPr>
            <a:spLocks noGrp="1"/>
          </p:cNvSpPr>
          <p:nvPr>
            <p:ph type="body" sz="quarter" idx="12" hasCustomPrompt="1"/>
          </p:nvPr>
        </p:nvSpPr>
        <p:spPr>
          <a:xfrm>
            <a:off x="2522654" y="4534354"/>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1 here</a:t>
            </a:r>
          </a:p>
        </p:txBody>
      </p:sp>
      <p:sp>
        <p:nvSpPr>
          <p:cNvPr id="9" name="Picture Placeholder 3">
            <a:extLst>
              <a:ext uri="{FF2B5EF4-FFF2-40B4-BE49-F238E27FC236}">
                <a16:creationId xmlns:a16="http://schemas.microsoft.com/office/drawing/2014/main" id="{804D6CA1-9087-AD2C-CA26-6F1B70EDAADB}"/>
              </a:ext>
            </a:extLst>
          </p:cNvPr>
          <p:cNvSpPr>
            <a:spLocks noGrp="1"/>
          </p:cNvSpPr>
          <p:nvPr>
            <p:ph type="pic" sz="quarter" idx="13"/>
          </p:nvPr>
        </p:nvSpPr>
        <p:spPr>
          <a:xfrm>
            <a:off x="7094875" y="2204764"/>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10" name="Text Placeholder 3">
            <a:extLst>
              <a:ext uri="{FF2B5EF4-FFF2-40B4-BE49-F238E27FC236}">
                <a16:creationId xmlns:a16="http://schemas.microsoft.com/office/drawing/2014/main" id="{08779FD9-00B5-AE83-F7D8-6E14B78D2A14}"/>
              </a:ext>
            </a:extLst>
          </p:cNvPr>
          <p:cNvSpPr>
            <a:spLocks noGrp="1"/>
          </p:cNvSpPr>
          <p:nvPr>
            <p:ph type="body" sz="quarter" idx="14" hasCustomPrompt="1"/>
          </p:nvPr>
        </p:nvSpPr>
        <p:spPr>
          <a:xfrm>
            <a:off x="6238872" y="4097544"/>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2 here</a:t>
            </a:r>
          </a:p>
        </p:txBody>
      </p:sp>
      <p:sp>
        <p:nvSpPr>
          <p:cNvPr id="11" name="Text Placeholder 3">
            <a:extLst>
              <a:ext uri="{FF2B5EF4-FFF2-40B4-BE49-F238E27FC236}">
                <a16:creationId xmlns:a16="http://schemas.microsoft.com/office/drawing/2014/main" id="{D8F59AE9-47D7-2ABD-958E-B7CCF59C442F}"/>
              </a:ext>
            </a:extLst>
          </p:cNvPr>
          <p:cNvSpPr>
            <a:spLocks noGrp="1"/>
          </p:cNvSpPr>
          <p:nvPr>
            <p:ph type="body" sz="quarter" idx="15" hasCustomPrompt="1"/>
          </p:nvPr>
        </p:nvSpPr>
        <p:spPr>
          <a:xfrm>
            <a:off x="6238872" y="4534354"/>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2 here</a:t>
            </a:r>
          </a:p>
        </p:txBody>
      </p:sp>
      <p:sp>
        <p:nvSpPr>
          <p:cNvPr id="12" name="Google Shape;268;p37">
            <a:extLst>
              <a:ext uri="{FF2B5EF4-FFF2-40B4-BE49-F238E27FC236}">
                <a16:creationId xmlns:a16="http://schemas.microsoft.com/office/drawing/2014/main" id="{E0606C7A-0CDA-5FE6-1334-4EE5F0A54DD5}"/>
              </a:ext>
            </a:extLst>
          </p:cNvPr>
          <p:cNvSpPr txBox="1">
            <a:spLocks noGrp="1"/>
          </p:cNvSpPr>
          <p:nvPr>
            <p:ph type="title" hasCustomPrompt="1"/>
          </p:nvPr>
        </p:nvSpPr>
        <p:spPr>
          <a:xfrm>
            <a:off x="3462000" y="596348"/>
            <a:ext cx="5268000" cy="654194"/>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2" name="TextBox 1">
            <a:extLst>
              <a:ext uri="{FF2B5EF4-FFF2-40B4-BE49-F238E27FC236}">
                <a16:creationId xmlns:a16="http://schemas.microsoft.com/office/drawing/2014/main" id="{036DFD62-006A-FDAE-D16A-522213DA12A3}"/>
              </a:ext>
            </a:extLst>
          </p:cNvPr>
          <p:cNvSpPr txBox="1"/>
          <p:nvPr userDrawn="1"/>
        </p:nvSpPr>
        <p:spPr>
          <a:xfrm>
            <a:off x="4127161" y="-736197"/>
            <a:ext cx="3485249" cy="523220"/>
          </a:xfrm>
          <a:prstGeom prst="rect">
            <a:avLst/>
          </a:prstGeom>
          <a:noFill/>
        </p:spPr>
        <p:txBody>
          <a:bodyPr wrap="none" rtlCol="0">
            <a:spAutoFit/>
          </a:bodyPr>
          <a:lstStyle/>
          <a:p>
            <a:pPr algn="ctr"/>
            <a:r>
              <a:rPr lang="en-US">
                <a:solidFill>
                  <a:srgbClr val="FF0000"/>
                </a:solidFill>
                <a:latin typeface="Figtree" pitchFamily="2" charset="0"/>
              </a:rPr>
              <a:t>Headshots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Headshots</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C4A6080C-A682-D208-8E43-A634A91845D0}"/>
              </a:ext>
            </a:extLst>
          </p:cNvPr>
          <p:cNvSpPr/>
          <p:nvPr userDrawn="1"/>
        </p:nvSpPr>
        <p:spPr>
          <a:xfrm rot="10800000">
            <a:off x="5510020"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7467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b - Headshots page - 3 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3">
            <a:extLst>
              <a:ext uri="{FF2B5EF4-FFF2-40B4-BE49-F238E27FC236}">
                <a16:creationId xmlns:a16="http://schemas.microsoft.com/office/drawing/2014/main" id="{4A24C95A-96C0-7F6B-7CF3-3AE8607F7BE2}"/>
              </a:ext>
            </a:extLst>
          </p:cNvPr>
          <p:cNvSpPr>
            <a:spLocks noGrp="1"/>
          </p:cNvSpPr>
          <p:nvPr>
            <p:ph type="pic" sz="quarter" idx="10"/>
          </p:nvPr>
        </p:nvSpPr>
        <p:spPr>
          <a:xfrm>
            <a:off x="5278437"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6" name="Text Placeholder 3">
            <a:extLst>
              <a:ext uri="{FF2B5EF4-FFF2-40B4-BE49-F238E27FC236}">
                <a16:creationId xmlns:a16="http://schemas.microsoft.com/office/drawing/2014/main" id="{73D2B8D0-1BA3-0833-1405-09906DC67370}"/>
              </a:ext>
            </a:extLst>
          </p:cNvPr>
          <p:cNvSpPr>
            <a:spLocks noGrp="1"/>
          </p:cNvSpPr>
          <p:nvPr>
            <p:ph type="body" sz="quarter" idx="11" hasCustomPrompt="1"/>
          </p:nvPr>
        </p:nvSpPr>
        <p:spPr>
          <a:xfrm>
            <a:off x="4422434"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2 here</a:t>
            </a:r>
          </a:p>
        </p:txBody>
      </p:sp>
      <p:sp>
        <p:nvSpPr>
          <p:cNvPr id="7" name="Text Placeholder 3">
            <a:extLst>
              <a:ext uri="{FF2B5EF4-FFF2-40B4-BE49-F238E27FC236}">
                <a16:creationId xmlns:a16="http://schemas.microsoft.com/office/drawing/2014/main" id="{7A366F1A-388F-D906-2B42-4B3674C9B353}"/>
              </a:ext>
            </a:extLst>
          </p:cNvPr>
          <p:cNvSpPr>
            <a:spLocks noGrp="1"/>
          </p:cNvSpPr>
          <p:nvPr>
            <p:ph type="body" sz="quarter" idx="12" hasCustomPrompt="1"/>
          </p:nvPr>
        </p:nvSpPr>
        <p:spPr>
          <a:xfrm>
            <a:off x="4422434"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2 here</a:t>
            </a:r>
          </a:p>
        </p:txBody>
      </p:sp>
      <p:sp>
        <p:nvSpPr>
          <p:cNvPr id="8" name="Picture Placeholder 3">
            <a:extLst>
              <a:ext uri="{FF2B5EF4-FFF2-40B4-BE49-F238E27FC236}">
                <a16:creationId xmlns:a16="http://schemas.microsoft.com/office/drawing/2014/main" id="{0367786F-6E47-4959-4DA1-9ABED6D3A1FB}"/>
              </a:ext>
            </a:extLst>
          </p:cNvPr>
          <p:cNvSpPr>
            <a:spLocks noGrp="1"/>
          </p:cNvSpPr>
          <p:nvPr>
            <p:ph type="pic" sz="quarter" idx="13"/>
          </p:nvPr>
        </p:nvSpPr>
        <p:spPr>
          <a:xfrm>
            <a:off x="8994655"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9" name="Text Placeholder 3">
            <a:extLst>
              <a:ext uri="{FF2B5EF4-FFF2-40B4-BE49-F238E27FC236}">
                <a16:creationId xmlns:a16="http://schemas.microsoft.com/office/drawing/2014/main" id="{CE6BB19F-3EAD-37C6-99E9-FE43CFE0A01A}"/>
              </a:ext>
            </a:extLst>
          </p:cNvPr>
          <p:cNvSpPr>
            <a:spLocks noGrp="1"/>
          </p:cNvSpPr>
          <p:nvPr>
            <p:ph type="body" sz="quarter" idx="14" hasCustomPrompt="1"/>
          </p:nvPr>
        </p:nvSpPr>
        <p:spPr>
          <a:xfrm>
            <a:off x="8138652"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3 here</a:t>
            </a:r>
          </a:p>
        </p:txBody>
      </p:sp>
      <p:sp>
        <p:nvSpPr>
          <p:cNvPr id="10" name="Text Placeholder 3">
            <a:extLst>
              <a:ext uri="{FF2B5EF4-FFF2-40B4-BE49-F238E27FC236}">
                <a16:creationId xmlns:a16="http://schemas.microsoft.com/office/drawing/2014/main" id="{D6362A01-4F7E-12C1-06A5-57C365F7EE93}"/>
              </a:ext>
            </a:extLst>
          </p:cNvPr>
          <p:cNvSpPr>
            <a:spLocks noGrp="1"/>
          </p:cNvSpPr>
          <p:nvPr>
            <p:ph type="body" sz="quarter" idx="15" hasCustomPrompt="1"/>
          </p:nvPr>
        </p:nvSpPr>
        <p:spPr>
          <a:xfrm>
            <a:off x="8138652"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3 here</a:t>
            </a:r>
          </a:p>
        </p:txBody>
      </p:sp>
      <p:sp>
        <p:nvSpPr>
          <p:cNvPr id="11" name="Picture Placeholder 3">
            <a:extLst>
              <a:ext uri="{FF2B5EF4-FFF2-40B4-BE49-F238E27FC236}">
                <a16:creationId xmlns:a16="http://schemas.microsoft.com/office/drawing/2014/main" id="{4C2F2DBA-8F7D-0796-66C4-91E6D5F26D8A}"/>
              </a:ext>
            </a:extLst>
          </p:cNvPr>
          <p:cNvSpPr>
            <a:spLocks noGrp="1"/>
          </p:cNvSpPr>
          <p:nvPr>
            <p:ph type="pic" sz="quarter" idx="16"/>
          </p:nvPr>
        </p:nvSpPr>
        <p:spPr>
          <a:xfrm>
            <a:off x="1562219"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12" name="Text Placeholder 3">
            <a:extLst>
              <a:ext uri="{FF2B5EF4-FFF2-40B4-BE49-F238E27FC236}">
                <a16:creationId xmlns:a16="http://schemas.microsoft.com/office/drawing/2014/main" id="{ED7A1417-5F4C-AAE0-EC86-1A0F054592D8}"/>
              </a:ext>
            </a:extLst>
          </p:cNvPr>
          <p:cNvSpPr>
            <a:spLocks noGrp="1"/>
          </p:cNvSpPr>
          <p:nvPr>
            <p:ph type="body" sz="quarter" idx="17" hasCustomPrompt="1"/>
          </p:nvPr>
        </p:nvSpPr>
        <p:spPr>
          <a:xfrm>
            <a:off x="706216"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1 here</a:t>
            </a:r>
          </a:p>
        </p:txBody>
      </p:sp>
      <p:sp>
        <p:nvSpPr>
          <p:cNvPr id="13" name="Text Placeholder 3">
            <a:extLst>
              <a:ext uri="{FF2B5EF4-FFF2-40B4-BE49-F238E27FC236}">
                <a16:creationId xmlns:a16="http://schemas.microsoft.com/office/drawing/2014/main" id="{D67C252F-D0DF-346F-5949-779902953EF4}"/>
              </a:ext>
            </a:extLst>
          </p:cNvPr>
          <p:cNvSpPr>
            <a:spLocks noGrp="1"/>
          </p:cNvSpPr>
          <p:nvPr>
            <p:ph type="body" sz="quarter" idx="18" hasCustomPrompt="1"/>
          </p:nvPr>
        </p:nvSpPr>
        <p:spPr>
          <a:xfrm>
            <a:off x="706216"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1 here</a:t>
            </a:r>
          </a:p>
        </p:txBody>
      </p:sp>
      <p:sp>
        <p:nvSpPr>
          <p:cNvPr id="14" name="Google Shape;268;p37">
            <a:extLst>
              <a:ext uri="{FF2B5EF4-FFF2-40B4-BE49-F238E27FC236}">
                <a16:creationId xmlns:a16="http://schemas.microsoft.com/office/drawing/2014/main" id="{8F123AD8-29E4-175E-884C-569524EAB097}"/>
              </a:ext>
            </a:extLst>
          </p:cNvPr>
          <p:cNvSpPr txBox="1">
            <a:spLocks noGrp="1"/>
          </p:cNvSpPr>
          <p:nvPr>
            <p:ph type="title" hasCustomPrompt="1"/>
          </p:nvPr>
        </p:nvSpPr>
        <p:spPr>
          <a:xfrm>
            <a:off x="3462000" y="596348"/>
            <a:ext cx="5268000" cy="654194"/>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2" name="TextBox 1">
            <a:extLst>
              <a:ext uri="{FF2B5EF4-FFF2-40B4-BE49-F238E27FC236}">
                <a16:creationId xmlns:a16="http://schemas.microsoft.com/office/drawing/2014/main" id="{314D4F74-D5D4-CB39-94B5-2A9EC975B4C5}"/>
              </a:ext>
            </a:extLst>
          </p:cNvPr>
          <p:cNvSpPr txBox="1"/>
          <p:nvPr userDrawn="1"/>
        </p:nvSpPr>
        <p:spPr>
          <a:xfrm>
            <a:off x="4127161" y="-736197"/>
            <a:ext cx="3485249" cy="523220"/>
          </a:xfrm>
          <a:prstGeom prst="rect">
            <a:avLst/>
          </a:prstGeom>
          <a:noFill/>
        </p:spPr>
        <p:txBody>
          <a:bodyPr wrap="none" rtlCol="0">
            <a:spAutoFit/>
          </a:bodyPr>
          <a:lstStyle/>
          <a:p>
            <a:pPr algn="ctr"/>
            <a:r>
              <a:rPr lang="en-US">
                <a:solidFill>
                  <a:srgbClr val="FF0000"/>
                </a:solidFill>
                <a:latin typeface="Figtree" pitchFamily="2" charset="0"/>
              </a:rPr>
              <a:t>Headshots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Headshots</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93853849-4847-157D-D9FB-843A753283D9}"/>
              </a:ext>
            </a:extLst>
          </p:cNvPr>
          <p:cNvSpPr/>
          <p:nvPr userDrawn="1"/>
        </p:nvSpPr>
        <p:spPr>
          <a:xfrm rot="10800000">
            <a:off x="5510020"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527559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4"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7999" y="2930012"/>
            <a:ext cx="526800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194B89E0-8EBF-4D62-BDCF-8C392A3D9090}"/>
              </a:ext>
            </a:extLst>
          </p:cNvPr>
          <p:cNvSpPr txBox="1"/>
          <p:nvPr userDrawn="1"/>
        </p:nvSpPr>
        <p:spPr>
          <a:xfrm>
            <a:off x="7880905"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Medium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A9D3BF0A-A980-73EB-3518-F574202840D0}"/>
              </a:ext>
            </a:extLst>
          </p:cNvPr>
          <p:cNvSpPr/>
          <p:nvPr userDrawn="1"/>
        </p:nvSpPr>
        <p:spPr>
          <a:xfrm rot="10800000">
            <a:off x="9119494"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550323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4b - Content page - Small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272;p38">
            <a:extLst>
              <a:ext uri="{FF2B5EF4-FFF2-40B4-BE49-F238E27FC236}">
                <a16:creationId xmlns:a16="http://schemas.microsoft.com/office/drawing/2014/main" id="{CD45FA0E-688E-D14A-AA0A-4997F56BDD2C}"/>
              </a:ext>
            </a:extLst>
          </p:cNvPr>
          <p:cNvSpPr>
            <a:spLocks noGrp="1"/>
          </p:cNvSpPr>
          <p:nvPr>
            <p:ph type="pic" idx="2"/>
          </p:nvPr>
        </p:nvSpPr>
        <p:spPr>
          <a:xfrm>
            <a:off x="8743594" y="0"/>
            <a:ext cx="3448405" cy="6858000"/>
          </a:xfrm>
          <a:prstGeom prst="rect">
            <a:avLst/>
          </a:prstGeom>
          <a:solidFill>
            <a:srgbClr val="4D38F5"/>
          </a:solidFill>
          <a:ln>
            <a:noFill/>
          </a:ln>
        </p:spPr>
        <p:txBody>
          <a:bodyPr/>
          <a:lstStyle>
            <a:lvl1pPr algn="ctr">
              <a:defRPr>
                <a:solidFill>
                  <a:schemeClr val="bg2"/>
                </a:solidFill>
              </a:defRPr>
            </a:lvl1pPr>
          </a:lstStyle>
          <a:p>
            <a:r>
              <a:rPr lang="en-US"/>
              <a:t>Click icon to add picture</a:t>
            </a:r>
          </a:p>
        </p:txBody>
      </p:sp>
      <p:sp>
        <p:nvSpPr>
          <p:cNvPr id="9" name="Text Placeholder 3">
            <a:extLst>
              <a:ext uri="{FF2B5EF4-FFF2-40B4-BE49-F238E27FC236}">
                <a16:creationId xmlns:a16="http://schemas.microsoft.com/office/drawing/2014/main" id="{380DFD67-DB40-4871-A4AC-1F65C5B839E3}"/>
              </a:ext>
            </a:extLst>
          </p:cNvPr>
          <p:cNvSpPr>
            <a:spLocks noGrp="1"/>
          </p:cNvSpPr>
          <p:nvPr>
            <p:ph type="body" sz="quarter" idx="10" hasCustomPrompt="1"/>
          </p:nvPr>
        </p:nvSpPr>
        <p:spPr>
          <a:xfrm>
            <a:off x="828000" y="2110399"/>
            <a:ext cx="7102662"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a:t>Subtitle 1</a:t>
            </a:r>
          </a:p>
        </p:txBody>
      </p:sp>
      <p:sp>
        <p:nvSpPr>
          <p:cNvPr id="10" name="Google Shape;268;p37">
            <a:extLst>
              <a:ext uri="{FF2B5EF4-FFF2-40B4-BE49-F238E27FC236}">
                <a16:creationId xmlns:a16="http://schemas.microsoft.com/office/drawing/2014/main" id="{A1AE1A34-72A5-8A05-E630-8C71933419A0}"/>
              </a:ext>
            </a:extLst>
          </p:cNvPr>
          <p:cNvSpPr txBox="1">
            <a:spLocks noGrp="1"/>
          </p:cNvSpPr>
          <p:nvPr>
            <p:ph type="title" hasCustomPrompt="1"/>
          </p:nvPr>
        </p:nvSpPr>
        <p:spPr>
          <a:xfrm>
            <a:off x="828000" y="596348"/>
            <a:ext cx="7102662"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Text Placeholder 3">
            <a:extLst>
              <a:ext uri="{FF2B5EF4-FFF2-40B4-BE49-F238E27FC236}">
                <a16:creationId xmlns:a16="http://schemas.microsoft.com/office/drawing/2014/main" id="{42D706E6-AF40-129C-90EF-9A704944E8B2}"/>
              </a:ext>
            </a:extLst>
          </p:cNvPr>
          <p:cNvSpPr>
            <a:spLocks noGrp="1"/>
          </p:cNvSpPr>
          <p:nvPr>
            <p:ph type="body" sz="quarter" idx="11" hasCustomPrompt="1"/>
          </p:nvPr>
        </p:nvSpPr>
        <p:spPr>
          <a:xfrm>
            <a:off x="827999" y="2930012"/>
            <a:ext cx="710266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414CD143-6EE5-5192-645B-21CF132B8A21}"/>
              </a:ext>
            </a:extLst>
          </p:cNvPr>
          <p:cNvSpPr txBox="1"/>
          <p:nvPr userDrawn="1"/>
        </p:nvSpPr>
        <p:spPr>
          <a:xfrm>
            <a:off x="8743594"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Small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A47B2402-2E2E-789C-6B7A-751953808547}"/>
              </a:ext>
            </a:extLst>
          </p:cNvPr>
          <p:cNvSpPr/>
          <p:nvPr userDrawn="1"/>
        </p:nvSpPr>
        <p:spPr>
          <a:xfrm rot="10800000">
            <a:off x="9982183"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236768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5a - 2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82EB87E2-085A-3C0E-DA57-1F383F878603}"/>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E31298-2374-8635-416C-DE5CCF08FD6A}"/>
              </a:ext>
            </a:extLst>
          </p:cNvPr>
          <p:cNvSpPr>
            <a:spLocks noGrp="1"/>
          </p:cNvSpPr>
          <p:nvPr>
            <p:ph type="body" sz="quarter" idx="10" hasCustomPrompt="1"/>
          </p:nvPr>
        </p:nvSpPr>
        <p:spPr>
          <a:xfrm>
            <a:off x="828000" y="2251076"/>
            <a:ext cx="398683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 here</a:t>
            </a:r>
          </a:p>
        </p:txBody>
      </p:sp>
      <p:sp>
        <p:nvSpPr>
          <p:cNvPr id="9" name="Text Placeholder 3">
            <a:extLst>
              <a:ext uri="{FF2B5EF4-FFF2-40B4-BE49-F238E27FC236}">
                <a16:creationId xmlns:a16="http://schemas.microsoft.com/office/drawing/2014/main" id="{17DD52FE-9691-3D09-2C69-11570EB559F7}"/>
              </a:ext>
            </a:extLst>
          </p:cNvPr>
          <p:cNvSpPr>
            <a:spLocks noGrp="1"/>
          </p:cNvSpPr>
          <p:nvPr>
            <p:ph type="body" sz="quarter" idx="12" hasCustomPrompt="1"/>
          </p:nvPr>
        </p:nvSpPr>
        <p:spPr>
          <a:xfrm>
            <a:off x="6350290" y="2251077"/>
            <a:ext cx="3986834" cy="358310"/>
          </a:xfrm>
          <a:prstGeom prst="rect">
            <a:avLst/>
          </a:prstGeom>
        </p:spPr>
        <p:txBody>
          <a:bodyPr lIns="0" tIns="0" rIns="0" bIns="0" anchor="b"/>
          <a:lstStyle>
            <a:lvl1pPr>
              <a:defRPr sz="2400" b="1" i="0" spc="100" baseline="0">
                <a:solidFill>
                  <a:schemeClr val="bg1"/>
                </a:solidFill>
                <a:latin typeface="Figtree SemiBold" pitchFamily="2" charset="0"/>
              </a:defRPr>
            </a:lvl1pPr>
          </a:lstStyle>
          <a:p>
            <a:pPr lvl="0"/>
            <a:r>
              <a:rPr lang="en-US"/>
              <a:t>Add subtitle 2 here</a:t>
            </a:r>
          </a:p>
        </p:txBody>
      </p:sp>
      <p:sp>
        <p:nvSpPr>
          <p:cNvPr id="10" name="TextBox 9">
            <a:extLst>
              <a:ext uri="{FF2B5EF4-FFF2-40B4-BE49-F238E27FC236}">
                <a16:creationId xmlns:a16="http://schemas.microsoft.com/office/drawing/2014/main" id="{1439F7E2-34F9-1F29-A48C-4B939B949439}"/>
              </a:ext>
            </a:extLst>
          </p:cNvPr>
          <p:cNvSpPr txBox="1"/>
          <p:nvPr userDrawn="1"/>
        </p:nvSpPr>
        <p:spPr>
          <a:xfrm>
            <a:off x="9941668" y="5000017"/>
            <a:ext cx="184731" cy="307777"/>
          </a:xfrm>
          <a:prstGeom prst="rect">
            <a:avLst/>
          </a:prstGeom>
          <a:noFill/>
        </p:spPr>
        <p:txBody>
          <a:bodyPr wrap="none" rtlCol="0">
            <a:spAutoFit/>
          </a:bodyPr>
          <a:lstStyle/>
          <a:p>
            <a:endParaRPr lang="en-US"/>
          </a:p>
        </p:txBody>
      </p:sp>
      <p:sp>
        <p:nvSpPr>
          <p:cNvPr id="11" name="Text Placeholder 3">
            <a:extLst>
              <a:ext uri="{FF2B5EF4-FFF2-40B4-BE49-F238E27FC236}">
                <a16:creationId xmlns:a16="http://schemas.microsoft.com/office/drawing/2014/main" id="{0A2FBCB1-02DF-4B33-B812-DFE2873390AE}"/>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2" name="Text Placeholder 3">
            <a:extLst>
              <a:ext uri="{FF2B5EF4-FFF2-40B4-BE49-F238E27FC236}">
                <a16:creationId xmlns:a16="http://schemas.microsoft.com/office/drawing/2014/main" id="{F112056D-ED62-8C99-6D5D-C3EFD7C4B1EB}"/>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Tree>
    <p:extLst>
      <p:ext uri="{BB962C8B-B14F-4D97-AF65-F5344CB8AC3E}">
        <p14:creationId xmlns:p14="http://schemas.microsoft.com/office/powerpoint/2010/main" val="63171919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5b - 2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1D6EB280-AF37-B708-9986-87BDEDD90ABC}"/>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Box 7">
            <a:extLst>
              <a:ext uri="{FF2B5EF4-FFF2-40B4-BE49-F238E27FC236}">
                <a16:creationId xmlns:a16="http://schemas.microsoft.com/office/drawing/2014/main" id="{8EA3E142-7FC0-E609-6364-DCC178456C31}"/>
              </a:ext>
            </a:extLst>
          </p:cNvPr>
          <p:cNvSpPr txBox="1"/>
          <p:nvPr userDrawn="1"/>
        </p:nvSpPr>
        <p:spPr>
          <a:xfrm>
            <a:off x="9941668" y="5000017"/>
            <a:ext cx="184731" cy="307777"/>
          </a:xfrm>
          <a:prstGeom prst="rect">
            <a:avLst/>
          </a:prstGeom>
          <a:noFill/>
        </p:spPr>
        <p:txBody>
          <a:bodyPr wrap="none" rtlCol="0">
            <a:spAutoFit/>
          </a:bodyPr>
          <a:lstStyle/>
          <a:p>
            <a:endParaRPr lang="en-US"/>
          </a:p>
        </p:txBody>
      </p:sp>
      <p:sp>
        <p:nvSpPr>
          <p:cNvPr id="9" name="Picture Placeholder 11">
            <a:extLst>
              <a:ext uri="{FF2B5EF4-FFF2-40B4-BE49-F238E27FC236}">
                <a16:creationId xmlns:a16="http://schemas.microsoft.com/office/drawing/2014/main" id="{FDFB280F-D93D-A1C3-609D-50299760B657}"/>
              </a:ext>
            </a:extLst>
          </p:cNvPr>
          <p:cNvSpPr>
            <a:spLocks noGrp="1"/>
          </p:cNvSpPr>
          <p:nvPr>
            <p:ph type="pic" sz="quarter" idx="16" hasCustomPrompt="1"/>
          </p:nvPr>
        </p:nvSpPr>
        <p:spPr>
          <a:xfrm>
            <a:off x="828001" y="2251076"/>
            <a:ext cx="448350" cy="358310"/>
          </a:xfrm>
          <a:prstGeom prst="rect">
            <a:avLst/>
          </a:prstGeom>
        </p:spPr>
        <p:txBody>
          <a:bodyPr/>
          <a:lstStyle>
            <a:lvl1pPr>
              <a:defRPr sz="1100">
                <a:solidFill>
                  <a:schemeClr val="bg1"/>
                </a:solidFill>
                <a:latin typeface="Outfit" pitchFamily="2" charset="0"/>
              </a:defRPr>
            </a:lvl1pPr>
          </a:lstStyle>
          <a:p>
            <a:r>
              <a:rPr lang="en-US"/>
              <a:t>Icon</a:t>
            </a:r>
          </a:p>
        </p:txBody>
      </p:sp>
      <p:sp>
        <p:nvSpPr>
          <p:cNvPr id="10" name="Picture Placeholder 11">
            <a:extLst>
              <a:ext uri="{FF2B5EF4-FFF2-40B4-BE49-F238E27FC236}">
                <a16:creationId xmlns:a16="http://schemas.microsoft.com/office/drawing/2014/main" id="{9B4C6244-66A5-1CBB-020B-E28B6269904F}"/>
              </a:ext>
            </a:extLst>
          </p:cNvPr>
          <p:cNvSpPr>
            <a:spLocks noGrp="1"/>
          </p:cNvSpPr>
          <p:nvPr>
            <p:ph type="pic" sz="quarter" idx="17" hasCustomPrompt="1"/>
          </p:nvPr>
        </p:nvSpPr>
        <p:spPr>
          <a:xfrm>
            <a:off x="6370692" y="2251076"/>
            <a:ext cx="448350" cy="358310"/>
          </a:xfrm>
          <a:prstGeom prst="rect">
            <a:avLst/>
          </a:prstGeom>
        </p:spPr>
        <p:txBody>
          <a:bodyPr/>
          <a:lstStyle>
            <a:lvl1pPr>
              <a:defRPr sz="1100">
                <a:solidFill>
                  <a:schemeClr val="bg1"/>
                </a:solidFill>
                <a:latin typeface="Outfit" pitchFamily="2" charset="0"/>
              </a:defRPr>
            </a:lvl1pPr>
          </a:lstStyle>
          <a:p>
            <a:r>
              <a:rPr lang="en-US"/>
              <a:t>Icon</a:t>
            </a:r>
          </a:p>
        </p:txBody>
      </p:sp>
      <p:sp>
        <p:nvSpPr>
          <p:cNvPr id="11" name="Text Placeholder 3">
            <a:extLst>
              <a:ext uri="{FF2B5EF4-FFF2-40B4-BE49-F238E27FC236}">
                <a16:creationId xmlns:a16="http://schemas.microsoft.com/office/drawing/2014/main" id="{7C9926CA-0870-67CB-0179-0488E61804F4}"/>
              </a:ext>
            </a:extLst>
          </p:cNvPr>
          <p:cNvSpPr>
            <a:spLocks noGrp="1"/>
          </p:cNvSpPr>
          <p:nvPr>
            <p:ph type="body" sz="quarter" idx="18" hasCustomPrompt="1"/>
          </p:nvPr>
        </p:nvSpPr>
        <p:spPr>
          <a:xfrm>
            <a:off x="1474769" y="2251076"/>
            <a:ext cx="4346539"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 here</a:t>
            </a:r>
          </a:p>
        </p:txBody>
      </p:sp>
      <p:sp>
        <p:nvSpPr>
          <p:cNvPr id="12" name="Text Placeholder 3">
            <a:extLst>
              <a:ext uri="{FF2B5EF4-FFF2-40B4-BE49-F238E27FC236}">
                <a16:creationId xmlns:a16="http://schemas.microsoft.com/office/drawing/2014/main" id="{1C47B419-9C1F-196A-4069-FC585623AE62}"/>
              </a:ext>
            </a:extLst>
          </p:cNvPr>
          <p:cNvSpPr>
            <a:spLocks noGrp="1"/>
          </p:cNvSpPr>
          <p:nvPr>
            <p:ph type="body" sz="quarter" idx="19" hasCustomPrompt="1"/>
          </p:nvPr>
        </p:nvSpPr>
        <p:spPr>
          <a:xfrm>
            <a:off x="6997061" y="2252173"/>
            <a:ext cx="4346539"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 here</a:t>
            </a:r>
          </a:p>
        </p:txBody>
      </p:sp>
      <p:sp>
        <p:nvSpPr>
          <p:cNvPr id="13" name="Text Placeholder 3">
            <a:extLst>
              <a:ext uri="{FF2B5EF4-FFF2-40B4-BE49-F238E27FC236}">
                <a16:creationId xmlns:a16="http://schemas.microsoft.com/office/drawing/2014/main" id="{AC2ABAF8-99CA-9095-3B9D-1BFD8B082C97}"/>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4" name="Text Placeholder 3">
            <a:extLst>
              <a:ext uri="{FF2B5EF4-FFF2-40B4-BE49-F238E27FC236}">
                <a16:creationId xmlns:a16="http://schemas.microsoft.com/office/drawing/2014/main" id="{69154D34-3CE5-2E61-6B17-B2234408B630}"/>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2" name="TextBox 1">
            <a:extLst>
              <a:ext uri="{FF2B5EF4-FFF2-40B4-BE49-F238E27FC236}">
                <a16:creationId xmlns:a16="http://schemas.microsoft.com/office/drawing/2014/main" id="{4B5D4722-B2A2-CC76-3505-EE96B9C02BB8}"/>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3" name="Triangle 2">
            <a:extLst>
              <a:ext uri="{FF2B5EF4-FFF2-40B4-BE49-F238E27FC236}">
                <a16:creationId xmlns:a16="http://schemas.microsoft.com/office/drawing/2014/main" id="{D1EE30F9-518B-4D2B-039C-EF16B7886868}"/>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213433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6a - 3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034512AD-B6B1-3D2D-8D2F-1DA3AB9BA065}"/>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FE91BBB8-3C2D-5D3F-789E-8B359685F623}"/>
              </a:ext>
            </a:extLst>
          </p:cNvPr>
          <p:cNvSpPr>
            <a:spLocks noGrp="1"/>
          </p:cNvSpPr>
          <p:nvPr>
            <p:ph type="body" sz="quarter" idx="10" hasCustomPrompt="1"/>
          </p:nvPr>
        </p:nvSpPr>
        <p:spPr>
          <a:xfrm>
            <a:off x="828000"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 here</a:t>
            </a:r>
          </a:p>
        </p:txBody>
      </p:sp>
      <p:sp>
        <p:nvSpPr>
          <p:cNvPr id="5" name="Text Placeholder 3">
            <a:extLst>
              <a:ext uri="{FF2B5EF4-FFF2-40B4-BE49-F238E27FC236}">
                <a16:creationId xmlns:a16="http://schemas.microsoft.com/office/drawing/2014/main" id="{F614F381-9BA6-EF42-EFA7-42B89C536F9C}"/>
              </a:ext>
            </a:extLst>
          </p:cNvPr>
          <p:cNvSpPr>
            <a:spLocks noGrp="1"/>
          </p:cNvSpPr>
          <p:nvPr>
            <p:ph type="body" sz="quarter" idx="16" hasCustomPrompt="1"/>
          </p:nvPr>
        </p:nvSpPr>
        <p:spPr>
          <a:xfrm>
            <a:off x="4481428"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 here</a:t>
            </a:r>
          </a:p>
        </p:txBody>
      </p:sp>
      <p:sp>
        <p:nvSpPr>
          <p:cNvPr id="6" name="Text Placeholder 3">
            <a:extLst>
              <a:ext uri="{FF2B5EF4-FFF2-40B4-BE49-F238E27FC236}">
                <a16:creationId xmlns:a16="http://schemas.microsoft.com/office/drawing/2014/main" id="{A97DEBC5-57F3-8071-9E59-575A4E3B7684}"/>
              </a:ext>
            </a:extLst>
          </p:cNvPr>
          <p:cNvSpPr>
            <a:spLocks noGrp="1"/>
          </p:cNvSpPr>
          <p:nvPr>
            <p:ph type="body" sz="quarter" idx="17" hasCustomPrompt="1"/>
          </p:nvPr>
        </p:nvSpPr>
        <p:spPr>
          <a:xfrm>
            <a:off x="8155259"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3 here</a:t>
            </a:r>
          </a:p>
        </p:txBody>
      </p:sp>
      <p:sp>
        <p:nvSpPr>
          <p:cNvPr id="7" name="Text Placeholder 3">
            <a:extLst>
              <a:ext uri="{FF2B5EF4-FFF2-40B4-BE49-F238E27FC236}">
                <a16:creationId xmlns:a16="http://schemas.microsoft.com/office/drawing/2014/main" id="{E192B5D1-8AF0-F622-9D7F-1C6B71F56DA8}"/>
              </a:ext>
            </a:extLst>
          </p:cNvPr>
          <p:cNvSpPr>
            <a:spLocks noGrp="1"/>
          </p:cNvSpPr>
          <p:nvPr>
            <p:ph type="body" sz="quarter" idx="14" hasCustomPrompt="1"/>
          </p:nvPr>
        </p:nvSpPr>
        <p:spPr>
          <a:xfrm>
            <a:off x="82799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8" name="Text Placeholder 3">
            <a:extLst>
              <a:ext uri="{FF2B5EF4-FFF2-40B4-BE49-F238E27FC236}">
                <a16:creationId xmlns:a16="http://schemas.microsoft.com/office/drawing/2014/main" id="{1E8C84B4-8290-DEDA-BE83-C6B37CD2958A}"/>
              </a:ext>
            </a:extLst>
          </p:cNvPr>
          <p:cNvSpPr>
            <a:spLocks noGrp="1"/>
          </p:cNvSpPr>
          <p:nvPr>
            <p:ph type="body" sz="quarter" idx="18" hasCustomPrompt="1"/>
          </p:nvPr>
        </p:nvSpPr>
        <p:spPr>
          <a:xfrm>
            <a:off x="4481427"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9" name="Text Placeholder 3">
            <a:extLst>
              <a:ext uri="{FF2B5EF4-FFF2-40B4-BE49-F238E27FC236}">
                <a16:creationId xmlns:a16="http://schemas.microsoft.com/office/drawing/2014/main" id="{EDF857BE-F95C-AC2F-43C2-F5D4D703B945}"/>
              </a:ext>
            </a:extLst>
          </p:cNvPr>
          <p:cNvSpPr>
            <a:spLocks noGrp="1"/>
          </p:cNvSpPr>
          <p:nvPr>
            <p:ph type="body" sz="quarter" idx="19" hasCustomPrompt="1"/>
          </p:nvPr>
        </p:nvSpPr>
        <p:spPr>
          <a:xfrm>
            <a:off x="815525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Tree>
    <p:extLst>
      <p:ext uri="{BB962C8B-B14F-4D97-AF65-F5344CB8AC3E}">
        <p14:creationId xmlns:p14="http://schemas.microsoft.com/office/powerpoint/2010/main" val="330396893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6b - 3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2">
            <a:extLst>
              <a:ext uri="{FF2B5EF4-FFF2-40B4-BE49-F238E27FC236}">
                <a16:creationId xmlns:a16="http://schemas.microsoft.com/office/drawing/2014/main" id="{F1CDAEC0-0E2E-3B40-3C53-3CA402F9404F}"/>
              </a:ext>
            </a:extLst>
          </p:cNvPr>
          <p:cNvSpPr>
            <a:spLocks noGrp="1"/>
          </p:cNvSpPr>
          <p:nvPr>
            <p:ph type="pic" sz="quarter" idx="23"/>
          </p:nvPr>
        </p:nvSpPr>
        <p:spPr>
          <a:xfrm>
            <a:off x="828000" y="2251076"/>
            <a:ext cx="368910" cy="358310"/>
          </a:xfrm>
          <a:prstGeom prst="rect">
            <a:avLst/>
          </a:prstGeom>
        </p:spPr>
        <p:txBody>
          <a:bodyPr lIns="0" rIns="0"/>
          <a:lstStyle>
            <a:lvl1pPr>
              <a:defRPr>
                <a:solidFill>
                  <a:schemeClr val="bg1"/>
                </a:solidFill>
              </a:defRPr>
            </a:lvl1pPr>
          </a:lstStyle>
          <a:p>
            <a:endParaRPr lang="en-US"/>
          </a:p>
        </p:txBody>
      </p:sp>
      <p:sp>
        <p:nvSpPr>
          <p:cNvPr id="4" name="Picture Placeholder 22">
            <a:extLst>
              <a:ext uri="{FF2B5EF4-FFF2-40B4-BE49-F238E27FC236}">
                <a16:creationId xmlns:a16="http://schemas.microsoft.com/office/drawing/2014/main" id="{842071EE-D647-E7C7-E6D9-88EA60304B3F}"/>
              </a:ext>
            </a:extLst>
          </p:cNvPr>
          <p:cNvSpPr>
            <a:spLocks noGrp="1"/>
          </p:cNvSpPr>
          <p:nvPr>
            <p:ph type="pic" sz="quarter" idx="25"/>
          </p:nvPr>
        </p:nvSpPr>
        <p:spPr>
          <a:xfrm>
            <a:off x="4481429" y="2251076"/>
            <a:ext cx="368910" cy="358310"/>
          </a:xfrm>
          <a:prstGeom prst="rect">
            <a:avLst/>
          </a:prstGeom>
        </p:spPr>
        <p:txBody>
          <a:bodyPr lIns="0" rIns="0"/>
          <a:lstStyle>
            <a:lvl1pPr>
              <a:defRPr>
                <a:solidFill>
                  <a:schemeClr val="bg1"/>
                </a:solidFill>
              </a:defRPr>
            </a:lvl1pPr>
          </a:lstStyle>
          <a:p>
            <a:endParaRPr lang="en-US"/>
          </a:p>
        </p:txBody>
      </p:sp>
      <p:sp>
        <p:nvSpPr>
          <p:cNvPr id="5" name="Picture Placeholder 22">
            <a:extLst>
              <a:ext uri="{FF2B5EF4-FFF2-40B4-BE49-F238E27FC236}">
                <a16:creationId xmlns:a16="http://schemas.microsoft.com/office/drawing/2014/main" id="{A8F068FB-E4A1-28A2-EC69-09097A1892DA}"/>
              </a:ext>
            </a:extLst>
          </p:cNvPr>
          <p:cNvSpPr>
            <a:spLocks noGrp="1"/>
          </p:cNvSpPr>
          <p:nvPr>
            <p:ph type="pic" sz="quarter" idx="27"/>
          </p:nvPr>
        </p:nvSpPr>
        <p:spPr>
          <a:xfrm>
            <a:off x="8134859" y="2251076"/>
            <a:ext cx="368910" cy="358310"/>
          </a:xfrm>
          <a:prstGeom prst="rect">
            <a:avLst/>
          </a:prstGeom>
        </p:spPr>
        <p:txBody>
          <a:bodyPr lIns="0" rIns="0"/>
          <a:lstStyle>
            <a:lvl1pPr>
              <a:defRPr>
                <a:solidFill>
                  <a:schemeClr val="bg1"/>
                </a:solidFill>
              </a:defRPr>
            </a:lvl1pPr>
          </a:lstStyle>
          <a:p>
            <a:endParaRPr lang="en-US"/>
          </a:p>
        </p:txBody>
      </p:sp>
      <p:sp>
        <p:nvSpPr>
          <p:cNvPr id="6" name="Google Shape;268;p37">
            <a:extLst>
              <a:ext uri="{FF2B5EF4-FFF2-40B4-BE49-F238E27FC236}">
                <a16:creationId xmlns:a16="http://schemas.microsoft.com/office/drawing/2014/main" id="{BFE891B5-87BF-CC30-FCCF-84B82A54BCCB}"/>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7" name="Text Placeholder 3">
            <a:extLst>
              <a:ext uri="{FF2B5EF4-FFF2-40B4-BE49-F238E27FC236}">
                <a16:creationId xmlns:a16="http://schemas.microsoft.com/office/drawing/2014/main" id="{87F697B3-8AD8-7374-73D6-F8899EB22750}"/>
              </a:ext>
            </a:extLst>
          </p:cNvPr>
          <p:cNvSpPr>
            <a:spLocks noGrp="1"/>
          </p:cNvSpPr>
          <p:nvPr>
            <p:ph type="body" sz="quarter" idx="28" hasCustomPrompt="1"/>
          </p:nvPr>
        </p:nvSpPr>
        <p:spPr>
          <a:xfrm>
            <a:off x="1317357" y="2251076"/>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8" name="Text Placeholder 3">
            <a:extLst>
              <a:ext uri="{FF2B5EF4-FFF2-40B4-BE49-F238E27FC236}">
                <a16:creationId xmlns:a16="http://schemas.microsoft.com/office/drawing/2014/main" id="{C50C787D-8D88-5E79-FCC8-3B3D1C780767}"/>
              </a:ext>
            </a:extLst>
          </p:cNvPr>
          <p:cNvSpPr>
            <a:spLocks noGrp="1"/>
          </p:cNvSpPr>
          <p:nvPr>
            <p:ph type="body" sz="quarter" idx="29" hasCustomPrompt="1"/>
          </p:nvPr>
        </p:nvSpPr>
        <p:spPr>
          <a:xfrm>
            <a:off x="4970785" y="2239372"/>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a:t>
            </a:r>
          </a:p>
        </p:txBody>
      </p:sp>
      <p:sp>
        <p:nvSpPr>
          <p:cNvPr id="9" name="Text Placeholder 3">
            <a:extLst>
              <a:ext uri="{FF2B5EF4-FFF2-40B4-BE49-F238E27FC236}">
                <a16:creationId xmlns:a16="http://schemas.microsoft.com/office/drawing/2014/main" id="{F827A52B-D652-C6AB-EEDD-4CF8898F98EC}"/>
              </a:ext>
            </a:extLst>
          </p:cNvPr>
          <p:cNvSpPr>
            <a:spLocks noGrp="1"/>
          </p:cNvSpPr>
          <p:nvPr>
            <p:ph type="body" sz="quarter" idx="30" hasCustomPrompt="1"/>
          </p:nvPr>
        </p:nvSpPr>
        <p:spPr>
          <a:xfrm>
            <a:off x="8624216" y="2239372"/>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3</a:t>
            </a:r>
          </a:p>
        </p:txBody>
      </p:sp>
      <p:sp>
        <p:nvSpPr>
          <p:cNvPr id="10" name="Text Placeholder 3">
            <a:extLst>
              <a:ext uri="{FF2B5EF4-FFF2-40B4-BE49-F238E27FC236}">
                <a16:creationId xmlns:a16="http://schemas.microsoft.com/office/drawing/2014/main" id="{772B5A39-62D1-DE2F-2A05-4B3C1691AA45}"/>
              </a:ext>
            </a:extLst>
          </p:cNvPr>
          <p:cNvSpPr>
            <a:spLocks noGrp="1"/>
          </p:cNvSpPr>
          <p:nvPr>
            <p:ph type="body" sz="quarter" idx="14" hasCustomPrompt="1"/>
          </p:nvPr>
        </p:nvSpPr>
        <p:spPr>
          <a:xfrm>
            <a:off x="82799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1" name="Text Placeholder 3">
            <a:extLst>
              <a:ext uri="{FF2B5EF4-FFF2-40B4-BE49-F238E27FC236}">
                <a16:creationId xmlns:a16="http://schemas.microsoft.com/office/drawing/2014/main" id="{25B2D1E0-50DF-6634-8D6E-B269F94C96E9}"/>
              </a:ext>
            </a:extLst>
          </p:cNvPr>
          <p:cNvSpPr>
            <a:spLocks noGrp="1"/>
          </p:cNvSpPr>
          <p:nvPr>
            <p:ph type="body" sz="quarter" idx="31" hasCustomPrompt="1"/>
          </p:nvPr>
        </p:nvSpPr>
        <p:spPr>
          <a:xfrm>
            <a:off x="4481428"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12" name="Text Placeholder 3">
            <a:extLst>
              <a:ext uri="{FF2B5EF4-FFF2-40B4-BE49-F238E27FC236}">
                <a16:creationId xmlns:a16="http://schemas.microsoft.com/office/drawing/2014/main" id="{B3E4CCF7-8439-0B3B-04D4-819D22709FA0}"/>
              </a:ext>
            </a:extLst>
          </p:cNvPr>
          <p:cNvSpPr>
            <a:spLocks noGrp="1"/>
          </p:cNvSpPr>
          <p:nvPr>
            <p:ph type="body" sz="quarter" idx="32" hasCustomPrompt="1"/>
          </p:nvPr>
        </p:nvSpPr>
        <p:spPr>
          <a:xfrm>
            <a:off x="8134857"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
        <p:nvSpPr>
          <p:cNvPr id="2" name="TextBox 1">
            <a:extLst>
              <a:ext uri="{FF2B5EF4-FFF2-40B4-BE49-F238E27FC236}">
                <a16:creationId xmlns:a16="http://schemas.microsoft.com/office/drawing/2014/main" id="{6028F175-BA4A-A72F-1C56-D84C0BE7BB1B}"/>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3" name="Triangle 12">
            <a:extLst>
              <a:ext uri="{FF2B5EF4-FFF2-40B4-BE49-F238E27FC236}">
                <a16:creationId xmlns:a16="http://schemas.microsoft.com/office/drawing/2014/main" id="{D18A5016-6AB3-60F7-077F-68B2D23A0236}"/>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397098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6c - 3 Columns - Icons and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AACA37F0-783C-0631-2B2D-EC34D4B24D0B}"/>
              </a:ext>
            </a:extLst>
          </p:cNvPr>
          <p:cNvSpPr/>
          <p:nvPr userDrawn="1"/>
        </p:nvSpPr>
        <p:spPr>
          <a:xfrm>
            <a:off x="74473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2">
            <a:extLst>
              <a:ext uri="{FF2B5EF4-FFF2-40B4-BE49-F238E27FC236}">
                <a16:creationId xmlns:a16="http://schemas.microsoft.com/office/drawing/2014/main" id="{69BD60A3-72E2-7064-51F6-F35E1AAA2474}"/>
              </a:ext>
            </a:extLst>
          </p:cNvPr>
          <p:cNvSpPr>
            <a:spLocks noGrp="1"/>
          </p:cNvSpPr>
          <p:nvPr>
            <p:ph type="pic" sz="quarter" idx="23"/>
          </p:nvPr>
        </p:nvSpPr>
        <p:spPr>
          <a:xfrm>
            <a:off x="1075973" y="2266574"/>
            <a:ext cx="348522" cy="358310"/>
          </a:xfrm>
          <a:prstGeom prst="rect">
            <a:avLst/>
          </a:prstGeom>
        </p:spPr>
        <p:txBody>
          <a:bodyPr lIns="0" rIns="0"/>
          <a:lstStyle>
            <a:lvl1pPr>
              <a:defRPr>
                <a:solidFill>
                  <a:schemeClr val="bg1"/>
                </a:solidFill>
              </a:defRPr>
            </a:lvl1pPr>
          </a:lstStyle>
          <a:p>
            <a:endParaRPr lang="en-US"/>
          </a:p>
        </p:txBody>
      </p:sp>
      <p:sp>
        <p:nvSpPr>
          <p:cNvPr id="5" name="Google Shape;268;p37">
            <a:extLst>
              <a:ext uri="{FF2B5EF4-FFF2-40B4-BE49-F238E27FC236}">
                <a16:creationId xmlns:a16="http://schemas.microsoft.com/office/drawing/2014/main" id="{9D24C172-512E-FD4C-A954-9AA7788E998F}"/>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6" name="Text Placeholder 3">
            <a:extLst>
              <a:ext uri="{FF2B5EF4-FFF2-40B4-BE49-F238E27FC236}">
                <a16:creationId xmlns:a16="http://schemas.microsoft.com/office/drawing/2014/main" id="{FE05601D-A823-1726-FFAD-194CB4B18EA7}"/>
              </a:ext>
            </a:extLst>
          </p:cNvPr>
          <p:cNvSpPr>
            <a:spLocks noGrp="1"/>
          </p:cNvSpPr>
          <p:nvPr>
            <p:ph type="body" sz="quarter" idx="28" hasCustomPrompt="1"/>
          </p:nvPr>
        </p:nvSpPr>
        <p:spPr>
          <a:xfrm>
            <a:off x="156533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7" name="Text Placeholder 3">
            <a:extLst>
              <a:ext uri="{FF2B5EF4-FFF2-40B4-BE49-F238E27FC236}">
                <a16:creationId xmlns:a16="http://schemas.microsoft.com/office/drawing/2014/main" id="{BFE5FC51-D9F9-74C8-5497-815105A35D6B}"/>
              </a:ext>
            </a:extLst>
          </p:cNvPr>
          <p:cNvSpPr>
            <a:spLocks noGrp="1"/>
          </p:cNvSpPr>
          <p:nvPr>
            <p:ph type="body" sz="quarter" idx="14" hasCustomPrompt="1"/>
          </p:nvPr>
        </p:nvSpPr>
        <p:spPr>
          <a:xfrm>
            <a:off x="107597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8" name="Rounded Rectangle 7">
            <a:extLst>
              <a:ext uri="{FF2B5EF4-FFF2-40B4-BE49-F238E27FC236}">
                <a16:creationId xmlns:a16="http://schemas.microsoft.com/office/drawing/2014/main" id="{6AAEC233-C55F-0F4B-F0EA-3CEE7620FECC}"/>
              </a:ext>
            </a:extLst>
          </p:cNvPr>
          <p:cNvSpPr/>
          <p:nvPr userDrawn="1"/>
        </p:nvSpPr>
        <p:spPr>
          <a:xfrm>
            <a:off x="439342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22">
            <a:extLst>
              <a:ext uri="{FF2B5EF4-FFF2-40B4-BE49-F238E27FC236}">
                <a16:creationId xmlns:a16="http://schemas.microsoft.com/office/drawing/2014/main" id="{348320D5-FB0F-E8B1-47AF-226BA916E220}"/>
              </a:ext>
            </a:extLst>
          </p:cNvPr>
          <p:cNvSpPr>
            <a:spLocks noGrp="1"/>
          </p:cNvSpPr>
          <p:nvPr>
            <p:ph type="pic" sz="quarter" idx="29"/>
          </p:nvPr>
        </p:nvSpPr>
        <p:spPr>
          <a:xfrm>
            <a:off x="4724663" y="2266574"/>
            <a:ext cx="348522" cy="358310"/>
          </a:xfrm>
          <a:prstGeom prst="rect">
            <a:avLst/>
          </a:prstGeom>
        </p:spPr>
        <p:txBody>
          <a:bodyPr lIns="0" rIns="0"/>
          <a:lstStyle>
            <a:lvl1pPr>
              <a:defRPr>
                <a:solidFill>
                  <a:schemeClr val="bg1"/>
                </a:solidFill>
              </a:defRPr>
            </a:lvl1pPr>
          </a:lstStyle>
          <a:p>
            <a:endParaRPr lang="en-US"/>
          </a:p>
        </p:txBody>
      </p:sp>
      <p:sp>
        <p:nvSpPr>
          <p:cNvPr id="10" name="Text Placeholder 3">
            <a:extLst>
              <a:ext uri="{FF2B5EF4-FFF2-40B4-BE49-F238E27FC236}">
                <a16:creationId xmlns:a16="http://schemas.microsoft.com/office/drawing/2014/main" id="{34B40269-68B6-667C-C9EC-A19CF2B3A571}"/>
              </a:ext>
            </a:extLst>
          </p:cNvPr>
          <p:cNvSpPr>
            <a:spLocks noGrp="1"/>
          </p:cNvSpPr>
          <p:nvPr>
            <p:ph type="body" sz="quarter" idx="30" hasCustomPrompt="1"/>
          </p:nvPr>
        </p:nvSpPr>
        <p:spPr>
          <a:xfrm>
            <a:off x="521402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11" name="Text Placeholder 3">
            <a:extLst>
              <a:ext uri="{FF2B5EF4-FFF2-40B4-BE49-F238E27FC236}">
                <a16:creationId xmlns:a16="http://schemas.microsoft.com/office/drawing/2014/main" id="{A5CFFE08-C2F0-6C38-6634-A6913F4945D2}"/>
              </a:ext>
            </a:extLst>
          </p:cNvPr>
          <p:cNvSpPr>
            <a:spLocks noGrp="1"/>
          </p:cNvSpPr>
          <p:nvPr>
            <p:ph type="body" sz="quarter" idx="31" hasCustomPrompt="1"/>
          </p:nvPr>
        </p:nvSpPr>
        <p:spPr>
          <a:xfrm>
            <a:off x="472466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2" name="Rounded Rectangle 11">
            <a:extLst>
              <a:ext uri="{FF2B5EF4-FFF2-40B4-BE49-F238E27FC236}">
                <a16:creationId xmlns:a16="http://schemas.microsoft.com/office/drawing/2014/main" id="{78C81695-E83E-0AA2-F639-B3C9D0898DE9}"/>
              </a:ext>
            </a:extLst>
          </p:cNvPr>
          <p:cNvSpPr/>
          <p:nvPr userDrawn="1"/>
        </p:nvSpPr>
        <p:spPr>
          <a:xfrm>
            <a:off x="804211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22">
            <a:extLst>
              <a:ext uri="{FF2B5EF4-FFF2-40B4-BE49-F238E27FC236}">
                <a16:creationId xmlns:a16="http://schemas.microsoft.com/office/drawing/2014/main" id="{7FCB5022-E2E2-A3A4-9C21-468505BC753C}"/>
              </a:ext>
            </a:extLst>
          </p:cNvPr>
          <p:cNvSpPr>
            <a:spLocks noGrp="1"/>
          </p:cNvSpPr>
          <p:nvPr>
            <p:ph type="pic" sz="quarter" idx="32"/>
          </p:nvPr>
        </p:nvSpPr>
        <p:spPr>
          <a:xfrm>
            <a:off x="8373353" y="2266574"/>
            <a:ext cx="348522" cy="358310"/>
          </a:xfrm>
          <a:prstGeom prst="rect">
            <a:avLst/>
          </a:prstGeom>
        </p:spPr>
        <p:txBody>
          <a:bodyPr lIns="0" rIns="0"/>
          <a:lstStyle>
            <a:lvl1pPr>
              <a:defRPr>
                <a:solidFill>
                  <a:schemeClr val="bg1"/>
                </a:solidFill>
              </a:defRPr>
            </a:lvl1pPr>
          </a:lstStyle>
          <a:p>
            <a:endParaRPr lang="en-US"/>
          </a:p>
        </p:txBody>
      </p:sp>
      <p:sp>
        <p:nvSpPr>
          <p:cNvPr id="14" name="Text Placeholder 3">
            <a:extLst>
              <a:ext uri="{FF2B5EF4-FFF2-40B4-BE49-F238E27FC236}">
                <a16:creationId xmlns:a16="http://schemas.microsoft.com/office/drawing/2014/main" id="{E3FCAD08-217E-B555-3D0C-84966680CA36}"/>
              </a:ext>
            </a:extLst>
          </p:cNvPr>
          <p:cNvSpPr>
            <a:spLocks noGrp="1"/>
          </p:cNvSpPr>
          <p:nvPr>
            <p:ph type="body" sz="quarter" idx="33" hasCustomPrompt="1"/>
          </p:nvPr>
        </p:nvSpPr>
        <p:spPr>
          <a:xfrm>
            <a:off x="886271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15" name="Text Placeholder 3">
            <a:extLst>
              <a:ext uri="{FF2B5EF4-FFF2-40B4-BE49-F238E27FC236}">
                <a16:creationId xmlns:a16="http://schemas.microsoft.com/office/drawing/2014/main" id="{5A1EF7BC-D84D-21EC-166F-151FE2F244D5}"/>
              </a:ext>
            </a:extLst>
          </p:cNvPr>
          <p:cNvSpPr>
            <a:spLocks noGrp="1"/>
          </p:cNvSpPr>
          <p:nvPr>
            <p:ph type="body" sz="quarter" idx="34" hasCustomPrompt="1"/>
          </p:nvPr>
        </p:nvSpPr>
        <p:spPr>
          <a:xfrm>
            <a:off x="837335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2" name="TextBox 1">
            <a:extLst>
              <a:ext uri="{FF2B5EF4-FFF2-40B4-BE49-F238E27FC236}">
                <a16:creationId xmlns:a16="http://schemas.microsoft.com/office/drawing/2014/main" id="{EE16C5AC-331A-F68B-1601-8A97328D89E4}"/>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6" name="Triangle 15">
            <a:extLst>
              <a:ext uri="{FF2B5EF4-FFF2-40B4-BE49-F238E27FC236}">
                <a16:creationId xmlns:a16="http://schemas.microsoft.com/office/drawing/2014/main" id="{24C7A84D-E6F7-FA30-E61B-075360BE0E72}"/>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542575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7a - 4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358D4A32-010C-2899-6649-3489A593DC82}"/>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638BA1E1-DC4A-E74E-93F2-12BC3D9135C7}"/>
              </a:ext>
            </a:extLst>
          </p:cNvPr>
          <p:cNvSpPr>
            <a:spLocks noGrp="1"/>
          </p:cNvSpPr>
          <p:nvPr>
            <p:ph type="body" sz="quarter" idx="10" hasCustomPrompt="1"/>
          </p:nvPr>
        </p:nvSpPr>
        <p:spPr>
          <a:xfrm>
            <a:off x="828001"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5" name="Text Placeholder 3">
            <a:extLst>
              <a:ext uri="{FF2B5EF4-FFF2-40B4-BE49-F238E27FC236}">
                <a16:creationId xmlns:a16="http://schemas.microsoft.com/office/drawing/2014/main" id="{91BE3B82-0152-7A10-F45D-FCCAB6E3B4FB}"/>
              </a:ext>
            </a:extLst>
          </p:cNvPr>
          <p:cNvSpPr>
            <a:spLocks noGrp="1"/>
          </p:cNvSpPr>
          <p:nvPr>
            <p:ph type="body" sz="quarter" idx="18" hasCustomPrompt="1"/>
          </p:nvPr>
        </p:nvSpPr>
        <p:spPr>
          <a:xfrm>
            <a:off x="3536211"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a:t>
            </a:r>
          </a:p>
        </p:txBody>
      </p:sp>
      <p:sp>
        <p:nvSpPr>
          <p:cNvPr id="6" name="Text Placeholder 3">
            <a:extLst>
              <a:ext uri="{FF2B5EF4-FFF2-40B4-BE49-F238E27FC236}">
                <a16:creationId xmlns:a16="http://schemas.microsoft.com/office/drawing/2014/main" id="{700E3341-192C-F79B-4BAE-4B15A471E1D6}"/>
              </a:ext>
            </a:extLst>
          </p:cNvPr>
          <p:cNvSpPr>
            <a:spLocks noGrp="1"/>
          </p:cNvSpPr>
          <p:nvPr>
            <p:ph type="body" sz="quarter" idx="19" hasCustomPrompt="1"/>
          </p:nvPr>
        </p:nvSpPr>
        <p:spPr>
          <a:xfrm>
            <a:off x="6244417"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3</a:t>
            </a:r>
          </a:p>
        </p:txBody>
      </p:sp>
      <p:sp>
        <p:nvSpPr>
          <p:cNvPr id="7" name="Text Placeholder 3">
            <a:extLst>
              <a:ext uri="{FF2B5EF4-FFF2-40B4-BE49-F238E27FC236}">
                <a16:creationId xmlns:a16="http://schemas.microsoft.com/office/drawing/2014/main" id="{B0B3E380-3E1A-73CA-0F7B-89D22795EFD1}"/>
              </a:ext>
            </a:extLst>
          </p:cNvPr>
          <p:cNvSpPr>
            <a:spLocks noGrp="1"/>
          </p:cNvSpPr>
          <p:nvPr>
            <p:ph type="body" sz="quarter" idx="20" hasCustomPrompt="1"/>
          </p:nvPr>
        </p:nvSpPr>
        <p:spPr>
          <a:xfrm>
            <a:off x="8952623" y="2224980"/>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4</a:t>
            </a:r>
          </a:p>
        </p:txBody>
      </p:sp>
      <p:sp>
        <p:nvSpPr>
          <p:cNvPr id="8" name="Text Placeholder 3">
            <a:extLst>
              <a:ext uri="{FF2B5EF4-FFF2-40B4-BE49-F238E27FC236}">
                <a16:creationId xmlns:a16="http://schemas.microsoft.com/office/drawing/2014/main" id="{8D426490-D164-B10E-4BD7-19FA565A010A}"/>
              </a:ext>
            </a:extLst>
          </p:cNvPr>
          <p:cNvSpPr>
            <a:spLocks noGrp="1"/>
          </p:cNvSpPr>
          <p:nvPr>
            <p:ph type="body" sz="quarter" idx="14" hasCustomPrompt="1"/>
          </p:nvPr>
        </p:nvSpPr>
        <p:spPr>
          <a:xfrm>
            <a:off x="827999" y="3070689"/>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9" name="Text Placeholder 3">
            <a:extLst>
              <a:ext uri="{FF2B5EF4-FFF2-40B4-BE49-F238E27FC236}">
                <a16:creationId xmlns:a16="http://schemas.microsoft.com/office/drawing/2014/main" id="{1EC97CDC-6B49-1A7B-D229-037CCD0FD869}"/>
              </a:ext>
            </a:extLst>
          </p:cNvPr>
          <p:cNvSpPr>
            <a:spLocks noGrp="1"/>
          </p:cNvSpPr>
          <p:nvPr>
            <p:ph type="body" sz="quarter" idx="21" hasCustomPrompt="1"/>
          </p:nvPr>
        </p:nvSpPr>
        <p:spPr>
          <a:xfrm>
            <a:off x="3536208"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10" name="Text Placeholder 3">
            <a:extLst>
              <a:ext uri="{FF2B5EF4-FFF2-40B4-BE49-F238E27FC236}">
                <a16:creationId xmlns:a16="http://schemas.microsoft.com/office/drawing/2014/main" id="{E9A65F3E-3211-34D5-9806-FC7582B75FBF}"/>
              </a:ext>
            </a:extLst>
          </p:cNvPr>
          <p:cNvSpPr>
            <a:spLocks noGrp="1"/>
          </p:cNvSpPr>
          <p:nvPr>
            <p:ph type="body" sz="quarter" idx="22" hasCustomPrompt="1"/>
          </p:nvPr>
        </p:nvSpPr>
        <p:spPr>
          <a:xfrm>
            <a:off x="6244416"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
        <p:nvSpPr>
          <p:cNvPr id="11" name="Text Placeholder 3">
            <a:extLst>
              <a:ext uri="{FF2B5EF4-FFF2-40B4-BE49-F238E27FC236}">
                <a16:creationId xmlns:a16="http://schemas.microsoft.com/office/drawing/2014/main" id="{BC54E2CA-C8CE-0861-CCF8-963AC100665E}"/>
              </a:ext>
            </a:extLst>
          </p:cNvPr>
          <p:cNvSpPr>
            <a:spLocks noGrp="1"/>
          </p:cNvSpPr>
          <p:nvPr>
            <p:ph type="body" sz="quarter" idx="23" hasCustomPrompt="1"/>
          </p:nvPr>
        </p:nvSpPr>
        <p:spPr>
          <a:xfrm>
            <a:off x="8952623"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4 here</a:t>
            </a:r>
            <a:endParaRPr lang="en-US"/>
          </a:p>
        </p:txBody>
      </p:sp>
    </p:spTree>
    <p:extLst>
      <p:ext uri="{BB962C8B-B14F-4D97-AF65-F5344CB8AC3E}">
        <p14:creationId xmlns:p14="http://schemas.microsoft.com/office/powerpoint/2010/main" val="15523093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7b - 4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2">
            <a:extLst>
              <a:ext uri="{FF2B5EF4-FFF2-40B4-BE49-F238E27FC236}">
                <a16:creationId xmlns:a16="http://schemas.microsoft.com/office/drawing/2014/main" id="{266647D6-BFCF-2257-83B6-BB227F9676DE}"/>
              </a:ext>
            </a:extLst>
          </p:cNvPr>
          <p:cNvSpPr>
            <a:spLocks noGrp="1"/>
          </p:cNvSpPr>
          <p:nvPr>
            <p:ph type="pic" sz="quarter" idx="23"/>
          </p:nvPr>
        </p:nvSpPr>
        <p:spPr>
          <a:xfrm>
            <a:off x="828000" y="2251076"/>
            <a:ext cx="368910" cy="358310"/>
          </a:xfrm>
          <a:prstGeom prst="rect">
            <a:avLst/>
          </a:prstGeom>
        </p:spPr>
        <p:txBody>
          <a:bodyPr lIns="0" rIns="0">
            <a:noAutofit/>
          </a:bodyPr>
          <a:lstStyle>
            <a:lvl1pPr>
              <a:defRPr sz="1600">
                <a:solidFill>
                  <a:schemeClr val="bg1"/>
                </a:solidFill>
              </a:defRPr>
            </a:lvl1pPr>
          </a:lstStyle>
          <a:p>
            <a:endParaRPr lang="en-US"/>
          </a:p>
        </p:txBody>
      </p:sp>
      <p:sp>
        <p:nvSpPr>
          <p:cNvPr id="4" name="Picture Placeholder 22">
            <a:extLst>
              <a:ext uri="{FF2B5EF4-FFF2-40B4-BE49-F238E27FC236}">
                <a16:creationId xmlns:a16="http://schemas.microsoft.com/office/drawing/2014/main" id="{6FD0B6F3-C5E1-2F9B-60BC-9CAFB8DE8C15}"/>
              </a:ext>
            </a:extLst>
          </p:cNvPr>
          <p:cNvSpPr>
            <a:spLocks noGrp="1"/>
          </p:cNvSpPr>
          <p:nvPr>
            <p:ph type="pic" sz="quarter" idx="24"/>
          </p:nvPr>
        </p:nvSpPr>
        <p:spPr>
          <a:xfrm>
            <a:off x="3536209" y="2251076"/>
            <a:ext cx="368910" cy="358310"/>
          </a:xfrm>
          <a:prstGeom prst="rect">
            <a:avLst/>
          </a:prstGeom>
        </p:spPr>
        <p:txBody>
          <a:bodyPr lIns="0" rIns="0"/>
          <a:lstStyle>
            <a:lvl1pPr>
              <a:defRPr>
                <a:solidFill>
                  <a:schemeClr val="bg1"/>
                </a:solidFill>
              </a:defRPr>
            </a:lvl1pPr>
          </a:lstStyle>
          <a:p>
            <a:endParaRPr lang="en-US"/>
          </a:p>
        </p:txBody>
      </p:sp>
      <p:sp>
        <p:nvSpPr>
          <p:cNvPr id="5" name="Picture Placeholder 22">
            <a:extLst>
              <a:ext uri="{FF2B5EF4-FFF2-40B4-BE49-F238E27FC236}">
                <a16:creationId xmlns:a16="http://schemas.microsoft.com/office/drawing/2014/main" id="{C139B473-4F98-E5C2-35AD-6D293E7CAFFA}"/>
              </a:ext>
            </a:extLst>
          </p:cNvPr>
          <p:cNvSpPr>
            <a:spLocks noGrp="1"/>
          </p:cNvSpPr>
          <p:nvPr>
            <p:ph type="pic" sz="quarter" idx="25"/>
          </p:nvPr>
        </p:nvSpPr>
        <p:spPr>
          <a:xfrm>
            <a:off x="6243112" y="2251076"/>
            <a:ext cx="368910" cy="358310"/>
          </a:xfrm>
          <a:prstGeom prst="rect">
            <a:avLst/>
          </a:prstGeom>
        </p:spPr>
        <p:txBody>
          <a:bodyPr lIns="0" rIns="0"/>
          <a:lstStyle>
            <a:lvl1pPr>
              <a:defRPr>
                <a:solidFill>
                  <a:schemeClr val="bg1"/>
                </a:solidFill>
              </a:defRPr>
            </a:lvl1pPr>
          </a:lstStyle>
          <a:p>
            <a:endParaRPr lang="en-US"/>
          </a:p>
        </p:txBody>
      </p:sp>
      <p:sp>
        <p:nvSpPr>
          <p:cNvPr id="6" name="Picture Placeholder 22">
            <a:extLst>
              <a:ext uri="{FF2B5EF4-FFF2-40B4-BE49-F238E27FC236}">
                <a16:creationId xmlns:a16="http://schemas.microsoft.com/office/drawing/2014/main" id="{F0BD3F88-CDBF-75F2-EAF6-F94DBF9C8ECA}"/>
              </a:ext>
            </a:extLst>
          </p:cNvPr>
          <p:cNvSpPr>
            <a:spLocks noGrp="1"/>
          </p:cNvSpPr>
          <p:nvPr>
            <p:ph type="pic" sz="quarter" idx="26"/>
          </p:nvPr>
        </p:nvSpPr>
        <p:spPr>
          <a:xfrm>
            <a:off x="8952628" y="2251076"/>
            <a:ext cx="368910" cy="358310"/>
          </a:xfrm>
          <a:prstGeom prst="rect">
            <a:avLst/>
          </a:prstGeom>
        </p:spPr>
        <p:txBody>
          <a:bodyPr lIns="0" rIns="0"/>
          <a:lstStyle>
            <a:lvl1pPr>
              <a:defRPr>
                <a:solidFill>
                  <a:schemeClr val="bg1"/>
                </a:solidFill>
              </a:defRPr>
            </a:lvl1pPr>
          </a:lstStyle>
          <a:p>
            <a:endParaRPr lang="en-US"/>
          </a:p>
        </p:txBody>
      </p:sp>
      <p:sp>
        <p:nvSpPr>
          <p:cNvPr id="7" name="Google Shape;268;p37">
            <a:extLst>
              <a:ext uri="{FF2B5EF4-FFF2-40B4-BE49-F238E27FC236}">
                <a16:creationId xmlns:a16="http://schemas.microsoft.com/office/drawing/2014/main" id="{EE0B96C8-573E-D589-83B6-F7040EC8990A}"/>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DBB4044F-7CFB-D0C9-5EA9-8739D872E6F8}"/>
              </a:ext>
            </a:extLst>
          </p:cNvPr>
          <p:cNvSpPr>
            <a:spLocks noGrp="1"/>
          </p:cNvSpPr>
          <p:nvPr>
            <p:ph type="body" sz="quarter" idx="27" hasCustomPrompt="1"/>
          </p:nvPr>
        </p:nvSpPr>
        <p:spPr>
          <a:xfrm>
            <a:off x="827999" y="3070689"/>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9" name="Text Placeholder 3">
            <a:extLst>
              <a:ext uri="{FF2B5EF4-FFF2-40B4-BE49-F238E27FC236}">
                <a16:creationId xmlns:a16="http://schemas.microsoft.com/office/drawing/2014/main" id="{06BA234F-000B-71F8-5D97-1BC91948E27D}"/>
              </a:ext>
            </a:extLst>
          </p:cNvPr>
          <p:cNvSpPr>
            <a:spLocks noGrp="1"/>
          </p:cNvSpPr>
          <p:nvPr>
            <p:ph type="body" sz="quarter" idx="21" hasCustomPrompt="1"/>
          </p:nvPr>
        </p:nvSpPr>
        <p:spPr>
          <a:xfrm>
            <a:off x="3536208"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10" name="Text Placeholder 3">
            <a:extLst>
              <a:ext uri="{FF2B5EF4-FFF2-40B4-BE49-F238E27FC236}">
                <a16:creationId xmlns:a16="http://schemas.microsoft.com/office/drawing/2014/main" id="{FE5B5621-CEFC-8571-57C8-6F7D678281FE}"/>
              </a:ext>
            </a:extLst>
          </p:cNvPr>
          <p:cNvSpPr>
            <a:spLocks noGrp="1"/>
          </p:cNvSpPr>
          <p:nvPr>
            <p:ph type="body" sz="quarter" idx="22" hasCustomPrompt="1"/>
          </p:nvPr>
        </p:nvSpPr>
        <p:spPr>
          <a:xfrm>
            <a:off x="6244416"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
        <p:nvSpPr>
          <p:cNvPr id="11" name="Text Placeholder 3">
            <a:extLst>
              <a:ext uri="{FF2B5EF4-FFF2-40B4-BE49-F238E27FC236}">
                <a16:creationId xmlns:a16="http://schemas.microsoft.com/office/drawing/2014/main" id="{5D82005B-FFC9-BA0E-E0CC-D3EE8EB806EC}"/>
              </a:ext>
            </a:extLst>
          </p:cNvPr>
          <p:cNvSpPr>
            <a:spLocks noGrp="1"/>
          </p:cNvSpPr>
          <p:nvPr>
            <p:ph type="body" sz="quarter" idx="28" hasCustomPrompt="1"/>
          </p:nvPr>
        </p:nvSpPr>
        <p:spPr>
          <a:xfrm>
            <a:off x="8952623"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4 here</a:t>
            </a:r>
            <a:endParaRPr lang="en-US"/>
          </a:p>
        </p:txBody>
      </p:sp>
      <p:sp>
        <p:nvSpPr>
          <p:cNvPr id="12" name="Text Placeholder 3">
            <a:extLst>
              <a:ext uri="{FF2B5EF4-FFF2-40B4-BE49-F238E27FC236}">
                <a16:creationId xmlns:a16="http://schemas.microsoft.com/office/drawing/2014/main" id="{9DB8C107-A922-2F23-6D89-2CA592883690}"/>
              </a:ext>
            </a:extLst>
          </p:cNvPr>
          <p:cNvSpPr>
            <a:spLocks noGrp="1"/>
          </p:cNvSpPr>
          <p:nvPr>
            <p:ph type="body" sz="quarter" idx="10" hasCustomPrompt="1"/>
          </p:nvPr>
        </p:nvSpPr>
        <p:spPr>
          <a:xfrm>
            <a:off x="1305241"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1</a:t>
            </a:r>
          </a:p>
        </p:txBody>
      </p:sp>
      <p:sp>
        <p:nvSpPr>
          <p:cNvPr id="13" name="Text Placeholder 3">
            <a:extLst>
              <a:ext uri="{FF2B5EF4-FFF2-40B4-BE49-F238E27FC236}">
                <a16:creationId xmlns:a16="http://schemas.microsoft.com/office/drawing/2014/main" id="{AC92EE4B-6B42-2A48-B156-1D0C697E5A5C}"/>
              </a:ext>
            </a:extLst>
          </p:cNvPr>
          <p:cNvSpPr>
            <a:spLocks noGrp="1"/>
          </p:cNvSpPr>
          <p:nvPr>
            <p:ph type="body" sz="quarter" idx="29" hasCustomPrompt="1"/>
          </p:nvPr>
        </p:nvSpPr>
        <p:spPr>
          <a:xfrm>
            <a:off x="4012145"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2</a:t>
            </a:r>
          </a:p>
        </p:txBody>
      </p:sp>
      <p:sp>
        <p:nvSpPr>
          <p:cNvPr id="14" name="Text Placeholder 3">
            <a:extLst>
              <a:ext uri="{FF2B5EF4-FFF2-40B4-BE49-F238E27FC236}">
                <a16:creationId xmlns:a16="http://schemas.microsoft.com/office/drawing/2014/main" id="{FBC33FD4-15FA-764A-117D-86A360D1C7CE}"/>
              </a:ext>
            </a:extLst>
          </p:cNvPr>
          <p:cNvSpPr>
            <a:spLocks noGrp="1"/>
          </p:cNvSpPr>
          <p:nvPr>
            <p:ph type="body" sz="quarter" idx="30" hasCustomPrompt="1"/>
          </p:nvPr>
        </p:nvSpPr>
        <p:spPr>
          <a:xfrm>
            <a:off x="6721658"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3</a:t>
            </a:r>
          </a:p>
        </p:txBody>
      </p:sp>
      <p:sp>
        <p:nvSpPr>
          <p:cNvPr id="15" name="Text Placeholder 3">
            <a:extLst>
              <a:ext uri="{FF2B5EF4-FFF2-40B4-BE49-F238E27FC236}">
                <a16:creationId xmlns:a16="http://schemas.microsoft.com/office/drawing/2014/main" id="{A0230E77-F3EA-B93D-70F3-8E69FDCBE579}"/>
              </a:ext>
            </a:extLst>
          </p:cNvPr>
          <p:cNvSpPr>
            <a:spLocks noGrp="1"/>
          </p:cNvSpPr>
          <p:nvPr>
            <p:ph type="body" sz="quarter" idx="31" hasCustomPrompt="1"/>
          </p:nvPr>
        </p:nvSpPr>
        <p:spPr>
          <a:xfrm>
            <a:off x="9429865"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4</a:t>
            </a:r>
          </a:p>
        </p:txBody>
      </p:sp>
      <p:sp>
        <p:nvSpPr>
          <p:cNvPr id="2" name="TextBox 1">
            <a:extLst>
              <a:ext uri="{FF2B5EF4-FFF2-40B4-BE49-F238E27FC236}">
                <a16:creationId xmlns:a16="http://schemas.microsoft.com/office/drawing/2014/main" id="{0C202B9E-ED57-8734-7726-E029B55ADAB8}"/>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6" name="Triangle 15">
            <a:extLst>
              <a:ext uri="{FF2B5EF4-FFF2-40B4-BE49-F238E27FC236}">
                <a16:creationId xmlns:a16="http://schemas.microsoft.com/office/drawing/2014/main" id="{147D9996-5CF8-E64D-0D8D-4071844F7CC9}"/>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384244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7c - 4 column - Icons and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6E9D7568-9B1B-AE9B-050B-B9988F4B570A}"/>
              </a:ext>
            </a:extLst>
          </p:cNvPr>
          <p:cNvSpPr/>
          <p:nvPr userDrawn="1"/>
        </p:nvSpPr>
        <p:spPr>
          <a:xfrm>
            <a:off x="828000"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268;p37">
            <a:extLst>
              <a:ext uri="{FF2B5EF4-FFF2-40B4-BE49-F238E27FC236}">
                <a16:creationId xmlns:a16="http://schemas.microsoft.com/office/drawing/2014/main" id="{1CA41B8F-0E7E-BED0-E0DD-901557494950}"/>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5" name="Text Placeholder 3">
            <a:extLst>
              <a:ext uri="{FF2B5EF4-FFF2-40B4-BE49-F238E27FC236}">
                <a16:creationId xmlns:a16="http://schemas.microsoft.com/office/drawing/2014/main" id="{6FBA59E6-8B76-F34A-1360-50F129C52448}"/>
              </a:ext>
            </a:extLst>
          </p:cNvPr>
          <p:cNvSpPr>
            <a:spLocks noGrp="1"/>
          </p:cNvSpPr>
          <p:nvPr>
            <p:ph type="body" sz="quarter" idx="28" hasCustomPrompt="1"/>
          </p:nvPr>
        </p:nvSpPr>
        <p:spPr>
          <a:xfrm>
            <a:off x="1159234"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6" name="Text Placeholder 3">
            <a:extLst>
              <a:ext uri="{FF2B5EF4-FFF2-40B4-BE49-F238E27FC236}">
                <a16:creationId xmlns:a16="http://schemas.microsoft.com/office/drawing/2014/main" id="{C9CE792C-2FD7-B376-C4DE-38F154513977}"/>
              </a:ext>
            </a:extLst>
          </p:cNvPr>
          <p:cNvSpPr>
            <a:spLocks noGrp="1"/>
          </p:cNvSpPr>
          <p:nvPr>
            <p:ph type="body" sz="quarter" idx="14" hasCustomPrompt="1"/>
          </p:nvPr>
        </p:nvSpPr>
        <p:spPr>
          <a:xfrm>
            <a:off x="1159234"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7" name="Rounded Rectangle 6">
            <a:extLst>
              <a:ext uri="{FF2B5EF4-FFF2-40B4-BE49-F238E27FC236}">
                <a16:creationId xmlns:a16="http://schemas.microsoft.com/office/drawing/2014/main" id="{5FC0CA38-29DC-D069-9295-BEFC3BA398C1}"/>
              </a:ext>
            </a:extLst>
          </p:cNvPr>
          <p:cNvSpPr/>
          <p:nvPr userDrawn="1"/>
        </p:nvSpPr>
        <p:spPr>
          <a:xfrm>
            <a:off x="3472931"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7189A87A-0E62-A2FC-3568-EAAE5F5D1C6A}"/>
              </a:ext>
            </a:extLst>
          </p:cNvPr>
          <p:cNvSpPr>
            <a:spLocks noGrp="1"/>
          </p:cNvSpPr>
          <p:nvPr>
            <p:ph type="body" sz="quarter" idx="29" hasCustomPrompt="1"/>
          </p:nvPr>
        </p:nvSpPr>
        <p:spPr>
          <a:xfrm>
            <a:off x="3804165"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9" name="Text Placeholder 3">
            <a:extLst>
              <a:ext uri="{FF2B5EF4-FFF2-40B4-BE49-F238E27FC236}">
                <a16:creationId xmlns:a16="http://schemas.microsoft.com/office/drawing/2014/main" id="{BE8DEC2E-732B-8E02-7B5A-5676983D353C}"/>
              </a:ext>
            </a:extLst>
          </p:cNvPr>
          <p:cNvSpPr>
            <a:spLocks noGrp="1"/>
          </p:cNvSpPr>
          <p:nvPr>
            <p:ph type="body" sz="quarter" idx="30" hasCustomPrompt="1"/>
          </p:nvPr>
        </p:nvSpPr>
        <p:spPr>
          <a:xfrm>
            <a:off x="3804165"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0" name="Rounded Rectangle 9">
            <a:extLst>
              <a:ext uri="{FF2B5EF4-FFF2-40B4-BE49-F238E27FC236}">
                <a16:creationId xmlns:a16="http://schemas.microsoft.com/office/drawing/2014/main" id="{9DD9428E-3DB2-6EA6-D41E-3DC2CCF6085A}"/>
              </a:ext>
            </a:extLst>
          </p:cNvPr>
          <p:cNvSpPr/>
          <p:nvPr userDrawn="1"/>
        </p:nvSpPr>
        <p:spPr>
          <a:xfrm>
            <a:off x="6117862"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a:extLst>
              <a:ext uri="{FF2B5EF4-FFF2-40B4-BE49-F238E27FC236}">
                <a16:creationId xmlns:a16="http://schemas.microsoft.com/office/drawing/2014/main" id="{A6309BCD-77DD-5691-0E62-71686661B761}"/>
              </a:ext>
            </a:extLst>
          </p:cNvPr>
          <p:cNvSpPr>
            <a:spLocks noGrp="1"/>
          </p:cNvSpPr>
          <p:nvPr>
            <p:ph type="body" sz="quarter" idx="31" hasCustomPrompt="1"/>
          </p:nvPr>
        </p:nvSpPr>
        <p:spPr>
          <a:xfrm>
            <a:off x="6449096"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12" name="Text Placeholder 3">
            <a:extLst>
              <a:ext uri="{FF2B5EF4-FFF2-40B4-BE49-F238E27FC236}">
                <a16:creationId xmlns:a16="http://schemas.microsoft.com/office/drawing/2014/main" id="{4B719330-6D7A-9C6C-F235-B702A2DDAF36}"/>
              </a:ext>
            </a:extLst>
          </p:cNvPr>
          <p:cNvSpPr>
            <a:spLocks noGrp="1"/>
          </p:cNvSpPr>
          <p:nvPr>
            <p:ph type="body" sz="quarter" idx="32" hasCustomPrompt="1"/>
          </p:nvPr>
        </p:nvSpPr>
        <p:spPr>
          <a:xfrm>
            <a:off x="6449096"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3" name="Rounded Rectangle 12">
            <a:extLst>
              <a:ext uri="{FF2B5EF4-FFF2-40B4-BE49-F238E27FC236}">
                <a16:creationId xmlns:a16="http://schemas.microsoft.com/office/drawing/2014/main" id="{BF92FB0C-D6B8-86AA-87E5-BF57F623B584}"/>
              </a:ext>
            </a:extLst>
          </p:cNvPr>
          <p:cNvSpPr/>
          <p:nvPr userDrawn="1"/>
        </p:nvSpPr>
        <p:spPr>
          <a:xfrm>
            <a:off x="8762793"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a16="http://schemas.microsoft.com/office/drawing/2014/main" id="{10AF7B12-3028-8159-9C50-26B67C9896AE}"/>
              </a:ext>
            </a:extLst>
          </p:cNvPr>
          <p:cNvSpPr>
            <a:spLocks noGrp="1"/>
          </p:cNvSpPr>
          <p:nvPr>
            <p:ph type="body" sz="quarter" idx="33" hasCustomPrompt="1"/>
          </p:nvPr>
        </p:nvSpPr>
        <p:spPr>
          <a:xfrm>
            <a:off x="9094027"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15" name="Text Placeholder 3">
            <a:extLst>
              <a:ext uri="{FF2B5EF4-FFF2-40B4-BE49-F238E27FC236}">
                <a16:creationId xmlns:a16="http://schemas.microsoft.com/office/drawing/2014/main" id="{84C94CCE-9B2F-C2F8-547B-C7E0C86D49A4}"/>
              </a:ext>
            </a:extLst>
          </p:cNvPr>
          <p:cNvSpPr>
            <a:spLocks noGrp="1"/>
          </p:cNvSpPr>
          <p:nvPr>
            <p:ph type="body" sz="quarter" idx="34" hasCustomPrompt="1"/>
          </p:nvPr>
        </p:nvSpPr>
        <p:spPr>
          <a:xfrm>
            <a:off x="9094027"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Tree>
    <p:extLst>
      <p:ext uri="{BB962C8B-B14F-4D97-AF65-F5344CB8AC3E}">
        <p14:creationId xmlns:p14="http://schemas.microsoft.com/office/powerpoint/2010/main" val="381324116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8a - Glossary and appendi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BF2C78DA-B4F7-A299-E0FA-8C7185B2C985}"/>
              </a:ext>
            </a:extLst>
          </p:cNvPr>
          <p:cNvSpPr txBox="1">
            <a:spLocks noGrp="1"/>
          </p:cNvSpPr>
          <p:nvPr>
            <p:ph type="title" hasCustomPrompt="1"/>
          </p:nvPr>
        </p:nvSpPr>
        <p:spPr>
          <a:xfrm>
            <a:off x="827999" y="596348"/>
            <a:ext cx="10250315"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EA127F49-722C-1294-92D8-3BC9424BB64B}"/>
              </a:ext>
            </a:extLst>
          </p:cNvPr>
          <p:cNvSpPr>
            <a:spLocks noGrp="1"/>
          </p:cNvSpPr>
          <p:nvPr>
            <p:ph type="body" sz="quarter" idx="11" hasCustomPrompt="1"/>
          </p:nvPr>
        </p:nvSpPr>
        <p:spPr>
          <a:xfrm>
            <a:off x="827999"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5" name="Text Placeholder 3">
            <a:extLst>
              <a:ext uri="{FF2B5EF4-FFF2-40B4-BE49-F238E27FC236}">
                <a16:creationId xmlns:a16="http://schemas.microsoft.com/office/drawing/2014/main" id="{7EC23DE7-7F3D-EAAE-7BF6-848A22048815}"/>
              </a:ext>
            </a:extLst>
          </p:cNvPr>
          <p:cNvSpPr>
            <a:spLocks noGrp="1"/>
          </p:cNvSpPr>
          <p:nvPr>
            <p:ph type="body" sz="quarter" idx="12" hasCustomPrompt="1"/>
          </p:nvPr>
        </p:nvSpPr>
        <p:spPr>
          <a:xfrm>
            <a:off x="4379331"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6" name="Text Placeholder 3">
            <a:extLst>
              <a:ext uri="{FF2B5EF4-FFF2-40B4-BE49-F238E27FC236}">
                <a16:creationId xmlns:a16="http://schemas.microsoft.com/office/drawing/2014/main" id="{7F07EE22-F0CE-4E32-54A7-8049B282B237}"/>
              </a:ext>
            </a:extLst>
          </p:cNvPr>
          <p:cNvSpPr>
            <a:spLocks noGrp="1"/>
          </p:cNvSpPr>
          <p:nvPr>
            <p:ph type="body" sz="quarter" idx="13" hasCustomPrompt="1"/>
          </p:nvPr>
        </p:nvSpPr>
        <p:spPr>
          <a:xfrm>
            <a:off x="7930662"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281082153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9a - Resources and sourc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2F3C2574-47F9-6058-E1AF-9A39855922B1}"/>
              </a:ext>
            </a:extLst>
          </p:cNvPr>
          <p:cNvSpPr>
            <a:spLocks noGrp="1"/>
          </p:cNvSpPr>
          <p:nvPr>
            <p:ph type="body" sz="quarter" idx="10" hasCustomPrompt="1"/>
          </p:nvPr>
        </p:nvSpPr>
        <p:spPr>
          <a:xfrm>
            <a:off x="828001"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1 here</a:t>
            </a:r>
          </a:p>
        </p:txBody>
      </p:sp>
      <p:sp>
        <p:nvSpPr>
          <p:cNvPr id="4" name="Text Placeholder 3">
            <a:extLst>
              <a:ext uri="{FF2B5EF4-FFF2-40B4-BE49-F238E27FC236}">
                <a16:creationId xmlns:a16="http://schemas.microsoft.com/office/drawing/2014/main" id="{990D2E6E-92CE-91EB-4370-78C1518EED0A}"/>
              </a:ext>
            </a:extLst>
          </p:cNvPr>
          <p:cNvSpPr>
            <a:spLocks noGrp="1"/>
          </p:cNvSpPr>
          <p:nvPr>
            <p:ph type="body" sz="quarter" idx="11" hasCustomPrompt="1"/>
          </p:nvPr>
        </p:nvSpPr>
        <p:spPr>
          <a:xfrm>
            <a:off x="828001"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1 here</a:t>
            </a:r>
          </a:p>
        </p:txBody>
      </p:sp>
      <p:sp>
        <p:nvSpPr>
          <p:cNvPr id="5" name="Text Placeholder 3">
            <a:extLst>
              <a:ext uri="{FF2B5EF4-FFF2-40B4-BE49-F238E27FC236}">
                <a16:creationId xmlns:a16="http://schemas.microsoft.com/office/drawing/2014/main" id="{8858F83F-75A6-F7F5-EAC8-930868C582C4}"/>
              </a:ext>
            </a:extLst>
          </p:cNvPr>
          <p:cNvSpPr>
            <a:spLocks noGrp="1"/>
          </p:cNvSpPr>
          <p:nvPr>
            <p:ph type="body" sz="quarter" idx="12" hasCustomPrompt="1"/>
          </p:nvPr>
        </p:nvSpPr>
        <p:spPr>
          <a:xfrm>
            <a:off x="1179993"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6" name="Picture 5">
            <a:extLst>
              <a:ext uri="{FF2B5EF4-FFF2-40B4-BE49-F238E27FC236}">
                <a16:creationId xmlns:a16="http://schemas.microsoft.com/office/drawing/2014/main" id="{B1E97A5A-A52D-8A44-7673-1784BD1916BB}"/>
              </a:ext>
            </a:extLst>
          </p:cNvPr>
          <p:cNvPicPr>
            <a:picLocks noChangeAspect="1"/>
          </p:cNvPicPr>
          <p:nvPr userDrawn="1"/>
        </p:nvPicPr>
        <p:blipFill>
          <a:blip r:embed="rId3"/>
          <a:stretch>
            <a:fillRect/>
          </a:stretch>
        </p:blipFill>
        <p:spPr>
          <a:xfrm>
            <a:off x="828000" y="3821763"/>
            <a:ext cx="192638" cy="192638"/>
          </a:xfrm>
          <a:prstGeom prst="rect">
            <a:avLst/>
          </a:prstGeom>
        </p:spPr>
      </p:pic>
      <p:sp>
        <p:nvSpPr>
          <p:cNvPr id="7" name="Text Placeholder 3">
            <a:extLst>
              <a:ext uri="{FF2B5EF4-FFF2-40B4-BE49-F238E27FC236}">
                <a16:creationId xmlns:a16="http://schemas.microsoft.com/office/drawing/2014/main" id="{EA13DC80-9D74-AA0F-EA9A-065B57681D16}"/>
              </a:ext>
            </a:extLst>
          </p:cNvPr>
          <p:cNvSpPr>
            <a:spLocks noGrp="1"/>
          </p:cNvSpPr>
          <p:nvPr>
            <p:ph type="body" sz="quarter" idx="15" hasCustomPrompt="1"/>
          </p:nvPr>
        </p:nvSpPr>
        <p:spPr>
          <a:xfrm>
            <a:off x="3631456"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8" name="Picture 7">
            <a:extLst>
              <a:ext uri="{FF2B5EF4-FFF2-40B4-BE49-F238E27FC236}">
                <a16:creationId xmlns:a16="http://schemas.microsoft.com/office/drawing/2014/main" id="{1FDE3D9A-0C7F-9CD9-6018-7F5330C688EF}"/>
              </a:ext>
            </a:extLst>
          </p:cNvPr>
          <p:cNvPicPr>
            <a:picLocks noChangeAspect="1"/>
          </p:cNvPicPr>
          <p:nvPr userDrawn="1"/>
        </p:nvPicPr>
        <p:blipFill>
          <a:blip r:embed="rId3"/>
          <a:stretch>
            <a:fillRect/>
          </a:stretch>
        </p:blipFill>
        <p:spPr>
          <a:xfrm>
            <a:off x="3279463" y="3821763"/>
            <a:ext cx="192638" cy="192638"/>
          </a:xfrm>
          <a:prstGeom prst="rect">
            <a:avLst/>
          </a:prstGeom>
        </p:spPr>
      </p:pic>
      <p:sp>
        <p:nvSpPr>
          <p:cNvPr id="9" name="Text Placeholder 3">
            <a:extLst>
              <a:ext uri="{FF2B5EF4-FFF2-40B4-BE49-F238E27FC236}">
                <a16:creationId xmlns:a16="http://schemas.microsoft.com/office/drawing/2014/main" id="{A735F900-C882-35FF-1B42-5F11BDDB4C0F}"/>
              </a:ext>
            </a:extLst>
          </p:cNvPr>
          <p:cNvSpPr>
            <a:spLocks noGrp="1"/>
          </p:cNvSpPr>
          <p:nvPr>
            <p:ph type="body" sz="quarter" idx="18" hasCustomPrompt="1"/>
          </p:nvPr>
        </p:nvSpPr>
        <p:spPr>
          <a:xfrm>
            <a:off x="6082919"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0" name="Picture 9">
            <a:extLst>
              <a:ext uri="{FF2B5EF4-FFF2-40B4-BE49-F238E27FC236}">
                <a16:creationId xmlns:a16="http://schemas.microsoft.com/office/drawing/2014/main" id="{35B12A46-B99D-3534-3DD6-1D67D2941FF6}"/>
              </a:ext>
            </a:extLst>
          </p:cNvPr>
          <p:cNvPicPr>
            <a:picLocks noChangeAspect="1"/>
          </p:cNvPicPr>
          <p:nvPr userDrawn="1"/>
        </p:nvPicPr>
        <p:blipFill>
          <a:blip r:embed="rId3"/>
          <a:stretch>
            <a:fillRect/>
          </a:stretch>
        </p:blipFill>
        <p:spPr>
          <a:xfrm>
            <a:off x="5730926" y="3821763"/>
            <a:ext cx="192638" cy="192638"/>
          </a:xfrm>
          <a:prstGeom prst="rect">
            <a:avLst/>
          </a:prstGeom>
        </p:spPr>
      </p:pic>
      <p:sp>
        <p:nvSpPr>
          <p:cNvPr id="11" name="Text Placeholder 3">
            <a:extLst>
              <a:ext uri="{FF2B5EF4-FFF2-40B4-BE49-F238E27FC236}">
                <a16:creationId xmlns:a16="http://schemas.microsoft.com/office/drawing/2014/main" id="{A3BEC6D1-778F-D37D-DE53-BF128C5925D2}"/>
              </a:ext>
            </a:extLst>
          </p:cNvPr>
          <p:cNvSpPr>
            <a:spLocks noGrp="1"/>
          </p:cNvSpPr>
          <p:nvPr>
            <p:ph type="body" sz="quarter" idx="21" hasCustomPrompt="1"/>
          </p:nvPr>
        </p:nvSpPr>
        <p:spPr>
          <a:xfrm>
            <a:off x="8534381"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2" name="Picture 11">
            <a:extLst>
              <a:ext uri="{FF2B5EF4-FFF2-40B4-BE49-F238E27FC236}">
                <a16:creationId xmlns:a16="http://schemas.microsoft.com/office/drawing/2014/main" id="{6156CBEC-1D6A-F876-C4FF-A30DF6020654}"/>
              </a:ext>
            </a:extLst>
          </p:cNvPr>
          <p:cNvPicPr>
            <a:picLocks noChangeAspect="1"/>
          </p:cNvPicPr>
          <p:nvPr userDrawn="1"/>
        </p:nvPicPr>
        <p:blipFill>
          <a:blip r:embed="rId3"/>
          <a:stretch>
            <a:fillRect/>
          </a:stretch>
        </p:blipFill>
        <p:spPr>
          <a:xfrm>
            <a:off x="8182388" y="3821763"/>
            <a:ext cx="192638" cy="192638"/>
          </a:xfrm>
          <a:prstGeom prst="rect">
            <a:avLst/>
          </a:prstGeom>
        </p:spPr>
      </p:pic>
      <p:sp>
        <p:nvSpPr>
          <p:cNvPr id="13" name="Text Placeholder 3">
            <a:extLst>
              <a:ext uri="{FF2B5EF4-FFF2-40B4-BE49-F238E27FC236}">
                <a16:creationId xmlns:a16="http://schemas.microsoft.com/office/drawing/2014/main" id="{86615C0D-A233-FD5D-612E-F1442F992876}"/>
              </a:ext>
            </a:extLst>
          </p:cNvPr>
          <p:cNvSpPr>
            <a:spLocks noGrp="1"/>
          </p:cNvSpPr>
          <p:nvPr>
            <p:ph type="body" sz="quarter" idx="24" hasCustomPrompt="1"/>
          </p:nvPr>
        </p:nvSpPr>
        <p:spPr>
          <a:xfrm>
            <a:off x="1126319"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4" name="Picture 13">
            <a:extLst>
              <a:ext uri="{FF2B5EF4-FFF2-40B4-BE49-F238E27FC236}">
                <a16:creationId xmlns:a16="http://schemas.microsoft.com/office/drawing/2014/main" id="{ABF1498C-4026-E53C-35F5-390647F92A7A}"/>
              </a:ext>
            </a:extLst>
          </p:cNvPr>
          <p:cNvPicPr>
            <a:picLocks noChangeAspect="1"/>
          </p:cNvPicPr>
          <p:nvPr userDrawn="1"/>
        </p:nvPicPr>
        <p:blipFill>
          <a:blip r:embed="rId3"/>
          <a:stretch>
            <a:fillRect/>
          </a:stretch>
        </p:blipFill>
        <p:spPr>
          <a:xfrm>
            <a:off x="774326" y="5986176"/>
            <a:ext cx="192638" cy="192638"/>
          </a:xfrm>
          <a:prstGeom prst="rect">
            <a:avLst/>
          </a:prstGeom>
        </p:spPr>
      </p:pic>
      <p:sp>
        <p:nvSpPr>
          <p:cNvPr id="15" name="Text Placeholder 3">
            <a:extLst>
              <a:ext uri="{FF2B5EF4-FFF2-40B4-BE49-F238E27FC236}">
                <a16:creationId xmlns:a16="http://schemas.microsoft.com/office/drawing/2014/main" id="{3928643D-56F1-3426-F6B5-E398DEE8BE07}"/>
              </a:ext>
            </a:extLst>
          </p:cNvPr>
          <p:cNvSpPr>
            <a:spLocks noGrp="1"/>
          </p:cNvSpPr>
          <p:nvPr>
            <p:ph type="body" sz="quarter" idx="27" hasCustomPrompt="1"/>
          </p:nvPr>
        </p:nvSpPr>
        <p:spPr>
          <a:xfrm>
            <a:off x="3577782"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6" name="Picture 15">
            <a:extLst>
              <a:ext uri="{FF2B5EF4-FFF2-40B4-BE49-F238E27FC236}">
                <a16:creationId xmlns:a16="http://schemas.microsoft.com/office/drawing/2014/main" id="{F4F47F7F-F22D-25DE-E45D-9C9BAF9043A4}"/>
              </a:ext>
            </a:extLst>
          </p:cNvPr>
          <p:cNvPicPr>
            <a:picLocks noChangeAspect="1"/>
          </p:cNvPicPr>
          <p:nvPr userDrawn="1"/>
        </p:nvPicPr>
        <p:blipFill>
          <a:blip r:embed="rId3"/>
          <a:stretch>
            <a:fillRect/>
          </a:stretch>
        </p:blipFill>
        <p:spPr>
          <a:xfrm>
            <a:off x="3225789" y="5986176"/>
            <a:ext cx="192638" cy="192638"/>
          </a:xfrm>
          <a:prstGeom prst="rect">
            <a:avLst/>
          </a:prstGeom>
        </p:spPr>
      </p:pic>
      <p:sp>
        <p:nvSpPr>
          <p:cNvPr id="17" name="Text Placeholder 3">
            <a:extLst>
              <a:ext uri="{FF2B5EF4-FFF2-40B4-BE49-F238E27FC236}">
                <a16:creationId xmlns:a16="http://schemas.microsoft.com/office/drawing/2014/main" id="{CBE1F1F4-B4D5-2516-C4FA-1ECC704FD575}"/>
              </a:ext>
            </a:extLst>
          </p:cNvPr>
          <p:cNvSpPr>
            <a:spLocks noGrp="1"/>
          </p:cNvSpPr>
          <p:nvPr>
            <p:ph type="body" sz="quarter" idx="30" hasCustomPrompt="1"/>
          </p:nvPr>
        </p:nvSpPr>
        <p:spPr>
          <a:xfrm>
            <a:off x="6029245"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8" name="Picture 17">
            <a:extLst>
              <a:ext uri="{FF2B5EF4-FFF2-40B4-BE49-F238E27FC236}">
                <a16:creationId xmlns:a16="http://schemas.microsoft.com/office/drawing/2014/main" id="{4EB1A8E8-E415-4EB9-1488-51E1F43BCDFC}"/>
              </a:ext>
            </a:extLst>
          </p:cNvPr>
          <p:cNvPicPr>
            <a:picLocks noChangeAspect="1"/>
          </p:cNvPicPr>
          <p:nvPr userDrawn="1"/>
        </p:nvPicPr>
        <p:blipFill>
          <a:blip r:embed="rId3"/>
          <a:stretch>
            <a:fillRect/>
          </a:stretch>
        </p:blipFill>
        <p:spPr>
          <a:xfrm>
            <a:off x="5677252" y="5986176"/>
            <a:ext cx="192638" cy="192638"/>
          </a:xfrm>
          <a:prstGeom prst="rect">
            <a:avLst/>
          </a:prstGeom>
        </p:spPr>
      </p:pic>
      <p:sp>
        <p:nvSpPr>
          <p:cNvPr id="19" name="Text Placeholder 3">
            <a:extLst>
              <a:ext uri="{FF2B5EF4-FFF2-40B4-BE49-F238E27FC236}">
                <a16:creationId xmlns:a16="http://schemas.microsoft.com/office/drawing/2014/main" id="{CD7C0452-0AD8-7EA6-E986-B81FB5C474AF}"/>
              </a:ext>
            </a:extLst>
          </p:cNvPr>
          <p:cNvSpPr>
            <a:spLocks noGrp="1"/>
          </p:cNvSpPr>
          <p:nvPr>
            <p:ph type="body" sz="quarter" idx="33" hasCustomPrompt="1"/>
          </p:nvPr>
        </p:nvSpPr>
        <p:spPr>
          <a:xfrm>
            <a:off x="8480707"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20" name="Picture 19">
            <a:extLst>
              <a:ext uri="{FF2B5EF4-FFF2-40B4-BE49-F238E27FC236}">
                <a16:creationId xmlns:a16="http://schemas.microsoft.com/office/drawing/2014/main" id="{30E9A01D-CD21-5975-B516-3A12F9CD3FDC}"/>
              </a:ext>
            </a:extLst>
          </p:cNvPr>
          <p:cNvPicPr>
            <a:picLocks noChangeAspect="1"/>
          </p:cNvPicPr>
          <p:nvPr userDrawn="1"/>
        </p:nvPicPr>
        <p:blipFill>
          <a:blip r:embed="rId3"/>
          <a:stretch>
            <a:fillRect/>
          </a:stretch>
        </p:blipFill>
        <p:spPr>
          <a:xfrm>
            <a:off x="8128714" y="5986176"/>
            <a:ext cx="192638" cy="192638"/>
          </a:xfrm>
          <a:prstGeom prst="rect">
            <a:avLst/>
          </a:prstGeom>
        </p:spPr>
      </p:pic>
      <p:sp>
        <p:nvSpPr>
          <p:cNvPr id="21" name="Google Shape;268;p37">
            <a:extLst>
              <a:ext uri="{FF2B5EF4-FFF2-40B4-BE49-F238E27FC236}">
                <a16:creationId xmlns:a16="http://schemas.microsoft.com/office/drawing/2014/main" id="{0BB3FD08-CBFD-5F01-AE12-E7EC304CB405}"/>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resources title here</a:t>
            </a:r>
            <a:endParaRPr/>
          </a:p>
        </p:txBody>
      </p:sp>
      <p:sp>
        <p:nvSpPr>
          <p:cNvPr id="22" name="Text Placeholder 3">
            <a:extLst>
              <a:ext uri="{FF2B5EF4-FFF2-40B4-BE49-F238E27FC236}">
                <a16:creationId xmlns:a16="http://schemas.microsoft.com/office/drawing/2014/main" id="{061F1A22-B4B6-3A6C-06FC-CD9833E7231D}"/>
              </a:ext>
            </a:extLst>
          </p:cNvPr>
          <p:cNvSpPr>
            <a:spLocks noGrp="1"/>
          </p:cNvSpPr>
          <p:nvPr>
            <p:ph type="body" sz="quarter" idx="34" hasCustomPrompt="1"/>
          </p:nvPr>
        </p:nvSpPr>
        <p:spPr>
          <a:xfrm>
            <a:off x="3225789"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2 here</a:t>
            </a:r>
          </a:p>
        </p:txBody>
      </p:sp>
      <p:sp>
        <p:nvSpPr>
          <p:cNvPr id="23" name="Text Placeholder 3">
            <a:extLst>
              <a:ext uri="{FF2B5EF4-FFF2-40B4-BE49-F238E27FC236}">
                <a16:creationId xmlns:a16="http://schemas.microsoft.com/office/drawing/2014/main" id="{C89EC75A-4138-C77A-04B5-02ECD7EF137C}"/>
              </a:ext>
            </a:extLst>
          </p:cNvPr>
          <p:cNvSpPr>
            <a:spLocks noGrp="1"/>
          </p:cNvSpPr>
          <p:nvPr>
            <p:ph type="body" sz="quarter" idx="35" hasCustomPrompt="1"/>
          </p:nvPr>
        </p:nvSpPr>
        <p:spPr>
          <a:xfrm>
            <a:off x="5704089"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3 here</a:t>
            </a:r>
          </a:p>
        </p:txBody>
      </p:sp>
      <p:sp>
        <p:nvSpPr>
          <p:cNvPr id="24" name="Text Placeholder 3">
            <a:extLst>
              <a:ext uri="{FF2B5EF4-FFF2-40B4-BE49-F238E27FC236}">
                <a16:creationId xmlns:a16="http://schemas.microsoft.com/office/drawing/2014/main" id="{655C3213-D30F-4BE1-C87B-19281043BF81}"/>
              </a:ext>
            </a:extLst>
          </p:cNvPr>
          <p:cNvSpPr>
            <a:spLocks noGrp="1"/>
          </p:cNvSpPr>
          <p:nvPr>
            <p:ph type="body" sz="quarter" idx="36" hasCustomPrompt="1"/>
          </p:nvPr>
        </p:nvSpPr>
        <p:spPr>
          <a:xfrm>
            <a:off x="8182388"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4 here</a:t>
            </a:r>
          </a:p>
        </p:txBody>
      </p:sp>
      <p:sp>
        <p:nvSpPr>
          <p:cNvPr id="25" name="Text Placeholder 3">
            <a:extLst>
              <a:ext uri="{FF2B5EF4-FFF2-40B4-BE49-F238E27FC236}">
                <a16:creationId xmlns:a16="http://schemas.microsoft.com/office/drawing/2014/main" id="{96A284EB-AE83-52F6-40F9-55EFD56B83A1}"/>
              </a:ext>
            </a:extLst>
          </p:cNvPr>
          <p:cNvSpPr>
            <a:spLocks noGrp="1"/>
          </p:cNvSpPr>
          <p:nvPr>
            <p:ph type="body" sz="quarter" idx="37" hasCustomPrompt="1"/>
          </p:nvPr>
        </p:nvSpPr>
        <p:spPr>
          <a:xfrm>
            <a:off x="774326" y="4416328"/>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5 here</a:t>
            </a:r>
          </a:p>
        </p:txBody>
      </p:sp>
      <p:sp>
        <p:nvSpPr>
          <p:cNvPr id="26" name="Text Placeholder 3">
            <a:extLst>
              <a:ext uri="{FF2B5EF4-FFF2-40B4-BE49-F238E27FC236}">
                <a16:creationId xmlns:a16="http://schemas.microsoft.com/office/drawing/2014/main" id="{5F06624D-F32C-92A4-DC3A-61CDD5A87159}"/>
              </a:ext>
            </a:extLst>
          </p:cNvPr>
          <p:cNvSpPr>
            <a:spLocks noGrp="1"/>
          </p:cNvSpPr>
          <p:nvPr>
            <p:ph type="body" sz="quarter" idx="38" hasCustomPrompt="1"/>
          </p:nvPr>
        </p:nvSpPr>
        <p:spPr>
          <a:xfrm>
            <a:off x="3225788"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6 here</a:t>
            </a:r>
          </a:p>
        </p:txBody>
      </p:sp>
      <p:sp>
        <p:nvSpPr>
          <p:cNvPr id="27" name="Text Placeholder 3">
            <a:extLst>
              <a:ext uri="{FF2B5EF4-FFF2-40B4-BE49-F238E27FC236}">
                <a16:creationId xmlns:a16="http://schemas.microsoft.com/office/drawing/2014/main" id="{3D22B286-3578-D29B-C269-59643A38D23C}"/>
              </a:ext>
            </a:extLst>
          </p:cNvPr>
          <p:cNvSpPr>
            <a:spLocks noGrp="1"/>
          </p:cNvSpPr>
          <p:nvPr>
            <p:ph type="body" sz="quarter" idx="39" hasCustomPrompt="1"/>
          </p:nvPr>
        </p:nvSpPr>
        <p:spPr>
          <a:xfrm>
            <a:off x="5677250"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7 here</a:t>
            </a:r>
          </a:p>
        </p:txBody>
      </p:sp>
      <p:sp>
        <p:nvSpPr>
          <p:cNvPr id="28" name="Text Placeholder 3">
            <a:extLst>
              <a:ext uri="{FF2B5EF4-FFF2-40B4-BE49-F238E27FC236}">
                <a16:creationId xmlns:a16="http://schemas.microsoft.com/office/drawing/2014/main" id="{7DE7EE8A-5D7F-40CC-B755-4A66138DD13D}"/>
              </a:ext>
            </a:extLst>
          </p:cNvPr>
          <p:cNvSpPr>
            <a:spLocks noGrp="1"/>
          </p:cNvSpPr>
          <p:nvPr>
            <p:ph type="body" sz="quarter" idx="40" hasCustomPrompt="1"/>
          </p:nvPr>
        </p:nvSpPr>
        <p:spPr>
          <a:xfrm>
            <a:off x="8128712"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8 here</a:t>
            </a:r>
          </a:p>
        </p:txBody>
      </p:sp>
      <p:sp>
        <p:nvSpPr>
          <p:cNvPr id="29" name="Text Placeholder 3">
            <a:extLst>
              <a:ext uri="{FF2B5EF4-FFF2-40B4-BE49-F238E27FC236}">
                <a16:creationId xmlns:a16="http://schemas.microsoft.com/office/drawing/2014/main" id="{1DC4CC49-BE84-67F6-E3B5-DEE53842BDE1}"/>
              </a:ext>
            </a:extLst>
          </p:cNvPr>
          <p:cNvSpPr>
            <a:spLocks noGrp="1"/>
          </p:cNvSpPr>
          <p:nvPr>
            <p:ph type="body" sz="quarter" idx="41" hasCustomPrompt="1"/>
          </p:nvPr>
        </p:nvSpPr>
        <p:spPr>
          <a:xfrm>
            <a:off x="3225787"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2 here</a:t>
            </a:r>
          </a:p>
        </p:txBody>
      </p:sp>
      <p:sp>
        <p:nvSpPr>
          <p:cNvPr id="30" name="Text Placeholder 3">
            <a:extLst>
              <a:ext uri="{FF2B5EF4-FFF2-40B4-BE49-F238E27FC236}">
                <a16:creationId xmlns:a16="http://schemas.microsoft.com/office/drawing/2014/main" id="{187DB8F5-C5F3-C98E-27C3-275A964A1697}"/>
              </a:ext>
            </a:extLst>
          </p:cNvPr>
          <p:cNvSpPr>
            <a:spLocks noGrp="1"/>
          </p:cNvSpPr>
          <p:nvPr>
            <p:ph type="body" sz="quarter" idx="42" hasCustomPrompt="1"/>
          </p:nvPr>
        </p:nvSpPr>
        <p:spPr>
          <a:xfrm>
            <a:off x="5704088"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3 here</a:t>
            </a:r>
          </a:p>
        </p:txBody>
      </p:sp>
      <p:sp>
        <p:nvSpPr>
          <p:cNvPr id="31" name="Text Placeholder 3">
            <a:extLst>
              <a:ext uri="{FF2B5EF4-FFF2-40B4-BE49-F238E27FC236}">
                <a16:creationId xmlns:a16="http://schemas.microsoft.com/office/drawing/2014/main" id="{693E2EDD-13D2-9692-D3E5-ECA833A7B3D6}"/>
              </a:ext>
            </a:extLst>
          </p:cNvPr>
          <p:cNvSpPr>
            <a:spLocks noGrp="1"/>
          </p:cNvSpPr>
          <p:nvPr>
            <p:ph type="body" sz="quarter" idx="43" hasCustomPrompt="1"/>
          </p:nvPr>
        </p:nvSpPr>
        <p:spPr>
          <a:xfrm>
            <a:off x="8182388"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4 here</a:t>
            </a:r>
          </a:p>
        </p:txBody>
      </p:sp>
      <p:sp>
        <p:nvSpPr>
          <p:cNvPr id="32" name="Text Placeholder 3">
            <a:extLst>
              <a:ext uri="{FF2B5EF4-FFF2-40B4-BE49-F238E27FC236}">
                <a16:creationId xmlns:a16="http://schemas.microsoft.com/office/drawing/2014/main" id="{D722595D-E54C-A017-494A-49CE036261DE}"/>
              </a:ext>
            </a:extLst>
          </p:cNvPr>
          <p:cNvSpPr>
            <a:spLocks noGrp="1"/>
          </p:cNvSpPr>
          <p:nvPr>
            <p:ph type="body" sz="quarter" idx="44" hasCustomPrompt="1"/>
          </p:nvPr>
        </p:nvSpPr>
        <p:spPr>
          <a:xfrm>
            <a:off x="774325"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5 here</a:t>
            </a:r>
          </a:p>
        </p:txBody>
      </p:sp>
      <p:sp>
        <p:nvSpPr>
          <p:cNvPr id="33" name="Text Placeholder 3">
            <a:extLst>
              <a:ext uri="{FF2B5EF4-FFF2-40B4-BE49-F238E27FC236}">
                <a16:creationId xmlns:a16="http://schemas.microsoft.com/office/drawing/2014/main" id="{BCFBD848-FB17-1B8B-21F1-0C5746C7D6CC}"/>
              </a:ext>
            </a:extLst>
          </p:cNvPr>
          <p:cNvSpPr>
            <a:spLocks noGrp="1"/>
          </p:cNvSpPr>
          <p:nvPr>
            <p:ph type="body" sz="quarter" idx="45" hasCustomPrompt="1"/>
          </p:nvPr>
        </p:nvSpPr>
        <p:spPr>
          <a:xfrm>
            <a:off x="3225786"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6 here</a:t>
            </a:r>
          </a:p>
        </p:txBody>
      </p:sp>
      <p:sp>
        <p:nvSpPr>
          <p:cNvPr id="34" name="Text Placeholder 3">
            <a:extLst>
              <a:ext uri="{FF2B5EF4-FFF2-40B4-BE49-F238E27FC236}">
                <a16:creationId xmlns:a16="http://schemas.microsoft.com/office/drawing/2014/main" id="{C86385B4-EEBC-6417-27F3-6192084593F9}"/>
              </a:ext>
            </a:extLst>
          </p:cNvPr>
          <p:cNvSpPr>
            <a:spLocks noGrp="1"/>
          </p:cNvSpPr>
          <p:nvPr>
            <p:ph type="body" sz="quarter" idx="46" hasCustomPrompt="1"/>
          </p:nvPr>
        </p:nvSpPr>
        <p:spPr>
          <a:xfrm>
            <a:off x="5677247"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7 here</a:t>
            </a:r>
          </a:p>
        </p:txBody>
      </p:sp>
      <p:sp>
        <p:nvSpPr>
          <p:cNvPr id="35" name="Text Placeholder 3">
            <a:extLst>
              <a:ext uri="{FF2B5EF4-FFF2-40B4-BE49-F238E27FC236}">
                <a16:creationId xmlns:a16="http://schemas.microsoft.com/office/drawing/2014/main" id="{22EE9B39-3329-6B10-84A8-411B4E94836E}"/>
              </a:ext>
            </a:extLst>
          </p:cNvPr>
          <p:cNvSpPr>
            <a:spLocks noGrp="1"/>
          </p:cNvSpPr>
          <p:nvPr>
            <p:ph type="body" sz="quarter" idx="47" hasCustomPrompt="1"/>
          </p:nvPr>
        </p:nvSpPr>
        <p:spPr>
          <a:xfrm>
            <a:off x="8128708"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8 here</a:t>
            </a:r>
          </a:p>
        </p:txBody>
      </p:sp>
      <p:sp>
        <p:nvSpPr>
          <p:cNvPr id="2" name="TextBox 1">
            <a:extLst>
              <a:ext uri="{FF2B5EF4-FFF2-40B4-BE49-F238E27FC236}">
                <a16:creationId xmlns:a16="http://schemas.microsoft.com/office/drawing/2014/main" id="{1D814F28-ADF0-6CE5-2F7A-A77B7E71BCA2}"/>
              </a:ext>
            </a:extLst>
          </p:cNvPr>
          <p:cNvSpPr txBox="1"/>
          <p:nvPr userDrawn="1"/>
        </p:nvSpPr>
        <p:spPr>
          <a:xfrm>
            <a:off x="-2412276" y="3710592"/>
            <a:ext cx="2193229" cy="523220"/>
          </a:xfrm>
          <a:prstGeom prst="rect">
            <a:avLst/>
          </a:prstGeom>
          <a:noFill/>
        </p:spPr>
        <p:txBody>
          <a:bodyPr wrap="none" rtlCol="0">
            <a:spAutoFit/>
          </a:bodyPr>
          <a:lstStyle/>
          <a:p>
            <a:pPr algn="r"/>
            <a:r>
              <a:rPr lang="en-US">
                <a:solidFill>
                  <a:srgbClr val="FF0000"/>
                </a:solidFill>
                <a:latin typeface="Figtree" pitchFamily="2" charset="0"/>
              </a:rPr>
              <a:t>To add a link:</a:t>
            </a:r>
            <a:br>
              <a:rPr lang="en-US">
                <a:solidFill>
                  <a:srgbClr val="FF0000"/>
                </a:solidFill>
                <a:latin typeface="Figtree" pitchFamily="2" charset="0"/>
              </a:rPr>
            </a:br>
            <a:r>
              <a:rPr lang="en-US">
                <a:solidFill>
                  <a:srgbClr val="FF0000"/>
                </a:solidFill>
                <a:latin typeface="Figtree" pitchFamily="2" charset="0"/>
              </a:rPr>
              <a:t>‘Insert’ tab &gt; ‘Link’ Button</a:t>
            </a:r>
          </a:p>
        </p:txBody>
      </p:sp>
      <p:sp>
        <p:nvSpPr>
          <p:cNvPr id="36" name="Triangle 35">
            <a:extLst>
              <a:ext uri="{FF2B5EF4-FFF2-40B4-BE49-F238E27FC236}">
                <a16:creationId xmlns:a16="http://schemas.microsoft.com/office/drawing/2014/main" id="{4AAF0DE0-11E9-1E7D-DEB9-A5DC951E19DB}"/>
              </a:ext>
            </a:extLst>
          </p:cNvPr>
          <p:cNvSpPr/>
          <p:nvPr userDrawn="1"/>
        </p:nvSpPr>
        <p:spPr>
          <a:xfrm rot="5400000">
            <a:off x="-499300" y="3881477"/>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543968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0a - End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A7E789ED-76FC-DCC5-9785-5B2AD8D808FF}"/>
              </a:ext>
            </a:extLst>
          </p:cNvPr>
          <p:cNvSpPr txBox="1">
            <a:spLocks noGrp="1"/>
          </p:cNvSpPr>
          <p:nvPr>
            <p:ph type="title" hasCustomPrompt="1"/>
          </p:nvPr>
        </p:nvSpPr>
        <p:spPr>
          <a:xfrm>
            <a:off x="805697" y="1120359"/>
            <a:ext cx="4143011"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8DF35BB0-7ED5-2932-98CC-D9DA5FA05BB9}"/>
              </a:ext>
            </a:extLst>
          </p:cNvPr>
          <p:cNvSpPr>
            <a:spLocks noGrp="1"/>
          </p:cNvSpPr>
          <p:nvPr>
            <p:ph type="body" sz="quarter" idx="12" hasCustomPrompt="1"/>
          </p:nvPr>
        </p:nvSpPr>
        <p:spPr>
          <a:xfrm>
            <a:off x="805697" y="2118542"/>
            <a:ext cx="4143011" cy="1541317"/>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Add body text here</a:t>
            </a:r>
          </a:p>
        </p:txBody>
      </p:sp>
      <p:pic>
        <p:nvPicPr>
          <p:cNvPr id="11" name="Picture 10" descr="A white letter on a black background&#10;&#10;AI-generated content may be incorrect.">
            <a:extLst>
              <a:ext uri="{FF2B5EF4-FFF2-40B4-BE49-F238E27FC236}">
                <a16:creationId xmlns:a16="http://schemas.microsoft.com/office/drawing/2014/main" id="{CA3EAF34-263E-9022-0AE6-E4EA555556A3}"/>
              </a:ext>
            </a:extLst>
          </p:cNvPr>
          <p:cNvPicPr>
            <a:picLocks noChangeAspect="1"/>
          </p:cNvPicPr>
          <p:nvPr userDrawn="1"/>
        </p:nvPicPr>
        <p:blipFill>
          <a:blip r:embed="rId3"/>
          <a:stretch>
            <a:fillRect/>
          </a:stretch>
        </p:blipFill>
        <p:spPr>
          <a:xfrm>
            <a:off x="9343942" y="4999206"/>
            <a:ext cx="2042361" cy="354776"/>
          </a:xfrm>
          <a:prstGeom prst="rect">
            <a:avLst/>
          </a:prstGeom>
        </p:spPr>
      </p:pic>
      <p:pic>
        <p:nvPicPr>
          <p:cNvPr id="2" name="Picture 1">
            <a:extLst>
              <a:ext uri="{FF2B5EF4-FFF2-40B4-BE49-F238E27FC236}">
                <a16:creationId xmlns:a16="http://schemas.microsoft.com/office/drawing/2014/main" id="{70EC6A8E-A32B-B7D7-3B74-954E255BD7C7}"/>
              </a:ext>
            </a:extLst>
          </p:cNvPr>
          <p:cNvPicPr>
            <a:picLocks noChangeAspect="1"/>
          </p:cNvPicPr>
          <p:nvPr userDrawn="1"/>
        </p:nvPicPr>
        <p:blipFill>
          <a:blip r:embed="rId4"/>
          <a:stretch>
            <a:fillRect/>
          </a:stretch>
        </p:blipFill>
        <p:spPr>
          <a:xfrm>
            <a:off x="4039228" y="3929854"/>
            <a:ext cx="304800" cy="304800"/>
          </a:xfrm>
          <a:prstGeom prst="rect">
            <a:avLst/>
          </a:prstGeom>
        </p:spPr>
      </p:pic>
      <p:pic>
        <p:nvPicPr>
          <p:cNvPr id="13" name="Picture 12">
            <a:extLst>
              <a:ext uri="{FF2B5EF4-FFF2-40B4-BE49-F238E27FC236}">
                <a16:creationId xmlns:a16="http://schemas.microsoft.com/office/drawing/2014/main" id="{35F9C8BD-99FA-2D98-5933-5BD4C2059012}"/>
              </a:ext>
            </a:extLst>
          </p:cNvPr>
          <p:cNvPicPr>
            <a:picLocks noChangeAspect="1"/>
          </p:cNvPicPr>
          <p:nvPr userDrawn="1"/>
        </p:nvPicPr>
        <p:blipFill>
          <a:blip r:embed="rId5"/>
          <a:stretch>
            <a:fillRect/>
          </a:stretch>
        </p:blipFill>
        <p:spPr>
          <a:xfrm>
            <a:off x="805697" y="4509153"/>
            <a:ext cx="304800" cy="304800"/>
          </a:xfrm>
          <a:prstGeom prst="rect">
            <a:avLst/>
          </a:prstGeom>
        </p:spPr>
      </p:pic>
      <p:pic>
        <p:nvPicPr>
          <p:cNvPr id="14" name="Picture 13">
            <a:extLst>
              <a:ext uri="{FF2B5EF4-FFF2-40B4-BE49-F238E27FC236}">
                <a16:creationId xmlns:a16="http://schemas.microsoft.com/office/drawing/2014/main" id="{C940FB54-B960-57E3-9B88-C33BE11AB2D1}"/>
              </a:ext>
            </a:extLst>
          </p:cNvPr>
          <p:cNvPicPr>
            <a:picLocks noChangeAspect="1"/>
          </p:cNvPicPr>
          <p:nvPr userDrawn="1"/>
        </p:nvPicPr>
        <p:blipFill>
          <a:blip r:embed="rId6"/>
          <a:stretch>
            <a:fillRect/>
          </a:stretch>
        </p:blipFill>
        <p:spPr>
          <a:xfrm>
            <a:off x="805697" y="3932106"/>
            <a:ext cx="304800" cy="304800"/>
          </a:xfrm>
          <a:prstGeom prst="rect">
            <a:avLst/>
          </a:prstGeom>
        </p:spPr>
      </p:pic>
      <p:sp>
        <p:nvSpPr>
          <p:cNvPr id="15" name="TextBox 14">
            <a:hlinkClick r:id="rId7"/>
            <a:extLst>
              <a:ext uri="{FF2B5EF4-FFF2-40B4-BE49-F238E27FC236}">
                <a16:creationId xmlns:a16="http://schemas.microsoft.com/office/drawing/2014/main" id="{12AD7AAE-72CB-C068-072C-9603ECBE880A}"/>
              </a:ext>
            </a:extLst>
          </p:cNvPr>
          <p:cNvSpPr txBox="1"/>
          <p:nvPr userDrawn="1"/>
        </p:nvSpPr>
        <p:spPr>
          <a:xfrm>
            <a:off x="1110497" y="3930617"/>
            <a:ext cx="3062515" cy="307777"/>
          </a:xfrm>
          <a:prstGeom prst="rect">
            <a:avLst/>
          </a:prstGeom>
          <a:noFill/>
        </p:spPr>
        <p:txBody>
          <a:bodyPr wrap="square" rtlCol="0" anchor="ctr">
            <a:spAutoFit/>
          </a:bodyPr>
          <a:lstStyle/>
          <a:p>
            <a:r>
              <a:rPr lang="en-US" spc="30" baseline="0" err="1">
                <a:solidFill>
                  <a:schemeClr val="bg1"/>
                </a:solidFill>
                <a:latin typeface="Figtree" pitchFamily="2" charset="0"/>
                <a:hlinkClick r:id="rId7">
                  <a:extLst>
                    <a:ext uri="{A12FA001-AC4F-418D-AE19-62706E023703}">
                      <ahyp:hlinkClr xmlns:ahyp="http://schemas.microsoft.com/office/drawing/2018/hyperlinkcolor" val="tx"/>
                    </a:ext>
                  </a:extLst>
                </a:hlinkClick>
              </a:rPr>
              <a:t>info@retailenergycode.co.uk</a:t>
            </a:r>
            <a:endParaRPr lang="en-US" spc="30" baseline="0">
              <a:solidFill>
                <a:schemeClr val="bg1"/>
              </a:solidFill>
              <a:latin typeface="Figtree" pitchFamily="2" charset="0"/>
            </a:endParaRPr>
          </a:p>
        </p:txBody>
      </p:sp>
      <p:sp>
        <p:nvSpPr>
          <p:cNvPr id="16" name="TextBox 15">
            <a:hlinkClick r:id="rId8"/>
            <a:extLst>
              <a:ext uri="{FF2B5EF4-FFF2-40B4-BE49-F238E27FC236}">
                <a16:creationId xmlns:a16="http://schemas.microsoft.com/office/drawing/2014/main" id="{1D45F91B-C52F-DB1B-7641-604E9F17246E}"/>
              </a:ext>
            </a:extLst>
          </p:cNvPr>
          <p:cNvSpPr txBox="1"/>
          <p:nvPr userDrawn="1"/>
        </p:nvSpPr>
        <p:spPr>
          <a:xfrm>
            <a:off x="1110497" y="4488411"/>
            <a:ext cx="3062515" cy="307777"/>
          </a:xfrm>
          <a:prstGeom prst="rect">
            <a:avLst/>
          </a:prstGeom>
          <a:noFill/>
        </p:spPr>
        <p:txBody>
          <a:bodyPr wrap="square" rtlCol="0" anchor="ctr">
            <a:spAutoFit/>
          </a:bodyPr>
          <a:lstStyle/>
          <a:p>
            <a:r>
              <a:rPr lang="en-US" spc="30" baseline="0" err="1">
                <a:solidFill>
                  <a:schemeClr val="bg1"/>
                </a:solidFill>
                <a:latin typeface="Figtree" pitchFamily="2" charset="0"/>
                <a:hlinkClick r:id="rId8">
                  <a:extLst>
                    <a:ext uri="{A12FA001-AC4F-418D-AE19-62706E023703}">
                      <ahyp:hlinkClr xmlns:ahyp="http://schemas.microsoft.com/office/drawing/2018/hyperlinkcolor" val="tx"/>
                    </a:ext>
                  </a:extLst>
                </a:hlinkClick>
              </a:rPr>
              <a:t>retailenergycode.co.uk</a:t>
            </a:r>
            <a:endParaRPr lang="en-US" spc="30" baseline="0">
              <a:solidFill>
                <a:schemeClr val="bg1"/>
              </a:solidFill>
              <a:latin typeface="Figtree" pitchFamily="2" charset="0"/>
            </a:endParaRPr>
          </a:p>
        </p:txBody>
      </p:sp>
      <p:sp>
        <p:nvSpPr>
          <p:cNvPr id="17" name="TextBox 16">
            <a:hlinkClick r:id="rId9"/>
            <a:extLst>
              <a:ext uri="{FF2B5EF4-FFF2-40B4-BE49-F238E27FC236}">
                <a16:creationId xmlns:a16="http://schemas.microsoft.com/office/drawing/2014/main" id="{6D6C6DFD-5966-3FDF-6580-AB314113BC6F}"/>
              </a:ext>
            </a:extLst>
          </p:cNvPr>
          <p:cNvSpPr txBox="1"/>
          <p:nvPr userDrawn="1"/>
        </p:nvSpPr>
        <p:spPr>
          <a:xfrm>
            <a:off x="4344028" y="3926803"/>
            <a:ext cx="3062515" cy="307777"/>
          </a:xfrm>
          <a:prstGeom prst="rect">
            <a:avLst/>
          </a:prstGeom>
          <a:noFill/>
        </p:spPr>
        <p:txBody>
          <a:bodyPr wrap="square" rtlCol="0" anchor="ctr">
            <a:spAutoFit/>
          </a:bodyPr>
          <a:lstStyle/>
          <a:p>
            <a:r>
              <a:rPr lang="en-US" spc="30" baseline="0">
                <a:solidFill>
                  <a:schemeClr val="bg1"/>
                </a:solidFill>
                <a:latin typeface="Figtree" pitchFamily="2" charset="0"/>
                <a:hlinkClick r:id="rId9">
                  <a:extLst>
                    <a:ext uri="{A12FA001-AC4F-418D-AE19-62706E023703}">
                      <ahyp:hlinkClr xmlns:ahyp="http://schemas.microsoft.com/office/drawing/2018/hyperlinkcolor" val="tx"/>
                    </a:ext>
                  </a:extLst>
                </a:hlinkClick>
              </a:rPr>
              <a:t>Follow us on LinkedIn</a:t>
            </a:r>
            <a:endParaRPr lang="en-US" spc="30" baseline="0">
              <a:solidFill>
                <a:schemeClr val="bg1"/>
              </a:solidFill>
              <a:latin typeface="Figtree" pitchFamily="2" charset="0"/>
            </a:endParaRPr>
          </a:p>
        </p:txBody>
      </p:sp>
      <p:sp>
        <p:nvSpPr>
          <p:cNvPr id="18" name="TextBox 17">
            <a:hlinkClick r:id="rId9"/>
            <a:extLst>
              <a:ext uri="{FF2B5EF4-FFF2-40B4-BE49-F238E27FC236}">
                <a16:creationId xmlns:a16="http://schemas.microsoft.com/office/drawing/2014/main" id="{292A670D-A4AB-FEDB-E5EE-CCC5C9E2689B}"/>
              </a:ext>
            </a:extLst>
          </p:cNvPr>
          <p:cNvSpPr txBox="1"/>
          <p:nvPr userDrawn="1"/>
        </p:nvSpPr>
        <p:spPr>
          <a:xfrm>
            <a:off x="805697" y="5796170"/>
            <a:ext cx="10580606" cy="1015663"/>
          </a:xfrm>
          <a:prstGeom prst="rect">
            <a:avLst/>
          </a:prstGeom>
          <a:noFill/>
        </p:spPr>
        <p:txBody>
          <a:bodyPr wrap="square" rtlCol="0" anchor="ctr">
            <a:spAutoFit/>
          </a:bodyPr>
          <a:lstStyle/>
          <a:p>
            <a:r>
              <a:rPr lang="en-US" sz="1000" b="0" i="0" u="none" strike="noStrike" cap="none" spc="30" baseline="0">
                <a:solidFill>
                  <a:schemeClr val="bg1">
                    <a:alpha val="40000"/>
                  </a:schemeClr>
                </a:solidFill>
                <a:effectLst/>
                <a:latin typeface="Figtree" pitchFamily="2" charset="0"/>
                <a:ea typeface="Arial"/>
                <a:cs typeface="Arial"/>
                <a:sym typeface="Arial"/>
              </a:rPr>
              <a:t>Retail Energy Code Company © 2025</a:t>
            </a:r>
          </a:p>
          <a:p>
            <a:r>
              <a:rPr lang="en-US" sz="1000" b="0" i="0" u="none" strike="noStrike" cap="none" spc="30" baseline="0">
                <a:solidFill>
                  <a:schemeClr val="bg1">
                    <a:alpha val="40000"/>
                  </a:schemeClr>
                </a:solidFill>
                <a:effectLst/>
                <a:latin typeface="Figtree" pitchFamily="2" charset="0"/>
                <a:ea typeface="Arial"/>
                <a:cs typeface="Arial"/>
                <a:sym typeface="Arial"/>
              </a:rPr>
              <a:t> </a:t>
            </a:r>
          </a:p>
          <a:p>
            <a:r>
              <a:rPr lang="en-US" sz="1000" b="0" i="0" u="none" strike="noStrike" cap="none" spc="30" baseline="0">
                <a:solidFill>
                  <a:schemeClr val="bg1">
                    <a:alpha val="40000"/>
                  </a:schemeClr>
                </a:solidFill>
                <a:effectLst/>
                <a:latin typeface="Figtree" pitchFamily="2" charset="0"/>
                <a:ea typeface="Arial"/>
                <a:cs typeface="Arial"/>
                <a:sym typeface="Arial"/>
              </a:rPr>
              <a:t>This email/document and its contents have been classified as ‘Internal &amp; Partners’ by </a:t>
            </a:r>
            <a:r>
              <a:rPr lang="en-US" sz="1000" b="0" i="0" u="none" strike="noStrike" cap="none" spc="30" baseline="0" err="1">
                <a:solidFill>
                  <a:schemeClr val="bg1">
                    <a:alpha val="40000"/>
                  </a:schemeClr>
                </a:solidFill>
                <a:effectLst/>
                <a:latin typeface="Figtree" pitchFamily="2" charset="0"/>
                <a:ea typeface="Arial"/>
                <a:cs typeface="Arial"/>
                <a:sym typeface="Arial"/>
              </a:rPr>
              <a:t>RECCo</a:t>
            </a:r>
            <a:r>
              <a:rPr lang="en-US" sz="1000" b="0" i="0" u="none" strike="noStrike" cap="none" spc="30" baseline="0">
                <a:solidFill>
                  <a:schemeClr val="bg1">
                    <a:alpha val="40000"/>
                  </a:schemeClr>
                </a:solidFill>
                <a:effectLst/>
                <a:latin typeface="Figtree" pitchFamily="2" charset="0"/>
                <a:ea typeface="Arial"/>
                <a:cs typeface="Arial"/>
                <a:sym typeface="Arial"/>
              </a:rPr>
              <a:t>. This data should be handled in line with </a:t>
            </a:r>
            <a:r>
              <a:rPr lang="en-US" sz="1000" b="0" i="0" u="none" strike="noStrike" cap="none" spc="30" baseline="0" err="1">
                <a:solidFill>
                  <a:schemeClr val="bg1">
                    <a:alpha val="40000"/>
                  </a:schemeClr>
                </a:solidFill>
                <a:effectLst/>
                <a:latin typeface="Figtree" pitchFamily="2" charset="0"/>
                <a:ea typeface="Arial"/>
                <a:cs typeface="Arial"/>
                <a:sym typeface="Arial"/>
              </a:rPr>
              <a:t>RECCo</a:t>
            </a:r>
            <a:r>
              <a:rPr lang="en-US" sz="1000" b="0" i="0" u="none" strike="noStrike" cap="none" spc="30" baseline="0">
                <a:solidFill>
                  <a:schemeClr val="bg1">
                    <a:alpha val="40000"/>
                  </a:schemeClr>
                </a:solidFill>
                <a:effectLst/>
                <a:latin typeface="Figtree" pitchFamily="2" charset="0"/>
                <a:ea typeface="Arial"/>
                <a:cs typeface="Arial"/>
                <a:sym typeface="Arial"/>
              </a:rPr>
              <a:t> data handling requirements. If you have received this data in error, please advise the sender or author and delete the data.</a:t>
            </a:r>
            <a:br>
              <a:rPr lang="en-US" sz="1000" b="0" i="0" u="none" strike="noStrike" cap="none" spc="30" baseline="0">
                <a:solidFill>
                  <a:schemeClr val="bg1">
                    <a:alpha val="40000"/>
                  </a:schemeClr>
                </a:solidFill>
                <a:effectLst/>
                <a:latin typeface="Figtree" pitchFamily="2" charset="0"/>
                <a:ea typeface="Arial"/>
                <a:cs typeface="Arial"/>
                <a:sym typeface="Arial"/>
              </a:rPr>
            </a:br>
            <a:endParaRPr lang="en-US" sz="1000" b="0" i="0" u="none" strike="noStrike" cap="none" spc="30" baseline="0">
              <a:solidFill>
                <a:schemeClr val="bg1">
                  <a:alpha val="40000"/>
                </a:schemeClr>
              </a:solidFill>
              <a:effectLst/>
              <a:latin typeface="Figtree" pitchFamily="2" charset="0"/>
              <a:ea typeface="Arial"/>
              <a:cs typeface="Arial"/>
              <a:sym typeface="Arial"/>
            </a:endParaRPr>
          </a:p>
          <a:p>
            <a:r>
              <a:rPr lang="en-US" sz="1000" b="0" i="0" u="none" strike="noStrike" cap="none" spc="30" baseline="0">
                <a:solidFill>
                  <a:schemeClr val="bg1">
                    <a:alpha val="40000"/>
                  </a:schemeClr>
                </a:solidFill>
                <a:effectLst/>
                <a:latin typeface="Figtree" pitchFamily="2" charset="0"/>
                <a:ea typeface="Arial"/>
                <a:cs typeface="Arial"/>
                <a:sym typeface="Arial"/>
              </a:rPr>
              <a:t> </a:t>
            </a:r>
            <a:endParaRPr lang="en-US" sz="1000" spc="30" baseline="0">
              <a:solidFill>
                <a:schemeClr val="bg1">
                  <a:alpha val="40000"/>
                </a:schemeClr>
              </a:solidFill>
              <a:latin typeface="Figtree" pitchFamily="2" charset="0"/>
            </a:endParaRPr>
          </a:p>
        </p:txBody>
      </p:sp>
      <p:pic>
        <p:nvPicPr>
          <p:cNvPr id="19" name="Picture 18">
            <a:extLst>
              <a:ext uri="{FF2B5EF4-FFF2-40B4-BE49-F238E27FC236}">
                <a16:creationId xmlns:a16="http://schemas.microsoft.com/office/drawing/2014/main" id="{059A9630-CE18-E9F9-78D3-E3BA546D150A}"/>
              </a:ext>
            </a:extLst>
          </p:cNvPr>
          <p:cNvPicPr>
            <a:picLocks noChangeAspect="1"/>
          </p:cNvPicPr>
          <p:nvPr userDrawn="1"/>
        </p:nvPicPr>
        <p:blipFill>
          <a:blip r:embed="rId4"/>
          <a:stretch>
            <a:fillRect/>
          </a:stretch>
        </p:blipFill>
        <p:spPr>
          <a:xfrm>
            <a:off x="4039228" y="4491462"/>
            <a:ext cx="304800" cy="304800"/>
          </a:xfrm>
          <a:prstGeom prst="rect">
            <a:avLst/>
          </a:prstGeom>
        </p:spPr>
      </p:pic>
      <p:sp>
        <p:nvSpPr>
          <p:cNvPr id="20" name="TextBox 19">
            <a:hlinkClick r:id="rId9"/>
            <a:extLst>
              <a:ext uri="{FF2B5EF4-FFF2-40B4-BE49-F238E27FC236}">
                <a16:creationId xmlns:a16="http://schemas.microsoft.com/office/drawing/2014/main" id="{18A1B29B-8057-29AB-6A28-81344BA17C8A}"/>
              </a:ext>
            </a:extLst>
          </p:cNvPr>
          <p:cNvSpPr txBox="1"/>
          <p:nvPr userDrawn="1"/>
        </p:nvSpPr>
        <p:spPr>
          <a:xfrm>
            <a:off x="4344028" y="4488411"/>
            <a:ext cx="3062515" cy="307777"/>
          </a:xfrm>
          <a:prstGeom prst="rect">
            <a:avLst/>
          </a:prstGeom>
          <a:noFill/>
        </p:spPr>
        <p:txBody>
          <a:bodyPr wrap="square" rtlCol="0" anchor="ctr">
            <a:spAutoFit/>
          </a:bodyPr>
          <a:lstStyle/>
          <a:p>
            <a:r>
              <a:rPr lang="en-US" spc="30" baseline="0">
                <a:solidFill>
                  <a:schemeClr val="bg1"/>
                </a:solidFill>
                <a:latin typeface="Figtree" pitchFamily="2" charset="0"/>
                <a:hlinkClick r:id="rId10">
                  <a:extLst>
                    <a:ext uri="{A12FA001-AC4F-418D-AE19-62706E023703}">
                      <ahyp:hlinkClr xmlns:ahyp="http://schemas.microsoft.com/office/drawing/2018/hyperlinkcolor" val="tx"/>
                    </a:ext>
                  </a:extLst>
                </a:hlinkClick>
              </a:rPr>
              <a:t>Join our Inside </a:t>
            </a:r>
            <a:r>
              <a:rPr lang="en-US" spc="30" baseline="0" err="1">
                <a:solidFill>
                  <a:schemeClr val="bg1"/>
                </a:solidFill>
                <a:latin typeface="Figtree" pitchFamily="2" charset="0"/>
                <a:hlinkClick r:id="rId10">
                  <a:extLst>
                    <a:ext uri="{A12FA001-AC4F-418D-AE19-62706E023703}">
                      <ahyp:hlinkClr xmlns:ahyp="http://schemas.microsoft.com/office/drawing/2018/hyperlinkcolor" val="tx"/>
                    </a:ext>
                  </a:extLst>
                </a:hlinkClick>
              </a:rPr>
              <a:t>RECCo</a:t>
            </a:r>
            <a:r>
              <a:rPr lang="en-US" spc="30" baseline="0">
                <a:solidFill>
                  <a:schemeClr val="bg1"/>
                </a:solidFill>
                <a:latin typeface="Figtree" pitchFamily="2" charset="0"/>
                <a:hlinkClick r:id="rId10">
                  <a:extLst>
                    <a:ext uri="{A12FA001-AC4F-418D-AE19-62706E023703}">
                      <ahyp:hlinkClr xmlns:ahyp="http://schemas.microsoft.com/office/drawing/2018/hyperlinkcolor" val="tx"/>
                    </a:ext>
                  </a:extLst>
                </a:hlinkClick>
              </a:rPr>
              <a:t> Newsletter</a:t>
            </a:r>
            <a:endParaRPr lang="en-US" spc="30" baseline="0">
              <a:solidFill>
                <a:schemeClr val="bg1"/>
              </a:solidFill>
              <a:latin typeface="Figtree" pitchFamily="2" charset="0"/>
            </a:endParaRPr>
          </a:p>
        </p:txBody>
      </p:sp>
    </p:spTree>
    <p:extLst>
      <p:ext uri="{BB962C8B-B14F-4D97-AF65-F5344CB8AC3E}">
        <p14:creationId xmlns:p14="http://schemas.microsoft.com/office/powerpoint/2010/main" val="187947686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6" y="2066814"/>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0" cy="654194"/>
          </a:xfrm>
          <a:prstGeom prst="rect">
            <a:avLst/>
          </a:prstGeom>
        </p:spPr>
        <p:txBody>
          <a:bodyPr lIns="0" tIns="0" rIns="0" bIns="0">
            <a:normAutofit/>
          </a:bodyPr>
          <a:lstStyle>
            <a:lvl1pPr algn="l">
              <a:lnSpc>
                <a:spcPts val="1820"/>
              </a:lnSpc>
              <a:defRPr sz="1800" b="0" i="0" spc="30" baseline="0">
                <a:solidFill>
                  <a:schemeClr val="tx2"/>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82B458B1-42FC-1E9A-B25B-0AF167D8F70E}"/>
              </a:ext>
            </a:extLst>
          </p:cNvPr>
          <p:cNvSpPr txBox="1"/>
          <p:nvPr userDrawn="1"/>
        </p:nvSpPr>
        <p:spPr>
          <a:xfrm>
            <a:off x="380949" y="-548779"/>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76828184-A65E-2F59-6832-63E161C510BE}"/>
              </a:ext>
            </a:extLst>
          </p:cNvPr>
          <p:cNvSpPr/>
          <p:nvPr userDrawn="1"/>
        </p:nvSpPr>
        <p:spPr>
          <a:xfrm rot="10800000">
            <a:off x="1445613" y="-24100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31308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b - Title page - 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097B27A2-C7A9-998D-B927-30047855AD24}"/>
              </a:ext>
            </a:extLst>
          </p:cNvPr>
          <p:cNvSpPr txBox="1">
            <a:spLocks noGrp="1"/>
          </p:cNvSpPr>
          <p:nvPr>
            <p:ph type="title" hasCustomPrompt="1"/>
          </p:nvPr>
        </p:nvSpPr>
        <p:spPr>
          <a:xfrm>
            <a:off x="1001092" y="1644804"/>
            <a:ext cx="5056875" cy="178419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4800" b="1" i="0" u="none" strike="noStrike" cap="none" spc="100" baseline="0">
                <a:solidFill>
                  <a:schemeClr val="tx2"/>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0F972B94-CA6C-F850-C8A5-254666ABBD8E}"/>
              </a:ext>
            </a:extLst>
          </p:cNvPr>
          <p:cNvSpPr>
            <a:spLocks noGrp="1"/>
          </p:cNvSpPr>
          <p:nvPr>
            <p:ph type="body" sz="quarter" idx="11" hasCustomPrompt="1"/>
          </p:nvPr>
        </p:nvSpPr>
        <p:spPr>
          <a:xfrm>
            <a:off x="1001091" y="3805754"/>
            <a:ext cx="5056875" cy="1223446"/>
          </a:xfrm>
          <a:prstGeom prst="rect">
            <a:avLst/>
          </a:prstGeom>
        </p:spPr>
        <p:txBody>
          <a:bodyPr lIns="0" tIns="0" rIns="0" bIns="0"/>
          <a:lstStyle>
            <a:lvl1pPr>
              <a:lnSpc>
                <a:spcPct val="100000"/>
              </a:lnSpc>
              <a:defRPr sz="2400" b="1" i="0" spc="100" baseline="0">
                <a:solidFill>
                  <a:schemeClr val="tx2"/>
                </a:solidFill>
                <a:latin typeface="Figtree SemiBold" pitchFamily="2" charset="0"/>
              </a:defRPr>
            </a:lvl1pPr>
          </a:lstStyle>
          <a:p>
            <a:pPr lvl="0"/>
            <a:r>
              <a:rPr lang="en-US"/>
              <a:t>Add subtitle here</a:t>
            </a:r>
          </a:p>
        </p:txBody>
      </p:sp>
      <p:sp>
        <p:nvSpPr>
          <p:cNvPr id="9" name="Google Shape;272;p38">
            <a:extLst>
              <a:ext uri="{FF2B5EF4-FFF2-40B4-BE49-F238E27FC236}">
                <a16:creationId xmlns:a16="http://schemas.microsoft.com/office/drawing/2014/main" id="{F24611C0-2529-F325-2630-0581DF383E2B}"/>
              </a:ext>
            </a:extLst>
          </p:cNvPr>
          <p:cNvSpPr>
            <a:spLocks noGrp="1"/>
          </p:cNvSpPr>
          <p:nvPr>
            <p:ph type="pic" idx="2"/>
          </p:nvPr>
        </p:nvSpPr>
        <p:spPr>
          <a:xfrm>
            <a:off x="7135124"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pic>
        <p:nvPicPr>
          <p:cNvPr id="10" name="Picture 9" descr="A white letter on a black background&#10;&#10;AI-generated content may be incorrect.">
            <a:extLst>
              <a:ext uri="{FF2B5EF4-FFF2-40B4-BE49-F238E27FC236}">
                <a16:creationId xmlns:a16="http://schemas.microsoft.com/office/drawing/2014/main" id="{52ED71B0-986A-5AE6-D7DF-50015CFCBF3B}"/>
              </a:ext>
            </a:extLst>
          </p:cNvPr>
          <p:cNvPicPr>
            <a:picLocks noChangeAspect="1"/>
          </p:cNvPicPr>
          <p:nvPr userDrawn="1"/>
        </p:nvPicPr>
        <p:blipFill>
          <a:blip r:embed="rId3"/>
          <a:stretch>
            <a:fillRect/>
          </a:stretch>
        </p:blipFill>
        <p:spPr>
          <a:xfrm>
            <a:off x="1001091" y="5882690"/>
            <a:ext cx="2042361" cy="354776"/>
          </a:xfrm>
          <a:prstGeom prst="rect">
            <a:avLst/>
          </a:prstGeom>
        </p:spPr>
      </p:pic>
      <p:sp>
        <p:nvSpPr>
          <p:cNvPr id="11" name="Text Placeholder 3">
            <a:extLst>
              <a:ext uri="{FF2B5EF4-FFF2-40B4-BE49-F238E27FC236}">
                <a16:creationId xmlns:a16="http://schemas.microsoft.com/office/drawing/2014/main" id="{CE97E497-DDBB-244C-0E2D-367D02B4E9D4}"/>
              </a:ext>
            </a:extLst>
          </p:cNvPr>
          <p:cNvSpPr>
            <a:spLocks noGrp="1"/>
          </p:cNvSpPr>
          <p:nvPr>
            <p:ph type="body" sz="quarter" idx="12" hasCustomPrompt="1"/>
          </p:nvPr>
        </p:nvSpPr>
        <p:spPr>
          <a:xfrm>
            <a:off x="1001091" y="620534"/>
            <a:ext cx="3347130" cy="654194"/>
          </a:xfrm>
          <a:prstGeom prst="rect">
            <a:avLst/>
          </a:prstGeom>
        </p:spPr>
        <p:txBody>
          <a:bodyPr lIns="0" tIns="0" rIns="0" bIns="0">
            <a:normAutofit/>
          </a:bodyPr>
          <a:lstStyle>
            <a:lvl1pPr algn="l">
              <a:lnSpc>
                <a:spcPts val="1820"/>
              </a:lnSpc>
              <a:defRPr sz="1800" b="0" i="0" spc="30" baseline="0">
                <a:solidFill>
                  <a:schemeClr val="tx2"/>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FB8A996A-B31A-AA1D-FD68-55145454ED5D}"/>
              </a:ext>
            </a:extLst>
          </p:cNvPr>
          <p:cNvSpPr txBox="1"/>
          <p:nvPr userDrawn="1"/>
        </p:nvSpPr>
        <p:spPr>
          <a:xfrm>
            <a:off x="380949" y="-548779"/>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C7A59F56-2F24-797A-1B3B-13550D1A7D5F}"/>
              </a:ext>
            </a:extLst>
          </p:cNvPr>
          <p:cNvSpPr/>
          <p:nvPr userDrawn="1"/>
        </p:nvSpPr>
        <p:spPr>
          <a:xfrm rot="10800000">
            <a:off x="1445613" y="-24100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59C12D2-6B45-7918-5246-A10BC8CFF631}"/>
              </a:ext>
            </a:extLst>
          </p:cNvPr>
          <p:cNvSpPr txBox="1"/>
          <p:nvPr userDrawn="1"/>
        </p:nvSpPr>
        <p:spPr>
          <a:xfrm>
            <a:off x="-1799917" y="4155866"/>
            <a:ext cx="1596912" cy="523220"/>
          </a:xfrm>
          <a:prstGeom prst="rect">
            <a:avLst/>
          </a:prstGeom>
          <a:noFill/>
        </p:spPr>
        <p:txBody>
          <a:bodyPr wrap="none" rtlCol="0">
            <a:spAutoFit/>
          </a:bodyPr>
          <a:lstStyle/>
          <a:p>
            <a:r>
              <a:rPr lang="en-US">
                <a:solidFill>
                  <a:srgbClr val="FF0000"/>
                </a:solidFill>
                <a:latin typeface="Figtree" pitchFamily="2" charset="0"/>
              </a:rPr>
              <a:t>Remove subtitle </a:t>
            </a:r>
            <a:br>
              <a:rPr lang="en-US">
                <a:solidFill>
                  <a:srgbClr val="FF0000"/>
                </a:solidFill>
                <a:latin typeface="Figtree" pitchFamily="2" charset="0"/>
              </a:rPr>
            </a:br>
            <a:r>
              <a:rPr lang="en-US">
                <a:solidFill>
                  <a:srgbClr val="FF0000"/>
                </a:solidFill>
                <a:latin typeface="Figtree" pitchFamily="2" charset="0"/>
              </a:rPr>
              <a:t>box if not needed</a:t>
            </a:r>
          </a:p>
        </p:txBody>
      </p:sp>
      <p:sp>
        <p:nvSpPr>
          <p:cNvPr id="5" name="Triangle 4">
            <a:extLst>
              <a:ext uri="{FF2B5EF4-FFF2-40B4-BE49-F238E27FC236}">
                <a16:creationId xmlns:a16="http://schemas.microsoft.com/office/drawing/2014/main" id="{0E48CC4D-D9A4-A8C1-D406-B8872C3B30E6}"/>
              </a:ext>
            </a:extLst>
          </p:cNvPr>
          <p:cNvSpPr/>
          <p:nvPr userDrawn="1"/>
        </p:nvSpPr>
        <p:spPr>
          <a:xfrm rot="5400000">
            <a:off x="-499300" y="4354008"/>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62F8EF3-F53F-5D30-4DE9-83B652C1F430}"/>
              </a:ext>
            </a:extLst>
          </p:cNvPr>
          <p:cNvSpPr txBox="1"/>
          <p:nvPr userDrawn="1"/>
        </p:nvSpPr>
        <p:spPr>
          <a:xfrm>
            <a:off x="7880905"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Medium Crop</a:t>
            </a:r>
            <a:r>
              <a:rPr lang="en-US">
                <a:solidFill>
                  <a:srgbClr val="FF0000"/>
                </a:solidFill>
                <a:latin typeface="Figtree" pitchFamily="2" charset="0"/>
              </a:rPr>
              <a:t>’ folder</a:t>
            </a:r>
          </a:p>
        </p:txBody>
      </p:sp>
      <p:sp>
        <p:nvSpPr>
          <p:cNvPr id="12" name="Triangle 11">
            <a:extLst>
              <a:ext uri="{FF2B5EF4-FFF2-40B4-BE49-F238E27FC236}">
                <a16:creationId xmlns:a16="http://schemas.microsoft.com/office/drawing/2014/main" id="{9FF31108-BD0D-5449-A9AA-04B50C6335EE}"/>
              </a:ext>
            </a:extLst>
          </p:cNvPr>
          <p:cNvSpPr/>
          <p:nvPr userDrawn="1"/>
        </p:nvSpPr>
        <p:spPr>
          <a:xfrm rot="10800000">
            <a:off x="9119494"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064675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c - Title page - 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4DE83BC2-AF43-1554-45D5-DFA581185B7C}"/>
              </a:ext>
            </a:extLst>
          </p:cNvPr>
          <p:cNvSpPr txBox="1">
            <a:spLocks noGrp="1"/>
          </p:cNvSpPr>
          <p:nvPr>
            <p:ph type="title" hasCustomPrompt="1"/>
          </p:nvPr>
        </p:nvSpPr>
        <p:spPr>
          <a:xfrm>
            <a:off x="1262977" y="1504950"/>
            <a:ext cx="9666046" cy="38481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chemeClr val="accent1"/>
              </a:buClr>
              <a:buSzPts val="2400"/>
              <a:buFont typeface="Arial"/>
              <a:buNone/>
              <a:defRPr sz="6000" b="1" i="0" u="none" strike="noStrike" cap="none" spc="100" baseline="0">
                <a:solidFill>
                  <a:schemeClr val="tx2"/>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p>
        </p:txBody>
      </p:sp>
      <p:pic>
        <p:nvPicPr>
          <p:cNvPr id="8" name="Picture 7" descr="A white letter on a black background&#10;&#10;AI-generated content may be incorrect.">
            <a:extLst>
              <a:ext uri="{FF2B5EF4-FFF2-40B4-BE49-F238E27FC236}">
                <a16:creationId xmlns:a16="http://schemas.microsoft.com/office/drawing/2014/main" id="{6A10814E-337E-C3D5-1ED3-C7CB440AB69F}"/>
              </a:ext>
            </a:extLst>
          </p:cNvPr>
          <p:cNvPicPr>
            <a:picLocks noChangeAspect="1"/>
          </p:cNvPicPr>
          <p:nvPr userDrawn="1"/>
        </p:nvPicPr>
        <p:blipFill>
          <a:blip r:embed="rId3"/>
          <a:stretch>
            <a:fillRect/>
          </a:stretch>
        </p:blipFill>
        <p:spPr>
          <a:xfrm>
            <a:off x="5074819" y="5852709"/>
            <a:ext cx="2042361" cy="354776"/>
          </a:xfrm>
          <a:prstGeom prst="rect">
            <a:avLst/>
          </a:prstGeom>
        </p:spPr>
      </p:pic>
      <p:sp>
        <p:nvSpPr>
          <p:cNvPr id="9" name="Text Placeholder 3">
            <a:extLst>
              <a:ext uri="{FF2B5EF4-FFF2-40B4-BE49-F238E27FC236}">
                <a16:creationId xmlns:a16="http://schemas.microsoft.com/office/drawing/2014/main" id="{A4BF35BC-6B6B-688D-1A43-981C51B876F4}"/>
              </a:ext>
            </a:extLst>
          </p:cNvPr>
          <p:cNvSpPr>
            <a:spLocks noGrp="1"/>
          </p:cNvSpPr>
          <p:nvPr>
            <p:ph type="body" sz="quarter" idx="12" hasCustomPrompt="1"/>
          </p:nvPr>
        </p:nvSpPr>
        <p:spPr>
          <a:xfrm>
            <a:off x="4422434" y="600927"/>
            <a:ext cx="3347130" cy="654194"/>
          </a:xfrm>
          <a:prstGeom prst="rect">
            <a:avLst/>
          </a:prstGeom>
        </p:spPr>
        <p:txBody>
          <a:bodyPr lIns="0" tIns="0" rIns="0" bIns="0">
            <a:normAutofit/>
          </a:bodyPr>
          <a:lstStyle>
            <a:lvl1pPr algn="ctr">
              <a:lnSpc>
                <a:spcPts val="1820"/>
              </a:lnSpc>
              <a:defRPr sz="1800" b="0" i="0" spc="30" baseline="0">
                <a:solidFill>
                  <a:schemeClr val="tx2"/>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139DE97D-AC06-39D1-7DA3-B1F288279D7B}"/>
              </a:ext>
            </a:extLst>
          </p:cNvPr>
          <p:cNvSpPr txBox="1"/>
          <p:nvPr userDrawn="1"/>
        </p:nvSpPr>
        <p:spPr>
          <a:xfrm>
            <a:off x="4422434" y="-596905"/>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831A071D-7897-CE4A-39FE-1F113CFE93B2}"/>
              </a:ext>
            </a:extLst>
          </p:cNvPr>
          <p:cNvSpPr/>
          <p:nvPr userDrawn="1"/>
        </p:nvSpPr>
        <p:spPr>
          <a:xfrm rot="10800000">
            <a:off x="5487098" y="-289128"/>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402773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d - Title page - Full imag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3EC5331C-606F-40EB-ABCF-72AF4FC79D52}"/>
              </a:ext>
            </a:extLst>
          </p:cNvPr>
          <p:cNvSpPr>
            <a:spLocks noGrp="1"/>
          </p:cNvSpPr>
          <p:nvPr>
            <p:ph type="pic" sz="quarter" idx="10"/>
          </p:nvPr>
        </p:nvSpPr>
        <p:spPr>
          <a:xfrm>
            <a:off x="0" y="0"/>
            <a:ext cx="12192000" cy="6217920"/>
          </a:xfrm>
          <a:solidFill>
            <a:srgbClr val="2D32C7"/>
          </a:solidFill>
        </p:spPr>
        <p:txBody>
          <a:bodyPr/>
          <a:lstStyle>
            <a:lvl1pPr algn="l">
              <a:defRPr/>
            </a:lvl1pPr>
          </a:lstStyle>
          <a:p>
            <a:r>
              <a:rPr lang="en-US"/>
              <a:t>Click icon to add picture</a:t>
            </a:r>
          </a:p>
        </p:txBody>
      </p:sp>
      <p:sp>
        <p:nvSpPr>
          <p:cNvPr id="9" name="Google Shape;177;p21">
            <a:extLst>
              <a:ext uri="{FF2B5EF4-FFF2-40B4-BE49-F238E27FC236}">
                <a16:creationId xmlns:a16="http://schemas.microsoft.com/office/drawing/2014/main" id="{2899D16C-11AC-A4D8-6E70-3D046782C028}"/>
              </a:ext>
            </a:extLst>
          </p:cNvPr>
          <p:cNvSpPr txBox="1">
            <a:spLocks noGrp="1"/>
          </p:cNvSpPr>
          <p:nvPr>
            <p:ph type="title" hasCustomPrompt="1"/>
          </p:nvPr>
        </p:nvSpPr>
        <p:spPr>
          <a:xfrm>
            <a:off x="908301" y="1504950"/>
            <a:ext cx="5187699" cy="38481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72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a:t>
            </a:r>
            <a:br>
              <a:rPr lang="en-US"/>
            </a:br>
            <a:r>
              <a:rPr lang="en-US"/>
              <a:t>title </a:t>
            </a:r>
            <a:br>
              <a:rPr lang="en-US"/>
            </a:br>
            <a:r>
              <a:rPr lang="en-US"/>
              <a:t>here</a:t>
            </a:r>
            <a:endParaRPr/>
          </a:p>
        </p:txBody>
      </p:sp>
      <p:pic>
        <p:nvPicPr>
          <p:cNvPr id="10" name="Picture 9">
            <a:extLst>
              <a:ext uri="{FF2B5EF4-FFF2-40B4-BE49-F238E27FC236}">
                <a16:creationId xmlns:a16="http://schemas.microsoft.com/office/drawing/2014/main" id="{6A9EE66D-B7F4-F6C8-4DBF-B94D653341D7}"/>
              </a:ext>
            </a:extLst>
          </p:cNvPr>
          <p:cNvPicPr>
            <a:picLocks noChangeAspect="1"/>
          </p:cNvPicPr>
          <p:nvPr userDrawn="1"/>
        </p:nvPicPr>
        <p:blipFill>
          <a:blip r:embed="rId2"/>
          <a:srcRect/>
          <a:stretch/>
        </p:blipFill>
        <p:spPr>
          <a:xfrm>
            <a:off x="908302" y="6426178"/>
            <a:ext cx="1514055" cy="263005"/>
          </a:xfrm>
          <a:prstGeom prst="rect">
            <a:avLst/>
          </a:prstGeom>
        </p:spPr>
      </p:pic>
      <p:sp>
        <p:nvSpPr>
          <p:cNvPr id="2" name="TextBox 1">
            <a:extLst>
              <a:ext uri="{FF2B5EF4-FFF2-40B4-BE49-F238E27FC236}">
                <a16:creationId xmlns:a16="http://schemas.microsoft.com/office/drawing/2014/main" id="{C196F9AE-6CB3-5D40-FCED-892CAFE9DD83}"/>
              </a:ext>
            </a:extLst>
          </p:cNvPr>
          <p:cNvSpPr txBox="1"/>
          <p:nvPr userDrawn="1"/>
        </p:nvSpPr>
        <p:spPr>
          <a:xfrm>
            <a:off x="5414975" y="-888958"/>
            <a:ext cx="288732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Background</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83FBD3D4-E1D9-74FD-4651-2F8D4899F64B}"/>
              </a:ext>
            </a:extLst>
          </p:cNvPr>
          <p:cNvSpPr/>
          <p:nvPr userDrawn="1"/>
        </p:nvSpPr>
        <p:spPr>
          <a:xfrm rot="10800000">
            <a:off x="6498876" y="-33519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933448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a - Intro / Housekeeping">
    <p:spTree>
      <p:nvGrpSpPr>
        <p:cNvPr id="1" name=""/>
        <p:cNvGrpSpPr/>
        <p:nvPr/>
      </p:nvGrpSpPr>
      <p:grpSpPr>
        <a:xfrm>
          <a:off x="0" y="0"/>
          <a:ext cx="0" cy="0"/>
          <a:chOff x="0" y="0"/>
          <a:chExt cx="0" cy="0"/>
        </a:xfrm>
      </p:grpSpPr>
      <p:sp>
        <p:nvSpPr>
          <p:cNvPr id="10" name="Google Shape;268;p37">
            <a:extLst>
              <a:ext uri="{FF2B5EF4-FFF2-40B4-BE49-F238E27FC236}">
                <a16:creationId xmlns:a16="http://schemas.microsoft.com/office/drawing/2014/main" id="{5215F381-9444-AF60-3658-B07257FA0255}"/>
              </a:ext>
            </a:extLst>
          </p:cNvPr>
          <p:cNvSpPr txBox="1">
            <a:spLocks noGrp="1"/>
          </p:cNvSpPr>
          <p:nvPr>
            <p:ph type="title" hasCustomPrompt="1"/>
          </p:nvPr>
        </p:nvSpPr>
        <p:spPr>
          <a:xfrm>
            <a:off x="828000" y="596348"/>
            <a:ext cx="2635048"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Google Shape;272;p38">
            <a:extLst>
              <a:ext uri="{FF2B5EF4-FFF2-40B4-BE49-F238E27FC236}">
                <a16:creationId xmlns:a16="http://schemas.microsoft.com/office/drawing/2014/main" id="{051A78A9-5192-AEB8-9356-9E34347F363D}"/>
              </a:ext>
            </a:extLst>
          </p:cNvPr>
          <p:cNvSpPr>
            <a:spLocks noGrp="1"/>
          </p:cNvSpPr>
          <p:nvPr>
            <p:ph type="pic" idx="2"/>
          </p:nvPr>
        </p:nvSpPr>
        <p:spPr>
          <a:xfrm>
            <a:off x="4319081" y="0"/>
            <a:ext cx="7872919" cy="6858000"/>
          </a:xfrm>
          <a:prstGeom prst="rect">
            <a:avLst/>
          </a:prstGeom>
          <a:solidFill>
            <a:srgbClr val="4D38F5"/>
          </a:solidFill>
          <a:ln>
            <a:noFill/>
          </a:ln>
        </p:spPr>
        <p:txBody>
          <a:bodyPr/>
          <a:lstStyle>
            <a:lvl1pPr algn="ctr">
              <a:defRPr>
                <a:solidFill>
                  <a:schemeClr val="bg1"/>
                </a:solidFill>
              </a:defRPr>
            </a:lvl1pPr>
          </a:lstStyle>
          <a:p>
            <a:endParaRPr lang="en-US"/>
          </a:p>
          <a:p>
            <a:endParaRPr lang="en-US"/>
          </a:p>
          <a:p>
            <a:r>
              <a:rPr lang="en-US"/>
              <a:t>Click icon to add picture</a:t>
            </a:r>
          </a:p>
        </p:txBody>
      </p:sp>
      <p:sp>
        <p:nvSpPr>
          <p:cNvPr id="12" name="Text Placeholder 3">
            <a:extLst>
              <a:ext uri="{FF2B5EF4-FFF2-40B4-BE49-F238E27FC236}">
                <a16:creationId xmlns:a16="http://schemas.microsoft.com/office/drawing/2014/main" id="{F2D489BC-2F86-55E4-91BB-9E7B8768BF47}"/>
              </a:ext>
            </a:extLst>
          </p:cNvPr>
          <p:cNvSpPr>
            <a:spLocks noGrp="1"/>
          </p:cNvSpPr>
          <p:nvPr>
            <p:ph type="body" sz="quarter" idx="11" hasCustomPrompt="1"/>
          </p:nvPr>
        </p:nvSpPr>
        <p:spPr>
          <a:xfrm>
            <a:off x="828000" y="2253698"/>
            <a:ext cx="2635048" cy="4007954"/>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10FDA709-9EC7-E8B2-93B5-2238D7C3D539}"/>
              </a:ext>
            </a:extLst>
          </p:cNvPr>
          <p:cNvSpPr txBox="1"/>
          <p:nvPr userDrawn="1"/>
        </p:nvSpPr>
        <p:spPr>
          <a:xfrm>
            <a:off x="6816369" y="-812349"/>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Large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CACEE85D-6321-E22D-99A4-22A8B4454ECD}"/>
              </a:ext>
            </a:extLst>
          </p:cNvPr>
          <p:cNvSpPr/>
          <p:nvPr userDrawn="1"/>
        </p:nvSpPr>
        <p:spPr>
          <a:xfrm rot="10800000">
            <a:off x="8054960" y="-274857"/>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780800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a - Headshots page - 2 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B910906C-0DE0-8814-96B1-CBEEAE2D7BB5}"/>
              </a:ext>
            </a:extLst>
          </p:cNvPr>
          <p:cNvSpPr>
            <a:spLocks noGrp="1"/>
          </p:cNvSpPr>
          <p:nvPr>
            <p:ph type="pic" sz="quarter" idx="10"/>
          </p:nvPr>
        </p:nvSpPr>
        <p:spPr>
          <a:xfrm>
            <a:off x="3378657" y="2204764"/>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tx2"/>
                </a:solidFill>
                <a:latin typeface="Figtree" pitchFamily="2" charset="0"/>
              </a:defRPr>
            </a:lvl1pPr>
          </a:lstStyle>
          <a:p>
            <a:r>
              <a:rPr lang="en-US"/>
              <a:t>Click icon to add picture</a:t>
            </a:r>
          </a:p>
        </p:txBody>
      </p:sp>
      <p:sp>
        <p:nvSpPr>
          <p:cNvPr id="7" name="Text Placeholder 3">
            <a:extLst>
              <a:ext uri="{FF2B5EF4-FFF2-40B4-BE49-F238E27FC236}">
                <a16:creationId xmlns:a16="http://schemas.microsoft.com/office/drawing/2014/main" id="{6AEE93AF-097F-F672-2F91-91457C5CF22D}"/>
              </a:ext>
            </a:extLst>
          </p:cNvPr>
          <p:cNvSpPr>
            <a:spLocks noGrp="1"/>
          </p:cNvSpPr>
          <p:nvPr>
            <p:ph type="body" sz="quarter" idx="11" hasCustomPrompt="1"/>
          </p:nvPr>
        </p:nvSpPr>
        <p:spPr>
          <a:xfrm>
            <a:off x="2522654" y="4097544"/>
            <a:ext cx="3347130" cy="358310"/>
          </a:xfrm>
          <a:prstGeom prst="rect">
            <a:avLst/>
          </a:prstGeom>
        </p:spPr>
        <p:txBody>
          <a:bodyPr lIns="0" tIns="0" rIns="0" bIns="0"/>
          <a:lstStyle>
            <a:lvl1pPr algn="ctr">
              <a:defRPr sz="2400" b="1" i="0" spc="100" baseline="0">
                <a:solidFill>
                  <a:schemeClr val="tx2"/>
                </a:solidFill>
                <a:latin typeface="Figtree" pitchFamily="2" charset="0"/>
              </a:defRPr>
            </a:lvl1pPr>
          </a:lstStyle>
          <a:p>
            <a:pPr lvl="0"/>
            <a:r>
              <a:rPr lang="en-US"/>
              <a:t>Add name 1 here</a:t>
            </a:r>
          </a:p>
        </p:txBody>
      </p:sp>
      <p:sp>
        <p:nvSpPr>
          <p:cNvPr id="8" name="Text Placeholder 3">
            <a:extLst>
              <a:ext uri="{FF2B5EF4-FFF2-40B4-BE49-F238E27FC236}">
                <a16:creationId xmlns:a16="http://schemas.microsoft.com/office/drawing/2014/main" id="{78D0E1F9-2DC3-5ECD-E23C-29AD6C5E4DA2}"/>
              </a:ext>
            </a:extLst>
          </p:cNvPr>
          <p:cNvSpPr>
            <a:spLocks noGrp="1"/>
          </p:cNvSpPr>
          <p:nvPr>
            <p:ph type="body" sz="quarter" idx="12" hasCustomPrompt="1"/>
          </p:nvPr>
        </p:nvSpPr>
        <p:spPr>
          <a:xfrm>
            <a:off x="2522654" y="4534354"/>
            <a:ext cx="3347130" cy="654194"/>
          </a:xfrm>
          <a:prstGeom prst="rect">
            <a:avLst/>
          </a:prstGeom>
        </p:spPr>
        <p:txBody>
          <a:bodyPr lIns="0" tIns="0" rIns="0" bIns="0">
            <a:normAutofit/>
          </a:bodyPr>
          <a:lstStyle>
            <a:lvl1pPr algn="ctr">
              <a:lnSpc>
                <a:spcPts val="1820"/>
              </a:lnSpc>
              <a:defRPr sz="1800" b="0" i="0" spc="30" baseline="0">
                <a:solidFill>
                  <a:schemeClr val="tx2"/>
                </a:solidFill>
                <a:latin typeface="Figtree" pitchFamily="2" charset="0"/>
              </a:defRPr>
            </a:lvl1pPr>
          </a:lstStyle>
          <a:p>
            <a:pPr lvl="0"/>
            <a:r>
              <a:rPr lang="en-US"/>
              <a:t>Add job title 1 here</a:t>
            </a:r>
          </a:p>
        </p:txBody>
      </p:sp>
      <p:sp>
        <p:nvSpPr>
          <p:cNvPr id="9" name="Picture Placeholder 3">
            <a:extLst>
              <a:ext uri="{FF2B5EF4-FFF2-40B4-BE49-F238E27FC236}">
                <a16:creationId xmlns:a16="http://schemas.microsoft.com/office/drawing/2014/main" id="{804D6CA1-9087-AD2C-CA26-6F1B70EDAADB}"/>
              </a:ext>
            </a:extLst>
          </p:cNvPr>
          <p:cNvSpPr>
            <a:spLocks noGrp="1"/>
          </p:cNvSpPr>
          <p:nvPr>
            <p:ph type="pic" sz="quarter" idx="13"/>
          </p:nvPr>
        </p:nvSpPr>
        <p:spPr>
          <a:xfrm>
            <a:off x="7094875" y="2204764"/>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tx2"/>
                </a:solidFill>
                <a:latin typeface="Figtree" pitchFamily="2" charset="0"/>
              </a:defRPr>
            </a:lvl1pPr>
          </a:lstStyle>
          <a:p>
            <a:r>
              <a:rPr lang="en-US"/>
              <a:t>Click icon to add picture</a:t>
            </a:r>
          </a:p>
        </p:txBody>
      </p:sp>
      <p:sp>
        <p:nvSpPr>
          <p:cNvPr id="10" name="Text Placeholder 3">
            <a:extLst>
              <a:ext uri="{FF2B5EF4-FFF2-40B4-BE49-F238E27FC236}">
                <a16:creationId xmlns:a16="http://schemas.microsoft.com/office/drawing/2014/main" id="{08779FD9-00B5-AE83-F7D8-6E14B78D2A14}"/>
              </a:ext>
            </a:extLst>
          </p:cNvPr>
          <p:cNvSpPr>
            <a:spLocks noGrp="1"/>
          </p:cNvSpPr>
          <p:nvPr>
            <p:ph type="body" sz="quarter" idx="14" hasCustomPrompt="1"/>
          </p:nvPr>
        </p:nvSpPr>
        <p:spPr>
          <a:xfrm>
            <a:off x="6238872" y="4097544"/>
            <a:ext cx="3347130" cy="358310"/>
          </a:xfrm>
          <a:prstGeom prst="rect">
            <a:avLst/>
          </a:prstGeom>
        </p:spPr>
        <p:txBody>
          <a:bodyPr lIns="0" tIns="0" rIns="0" bIns="0"/>
          <a:lstStyle>
            <a:lvl1pPr algn="ctr">
              <a:defRPr sz="2400" b="1" i="0" spc="100" baseline="0">
                <a:solidFill>
                  <a:schemeClr val="tx2"/>
                </a:solidFill>
                <a:latin typeface="Figtree" pitchFamily="2" charset="0"/>
              </a:defRPr>
            </a:lvl1pPr>
          </a:lstStyle>
          <a:p>
            <a:pPr lvl="0"/>
            <a:r>
              <a:rPr lang="en-US"/>
              <a:t>Add name 2 here</a:t>
            </a:r>
          </a:p>
        </p:txBody>
      </p:sp>
      <p:sp>
        <p:nvSpPr>
          <p:cNvPr id="11" name="Text Placeholder 3">
            <a:extLst>
              <a:ext uri="{FF2B5EF4-FFF2-40B4-BE49-F238E27FC236}">
                <a16:creationId xmlns:a16="http://schemas.microsoft.com/office/drawing/2014/main" id="{D8F59AE9-47D7-2ABD-958E-B7CCF59C442F}"/>
              </a:ext>
            </a:extLst>
          </p:cNvPr>
          <p:cNvSpPr>
            <a:spLocks noGrp="1"/>
          </p:cNvSpPr>
          <p:nvPr>
            <p:ph type="body" sz="quarter" idx="15" hasCustomPrompt="1"/>
          </p:nvPr>
        </p:nvSpPr>
        <p:spPr>
          <a:xfrm>
            <a:off x="6238872" y="4534354"/>
            <a:ext cx="3347130" cy="654194"/>
          </a:xfrm>
          <a:prstGeom prst="rect">
            <a:avLst/>
          </a:prstGeom>
        </p:spPr>
        <p:txBody>
          <a:bodyPr lIns="0" tIns="0" rIns="0" bIns="0">
            <a:normAutofit/>
          </a:bodyPr>
          <a:lstStyle>
            <a:lvl1pPr algn="ctr">
              <a:lnSpc>
                <a:spcPts val="1820"/>
              </a:lnSpc>
              <a:defRPr sz="1800" b="0" i="0" spc="30" baseline="0">
                <a:solidFill>
                  <a:schemeClr val="tx2"/>
                </a:solidFill>
                <a:latin typeface="Figtree" pitchFamily="2" charset="0"/>
              </a:defRPr>
            </a:lvl1pPr>
          </a:lstStyle>
          <a:p>
            <a:pPr lvl="0"/>
            <a:r>
              <a:rPr lang="en-US"/>
              <a:t>Add job title 2 here</a:t>
            </a:r>
          </a:p>
        </p:txBody>
      </p:sp>
      <p:sp>
        <p:nvSpPr>
          <p:cNvPr id="12" name="Google Shape;268;p37">
            <a:extLst>
              <a:ext uri="{FF2B5EF4-FFF2-40B4-BE49-F238E27FC236}">
                <a16:creationId xmlns:a16="http://schemas.microsoft.com/office/drawing/2014/main" id="{E0606C7A-0CDA-5FE6-1334-4EE5F0A54DD5}"/>
              </a:ext>
            </a:extLst>
          </p:cNvPr>
          <p:cNvSpPr txBox="1">
            <a:spLocks noGrp="1"/>
          </p:cNvSpPr>
          <p:nvPr>
            <p:ph type="title" hasCustomPrompt="1"/>
          </p:nvPr>
        </p:nvSpPr>
        <p:spPr>
          <a:xfrm>
            <a:off x="3462000" y="596348"/>
            <a:ext cx="5268000" cy="654194"/>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2" name="TextBox 1">
            <a:extLst>
              <a:ext uri="{FF2B5EF4-FFF2-40B4-BE49-F238E27FC236}">
                <a16:creationId xmlns:a16="http://schemas.microsoft.com/office/drawing/2014/main" id="{2A187BE3-6861-8E29-F0E5-9A95F2A823FA}"/>
              </a:ext>
            </a:extLst>
          </p:cNvPr>
          <p:cNvSpPr txBox="1"/>
          <p:nvPr userDrawn="1"/>
        </p:nvSpPr>
        <p:spPr>
          <a:xfrm>
            <a:off x="4127161" y="-736197"/>
            <a:ext cx="3485249" cy="523220"/>
          </a:xfrm>
          <a:prstGeom prst="rect">
            <a:avLst/>
          </a:prstGeom>
          <a:noFill/>
        </p:spPr>
        <p:txBody>
          <a:bodyPr wrap="none" rtlCol="0">
            <a:spAutoFit/>
          </a:bodyPr>
          <a:lstStyle/>
          <a:p>
            <a:pPr algn="ctr"/>
            <a:r>
              <a:rPr lang="en-US">
                <a:solidFill>
                  <a:srgbClr val="FF0000"/>
                </a:solidFill>
                <a:latin typeface="Figtree" pitchFamily="2" charset="0"/>
              </a:rPr>
              <a:t>Headshots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Headshots</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6FD9C18A-4B84-71B0-40D8-CA7438320B79}"/>
              </a:ext>
            </a:extLst>
          </p:cNvPr>
          <p:cNvSpPr/>
          <p:nvPr userDrawn="1"/>
        </p:nvSpPr>
        <p:spPr>
          <a:xfrm rot="10800000">
            <a:off x="5510020"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447143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b - Headshots page - 3 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3">
            <a:extLst>
              <a:ext uri="{FF2B5EF4-FFF2-40B4-BE49-F238E27FC236}">
                <a16:creationId xmlns:a16="http://schemas.microsoft.com/office/drawing/2014/main" id="{4A24C95A-96C0-7F6B-7CF3-3AE8607F7BE2}"/>
              </a:ext>
            </a:extLst>
          </p:cNvPr>
          <p:cNvSpPr>
            <a:spLocks noGrp="1"/>
          </p:cNvSpPr>
          <p:nvPr>
            <p:ph type="pic" sz="quarter" idx="10"/>
          </p:nvPr>
        </p:nvSpPr>
        <p:spPr>
          <a:xfrm>
            <a:off x="5278437"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tx2"/>
                </a:solidFill>
                <a:latin typeface="Figtree" pitchFamily="2" charset="0"/>
              </a:defRPr>
            </a:lvl1pPr>
          </a:lstStyle>
          <a:p>
            <a:r>
              <a:rPr lang="en-US"/>
              <a:t>Click icon to add picture</a:t>
            </a:r>
          </a:p>
        </p:txBody>
      </p:sp>
      <p:sp>
        <p:nvSpPr>
          <p:cNvPr id="6" name="Text Placeholder 3">
            <a:extLst>
              <a:ext uri="{FF2B5EF4-FFF2-40B4-BE49-F238E27FC236}">
                <a16:creationId xmlns:a16="http://schemas.microsoft.com/office/drawing/2014/main" id="{73D2B8D0-1BA3-0833-1405-09906DC67370}"/>
              </a:ext>
            </a:extLst>
          </p:cNvPr>
          <p:cNvSpPr>
            <a:spLocks noGrp="1"/>
          </p:cNvSpPr>
          <p:nvPr>
            <p:ph type="body" sz="quarter" idx="11" hasCustomPrompt="1"/>
          </p:nvPr>
        </p:nvSpPr>
        <p:spPr>
          <a:xfrm>
            <a:off x="4422434" y="4052415"/>
            <a:ext cx="3347130" cy="358310"/>
          </a:xfrm>
          <a:prstGeom prst="rect">
            <a:avLst/>
          </a:prstGeom>
        </p:spPr>
        <p:txBody>
          <a:bodyPr lIns="0" tIns="0" rIns="0" bIns="0"/>
          <a:lstStyle>
            <a:lvl1pPr algn="ctr">
              <a:defRPr sz="2400" b="1" i="0" spc="100" baseline="0">
                <a:solidFill>
                  <a:schemeClr val="tx2"/>
                </a:solidFill>
                <a:latin typeface="Figtree" pitchFamily="2" charset="0"/>
              </a:defRPr>
            </a:lvl1pPr>
          </a:lstStyle>
          <a:p>
            <a:pPr lvl="0"/>
            <a:r>
              <a:rPr lang="en-US"/>
              <a:t>Add name 2 here</a:t>
            </a:r>
          </a:p>
        </p:txBody>
      </p:sp>
      <p:sp>
        <p:nvSpPr>
          <p:cNvPr id="7" name="Text Placeholder 3">
            <a:extLst>
              <a:ext uri="{FF2B5EF4-FFF2-40B4-BE49-F238E27FC236}">
                <a16:creationId xmlns:a16="http://schemas.microsoft.com/office/drawing/2014/main" id="{7A366F1A-388F-D906-2B42-4B3674C9B353}"/>
              </a:ext>
            </a:extLst>
          </p:cNvPr>
          <p:cNvSpPr>
            <a:spLocks noGrp="1"/>
          </p:cNvSpPr>
          <p:nvPr>
            <p:ph type="body" sz="quarter" idx="12" hasCustomPrompt="1"/>
          </p:nvPr>
        </p:nvSpPr>
        <p:spPr>
          <a:xfrm>
            <a:off x="4422434" y="4489225"/>
            <a:ext cx="3347130" cy="654194"/>
          </a:xfrm>
          <a:prstGeom prst="rect">
            <a:avLst/>
          </a:prstGeom>
        </p:spPr>
        <p:txBody>
          <a:bodyPr lIns="0" tIns="0" rIns="0" bIns="0">
            <a:normAutofit/>
          </a:bodyPr>
          <a:lstStyle>
            <a:lvl1pPr algn="ctr">
              <a:lnSpc>
                <a:spcPts val="1820"/>
              </a:lnSpc>
              <a:defRPr sz="1800" b="0" i="0" spc="30" baseline="0">
                <a:solidFill>
                  <a:schemeClr val="tx2"/>
                </a:solidFill>
                <a:latin typeface="Figtree" pitchFamily="2" charset="0"/>
              </a:defRPr>
            </a:lvl1pPr>
          </a:lstStyle>
          <a:p>
            <a:pPr lvl="0"/>
            <a:r>
              <a:rPr lang="en-US"/>
              <a:t>Add job title 2 here</a:t>
            </a:r>
          </a:p>
        </p:txBody>
      </p:sp>
      <p:sp>
        <p:nvSpPr>
          <p:cNvPr id="8" name="Picture Placeholder 3">
            <a:extLst>
              <a:ext uri="{FF2B5EF4-FFF2-40B4-BE49-F238E27FC236}">
                <a16:creationId xmlns:a16="http://schemas.microsoft.com/office/drawing/2014/main" id="{0367786F-6E47-4959-4DA1-9ABED6D3A1FB}"/>
              </a:ext>
            </a:extLst>
          </p:cNvPr>
          <p:cNvSpPr>
            <a:spLocks noGrp="1"/>
          </p:cNvSpPr>
          <p:nvPr>
            <p:ph type="pic" sz="quarter" idx="13"/>
          </p:nvPr>
        </p:nvSpPr>
        <p:spPr>
          <a:xfrm>
            <a:off x="8994655"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tx2"/>
                </a:solidFill>
                <a:latin typeface="Figtree" pitchFamily="2" charset="0"/>
              </a:defRPr>
            </a:lvl1pPr>
          </a:lstStyle>
          <a:p>
            <a:r>
              <a:rPr lang="en-US"/>
              <a:t>Click icon to add picture</a:t>
            </a:r>
          </a:p>
        </p:txBody>
      </p:sp>
      <p:sp>
        <p:nvSpPr>
          <p:cNvPr id="9" name="Text Placeholder 3">
            <a:extLst>
              <a:ext uri="{FF2B5EF4-FFF2-40B4-BE49-F238E27FC236}">
                <a16:creationId xmlns:a16="http://schemas.microsoft.com/office/drawing/2014/main" id="{CE6BB19F-3EAD-37C6-99E9-FE43CFE0A01A}"/>
              </a:ext>
            </a:extLst>
          </p:cNvPr>
          <p:cNvSpPr>
            <a:spLocks noGrp="1"/>
          </p:cNvSpPr>
          <p:nvPr>
            <p:ph type="body" sz="quarter" idx="14" hasCustomPrompt="1"/>
          </p:nvPr>
        </p:nvSpPr>
        <p:spPr>
          <a:xfrm>
            <a:off x="8138652" y="4052415"/>
            <a:ext cx="3347130" cy="358310"/>
          </a:xfrm>
          <a:prstGeom prst="rect">
            <a:avLst/>
          </a:prstGeom>
        </p:spPr>
        <p:txBody>
          <a:bodyPr lIns="0" tIns="0" rIns="0" bIns="0"/>
          <a:lstStyle>
            <a:lvl1pPr algn="ctr">
              <a:defRPr sz="2400" b="1" i="0" spc="100" baseline="0">
                <a:solidFill>
                  <a:schemeClr val="tx2"/>
                </a:solidFill>
                <a:latin typeface="Figtree" pitchFamily="2" charset="0"/>
              </a:defRPr>
            </a:lvl1pPr>
          </a:lstStyle>
          <a:p>
            <a:pPr lvl="0"/>
            <a:r>
              <a:rPr lang="en-US"/>
              <a:t>Add name 3 here</a:t>
            </a:r>
          </a:p>
        </p:txBody>
      </p:sp>
      <p:sp>
        <p:nvSpPr>
          <p:cNvPr id="10" name="Text Placeholder 3">
            <a:extLst>
              <a:ext uri="{FF2B5EF4-FFF2-40B4-BE49-F238E27FC236}">
                <a16:creationId xmlns:a16="http://schemas.microsoft.com/office/drawing/2014/main" id="{D6362A01-4F7E-12C1-06A5-57C365F7EE93}"/>
              </a:ext>
            </a:extLst>
          </p:cNvPr>
          <p:cNvSpPr>
            <a:spLocks noGrp="1"/>
          </p:cNvSpPr>
          <p:nvPr>
            <p:ph type="body" sz="quarter" idx="15" hasCustomPrompt="1"/>
          </p:nvPr>
        </p:nvSpPr>
        <p:spPr>
          <a:xfrm>
            <a:off x="8138652" y="4489225"/>
            <a:ext cx="3347130" cy="654194"/>
          </a:xfrm>
          <a:prstGeom prst="rect">
            <a:avLst/>
          </a:prstGeom>
        </p:spPr>
        <p:txBody>
          <a:bodyPr lIns="0" tIns="0" rIns="0" bIns="0">
            <a:normAutofit/>
          </a:bodyPr>
          <a:lstStyle>
            <a:lvl1pPr algn="ctr">
              <a:lnSpc>
                <a:spcPts val="1820"/>
              </a:lnSpc>
              <a:defRPr sz="1800" b="0" i="0" spc="30" baseline="0">
                <a:solidFill>
                  <a:schemeClr val="tx2"/>
                </a:solidFill>
                <a:latin typeface="Figtree" pitchFamily="2" charset="0"/>
              </a:defRPr>
            </a:lvl1pPr>
          </a:lstStyle>
          <a:p>
            <a:pPr lvl="0"/>
            <a:r>
              <a:rPr lang="en-US"/>
              <a:t>Add job title 3 here</a:t>
            </a:r>
          </a:p>
        </p:txBody>
      </p:sp>
      <p:sp>
        <p:nvSpPr>
          <p:cNvPr id="11" name="Picture Placeholder 3">
            <a:extLst>
              <a:ext uri="{FF2B5EF4-FFF2-40B4-BE49-F238E27FC236}">
                <a16:creationId xmlns:a16="http://schemas.microsoft.com/office/drawing/2014/main" id="{4C2F2DBA-8F7D-0796-66C4-91E6D5F26D8A}"/>
              </a:ext>
            </a:extLst>
          </p:cNvPr>
          <p:cNvSpPr>
            <a:spLocks noGrp="1"/>
          </p:cNvSpPr>
          <p:nvPr>
            <p:ph type="pic" sz="quarter" idx="16"/>
          </p:nvPr>
        </p:nvSpPr>
        <p:spPr>
          <a:xfrm>
            <a:off x="1562219"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tx2"/>
                </a:solidFill>
                <a:latin typeface="Figtree" pitchFamily="2" charset="0"/>
              </a:defRPr>
            </a:lvl1pPr>
          </a:lstStyle>
          <a:p>
            <a:r>
              <a:rPr lang="en-US"/>
              <a:t>Click icon to add picture</a:t>
            </a:r>
          </a:p>
        </p:txBody>
      </p:sp>
      <p:sp>
        <p:nvSpPr>
          <p:cNvPr id="12" name="Text Placeholder 3">
            <a:extLst>
              <a:ext uri="{FF2B5EF4-FFF2-40B4-BE49-F238E27FC236}">
                <a16:creationId xmlns:a16="http://schemas.microsoft.com/office/drawing/2014/main" id="{ED7A1417-5F4C-AAE0-EC86-1A0F054592D8}"/>
              </a:ext>
            </a:extLst>
          </p:cNvPr>
          <p:cNvSpPr>
            <a:spLocks noGrp="1"/>
          </p:cNvSpPr>
          <p:nvPr>
            <p:ph type="body" sz="quarter" idx="17" hasCustomPrompt="1"/>
          </p:nvPr>
        </p:nvSpPr>
        <p:spPr>
          <a:xfrm>
            <a:off x="706216" y="4052415"/>
            <a:ext cx="3347130" cy="358310"/>
          </a:xfrm>
          <a:prstGeom prst="rect">
            <a:avLst/>
          </a:prstGeom>
        </p:spPr>
        <p:txBody>
          <a:bodyPr lIns="0" tIns="0" rIns="0" bIns="0"/>
          <a:lstStyle>
            <a:lvl1pPr algn="ctr">
              <a:defRPr sz="2400" b="1" i="0" spc="100" baseline="0">
                <a:solidFill>
                  <a:schemeClr val="tx2"/>
                </a:solidFill>
                <a:latin typeface="Figtree" pitchFamily="2" charset="0"/>
              </a:defRPr>
            </a:lvl1pPr>
          </a:lstStyle>
          <a:p>
            <a:pPr lvl="0"/>
            <a:r>
              <a:rPr lang="en-US"/>
              <a:t>Add name 1 here</a:t>
            </a:r>
          </a:p>
        </p:txBody>
      </p:sp>
      <p:sp>
        <p:nvSpPr>
          <p:cNvPr id="13" name="Text Placeholder 3">
            <a:extLst>
              <a:ext uri="{FF2B5EF4-FFF2-40B4-BE49-F238E27FC236}">
                <a16:creationId xmlns:a16="http://schemas.microsoft.com/office/drawing/2014/main" id="{D67C252F-D0DF-346F-5949-779902953EF4}"/>
              </a:ext>
            </a:extLst>
          </p:cNvPr>
          <p:cNvSpPr>
            <a:spLocks noGrp="1"/>
          </p:cNvSpPr>
          <p:nvPr>
            <p:ph type="body" sz="quarter" idx="18" hasCustomPrompt="1"/>
          </p:nvPr>
        </p:nvSpPr>
        <p:spPr>
          <a:xfrm>
            <a:off x="706216" y="4489225"/>
            <a:ext cx="3347130" cy="654194"/>
          </a:xfrm>
          <a:prstGeom prst="rect">
            <a:avLst/>
          </a:prstGeom>
        </p:spPr>
        <p:txBody>
          <a:bodyPr lIns="0" tIns="0" rIns="0" bIns="0">
            <a:normAutofit/>
          </a:bodyPr>
          <a:lstStyle>
            <a:lvl1pPr algn="ctr">
              <a:lnSpc>
                <a:spcPts val="1820"/>
              </a:lnSpc>
              <a:defRPr sz="1800" b="0" i="0" spc="30" baseline="0">
                <a:solidFill>
                  <a:schemeClr val="tx2"/>
                </a:solidFill>
                <a:latin typeface="Figtree" pitchFamily="2" charset="0"/>
              </a:defRPr>
            </a:lvl1pPr>
          </a:lstStyle>
          <a:p>
            <a:pPr lvl="0"/>
            <a:r>
              <a:rPr lang="en-US"/>
              <a:t>Add job title 1 here</a:t>
            </a:r>
          </a:p>
        </p:txBody>
      </p:sp>
      <p:sp>
        <p:nvSpPr>
          <p:cNvPr id="14" name="Google Shape;268;p37">
            <a:extLst>
              <a:ext uri="{FF2B5EF4-FFF2-40B4-BE49-F238E27FC236}">
                <a16:creationId xmlns:a16="http://schemas.microsoft.com/office/drawing/2014/main" id="{8F123AD8-29E4-175E-884C-569524EAB097}"/>
              </a:ext>
            </a:extLst>
          </p:cNvPr>
          <p:cNvSpPr txBox="1">
            <a:spLocks noGrp="1"/>
          </p:cNvSpPr>
          <p:nvPr>
            <p:ph type="title" hasCustomPrompt="1"/>
          </p:nvPr>
        </p:nvSpPr>
        <p:spPr>
          <a:xfrm>
            <a:off x="3462000" y="596348"/>
            <a:ext cx="5268000" cy="654194"/>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2" name="TextBox 1">
            <a:extLst>
              <a:ext uri="{FF2B5EF4-FFF2-40B4-BE49-F238E27FC236}">
                <a16:creationId xmlns:a16="http://schemas.microsoft.com/office/drawing/2014/main" id="{30388D5F-0CC2-B128-B03E-80492E59C1F8}"/>
              </a:ext>
            </a:extLst>
          </p:cNvPr>
          <p:cNvSpPr txBox="1"/>
          <p:nvPr userDrawn="1"/>
        </p:nvSpPr>
        <p:spPr>
          <a:xfrm>
            <a:off x="4127161" y="-736197"/>
            <a:ext cx="3485249" cy="523220"/>
          </a:xfrm>
          <a:prstGeom prst="rect">
            <a:avLst/>
          </a:prstGeom>
          <a:noFill/>
        </p:spPr>
        <p:txBody>
          <a:bodyPr wrap="none" rtlCol="0">
            <a:spAutoFit/>
          </a:bodyPr>
          <a:lstStyle/>
          <a:p>
            <a:pPr algn="ctr"/>
            <a:r>
              <a:rPr lang="en-US">
                <a:solidFill>
                  <a:srgbClr val="FF0000"/>
                </a:solidFill>
                <a:latin typeface="Figtree" pitchFamily="2" charset="0"/>
              </a:rPr>
              <a:t>Headshots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Headshots</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14451C85-7707-7A6F-5391-7F4767A804DA}"/>
              </a:ext>
            </a:extLst>
          </p:cNvPr>
          <p:cNvSpPr/>
          <p:nvPr userDrawn="1"/>
        </p:nvSpPr>
        <p:spPr>
          <a:xfrm rot="10800000">
            <a:off x="5510020"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686237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0"/>
          </a:xfrm>
          <a:prstGeom prst="rect">
            <a:avLst/>
          </a:prstGeom>
        </p:spPr>
        <p:txBody>
          <a:bodyPr lIns="0" tIns="0" rIns="0" bIns="0"/>
          <a:lstStyle>
            <a:lvl1pPr>
              <a:defRPr sz="2400" b="0" i="0" spc="100" baseline="0">
                <a:solidFill>
                  <a:schemeClr val="tx2"/>
                </a:solidFill>
                <a:latin typeface="Figtree SemiBold" pitchFamily="2" charset="0"/>
              </a:defRPr>
            </a:lvl1pPr>
          </a:lstStyle>
          <a:p>
            <a:pPr lvl="0"/>
            <a:r>
              <a:rPr lang="en-US"/>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4"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7999" y="2930012"/>
            <a:ext cx="5268001" cy="3331640"/>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AA854C81-C3E7-1B12-9AC5-FD61003E5736}"/>
              </a:ext>
            </a:extLst>
          </p:cNvPr>
          <p:cNvSpPr txBox="1"/>
          <p:nvPr userDrawn="1"/>
        </p:nvSpPr>
        <p:spPr>
          <a:xfrm>
            <a:off x="7880905"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Medium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AB8736C2-50D2-EE1F-A8AF-8EFA2BB4BDB0}"/>
              </a:ext>
            </a:extLst>
          </p:cNvPr>
          <p:cNvSpPr/>
          <p:nvPr userDrawn="1"/>
        </p:nvSpPr>
        <p:spPr>
          <a:xfrm rot="10800000">
            <a:off x="9119494"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021164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b - Content page - Small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272;p38">
            <a:extLst>
              <a:ext uri="{FF2B5EF4-FFF2-40B4-BE49-F238E27FC236}">
                <a16:creationId xmlns:a16="http://schemas.microsoft.com/office/drawing/2014/main" id="{CD45FA0E-688E-D14A-AA0A-4997F56BDD2C}"/>
              </a:ext>
            </a:extLst>
          </p:cNvPr>
          <p:cNvSpPr>
            <a:spLocks noGrp="1"/>
          </p:cNvSpPr>
          <p:nvPr>
            <p:ph type="pic" idx="2"/>
          </p:nvPr>
        </p:nvSpPr>
        <p:spPr>
          <a:xfrm>
            <a:off x="8743594" y="0"/>
            <a:ext cx="3448405" cy="6858000"/>
          </a:xfrm>
          <a:prstGeom prst="rect">
            <a:avLst/>
          </a:prstGeom>
          <a:solidFill>
            <a:srgbClr val="4D38F5"/>
          </a:solidFill>
          <a:ln>
            <a:noFill/>
          </a:ln>
        </p:spPr>
        <p:txBody>
          <a:bodyPr/>
          <a:lstStyle>
            <a:lvl1pPr algn="ctr">
              <a:defRPr>
                <a:solidFill>
                  <a:schemeClr val="bg2"/>
                </a:solidFill>
              </a:defRPr>
            </a:lvl1pPr>
          </a:lstStyle>
          <a:p>
            <a:r>
              <a:rPr lang="en-US"/>
              <a:t>Click icon to add picture</a:t>
            </a:r>
          </a:p>
        </p:txBody>
      </p:sp>
      <p:sp>
        <p:nvSpPr>
          <p:cNvPr id="9" name="Text Placeholder 3">
            <a:extLst>
              <a:ext uri="{FF2B5EF4-FFF2-40B4-BE49-F238E27FC236}">
                <a16:creationId xmlns:a16="http://schemas.microsoft.com/office/drawing/2014/main" id="{380DFD67-DB40-4871-A4AC-1F65C5B839E3}"/>
              </a:ext>
            </a:extLst>
          </p:cNvPr>
          <p:cNvSpPr>
            <a:spLocks noGrp="1"/>
          </p:cNvSpPr>
          <p:nvPr>
            <p:ph type="body" sz="quarter" idx="10" hasCustomPrompt="1"/>
          </p:nvPr>
        </p:nvSpPr>
        <p:spPr>
          <a:xfrm>
            <a:off x="828000" y="2110399"/>
            <a:ext cx="7102662" cy="358310"/>
          </a:xfrm>
          <a:prstGeom prst="rect">
            <a:avLst/>
          </a:prstGeom>
        </p:spPr>
        <p:txBody>
          <a:bodyPr lIns="0" tIns="0" rIns="0" bIns="0"/>
          <a:lstStyle>
            <a:lvl1pPr>
              <a:defRPr sz="2400" b="0" i="0" spc="100" baseline="0">
                <a:solidFill>
                  <a:schemeClr val="tx2"/>
                </a:solidFill>
                <a:latin typeface="Figtree SemiBold" pitchFamily="2" charset="0"/>
              </a:defRPr>
            </a:lvl1pPr>
          </a:lstStyle>
          <a:p>
            <a:pPr lvl="0"/>
            <a:r>
              <a:rPr lang="en-US"/>
              <a:t>Subtitle 1</a:t>
            </a:r>
          </a:p>
        </p:txBody>
      </p:sp>
      <p:sp>
        <p:nvSpPr>
          <p:cNvPr id="10" name="Google Shape;268;p37">
            <a:extLst>
              <a:ext uri="{FF2B5EF4-FFF2-40B4-BE49-F238E27FC236}">
                <a16:creationId xmlns:a16="http://schemas.microsoft.com/office/drawing/2014/main" id="{A1AE1A34-72A5-8A05-E630-8C71933419A0}"/>
              </a:ext>
            </a:extLst>
          </p:cNvPr>
          <p:cNvSpPr txBox="1">
            <a:spLocks noGrp="1"/>
          </p:cNvSpPr>
          <p:nvPr>
            <p:ph type="title" hasCustomPrompt="1"/>
          </p:nvPr>
        </p:nvSpPr>
        <p:spPr>
          <a:xfrm>
            <a:off x="828000" y="596348"/>
            <a:ext cx="7102662"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Text Placeholder 3">
            <a:extLst>
              <a:ext uri="{FF2B5EF4-FFF2-40B4-BE49-F238E27FC236}">
                <a16:creationId xmlns:a16="http://schemas.microsoft.com/office/drawing/2014/main" id="{42D706E6-AF40-129C-90EF-9A704944E8B2}"/>
              </a:ext>
            </a:extLst>
          </p:cNvPr>
          <p:cNvSpPr>
            <a:spLocks noGrp="1"/>
          </p:cNvSpPr>
          <p:nvPr>
            <p:ph type="body" sz="quarter" idx="11" hasCustomPrompt="1"/>
          </p:nvPr>
        </p:nvSpPr>
        <p:spPr>
          <a:xfrm>
            <a:off x="827999" y="2930012"/>
            <a:ext cx="7102661" cy="3331640"/>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EE14A287-7DED-B263-F205-40ED0CCBA6B2}"/>
              </a:ext>
            </a:extLst>
          </p:cNvPr>
          <p:cNvSpPr txBox="1"/>
          <p:nvPr userDrawn="1"/>
        </p:nvSpPr>
        <p:spPr>
          <a:xfrm>
            <a:off x="8743594"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Small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5BC07E06-F78E-E693-2D3E-3632EF881EB6}"/>
              </a:ext>
            </a:extLst>
          </p:cNvPr>
          <p:cNvSpPr/>
          <p:nvPr userDrawn="1"/>
        </p:nvSpPr>
        <p:spPr>
          <a:xfrm rot="10800000">
            <a:off x="9982183"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944233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a - 2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82EB87E2-085A-3C0E-DA57-1F383F878603}"/>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E31298-2374-8635-416C-DE5CCF08FD6A}"/>
              </a:ext>
            </a:extLst>
          </p:cNvPr>
          <p:cNvSpPr>
            <a:spLocks noGrp="1"/>
          </p:cNvSpPr>
          <p:nvPr>
            <p:ph type="body" sz="quarter" idx="10" hasCustomPrompt="1"/>
          </p:nvPr>
        </p:nvSpPr>
        <p:spPr>
          <a:xfrm>
            <a:off x="828000" y="2251076"/>
            <a:ext cx="3986834"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 here</a:t>
            </a:r>
          </a:p>
        </p:txBody>
      </p:sp>
      <p:sp>
        <p:nvSpPr>
          <p:cNvPr id="9" name="Text Placeholder 3">
            <a:extLst>
              <a:ext uri="{FF2B5EF4-FFF2-40B4-BE49-F238E27FC236}">
                <a16:creationId xmlns:a16="http://schemas.microsoft.com/office/drawing/2014/main" id="{17DD52FE-9691-3D09-2C69-11570EB559F7}"/>
              </a:ext>
            </a:extLst>
          </p:cNvPr>
          <p:cNvSpPr>
            <a:spLocks noGrp="1"/>
          </p:cNvSpPr>
          <p:nvPr>
            <p:ph type="body" sz="quarter" idx="12" hasCustomPrompt="1"/>
          </p:nvPr>
        </p:nvSpPr>
        <p:spPr>
          <a:xfrm>
            <a:off x="6350290" y="2251077"/>
            <a:ext cx="3986834" cy="358310"/>
          </a:xfrm>
          <a:prstGeom prst="rect">
            <a:avLst/>
          </a:prstGeom>
        </p:spPr>
        <p:txBody>
          <a:bodyPr lIns="0" tIns="0" rIns="0" bIns="0" anchor="b"/>
          <a:lstStyle>
            <a:lvl1pPr>
              <a:defRPr sz="2400" b="1" i="0" spc="100" baseline="0">
                <a:solidFill>
                  <a:schemeClr val="tx2"/>
                </a:solidFill>
                <a:latin typeface="Figtree SemiBold" pitchFamily="2" charset="0"/>
              </a:defRPr>
            </a:lvl1pPr>
          </a:lstStyle>
          <a:p>
            <a:pPr lvl="0"/>
            <a:r>
              <a:rPr lang="en-US"/>
              <a:t>Add subtitle 2 here</a:t>
            </a:r>
          </a:p>
        </p:txBody>
      </p:sp>
      <p:sp>
        <p:nvSpPr>
          <p:cNvPr id="10" name="TextBox 9">
            <a:extLst>
              <a:ext uri="{FF2B5EF4-FFF2-40B4-BE49-F238E27FC236}">
                <a16:creationId xmlns:a16="http://schemas.microsoft.com/office/drawing/2014/main" id="{1439F7E2-34F9-1F29-A48C-4B939B949439}"/>
              </a:ext>
            </a:extLst>
          </p:cNvPr>
          <p:cNvSpPr txBox="1"/>
          <p:nvPr userDrawn="1"/>
        </p:nvSpPr>
        <p:spPr>
          <a:xfrm>
            <a:off x="9941668" y="5000017"/>
            <a:ext cx="184731" cy="307777"/>
          </a:xfrm>
          <a:prstGeom prst="rect">
            <a:avLst/>
          </a:prstGeom>
          <a:noFill/>
        </p:spPr>
        <p:txBody>
          <a:bodyPr wrap="none" rtlCol="0">
            <a:spAutoFit/>
          </a:bodyPr>
          <a:lstStyle/>
          <a:p>
            <a:endParaRPr lang="en-US">
              <a:solidFill>
                <a:schemeClr val="tx2"/>
              </a:solidFill>
            </a:endParaRPr>
          </a:p>
        </p:txBody>
      </p:sp>
      <p:sp>
        <p:nvSpPr>
          <p:cNvPr id="11" name="Text Placeholder 3">
            <a:extLst>
              <a:ext uri="{FF2B5EF4-FFF2-40B4-BE49-F238E27FC236}">
                <a16:creationId xmlns:a16="http://schemas.microsoft.com/office/drawing/2014/main" id="{0A2FBCB1-02DF-4B33-B812-DFE2873390AE}"/>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2" name="Text Placeholder 3">
            <a:extLst>
              <a:ext uri="{FF2B5EF4-FFF2-40B4-BE49-F238E27FC236}">
                <a16:creationId xmlns:a16="http://schemas.microsoft.com/office/drawing/2014/main" id="{F112056D-ED62-8C99-6D5D-C3EFD7C4B1EB}"/>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Tree>
    <p:extLst>
      <p:ext uri="{BB962C8B-B14F-4D97-AF65-F5344CB8AC3E}">
        <p14:creationId xmlns:p14="http://schemas.microsoft.com/office/powerpoint/2010/main" val="393344892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b - 2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1D6EB280-AF37-B708-9986-87BDEDD90ABC}"/>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Box 7">
            <a:extLst>
              <a:ext uri="{FF2B5EF4-FFF2-40B4-BE49-F238E27FC236}">
                <a16:creationId xmlns:a16="http://schemas.microsoft.com/office/drawing/2014/main" id="{8EA3E142-7FC0-E609-6364-DCC178456C31}"/>
              </a:ext>
            </a:extLst>
          </p:cNvPr>
          <p:cNvSpPr txBox="1"/>
          <p:nvPr userDrawn="1"/>
        </p:nvSpPr>
        <p:spPr>
          <a:xfrm>
            <a:off x="9941668" y="5000017"/>
            <a:ext cx="184731" cy="307777"/>
          </a:xfrm>
          <a:prstGeom prst="rect">
            <a:avLst/>
          </a:prstGeom>
          <a:noFill/>
        </p:spPr>
        <p:txBody>
          <a:bodyPr wrap="none" rtlCol="0">
            <a:spAutoFit/>
          </a:bodyPr>
          <a:lstStyle/>
          <a:p>
            <a:endParaRPr lang="en-US">
              <a:solidFill>
                <a:schemeClr val="tx2"/>
              </a:solidFill>
            </a:endParaRPr>
          </a:p>
        </p:txBody>
      </p:sp>
      <p:sp>
        <p:nvSpPr>
          <p:cNvPr id="9" name="Picture Placeholder 11">
            <a:extLst>
              <a:ext uri="{FF2B5EF4-FFF2-40B4-BE49-F238E27FC236}">
                <a16:creationId xmlns:a16="http://schemas.microsoft.com/office/drawing/2014/main" id="{FDFB280F-D93D-A1C3-609D-50299760B657}"/>
              </a:ext>
            </a:extLst>
          </p:cNvPr>
          <p:cNvSpPr>
            <a:spLocks noGrp="1"/>
          </p:cNvSpPr>
          <p:nvPr>
            <p:ph type="pic" sz="quarter" idx="16" hasCustomPrompt="1"/>
          </p:nvPr>
        </p:nvSpPr>
        <p:spPr>
          <a:xfrm>
            <a:off x="828001" y="2251076"/>
            <a:ext cx="448350" cy="358310"/>
          </a:xfrm>
          <a:prstGeom prst="rect">
            <a:avLst/>
          </a:prstGeom>
        </p:spPr>
        <p:txBody>
          <a:bodyPr/>
          <a:lstStyle>
            <a:lvl1pPr>
              <a:defRPr sz="1100">
                <a:solidFill>
                  <a:schemeClr val="tx2"/>
                </a:solidFill>
                <a:latin typeface="Outfit" pitchFamily="2" charset="0"/>
              </a:defRPr>
            </a:lvl1pPr>
          </a:lstStyle>
          <a:p>
            <a:r>
              <a:rPr lang="en-US"/>
              <a:t>Icon</a:t>
            </a:r>
          </a:p>
        </p:txBody>
      </p:sp>
      <p:sp>
        <p:nvSpPr>
          <p:cNvPr id="10" name="Picture Placeholder 11">
            <a:extLst>
              <a:ext uri="{FF2B5EF4-FFF2-40B4-BE49-F238E27FC236}">
                <a16:creationId xmlns:a16="http://schemas.microsoft.com/office/drawing/2014/main" id="{9B4C6244-66A5-1CBB-020B-E28B6269904F}"/>
              </a:ext>
            </a:extLst>
          </p:cNvPr>
          <p:cNvSpPr>
            <a:spLocks noGrp="1"/>
          </p:cNvSpPr>
          <p:nvPr>
            <p:ph type="pic" sz="quarter" idx="17" hasCustomPrompt="1"/>
          </p:nvPr>
        </p:nvSpPr>
        <p:spPr>
          <a:xfrm>
            <a:off x="6370692" y="2251076"/>
            <a:ext cx="448350" cy="358310"/>
          </a:xfrm>
          <a:prstGeom prst="rect">
            <a:avLst/>
          </a:prstGeom>
        </p:spPr>
        <p:txBody>
          <a:bodyPr/>
          <a:lstStyle>
            <a:lvl1pPr>
              <a:defRPr sz="1100">
                <a:solidFill>
                  <a:schemeClr val="tx2"/>
                </a:solidFill>
                <a:latin typeface="Outfit" pitchFamily="2" charset="0"/>
              </a:defRPr>
            </a:lvl1pPr>
          </a:lstStyle>
          <a:p>
            <a:r>
              <a:rPr lang="en-US"/>
              <a:t>Icon</a:t>
            </a:r>
          </a:p>
        </p:txBody>
      </p:sp>
      <p:sp>
        <p:nvSpPr>
          <p:cNvPr id="11" name="Text Placeholder 3">
            <a:extLst>
              <a:ext uri="{FF2B5EF4-FFF2-40B4-BE49-F238E27FC236}">
                <a16:creationId xmlns:a16="http://schemas.microsoft.com/office/drawing/2014/main" id="{7C9926CA-0870-67CB-0179-0488E61804F4}"/>
              </a:ext>
            </a:extLst>
          </p:cNvPr>
          <p:cNvSpPr>
            <a:spLocks noGrp="1"/>
          </p:cNvSpPr>
          <p:nvPr>
            <p:ph type="body" sz="quarter" idx="18" hasCustomPrompt="1"/>
          </p:nvPr>
        </p:nvSpPr>
        <p:spPr>
          <a:xfrm>
            <a:off x="1474769" y="2251076"/>
            <a:ext cx="4346539"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 here</a:t>
            </a:r>
          </a:p>
        </p:txBody>
      </p:sp>
      <p:sp>
        <p:nvSpPr>
          <p:cNvPr id="12" name="Text Placeholder 3">
            <a:extLst>
              <a:ext uri="{FF2B5EF4-FFF2-40B4-BE49-F238E27FC236}">
                <a16:creationId xmlns:a16="http://schemas.microsoft.com/office/drawing/2014/main" id="{1C47B419-9C1F-196A-4069-FC585623AE62}"/>
              </a:ext>
            </a:extLst>
          </p:cNvPr>
          <p:cNvSpPr>
            <a:spLocks noGrp="1"/>
          </p:cNvSpPr>
          <p:nvPr>
            <p:ph type="body" sz="quarter" idx="19" hasCustomPrompt="1"/>
          </p:nvPr>
        </p:nvSpPr>
        <p:spPr>
          <a:xfrm>
            <a:off x="6997061" y="2252173"/>
            <a:ext cx="4346539"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2 here</a:t>
            </a:r>
          </a:p>
        </p:txBody>
      </p:sp>
      <p:sp>
        <p:nvSpPr>
          <p:cNvPr id="13" name="Text Placeholder 3">
            <a:extLst>
              <a:ext uri="{FF2B5EF4-FFF2-40B4-BE49-F238E27FC236}">
                <a16:creationId xmlns:a16="http://schemas.microsoft.com/office/drawing/2014/main" id="{AC2ABAF8-99CA-9095-3B9D-1BFD8B082C97}"/>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4" name="Text Placeholder 3">
            <a:extLst>
              <a:ext uri="{FF2B5EF4-FFF2-40B4-BE49-F238E27FC236}">
                <a16:creationId xmlns:a16="http://schemas.microsoft.com/office/drawing/2014/main" id="{69154D34-3CE5-2E61-6B17-B2234408B630}"/>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
        <p:nvSpPr>
          <p:cNvPr id="2" name="TextBox 1">
            <a:extLst>
              <a:ext uri="{FF2B5EF4-FFF2-40B4-BE49-F238E27FC236}">
                <a16:creationId xmlns:a16="http://schemas.microsoft.com/office/drawing/2014/main" id="{016E1A2D-76D0-5F48-8DAC-16C8C71EA2C3}"/>
              </a:ext>
            </a:extLst>
          </p:cNvPr>
          <p:cNvSpPr txBox="1"/>
          <p:nvPr userDrawn="1"/>
        </p:nvSpPr>
        <p:spPr>
          <a:xfrm>
            <a:off x="-2114118" y="1961954"/>
            <a:ext cx="1895071"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Light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3" name="Triangle 2">
            <a:extLst>
              <a:ext uri="{FF2B5EF4-FFF2-40B4-BE49-F238E27FC236}">
                <a16:creationId xmlns:a16="http://schemas.microsoft.com/office/drawing/2014/main" id="{2CD00F38-C78D-23BF-7A7C-2B97899D50EC}"/>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396671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a - 3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034512AD-B6B1-3D2D-8D2F-1DA3AB9BA065}"/>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FE91BBB8-3C2D-5D3F-789E-8B359685F623}"/>
              </a:ext>
            </a:extLst>
          </p:cNvPr>
          <p:cNvSpPr>
            <a:spLocks noGrp="1"/>
          </p:cNvSpPr>
          <p:nvPr>
            <p:ph type="body" sz="quarter" idx="10" hasCustomPrompt="1"/>
          </p:nvPr>
        </p:nvSpPr>
        <p:spPr>
          <a:xfrm>
            <a:off x="828000" y="2251076"/>
            <a:ext cx="3208741"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 here</a:t>
            </a:r>
          </a:p>
        </p:txBody>
      </p:sp>
      <p:sp>
        <p:nvSpPr>
          <p:cNvPr id="5" name="Text Placeholder 3">
            <a:extLst>
              <a:ext uri="{FF2B5EF4-FFF2-40B4-BE49-F238E27FC236}">
                <a16:creationId xmlns:a16="http://schemas.microsoft.com/office/drawing/2014/main" id="{F614F381-9BA6-EF42-EFA7-42B89C536F9C}"/>
              </a:ext>
            </a:extLst>
          </p:cNvPr>
          <p:cNvSpPr>
            <a:spLocks noGrp="1"/>
          </p:cNvSpPr>
          <p:nvPr>
            <p:ph type="body" sz="quarter" idx="16" hasCustomPrompt="1"/>
          </p:nvPr>
        </p:nvSpPr>
        <p:spPr>
          <a:xfrm>
            <a:off x="4481428" y="2251076"/>
            <a:ext cx="3208741"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2 here</a:t>
            </a:r>
          </a:p>
        </p:txBody>
      </p:sp>
      <p:sp>
        <p:nvSpPr>
          <p:cNvPr id="6" name="Text Placeholder 3">
            <a:extLst>
              <a:ext uri="{FF2B5EF4-FFF2-40B4-BE49-F238E27FC236}">
                <a16:creationId xmlns:a16="http://schemas.microsoft.com/office/drawing/2014/main" id="{A97DEBC5-57F3-8071-9E59-575A4E3B7684}"/>
              </a:ext>
            </a:extLst>
          </p:cNvPr>
          <p:cNvSpPr>
            <a:spLocks noGrp="1"/>
          </p:cNvSpPr>
          <p:nvPr>
            <p:ph type="body" sz="quarter" idx="17" hasCustomPrompt="1"/>
          </p:nvPr>
        </p:nvSpPr>
        <p:spPr>
          <a:xfrm>
            <a:off x="8155259" y="2251076"/>
            <a:ext cx="3208741"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3 here</a:t>
            </a:r>
          </a:p>
        </p:txBody>
      </p:sp>
      <p:sp>
        <p:nvSpPr>
          <p:cNvPr id="7" name="Text Placeholder 3">
            <a:extLst>
              <a:ext uri="{FF2B5EF4-FFF2-40B4-BE49-F238E27FC236}">
                <a16:creationId xmlns:a16="http://schemas.microsoft.com/office/drawing/2014/main" id="{E192B5D1-8AF0-F622-9D7F-1C6B71F56DA8}"/>
              </a:ext>
            </a:extLst>
          </p:cNvPr>
          <p:cNvSpPr>
            <a:spLocks noGrp="1"/>
          </p:cNvSpPr>
          <p:nvPr>
            <p:ph type="body" sz="quarter" idx="14" hasCustomPrompt="1"/>
          </p:nvPr>
        </p:nvSpPr>
        <p:spPr>
          <a:xfrm>
            <a:off x="827999" y="3070689"/>
            <a:ext cx="320874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8" name="Text Placeholder 3">
            <a:extLst>
              <a:ext uri="{FF2B5EF4-FFF2-40B4-BE49-F238E27FC236}">
                <a16:creationId xmlns:a16="http://schemas.microsoft.com/office/drawing/2014/main" id="{1E8C84B4-8290-DEDA-BE83-C6B37CD2958A}"/>
              </a:ext>
            </a:extLst>
          </p:cNvPr>
          <p:cNvSpPr>
            <a:spLocks noGrp="1"/>
          </p:cNvSpPr>
          <p:nvPr>
            <p:ph type="body" sz="quarter" idx="18" hasCustomPrompt="1"/>
          </p:nvPr>
        </p:nvSpPr>
        <p:spPr>
          <a:xfrm>
            <a:off x="4481427" y="3070689"/>
            <a:ext cx="320874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
        <p:nvSpPr>
          <p:cNvPr id="9" name="Text Placeholder 3">
            <a:extLst>
              <a:ext uri="{FF2B5EF4-FFF2-40B4-BE49-F238E27FC236}">
                <a16:creationId xmlns:a16="http://schemas.microsoft.com/office/drawing/2014/main" id="{EDF857BE-F95C-AC2F-43C2-F5D4D703B945}"/>
              </a:ext>
            </a:extLst>
          </p:cNvPr>
          <p:cNvSpPr>
            <a:spLocks noGrp="1"/>
          </p:cNvSpPr>
          <p:nvPr>
            <p:ph type="body" sz="quarter" idx="19" hasCustomPrompt="1"/>
          </p:nvPr>
        </p:nvSpPr>
        <p:spPr>
          <a:xfrm>
            <a:off x="8155259" y="3070689"/>
            <a:ext cx="320874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3 here</a:t>
            </a:r>
            <a:endParaRPr lang="en-US"/>
          </a:p>
        </p:txBody>
      </p:sp>
    </p:spTree>
    <p:extLst>
      <p:ext uri="{BB962C8B-B14F-4D97-AF65-F5344CB8AC3E}">
        <p14:creationId xmlns:p14="http://schemas.microsoft.com/office/powerpoint/2010/main" val="386856935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6b - 3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2">
            <a:extLst>
              <a:ext uri="{FF2B5EF4-FFF2-40B4-BE49-F238E27FC236}">
                <a16:creationId xmlns:a16="http://schemas.microsoft.com/office/drawing/2014/main" id="{F1CDAEC0-0E2E-3B40-3C53-3CA402F9404F}"/>
              </a:ext>
            </a:extLst>
          </p:cNvPr>
          <p:cNvSpPr>
            <a:spLocks noGrp="1"/>
          </p:cNvSpPr>
          <p:nvPr>
            <p:ph type="pic" sz="quarter" idx="23"/>
          </p:nvPr>
        </p:nvSpPr>
        <p:spPr>
          <a:xfrm>
            <a:off x="828000" y="2251076"/>
            <a:ext cx="368910" cy="358310"/>
          </a:xfrm>
          <a:prstGeom prst="rect">
            <a:avLst/>
          </a:prstGeom>
        </p:spPr>
        <p:txBody>
          <a:bodyPr lIns="0" rIns="0"/>
          <a:lstStyle>
            <a:lvl1pPr>
              <a:defRPr>
                <a:solidFill>
                  <a:schemeClr val="tx2"/>
                </a:solidFill>
              </a:defRPr>
            </a:lvl1pPr>
          </a:lstStyle>
          <a:p>
            <a:endParaRPr lang="en-US"/>
          </a:p>
        </p:txBody>
      </p:sp>
      <p:sp>
        <p:nvSpPr>
          <p:cNvPr id="4" name="Picture Placeholder 22">
            <a:extLst>
              <a:ext uri="{FF2B5EF4-FFF2-40B4-BE49-F238E27FC236}">
                <a16:creationId xmlns:a16="http://schemas.microsoft.com/office/drawing/2014/main" id="{842071EE-D647-E7C7-E6D9-88EA60304B3F}"/>
              </a:ext>
            </a:extLst>
          </p:cNvPr>
          <p:cNvSpPr>
            <a:spLocks noGrp="1"/>
          </p:cNvSpPr>
          <p:nvPr>
            <p:ph type="pic" sz="quarter" idx="25"/>
          </p:nvPr>
        </p:nvSpPr>
        <p:spPr>
          <a:xfrm>
            <a:off x="4481429" y="2251076"/>
            <a:ext cx="368910" cy="358310"/>
          </a:xfrm>
          <a:prstGeom prst="rect">
            <a:avLst/>
          </a:prstGeom>
        </p:spPr>
        <p:txBody>
          <a:bodyPr lIns="0" rIns="0"/>
          <a:lstStyle>
            <a:lvl1pPr>
              <a:defRPr>
                <a:solidFill>
                  <a:schemeClr val="tx2"/>
                </a:solidFill>
              </a:defRPr>
            </a:lvl1pPr>
          </a:lstStyle>
          <a:p>
            <a:endParaRPr lang="en-US"/>
          </a:p>
        </p:txBody>
      </p:sp>
      <p:sp>
        <p:nvSpPr>
          <p:cNvPr id="5" name="Picture Placeholder 22">
            <a:extLst>
              <a:ext uri="{FF2B5EF4-FFF2-40B4-BE49-F238E27FC236}">
                <a16:creationId xmlns:a16="http://schemas.microsoft.com/office/drawing/2014/main" id="{A8F068FB-E4A1-28A2-EC69-09097A1892DA}"/>
              </a:ext>
            </a:extLst>
          </p:cNvPr>
          <p:cNvSpPr>
            <a:spLocks noGrp="1"/>
          </p:cNvSpPr>
          <p:nvPr>
            <p:ph type="pic" sz="quarter" idx="27"/>
          </p:nvPr>
        </p:nvSpPr>
        <p:spPr>
          <a:xfrm>
            <a:off x="8134859" y="2251076"/>
            <a:ext cx="368910" cy="358310"/>
          </a:xfrm>
          <a:prstGeom prst="rect">
            <a:avLst/>
          </a:prstGeom>
        </p:spPr>
        <p:txBody>
          <a:bodyPr lIns="0" rIns="0"/>
          <a:lstStyle>
            <a:lvl1pPr>
              <a:defRPr>
                <a:solidFill>
                  <a:schemeClr val="tx2"/>
                </a:solidFill>
              </a:defRPr>
            </a:lvl1pPr>
          </a:lstStyle>
          <a:p>
            <a:endParaRPr lang="en-US"/>
          </a:p>
        </p:txBody>
      </p:sp>
      <p:sp>
        <p:nvSpPr>
          <p:cNvPr id="6" name="Google Shape;268;p37">
            <a:extLst>
              <a:ext uri="{FF2B5EF4-FFF2-40B4-BE49-F238E27FC236}">
                <a16:creationId xmlns:a16="http://schemas.microsoft.com/office/drawing/2014/main" id="{BFE891B5-87BF-CC30-FCCF-84B82A54BCCB}"/>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7" name="Text Placeholder 3">
            <a:extLst>
              <a:ext uri="{FF2B5EF4-FFF2-40B4-BE49-F238E27FC236}">
                <a16:creationId xmlns:a16="http://schemas.microsoft.com/office/drawing/2014/main" id="{87F697B3-8AD8-7374-73D6-F8899EB22750}"/>
              </a:ext>
            </a:extLst>
          </p:cNvPr>
          <p:cNvSpPr>
            <a:spLocks noGrp="1"/>
          </p:cNvSpPr>
          <p:nvPr>
            <p:ph type="body" sz="quarter" idx="28" hasCustomPrompt="1"/>
          </p:nvPr>
        </p:nvSpPr>
        <p:spPr>
          <a:xfrm>
            <a:off x="1317357" y="2251076"/>
            <a:ext cx="2719384"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a:t>
            </a:r>
          </a:p>
        </p:txBody>
      </p:sp>
      <p:sp>
        <p:nvSpPr>
          <p:cNvPr id="8" name="Text Placeholder 3">
            <a:extLst>
              <a:ext uri="{FF2B5EF4-FFF2-40B4-BE49-F238E27FC236}">
                <a16:creationId xmlns:a16="http://schemas.microsoft.com/office/drawing/2014/main" id="{C50C787D-8D88-5E79-FCC8-3B3D1C780767}"/>
              </a:ext>
            </a:extLst>
          </p:cNvPr>
          <p:cNvSpPr>
            <a:spLocks noGrp="1"/>
          </p:cNvSpPr>
          <p:nvPr>
            <p:ph type="body" sz="quarter" idx="29" hasCustomPrompt="1"/>
          </p:nvPr>
        </p:nvSpPr>
        <p:spPr>
          <a:xfrm>
            <a:off x="4970785" y="2239372"/>
            <a:ext cx="2719384"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2</a:t>
            </a:r>
          </a:p>
        </p:txBody>
      </p:sp>
      <p:sp>
        <p:nvSpPr>
          <p:cNvPr id="9" name="Text Placeholder 3">
            <a:extLst>
              <a:ext uri="{FF2B5EF4-FFF2-40B4-BE49-F238E27FC236}">
                <a16:creationId xmlns:a16="http://schemas.microsoft.com/office/drawing/2014/main" id="{F827A52B-D652-C6AB-EEDD-4CF8898F98EC}"/>
              </a:ext>
            </a:extLst>
          </p:cNvPr>
          <p:cNvSpPr>
            <a:spLocks noGrp="1"/>
          </p:cNvSpPr>
          <p:nvPr>
            <p:ph type="body" sz="quarter" idx="30" hasCustomPrompt="1"/>
          </p:nvPr>
        </p:nvSpPr>
        <p:spPr>
          <a:xfrm>
            <a:off x="8624216" y="2239372"/>
            <a:ext cx="2719384"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3</a:t>
            </a:r>
          </a:p>
        </p:txBody>
      </p:sp>
      <p:sp>
        <p:nvSpPr>
          <p:cNvPr id="10" name="Text Placeholder 3">
            <a:extLst>
              <a:ext uri="{FF2B5EF4-FFF2-40B4-BE49-F238E27FC236}">
                <a16:creationId xmlns:a16="http://schemas.microsoft.com/office/drawing/2014/main" id="{772B5A39-62D1-DE2F-2A05-4B3C1691AA45}"/>
              </a:ext>
            </a:extLst>
          </p:cNvPr>
          <p:cNvSpPr>
            <a:spLocks noGrp="1"/>
          </p:cNvSpPr>
          <p:nvPr>
            <p:ph type="body" sz="quarter" idx="14" hasCustomPrompt="1"/>
          </p:nvPr>
        </p:nvSpPr>
        <p:spPr>
          <a:xfrm>
            <a:off x="827999" y="3070689"/>
            <a:ext cx="320874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1" name="Text Placeholder 3">
            <a:extLst>
              <a:ext uri="{FF2B5EF4-FFF2-40B4-BE49-F238E27FC236}">
                <a16:creationId xmlns:a16="http://schemas.microsoft.com/office/drawing/2014/main" id="{25B2D1E0-50DF-6634-8D6E-B269F94C96E9}"/>
              </a:ext>
            </a:extLst>
          </p:cNvPr>
          <p:cNvSpPr>
            <a:spLocks noGrp="1"/>
          </p:cNvSpPr>
          <p:nvPr>
            <p:ph type="body" sz="quarter" idx="31" hasCustomPrompt="1"/>
          </p:nvPr>
        </p:nvSpPr>
        <p:spPr>
          <a:xfrm>
            <a:off x="4481428" y="3070689"/>
            <a:ext cx="320874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
        <p:nvSpPr>
          <p:cNvPr id="12" name="Text Placeholder 3">
            <a:extLst>
              <a:ext uri="{FF2B5EF4-FFF2-40B4-BE49-F238E27FC236}">
                <a16:creationId xmlns:a16="http://schemas.microsoft.com/office/drawing/2014/main" id="{B3E4CCF7-8439-0B3B-04D4-819D22709FA0}"/>
              </a:ext>
            </a:extLst>
          </p:cNvPr>
          <p:cNvSpPr>
            <a:spLocks noGrp="1"/>
          </p:cNvSpPr>
          <p:nvPr>
            <p:ph type="body" sz="quarter" idx="32" hasCustomPrompt="1"/>
          </p:nvPr>
        </p:nvSpPr>
        <p:spPr>
          <a:xfrm>
            <a:off x="8134857" y="3070689"/>
            <a:ext cx="320874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3 here</a:t>
            </a:r>
            <a:endParaRPr lang="en-US"/>
          </a:p>
        </p:txBody>
      </p:sp>
      <p:sp>
        <p:nvSpPr>
          <p:cNvPr id="2" name="TextBox 1">
            <a:extLst>
              <a:ext uri="{FF2B5EF4-FFF2-40B4-BE49-F238E27FC236}">
                <a16:creationId xmlns:a16="http://schemas.microsoft.com/office/drawing/2014/main" id="{294072A6-928F-34CA-9E3D-5F0B7993B484}"/>
              </a:ext>
            </a:extLst>
          </p:cNvPr>
          <p:cNvSpPr txBox="1"/>
          <p:nvPr userDrawn="1"/>
        </p:nvSpPr>
        <p:spPr>
          <a:xfrm>
            <a:off x="-2114118" y="1961954"/>
            <a:ext cx="1895071"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Light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3" name="Triangle 12">
            <a:extLst>
              <a:ext uri="{FF2B5EF4-FFF2-40B4-BE49-F238E27FC236}">
                <a16:creationId xmlns:a16="http://schemas.microsoft.com/office/drawing/2014/main" id="{36C82F82-2C41-4D6D-2BCC-EDFB6E8358DB}"/>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552189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6c - 3 Columns - Icons and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AACA37F0-783C-0631-2B2D-EC34D4B24D0B}"/>
              </a:ext>
            </a:extLst>
          </p:cNvPr>
          <p:cNvSpPr/>
          <p:nvPr userDrawn="1"/>
        </p:nvSpPr>
        <p:spPr>
          <a:xfrm>
            <a:off x="744739" y="1995200"/>
            <a:ext cx="3317456" cy="5132942"/>
          </a:xfrm>
          <a:prstGeom prst="roundRect">
            <a:avLst>
              <a:gd name="adj" fmla="val 4825"/>
            </a:avLst>
          </a:prstGeom>
          <a:solidFill>
            <a:srgbClr val="E3D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2">
            <a:extLst>
              <a:ext uri="{FF2B5EF4-FFF2-40B4-BE49-F238E27FC236}">
                <a16:creationId xmlns:a16="http://schemas.microsoft.com/office/drawing/2014/main" id="{69BD60A3-72E2-7064-51F6-F35E1AAA2474}"/>
              </a:ext>
            </a:extLst>
          </p:cNvPr>
          <p:cNvSpPr>
            <a:spLocks noGrp="1"/>
          </p:cNvSpPr>
          <p:nvPr>
            <p:ph type="pic" sz="quarter" idx="23"/>
          </p:nvPr>
        </p:nvSpPr>
        <p:spPr>
          <a:xfrm>
            <a:off x="1075973" y="2266574"/>
            <a:ext cx="348522" cy="358310"/>
          </a:xfrm>
          <a:prstGeom prst="rect">
            <a:avLst/>
          </a:prstGeom>
        </p:spPr>
        <p:txBody>
          <a:bodyPr lIns="0" rIns="0"/>
          <a:lstStyle>
            <a:lvl1pPr>
              <a:defRPr>
                <a:solidFill>
                  <a:schemeClr val="tx2"/>
                </a:solidFill>
              </a:defRPr>
            </a:lvl1pPr>
          </a:lstStyle>
          <a:p>
            <a:endParaRPr lang="en-US"/>
          </a:p>
        </p:txBody>
      </p:sp>
      <p:sp>
        <p:nvSpPr>
          <p:cNvPr id="5" name="Google Shape;268;p37">
            <a:extLst>
              <a:ext uri="{FF2B5EF4-FFF2-40B4-BE49-F238E27FC236}">
                <a16:creationId xmlns:a16="http://schemas.microsoft.com/office/drawing/2014/main" id="{9D24C172-512E-FD4C-A954-9AA7788E998F}"/>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6" name="Text Placeholder 3">
            <a:extLst>
              <a:ext uri="{FF2B5EF4-FFF2-40B4-BE49-F238E27FC236}">
                <a16:creationId xmlns:a16="http://schemas.microsoft.com/office/drawing/2014/main" id="{FE05601D-A823-1726-FFAD-194CB4B18EA7}"/>
              </a:ext>
            </a:extLst>
          </p:cNvPr>
          <p:cNvSpPr>
            <a:spLocks noGrp="1"/>
          </p:cNvSpPr>
          <p:nvPr>
            <p:ph type="body" sz="quarter" idx="28" hasCustomPrompt="1"/>
          </p:nvPr>
        </p:nvSpPr>
        <p:spPr>
          <a:xfrm>
            <a:off x="1565331" y="2266574"/>
            <a:ext cx="2229287"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a:t>
            </a:r>
          </a:p>
        </p:txBody>
      </p:sp>
      <p:sp>
        <p:nvSpPr>
          <p:cNvPr id="7" name="Text Placeholder 3">
            <a:extLst>
              <a:ext uri="{FF2B5EF4-FFF2-40B4-BE49-F238E27FC236}">
                <a16:creationId xmlns:a16="http://schemas.microsoft.com/office/drawing/2014/main" id="{BFE5FC51-D9F9-74C8-5497-815105A35D6B}"/>
              </a:ext>
            </a:extLst>
          </p:cNvPr>
          <p:cNvSpPr>
            <a:spLocks noGrp="1"/>
          </p:cNvSpPr>
          <p:nvPr>
            <p:ph type="body" sz="quarter" idx="14" hasCustomPrompt="1"/>
          </p:nvPr>
        </p:nvSpPr>
        <p:spPr>
          <a:xfrm>
            <a:off x="1075973" y="3086187"/>
            <a:ext cx="269159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8" name="Rounded Rectangle 7">
            <a:extLst>
              <a:ext uri="{FF2B5EF4-FFF2-40B4-BE49-F238E27FC236}">
                <a16:creationId xmlns:a16="http://schemas.microsoft.com/office/drawing/2014/main" id="{6AAEC233-C55F-0F4B-F0EA-3CEE7620FECC}"/>
              </a:ext>
            </a:extLst>
          </p:cNvPr>
          <p:cNvSpPr/>
          <p:nvPr userDrawn="1"/>
        </p:nvSpPr>
        <p:spPr>
          <a:xfrm>
            <a:off x="4393429" y="1995200"/>
            <a:ext cx="3317456" cy="5132942"/>
          </a:xfrm>
          <a:prstGeom prst="roundRect">
            <a:avLst>
              <a:gd name="adj" fmla="val 4825"/>
            </a:avLst>
          </a:prstGeom>
          <a:solidFill>
            <a:srgbClr val="E3D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22">
            <a:extLst>
              <a:ext uri="{FF2B5EF4-FFF2-40B4-BE49-F238E27FC236}">
                <a16:creationId xmlns:a16="http://schemas.microsoft.com/office/drawing/2014/main" id="{348320D5-FB0F-E8B1-47AF-226BA916E220}"/>
              </a:ext>
            </a:extLst>
          </p:cNvPr>
          <p:cNvSpPr>
            <a:spLocks noGrp="1"/>
          </p:cNvSpPr>
          <p:nvPr>
            <p:ph type="pic" sz="quarter" idx="29"/>
          </p:nvPr>
        </p:nvSpPr>
        <p:spPr>
          <a:xfrm>
            <a:off x="4724663" y="2266574"/>
            <a:ext cx="348522" cy="358310"/>
          </a:xfrm>
          <a:prstGeom prst="rect">
            <a:avLst/>
          </a:prstGeom>
        </p:spPr>
        <p:txBody>
          <a:bodyPr lIns="0" rIns="0"/>
          <a:lstStyle>
            <a:lvl1pPr>
              <a:defRPr>
                <a:solidFill>
                  <a:schemeClr val="tx2"/>
                </a:solidFill>
              </a:defRPr>
            </a:lvl1pPr>
          </a:lstStyle>
          <a:p>
            <a:endParaRPr lang="en-US"/>
          </a:p>
        </p:txBody>
      </p:sp>
      <p:sp>
        <p:nvSpPr>
          <p:cNvPr id="10" name="Text Placeholder 3">
            <a:extLst>
              <a:ext uri="{FF2B5EF4-FFF2-40B4-BE49-F238E27FC236}">
                <a16:creationId xmlns:a16="http://schemas.microsoft.com/office/drawing/2014/main" id="{34B40269-68B6-667C-C9EC-A19CF2B3A571}"/>
              </a:ext>
            </a:extLst>
          </p:cNvPr>
          <p:cNvSpPr>
            <a:spLocks noGrp="1"/>
          </p:cNvSpPr>
          <p:nvPr>
            <p:ph type="body" sz="quarter" idx="30" hasCustomPrompt="1"/>
          </p:nvPr>
        </p:nvSpPr>
        <p:spPr>
          <a:xfrm>
            <a:off x="5214021" y="2266574"/>
            <a:ext cx="2229287"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a:t>
            </a:r>
          </a:p>
        </p:txBody>
      </p:sp>
      <p:sp>
        <p:nvSpPr>
          <p:cNvPr id="11" name="Text Placeholder 3">
            <a:extLst>
              <a:ext uri="{FF2B5EF4-FFF2-40B4-BE49-F238E27FC236}">
                <a16:creationId xmlns:a16="http://schemas.microsoft.com/office/drawing/2014/main" id="{A5CFFE08-C2F0-6C38-6634-A6913F4945D2}"/>
              </a:ext>
            </a:extLst>
          </p:cNvPr>
          <p:cNvSpPr>
            <a:spLocks noGrp="1"/>
          </p:cNvSpPr>
          <p:nvPr>
            <p:ph type="body" sz="quarter" idx="31" hasCustomPrompt="1"/>
          </p:nvPr>
        </p:nvSpPr>
        <p:spPr>
          <a:xfrm>
            <a:off x="4724663" y="3086187"/>
            <a:ext cx="269159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2" name="Rounded Rectangle 11">
            <a:extLst>
              <a:ext uri="{FF2B5EF4-FFF2-40B4-BE49-F238E27FC236}">
                <a16:creationId xmlns:a16="http://schemas.microsoft.com/office/drawing/2014/main" id="{78C81695-E83E-0AA2-F639-B3C9D0898DE9}"/>
              </a:ext>
            </a:extLst>
          </p:cNvPr>
          <p:cNvSpPr/>
          <p:nvPr userDrawn="1"/>
        </p:nvSpPr>
        <p:spPr>
          <a:xfrm>
            <a:off x="8042119" y="1995200"/>
            <a:ext cx="3317456" cy="5132942"/>
          </a:xfrm>
          <a:prstGeom prst="roundRect">
            <a:avLst>
              <a:gd name="adj" fmla="val 4825"/>
            </a:avLst>
          </a:prstGeom>
          <a:solidFill>
            <a:srgbClr val="E3D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22">
            <a:extLst>
              <a:ext uri="{FF2B5EF4-FFF2-40B4-BE49-F238E27FC236}">
                <a16:creationId xmlns:a16="http://schemas.microsoft.com/office/drawing/2014/main" id="{7FCB5022-E2E2-A3A4-9C21-468505BC753C}"/>
              </a:ext>
            </a:extLst>
          </p:cNvPr>
          <p:cNvSpPr>
            <a:spLocks noGrp="1"/>
          </p:cNvSpPr>
          <p:nvPr>
            <p:ph type="pic" sz="quarter" idx="32"/>
          </p:nvPr>
        </p:nvSpPr>
        <p:spPr>
          <a:xfrm>
            <a:off x="8373353" y="2266574"/>
            <a:ext cx="348522" cy="358310"/>
          </a:xfrm>
          <a:prstGeom prst="rect">
            <a:avLst/>
          </a:prstGeom>
        </p:spPr>
        <p:txBody>
          <a:bodyPr lIns="0" rIns="0"/>
          <a:lstStyle>
            <a:lvl1pPr>
              <a:defRPr>
                <a:solidFill>
                  <a:schemeClr val="tx2"/>
                </a:solidFill>
              </a:defRPr>
            </a:lvl1pPr>
          </a:lstStyle>
          <a:p>
            <a:endParaRPr lang="en-US"/>
          </a:p>
        </p:txBody>
      </p:sp>
      <p:sp>
        <p:nvSpPr>
          <p:cNvPr id="14" name="Text Placeholder 3">
            <a:extLst>
              <a:ext uri="{FF2B5EF4-FFF2-40B4-BE49-F238E27FC236}">
                <a16:creationId xmlns:a16="http://schemas.microsoft.com/office/drawing/2014/main" id="{E3FCAD08-217E-B555-3D0C-84966680CA36}"/>
              </a:ext>
            </a:extLst>
          </p:cNvPr>
          <p:cNvSpPr>
            <a:spLocks noGrp="1"/>
          </p:cNvSpPr>
          <p:nvPr>
            <p:ph type="body" sz="quarter" idx="33" hasCustomPrompt="1"/>
          </p:nvPr>
        </p:nvSpPr>
        <p:spPr>
          <a:xfrm>
            <a:off x="8862711" y="2266574"/>
            <a:ext cx="2229287"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a:t>
            </a:r>
          </a:p>
        </p:txBody>
      </p:sp>
      <p:sp>
        <p:nvSpPr>
          <p:cNvPr id="15" name="Text Placeholder 3">
            <a:extLst>
              <a:ext uri="{FF2B5EF4-FFF2-40B4-BE49-F238E27FC236}">
                <a16:creationId xmlns:a16="http://schemas.microsoft.com/office/drawing/2014/main" id="{5A1EF7BC-D84D-21EC-166F-151FE2F244D5}"/>
              </a:ext>
            </a:extLst>
          </p:cNvPr>
          <p:cNvSpPr>
            <a:spLocks noGrp="1"/>
          </p:cNvSpPr>
          <p:nvPr>
            <p:ph type="body" sz="quarter" idx="34" hasCustomPrompt="1"/>
          </p:nvPr>
        </p:nvSpPr>
        <p:spPr>
          <a:xfrm>
            <a:off x="8373353" y="3086187"/>
            <a:ext cx="269159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2" name="TextBox 1">
            <a:extLst>
              <a:ext uri="{FF2B5EF4-FFF2-40B4-BE49-F238E27FC236}">
                <a16:creationId xmlns:a16="http://schemas.microsoft.com/office/drawing/2014/main" id="{46E8D494-8202-9B65-C1F5-413292BFD01F}"/>
              </a:ext>
            </a:extLst>
          </p:cNvPr>
          <p:cNvSpPr txBox="1"/>
          <p:nvPr userDrawn="1"/>
        </p:nvSpPr>
        <p:spPr>
          <a:xfrm>
            <a:off x="-2114118" y="1961954"/>
            <a:ext cx="1895071"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Light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6" name="Triangle 15">
            <a:extLst>
              <a:ext uri="{FF2B5EF4-FFF2-40B4-BE49-F238E27FC236}">
                <a16:creationId xmlns:a16="http://schemas.microsoft.com/office/drawing/2014/main" id="{7B8947A6-1DE5-5126-5A43-3ED06CEEB588}"/>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625379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7a - 4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358D4A32-010C-2899-6649-3489A593DC82}"/>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638BA1E1-DC4A-E74E-93F2-12BC3D9135C7}"/>
              </a:ext>
            </a:extLst>
          </p:cNvPr>
          <p:cNvSpPr>
            <a:spLocks noGrp="1"/>
          </p:cNvSpPr>
          <p:nvPr>
            <p:ph type="body" sz="quarter" idx="10" hasCustomPrompt="1"/>
          </p:nvPr>
        </p:nvSpPr>
        <p:spPr>
          <a:xfrm>
            <a:off x="828001" y="2251076"/>
            <a:ext cx="2367678"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a:t>
            </a:r>
          </a:p>
        </p:txBody>
      </p:sp>
      <p:sp>
        <p:nvSpPr>
          <p:cNvPr id="5" name="Text Placeholder 3">
            <a:extLst>
              <a:ext uri="{FF2B5EF4-FFF2-40B4-BE49-F238E27FC236}">
                <a16:creationId xmlns:a16="http://schemas.microsoft.com/office/drawing/2014/main" id="{91BE3B82-0152-7A10-F45D-FCCAB6E3B4FB}"/>
              </a:ext>
            </a:extLst>
          </p:cNvPr>
          <p:cNvSpPr>
            <a:spLocks noGrp="1"/>
          </p:cNvSpPr>
          <p:nvPr>
            <p:ph type="body" sz="quarter" idx="18" hasCustomPrompt="1"/>
          </p:nvPr>
        </p:nvSpPr>
        <p:spPr>
          <a:xfrm>
            <a:off x="3536211" y="2251076"/>
            <a:ext cx="2367678"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2</a:t>
            </a:r>
          </a:p>
        </p:txBody>
      </p:sp>
      <p:sp>
        <p:nvSpPr>
          <p:cNvPr id="6" name="Text Placeholder 3">
            <a:extLst>
              <a:ext uri="{FF2B5EF4-FFF2-40B4-BE49-F238E27FC236}">
                <a16:creationId xmlns:a16="http://schemas.microsoft.com/office/drawing/2014/main" id="{700E3341-192C-F79B-4BAE-4B15A471E1D6}"/>
              </a:ext>
            </a:extLst>
          </p:cNvPr>
          <p:cNvSpPr>
            <a:spLocks noGrp="1"/>
          </p:cNvSpPr>
          <p:nvPr>
            <p:ph type="body" sz="quarter" idx="19" hasCustomPrompt="1"/>
          </p:nvPr>
        </p:nvSpPr>
        <p:spPr>
          <a:xfrm>
            <a:off x="6244417" y="2251076"/>
            <a:ext cx="2367678"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3</a:t>
            </a:r>
          </a:p>
        </p:txBody>
      </p:sp>
      <p:sp>
        <p:nvSpPr>
          <p:cNvPr id="7" name="Text Placeholder 3">
            <a:extLst>
              <a:ext uri="{FF2B5EF4-FFF2-40B4-BE49-F238E27FC236}">
                <a16:creationId xmlns:a16="http://schemas.microsoft.com/office/drawing/2014/main" id="{B0B3E380-3E1A-73CA-0F7B-89D22795EFD1}"/>
              </a:ext>
            </a:extLst>
          </p:cNvPr>
          <p:cNvSpPr>
            <a:spLocks noGrp="1"/>
          </p:cNvSpPr>
          <p:nvPr>
            <p:ph type="body" sz="quarter" idx="20" hasCustomPrompt="1"/>
          </p:nvPr>
        </p:nvSpPr>
        <p:spPr>
          <a:xfrm>
            <a:off x="8952623" y="2224980"/>
            <a:ext cx="2367678"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4</a:t>
            </a:r>
          </a:p>
        </p:txBody>
      </p:sp>
      <p:sp>
        <p:nvSpPr>
          <p:cNvPr id="8" name="Text Placeholder 3">
            <a:extLst>
              <a:ext uri="{FF2B5EF4-FFF2-40B4-BE49-F238E27FC236}">
                <a16:creationId xmlns:a16="http://schemas.microsoft.com/office/drawing/2014/main" id="{8D426490-D164-B10E-4BD7-19FA565A010A}"/>
              </a:ext>
            </a:extLst>
          </p:cNvPr>
          <p:cNvSpPr>
            <a:spLocks noGrp="1"/>
          </p:cNvSpPr>
          <p:nvPr>
            <p:ph type="body" sz="quarter" idx="14" hasCustomPrompt="1"/>
          </p:nvPr>
        </p:nvSpPr>
        <p:spPr>
          <a:xfrm>
            <a:off x="827999" y="3070689"/>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9" name="Text Placeholder 3">
            <a:extLst>
              <a:ext uri="{FF2B5EF4-FFF2-40B4-BE49-F238E27FC236}">
                <a16:creationId xmlns:a16="http://schemas.microsoft.com/office/drawing/2014/main" id="{1EC97CDC-6B49-1A7B-D229-037CCD0FD869}"/>
              </a:ext>
            </a:extLst>
          </p:cNvPr>
          <p:cNvSpPr>
            <a:spLocks noGrp="1"/>
          </p:cNvSpPr>
          <p:nvPr>
            <p:ph type="body" sz="quarter" idx="21" hasCustomPrompt="1"/>
          </p:nvPr>
        </p:nvSpPr>
        <p:spPr>
          <a:xfrm>
            <a:off x="3536208" y="3070688"/>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
        <p:nvSpPr>
          <p:cNvPr id="10" name="Text Placeholder 3">
            <a:extLst>
              <a:ext uri="{FF2B5EF4-FFF2-40B4-BE49-F238E27FC236}">
                <a16:creationId xmlns:a16="http://schemas.microsoft.com/office/drawing/2014/main" id="{E9A65F3E-3211-34D5-9806-FC7582B75FBF}"/>
              </a:ext>
            </a:extLst>
          </p:cNvPr>
          <p:cNvSpPr>
            <a:spLocks noGrp="1"/>
          </p:cNvSpPr>
          <p:nvPr>
            <p:ph type="body" sz="quarter" idx="22" hasCustomPrompt="1"/>
          </p:nvPr>
        </p:nvSpPr>
        <p:spPr>
          <a:xfrm>
            <a:off x="6244416" y="3070688"/>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3 here</a:t>
            </a:r>
            <a:endParaRPr lang="en-US"/>
          </a:p>
        </p:txBody>
      </p:sp>
      <p:sp>
        <p:nvSpPr>
          <p:cNvPr id="11" name="Text Placeholder 3">
            <a:extLst>
              <a:ext uri="{FF2B5EF4-FFF2-40B4-BE49-F238E27FC236}">
                <a16:creationId xmlns:a16="http://schemas.microsoft.com/office/drawing/2014/main" id="{BC54E2CA-C8CE-0861-CCF8-963AC100665E}"/>
              </a:ext>
            </a:extLst>
          </p:cNvPr>
          <p:cNvSpPr>
            <a:spLocks noGrp="1"/>
          </p:cNvSpPr>
          <p:nvPr>
            <p:ph type="body" sz="quarter" idx="23" hasCustomPrompt="1"/>
          </p:nvPr>
        </p:nvSpPr>
        <p:spPr>
          <a:xfrm>
            <a:off x="8952623" y="3070688"/>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4 here</a:t>
            </a:r>
            <a:endParaRPr lang="en-US"/>
          </a:p>
        </p:txBody>
      </p:sp>
    </p:spTree>
    <p:extLst>
      <p:ext uri="{BB962C8B-B14F-4D97-AF65-F5344CB8AC3E}">
        <p14:creationId xmlns:p14="http://schemas.microsoft.com/office/powerpoint/2010/main" val="229406816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7b - 4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2">
            <a:extLst>
              <a:ext uri="{FF2B5EF4-FFF2-40B4-BE49-F238E27FC236}">
                <a16:creationId xmlns:a16="http://schemas.microsoft.com/office/drawing/2014/main" id="{266647D6-BFCF-2257-83B6-BB227F9676DE}"/>
              </a:ext>
            </a:extLst>
          </p:cNvPr>
          <p:cNvSpPr>
            <a:spLocks noGrp="1"/>
          </p:cNvSpPr>
          <p:nvPr>
            <p:ph type="pic" sz="quarter" idx="23"/>
          </p:nvPr>
        </p:nvSpPr>
        <p:spPr>
          <a:xfrm>
            <a:off x="828000" y="2251076"/>
            <a:ext cx="368910" cy="358310"/>
          </a:xfrm>
          <a:prstGeom prst="rect">
            <a:avLst/>
          </a:prstGeom>
        </p:spPr>
        <p:txBody>
          <a:bodyPr lIns="0" rIns="0">
            <a:noAutofit/>
          </a:bodyPr>
          <a:lstStyle>
            <a:lvl1pPr>
              <a:defRPr sz="1600">
                <a:solidFill>
                  <a:schemeClr val="tx2"/>
                </a:solidFill>
              </a:defRPr>
            </a:lvl1pPr>
          </a:lstStyle>
          <a:p>
            <a:endParaRPr lang="en-US"/>
          </a:p>
        </p:txBody>
      </p:sp>
      <p:sp>
        <p:nvSpPr>
          <p:cNvPr id="4" name="Picture Placeholder 22">
            <a:extLst>
              <a:ext uri="{FF2B5EF4-FFF2-40B4-BE49-F238E27FC236}">
                <a16:creationId xmlns:a16="http://schemas.microsoft.com/office/drawing/2014/main" id="{6FD0B6F3-C5E1-2F9B-60BC-9CAFB8DE8C15}"/>
              </a:ext>
            </a:extLst>
          </p:cNvPr>
          <p:cNvSpPr>
            <a:spLocks noGrp="1"/>
          </p:cNvSpPr>
          <p:nvPr>
            <p:ph type="pic" sz="quarter" idx="24"/>
          </p:nvPr>
        </p:nvSpPr>
        <p:spPr>
          <a:xfrm>
            <a:off x="3536209" y="2251076"/>
            <a:ext cx="368910" cy="358310"/>
          </a:xfrm>
          <a:prstGeom prst="rect">
            <a:avLst/>
          </a:prstGeom>
        </p:spPr>
        <p:txBody>
          <a:bodyPr lIns="0" rIns="0"/>
          <a:lstStyle>
            <a:lvl1pPr>
              <a:defRPr>
                <a:solidFill>
                  <a:schemeClr val="tx2"/>
                </a:solidFill>
              </a:defRPr>
            </a:lvl1pPr>
          </a:lstStyle>
          <a:p>
            <a:endParaRPr lang="en-US"/>
          </a:p>
        </p:txBody>
      </p:sp>
      <p:sp>
        <p:nvSpPr>
          <p:cNvPr id="5" name="Picture Placeholder 22">
            <a:extLst>
              <a:ext uri="{FF2B5EF4-FFF2-40B4-BE49-F238E27FC236}">
                <a16:creationId xmlns:a16="http://schemas.microsoft.com/office/drawing/2014/main" id="{C139B473-4F98-E5C2-35AD-6D293E7CAFFA}"/>
              </a:ext>
            </a:extLst>
          </p:cNvPr>
          <p:cNvSpPr>
            <a:spLocks noGrp="1"/>
          </p:cNvSpPr>
          <p:nvPr>
            <p:ph type="pic" sz="quarter" idx="25"/>
          </p:nvPr>
        </p:nvSpPr>
        <p:spPr>
          <a:xfrm>
            <a:off x="6243112" y="2251076"/>
            <a:ext cx="368910" cy="358310"/>
          </a:xfrm>
          <a:prstGeom prst="rect">
            <a:avLst/>
          </a:prstGeom>
        </p:spPr>
        <p:txBody>
          <a:bodyPr lIns="0" rIns="0"/>
          <a:lstStyle>
            <a:lvl1pPr>
              <a:defRPr>
                <a:solidFill>
                  <a:schemeClr val="tx2"/>
                </a:solidFill>
              </a:defRPr>
            </a:lvl1pPr>
          </a:lstStyle>
          <a:p>
            <a:endParaRPr lang="en-US"/>
          </a:p>
        </p:txBody>
      </p:sp>
      <p:sp>
        <p:nvSpPr>
          <p:cNvPr id="6" name="Picture Placeholder 22">
            <a:extLst>
              <a:ext uri="{FF2B5EF4-FFF2-40B4-BE49-F238E27FC236}">
                <a16:creationId xmlns:a16="http://schemas.microsoft.com/office/drawing/2014/main" id="{F0BD3F88-CDBF-75F2-EAF6-F94DBF9C8ECA}"/>
              </a:ext>
            </a:extLst>
          </p:cNvPr>
          <p:cNvSpPr>
            <a:spLocks noGrp="1"/>
          </p:cNvSpPr>
          <p:nvPr>
            <p:ph type="pic" sz="quarter" idx="26"/>
          </p:nvPr>
        </p:nvSpPr>
        <p:spPr>
          <a:xfrm>
            <a:off x="8952628" y="2251076"/>
            <a:ext cx="368910" cy="358310"/>
          </a:xfrm>
          <a:prstGeom prst="rect">
            <a:avLst/>
          </a:prstGeom>
        </p:spPr>
        <p:txBody>
          <a:bodyPr lIns="0" rIns="0"/>
          <a:lstStyle>
            <a:lvl1pPr>
              <a:defRPr>
                <a:solidFill>
                  <a:schemeClr val="tx2"/>
                </a:solidFill>
              </a:defRPr>
            </a:lvl1pPr>
          </a:lstStyle>
          <a:p>
            <a:endParaRPr lang="en-US"/>
          </a:p>
        </p:txBody>
      </p:sp>
      <p:sp>
        <p:nvSpPr>
          <p:cNvPr id="7" name="Google Shape;268;p37">
            <a:extLst>
              <a:ext uri="{FF2B5EF4-FFF2-40B4-BE49-F238E27FC236}">
                <a16:creationId xmlns:a16="http://schemas.microsoft.com/office/drawing/2014/main" id="{EE0B96C8-573E-D589-83B6-F7040EC8990A}"/>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DBB4044F-7CFB-D0C9-5EA9-8739D872E6F8}"/>
              </a:ext>
            </a:extLst>
          </p:cNvPr>
          <p:cNvSpPr>
            <a:spLocks noGrp="1"/>
          </p:cNvSpPr>
          <p:nvPr>
            <p:ph type="body" sz="quarter" idx="27" hasCustomPrompt="1"/>
          </p:nvPr>
        </p:nvSpPr>
        <p:spPr>
          <a:xfrm>
            <a:off x="827999" y="3070689"/>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9" name="Text Placeholder 3">
            <a:extLst>
              <a:ext uri="{FF2B5EF4-FFF2-40B4-BE49-F238E27FC236}">
                <a16:creationId xmlns:a16="http://schemas.microsoft.com/office/drawing/2014/main" id="{06BA234F-000B-71F8-5D97-1BC91948E27D}"/>
              </a:ext>
            </a:extLst>
          </p:cNvPr>
          <p:cNvSpPr>
            <a:spLocks noGrp="1"/>
          </p:cNvSpPr>
          <p:nvPr>
            <p:ph type="body" sz="quarter" idx="21" hasCustomPrompt="1"/>
          </p:nvPr>
        </p:nvSpPr>
        <p:spPr>
          <a:xfrm>
            <a:off x="3536208" y="3070688"/>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
        <p:nvSpPr>
          <p:cNvPr id="10" name="Text Placeholder 3">
            <a:extLst>
              <a:ext uri="{FF2B5EF4-FFF2-40B4-BE49-F238E27FC236}">
                <a16:creationId xmlns:a16="http://schemas.microsoft.com/office/drawing/2014/main" id="{FE5B5621-CEFC-8571-57C8-6F7D678281FE}"/>
              </a:ext>
            </a:extLst>
          </p:cNvPr>
          <p:cNvSpPr>
            <a:spLocks noGrp="1"/>
          </p:cNvSpPr>
          <p:nvPr>
            <p:ph type="body" sz="quarter" idx="22" hasCustomPrompt="1"/>
          </p:nvPr>
        </p:nvSpPr>
        <p:spPr>
          <a:xfrm>
            <a:off x="6244416" y="3070688"/>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3 here</a:t>
            </a:r>
            <a:endParaRPr lang="en-US"/>
          </a:p>
        </p:txBody>
      </p:sp>
      <p:sp>
        <p:nvSpPr>
          <p:cNvPr id="11" name="Text Placeholder 3">
            <a:extLst>
              <a:ext uri="{FF2B5EF4-FFF2-40B4-BE49-F238E27FC236}">
                <a16:creationId xmlns:a16="http://schemas.microsoft.com/office/drawing/2014/main" id="{5D82005B-FFC9-BA0E-E0CC-D3EE8EB806EC}"/>
              </a:ext>
            </a:extLst>
          </p:cNvPr>
          <p:cNvSpPr>
            <a:spLocks noGrp="1"/>
          </p:cNvSpPr>
          <p:nvPr>
            <p:ph type="body" sz="quarter" idx="28" hasCustomPrompt="1"/>
          </p:nvPr>
        </p:nvSpPr>
        <p:spPr>
          <a:xfrm>
            <a:off x="8952623" y="3070688"/>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4 here</a:t>
            </a:r>
            <a:endParaRPr lang="en-US"/>
          </a:p>
        </p:txBody>
      </p:sp>
      <p:sp>
        <p:nvSpPr>
          <p:cNvPr id="12" name="Text Placeholder 3">
            <a:extLst>
              <a:ext uri="{FF2B5EF4-FFF2-40B4-BE49-F238E27FC236}">
                <a16:creationId xmlns:a16="http://schemas.microsoft.com/office/drawing/2014/main" id="{9DB8C107-A922-2F23-6D89-2CA592883690}"/>
              </a:ext>
            </a:extLst>
          </p:cNvPr>
          <p:cNvSpPr>
            <a:spLocks noGrp="1"/>
          </p:cNvSpPr>
          <p:nvPr>
            <p:ph type="body" sz="quarter" idx="10" hasCustomPrompt="1"/>
          </p:nvPr>
        </p:nvSpPr>
        <p:spPr>
          <a:xfrm>
            <a:off x="1305241" y="2251076"/>
            <a:ext cx="1890437"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 1</a:t>
            </a:r>
          </a:p>
        </p:txBody>
      </p:sp>
      <p:sp>
        <p:nvSpPr>
          <p:cNvPr id="13" name="Text Placeholder 3">
            <a:extLst>
              <a:ext uri="{FF2B5EF4-FFF2-40B4-BE49-F238E27FC236}">
                <a16:creationId xmlns:a16="http://schemas.microsoft.com/office/drawing/2014/main" id="{AC92EE4B-6B42-2A48-B156-1D0C697E5A5C}"/>
              </a:ext>
            </a:extLst>
          </p:cNvPr>
          <p:cNvSpPr>
            <a:spLocks noGrp="1"/>
          </p:cNvSpPr>
          <p:nvPr>
            <p:ph type="body" sz="quarter" idx="29" hasCustomPrompt="1"/>
          </p:nvPr>
        </p:nvSpPr>
        <p:spPr>
          <a:xfrm>
            <a:off x="4012145" y="2251076"/>
            <a:ext cx="1890437"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 2</a:t>
            </a:r>
          </a:p>
        </p:txBody>
      </p:sp>
      <p:sp>
        <p:nvSpPr>
          <p:cNvPr id="14" name="Text Placeholder 3">
            <a:extLst>
              <a:ext uri="{FF2B5EF4-FFF2-40B4-BE49-F238E27FC236}">
                <a16:creationId xmlns:a16="http://schemas.microsoft.com/office/drawing/2014/main" id="{FBC33FD4-15FA-764A-117D-86A360D1C7CE}"/>
              </a:ext>
            </a:extLst>
          </p:cNvPr>
          <p:cNvSpPr>
            <a:spLocks noGrp="1"/>
          </p:cNvSpPr>
          <p:nvPr>
            <p:ph type="body" sz="quarter" idx="30" hasCustomPrompt="1"/>
          </p:nvPr>
        </p:nvSpPr>
        <p:spPr>
          <a:xfrm>
            <a:off x="6721658" y="2251076"/>
            <a:ext cx="1890437"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 3</a:t>
            </a:r>
          </a:p>
        </p:txBody>
      </p:sp>
      <p:sp>
        <p:nvSpPr>
          <p:cNvPr id="15" name="Text Placeholder 3">
            <a:extLst>
              <a:ext uri="{FF2B5EF4-FFF2-40B4-BE49-F238E27FC236}">
                <a16:creationId xmlns:a16="http://schemas.microsoft.com/office/drawing/2014/main" id="{A0230E77-F3EA-B93D-70F3-8E69FDCBE579}"/>
              </a:ext>
            </a:extLst>
          </p:cNvPr>
          <p:cNvSpPr>
            <a:spLocks noGrp="1"/>
          </p:cNvSpPr>
          <p:nvPr>
            <p:ph type="body" sz="quarter" idx="31" hasCustomPrompt="1"/>
          </p:nvPr>
        </p:nvSpPr>
        <p:spPr>
          <a:xfrm>
            <a:off x="9429865" y="2251076"/>
            <a:ext cx="1890437"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 4</a:t>
            </a:r>
          </a:p>
        </p:txBody>
      </p:sp>
      <p:sp>
        <p:nvSpPr>
          <p:cNvPr id="2" name="TextBox 1">
            <a:extLst>
              <a:ext uri="{FF2B5EF4-FFF2-40B4-BE49-F238E27FC236}">
                <a16:creationId xmlns:a16="http://schemas.microsoft.com/office/drawing/2014/main" id="{81201908-50E6-D23B-117A-3534D6284432}"/>
              </a:ext>
            </a:extLst>
          </p:cNvPr>
          <p:cNvSpPr txBox="1"/>
          <p:nvPr userDrawn="1"/>
        </p:nvSpPr>
        <p:spPr>
          <a:xfrm>
            <a:off x="-2114118" y="1961954"/>
            <a:ext cx="1895071"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Light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6" name="Triangle 15">
            <a:extLst>
              <a:ext uri="{FF2B5EF4-FFF2-40B4-BE49-F238E27FC236}">
                <a16:creationId xmlns:a16="http://schemas.microsoft.com/office/drawing/2014/main" id="{E0F0D514-0ADA-AA79-F2CB-5818D3EDD90E}"/>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463779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7c - 4 column - Icons and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6E9D7568-9B1B-AE9B-050B-B9988F4B570A}"/>
              </a:ext>
            </a:extLst>
          </p:cNvPr>
          <p:cNvSpPr/>
          <p:nvPr userDrawn="1"/>
        </p:nvSpPr>
        <p:spPr>
          <a:xfrm>
            <a:off x="828000" y="1975321"/>
            <a:ext cx="2417360" cy="5132942"/>
          </a:xfrm>
          <a:prstGeom prst="roundRect">
            <a:avLst>
              <a:gd name="adj" fmla="val 4825"/>
            </a:avLst>
          </a:prstGeom>
          <a:solidFill>
            <a:srgbClr val="E3DF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268;p37">
            <a:extLst>
              <a:ext uri="{FF2B5EF4-FFF2-40B4-BE49-F238E27FC236}">
                <a16:creationId xmlns:a16="http://schemas.microsoft.com/office/drawing/2014/main" id="{1CA41B8F-0E7E-BED0-E0DD-901557494950}"/>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5" name="Text Placeholder 3">
            <a:extLst>
              <a:ext uri="{FF2B5EF4-FFF2-40B4-BE49-F238E27FC236}">
                <a16:creationId xmlns:a16="http://schemas.microsoft.com/office/drawing/2014/main" id="{6FBA59E6-8B76-F34A-1360-50F129C52448}"/>
              </a:ext>
            </a:extLst>
          </p:cNvPr>
          <p:cNvSpPr>
            <a:spLocks noGrp="1"/>
          </p:cNvSpPr>
          <p:nvPr>
            <p:ph type="body" sz="quarter" idx="28" hasCustomPrompt="1"/>
          </p:nvPr>
        </p:nvSpPr>
        <p:spPr>
          <a:xfrm>
            <a:off x="1159234" y="2246695"/>
            <a:ext cx="1762477" cy="358310"/>
          </a:xfrm>
          <a:prstGeom prst="rect">
            <a:avLst/>
          </a:prstGeom>
        </p:spPr>
        <p:txBody>
          <a:bodyPr lIns="0" tIns="0" rIns="0" bIns="0" anchor="b">
            <a:noAutofit/>
          </a:bodyPr>
          <a:lstStyle>
            <a:lvl1pPr>
              <a:defRPr sz="1800" b="0" i="0" spc="100" baseline="0">
                <a:solidFill>
                  <a:schemeClr val="tx2"/>
                </a:solidFill>
                <a:latin typeface="Figtree SemiBold" pitchFamily="2" charset="0"/>
              </a:defRPr>
            </a:lvl1pPr>
          </a:lstStyle>
          <a:p>
            <a:pPr lvl="0"/>
            <a:r>
              <a:rPr lang="en-US"/>
              <a:t>Add title</a:t>
            </a:r>
          </a:p>
        </p:txBody>
      </p:sp>
      <p:sp>
        <p:nvSpPr>
          <p:cNvPr id="6" name="Text Placeholder 3">
            <a:extLst>
              <a:ext uri="{FF2B5EF4-FFF2-40B4-BE49-F238E27FC236}">
                <a16:creationId xmlns:a16="http://schemas.microsoft.com/office/drawing/2014/main" id="{C9CE792C-2FD7-B376-C4DE-38F154513977}"/>
              </a:ext>
            </a:extLst>
          </p:cNvPr>
          <p:cNvSpPr>
            <a:spLocks noGrp="1"/>
          </p:cNvSpPr>
          <p:nvPr>
            <p:ph type="body" sz="quarter" idx="14" hasCustomPrompt="1"/>
          </p:nvPr>
        </p:nvSpPr>
        <p:spPr>
          <a:xfrm>
            <a:off x="1159234" y="3066308"/>
            <a:ext cx="1762477"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7" name="Rounded Rectangle 6">
            <a:extLst>
              <a:ext uri="{FF2B5EF4-FFF2-40B4-BE49-F238E27FC236}">
                <a16:creationId xmlns:a16="http://schemas.microsoft.com/office/drawing/2014/main" id="{5FC0CA38-29DC-D069-9295-BEFC3BA398C1}"/>
              </a:ext>
            </a:extLst>
          </p:cNvPr>
          <p:cNvSpPr/>
          <p:nvPr userDrawn="1"/>
        </p:nvSpPr>
        <p:spPr>
          <a:xfrm>
            <a:off x="3472931" y="1975321"/>
            <a:ext cx="2417360" cy="5132942"/>
          </a:xfrm>
          <a:prstGeom prst="roundRect">
            <a:avLst>
              <a:gd name="adj" fmla="val 4825"/>
            </a:avLst>
          </a:prstGeom>
          <a:solidFill>
            <a:srgbClr val="E3DF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7189A87A-0E62-A2FC-3568-EAAE5F5D1C6A}"/>
              </a:ext>
            </a:extLst>
          </p:cNvPr>
          <p:cNvSpPr>
            <a:spLocks noGrp="1"/>
          </p:cNvSpPr>
          <p:nvPr>
            <p:ph type="body" sz="quarter" idx="29" hasCustomPrompt="1"/>
          </p:nvPr>
        </p:nvSpPr>
        <p:spPr>
          <a:xfrm>
            <a:off x="3804165" y="2246695"/>
            <a:ext cx="1762477" cy="358310"/>
          </a:xfrm>
          <a:prstGeom prst="rect">
            <a:avLst/>
          </a:prstGeom>
        </p:spPr>
        <p:txBody>
          <a:bodyPr lIns="0" tIns="0" rIns="0" bIns="0" anchor="b">
            <a:noAutofit/>
          </a:bodyPr>
          <a:lstStyle>
            <a:lvl1pPr>
              <a:defRPr sz="1800" b="0" i="0" spc="100" baseline="0">
                <a:solidFill>
                  <a:schemeClr val="tx2"/>
                </a:solidFill>
                <a:latin typeface="Figtree SemiBold" pitchFamily="2" charset="0"/>
              </a:defRPr>
            </a:lvl1pPr>
          </a:lstStyle>
          <a:p>
            <a:pPr lvl="0"/>
            <a:r>
              <a:rPr lang="en-US"/>
              <a:t>Add title</a:t>
            </a:r>
          </a:p>
        </p:txBody>
      </p:sp>
      <p:sp>
        <p:nvSpPr>
          <p:cNvPr id="9" name="Text Placeholder 3">
            <a:extLst>
              <a:ext uri="{FF2B5EF4-FFF2-40B4-BE49-F238E27FC236}">
                <a16:creationId xmlns:a16="http://schemas.microsoft.com/office/drawing/2014/main" id="{BE8DEC2E-732B-8E02-7B5A-5676983D353C}"/>
              </a:ext>
            </a:extLst>
          </p:cNvPr>
          <p:cNvSpPr>
            <a:spLocks noGrp="1"/>
          </p:cNvSpPr>
          <p:nvPr>
            <p:ph type="body" sz="quarter" idx="30" hasCustomPrompt="1"/>
          </p:nvPr>
        </p:nvSpPr>
        <p:spPr>
          <a:xfrm>
            <a:off x="3804165" y="3066308"/>
            <a:ext cx="1762477"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0" name="Rounded Rectangle 9">
            <a:extLst>
              <a:ext uri="{FF2B5EF4-FFF2-40B4-BE49-F238E27FC236}">
                <a16:creationId xmlns:a16="http://schemas.microsoft.com/office/drawing/2014/main" id="{9DD9428E-3DB2-6EA6-D41E-3DC2CCF6085A}"/>
              </a:ext>
            </a:extLst>
          </p:cNvPr>
          <p:cNvSpPr/>
          <p:nvPr userDrawn="1"/>
        </p:nvSpPr>
        <p:spPr>
          <a:xfrm>
            <a:off x="6117862" y="1975321"/>
            <a:ext cx="2417360" cy="5132942"/>
          </a:xfrm>
          <a:prstGeom prst="roundRect">
            <a:avLst>
              <a:gd name="adj" fmla="val 4825"/>
            </a:avLst>
          </a:prstGeom>
          <a:solidFill>
            <a:srgbClr val="E3DF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a:extLst>
              <a:ext uri="{FF2B5EF4-FFF2-40B4-BE49-F238E27FC236}">
                <a16:creationId xmlns:a16="http://schemas.microsoft.com/office/drawing/2014/main" id="{A6309BCD-77DD-5691-0E62-71686661B761}"/>
              </a:ext>
            </a:extLst>
          </p:cNvPr>
          <p:cNvSpPr>
            <a:spLocks noGrp="1"/>
          </p:cNvSpPr>
          <p:nvPr>
            <p:ph type="body" sz="quarter" idx="31" hasCustomPrompt="1"/>
          </p:nvPr>
        </p:nvSpPr>
        <p:spPr>
          <a:xfrm>
            <a:off x="6449096" y="2246695"/>
            <a:ext cx="1762477" cy="358310"/>
          </a:xfrm>
          <a:prstGeom prst="rect">
            <a:avLst/>
          </a:prstGeom>
        </p:spPr>
        <p:txBody>
          <a:bodyPr lIns="0" tIns="0" rIns="0" bIns="0" anchor="b">
            <a:noAutofit/>
          </a:bodyPr>
          <a:lstStyle>
            <a:lvl1pPr>
              <a:defRPr sz="1800" b="0" i="0" spc="100" baseline="0">
                <a:solidFill>
                  <a:schemeClr val="tx2"/>
                </a:solidFill>
                <a:latin typeface="Figtree SemiBold" pitchFamily="2" charset="0"/>
              </a:defRPr>
            </a:lvl1pPr>
          </a:lstStyle>
          <a:p>
            <a:pPr lvl="0"/>
            <a:r>
              <a:rPr lang="en-US"/>
              <a:t>Add title</a:t>
            </a:r>
          </a:p>
        </p:txBody>
      </p:sp>
      <p:sp>
        <p:nvSpPr>
          <p:cNvPr id="12" name="Text Placeholder 3">
            <a:extLst>
              <a:ext uri="{FF2B5EF4-FFF2-40B4-BE49-F238E27FC236}">
                <a16:creationId xmlns:a16="http://schemas.microsoft.com/office/drawing/2014/main" id="{4B719330-6D7A-9C6C-F235-B702A2DDAF36}"/>
              </a:ext>
            </a:extLst>
          </p:cNvPr>
          <p:cNvSpPr>
            <a:spLocks noGrp="1"/>
          </p:cNvSpPr>
          <p:nvPr>
            <p:ph type="body" sz="quarter" idx="32" hasCustomPrompt="1"/>
          </p:nvPr>
        </p:nvSpPr>
        <p:spPr>
          <a:xfrm>
            <a:off x="6449096" y="3066308"/>
            <a:ext cx="1762477"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3" name="Rounded Rectangle 12">
            <a:extLst>
              <a:ext uri="{FF2B5EF4-FFF2-40B4-BE49-F238E27FC236}">
                <a16:creationId xmlns:a16="http://schemas.microsoft.com/office/drawing/2014/main" id="{BF92FB0C-D6B8-86AA-87E5-BF57F623B584}"/>
              </a:ext>
            </a:extLst>
          </p:cNvPr>
          <p:cNvSpPr/>
          <p:nvPr userDrawn="1"/>
        </p:nvSpPr>
        <p:spPr>
          <a:xfrm>
            <a:off x="8762793" y="1975321"/>
            <a:ext cx="2417360" cy="5132942"/>
          </a:xfrm>
          <a:prstGeom prst="roundRect">
            <a:avLst>
              <a:gd name="adj" fmla="val 4825"/>
            </a:avLst>
          </a:prstGeom>
          <a:solidFill>
            <a:srgbClr val="E3DF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a16="http://schemas.microsoft.com/office/drawing/2014/main" id="{10AF7B12-3028-8159-9C50-26B67C9896AE}"/>
              </a:ext>
            </a:extLst>
          </p:cNvPr>
          <p:cNvSpPr>
            <a:spLocks noGrp="1"/>
          </p:cNvSpPr>
          <p:nvPr>
            <p:ph type="body" sz="quarter" idx="33" hasCustomPrompt="1"/>
          </p:nvPr>
        </p:nvSpPr>
        <p:spPr>
          <a:xfrm>
            <a:off x="9094027" y="2246695"/>
            <a:ext cx="1762477" cy="358310"/>
          </a:xfrm>
          <a:prstGeom prst="rect">
            <a:avLst/>
          </a:prstGeom>
        </p:spPr>
        <p:txBody>
          <a:bodyPr lIns="0" tIns="0" rIns="0" bIns="0" anchor="b">
            <a:noAutofit/>
          </a:bodyPr>
          <a:lstStyle>
            <a:lvl1pPr>
              <a:defRPr sz="1800" b="0" i="0" spc="100" baseline="0">
                <a:solidFill>
                  <a:schemeClr val="tx2"/>
                </a:solidFill>
                <a:latin typeface="Figtree SemiBold" pitchFamily="2" charset="0"/>
              </a:defRPr>
            </a:lvl1pPr>
          </a:lstStyle>
          <a:p>
            <a:pPr lvl="0"/>
            <a:r>
              <a:rPr lang="en-US"/>
              <a:t>Add title</a:t>
            </a:r>
          </a:p>
        </p:txBody>
      </p:sp>
      <p:sp>
        <p:nvSpPr>
          <p:cNvPr id="15" name="Text Placeholder 3">
            <a:extLst>
              <a:ext uri="{FF2B5EF4-FFF2-40B4-BE49-F238E27FC236}">
                <a16:creationId xmlns:a16="http://schemas.microsoft.com/office/drawing/2014/main" id="{84C94CCE-9B2F-C2F8-547B-C7E0C86D49A4}"/>
              </a:ext>
            </a:extLst>
          </p:cNvPr>
          <p:cNvSpPr>
            <a:spLocks noGrp="1"/>
          </p:cNvSpPr>
          <p:nvPr>
            <p:ph type="body" sz="quarter" idx="34" hasCustomPrompt="1"/>
          </p:nvPr>
        </p:nvSpPr>
        <p:spPr>
          <a:xfrm>
            <a:off x="9094027" y="3066308"/>
            <a:ext cx="1762477"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Tree>
    <p:extLst>
      <p:ext uri="{BB962C8B-B14F-4D97-AF65-F5344CB8AC3E}">
        <p14:creationId xmlns:p14="http://schemas.microsoft.com/office/powerpoint/2010/main" val="150896505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8a - Glossary and appendi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BF2C78DA-B4F7-A299-E0FA-8C7185B2C985}"/>
              </a:ext>
            </a:extLst>
          </p:cNvPr>
          <p:cNvSpPr txBox="1">
            <a:spLocks noGrp="1"/>
          </p:cNvSpPr>
          <p:nvPr>
            <p:ph type="title" hasCustomPrompt="1"/>
          </p:nvPr>
        </p:nvSpPr>
        <p:spPr>
          <a:xfrm>
            <a:off x="827999" y="596348"/>
            <a:ext cx="10250315"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EA127F49-722C-1294-92D8-3BC9424BB64B}"/>
              </a:ext>
            </a:extLst>
          </p:cNvPr>
          <p:cNvSpPr>
            <a:spLocks noGrp="1"/>
          </p:cNvSpPr>
          <p:nvPr>
            <p:ph type="body" sz="quarter" idx="11" hasCustomPrompt="1"/>
          </p:nvPr>
        </p:nvSpPr>
        <p:spPr>
          <a:xfrm>
            <a:off x="827999" y="2186609"/>
            <a:ext cx="3147653" cy="4075043"/>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here</a:t>
            </a:r>
            <a:endParaRPr lang="en-US"/>
          </a:p>
        </p:txBody>
      </p:sp>
      <p:sp>
        <p:nvSpPr>
          <p:cNvPr id="5" name="Text Placeholder 3">
            <a:extLst>
              <a:ext uri="{FF2B5EF4-FFF2-40B4-BE49-F238E27FC236}">
                <a16:creationId xmlns:a16="http://schemas.microsoft.com/office/drawing/2014/main" id="{7EC23DE7-7F3D-EAAE-7BF6-848A22048815}"/>
              </a:ext>
            </a:extLst>
          </p:cNvPr>
          <p:cNvSpPr>
            <a:spLocks noGrp="1"/>
          </p:cNvSpPr>
          <p:nvPr>
            <p:ph type="body" sz="quarter" idx="12" hasCustomPrompt="1"/>
          </p:nvPr>
        </p:nvSpPr>
        <p:spPr>
          <a:xfrm>
            <a:off x="4379331" y="2186609"/>
            <a:ext cx="3147653" cy="4075043"/>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here</a:t>
            </a:r>
            <a:endParaRPr lang="en-US"/>
          </a:p>
        </p:txBody>
      </p:sp>
      <p:sp>
        <p:nvSpPr>
          <p:cNvPr id="6" name="Text Placeholder 3">
            <a:extLst>
              <a:ext uri="{FF2B5EF4-FFF2-40B4-BE49-F238E27FC236}">
                <a16:creationId xmlns:a16="http://schemas.microsoft.com/office/drawing/2014/main" id="{7F07EE22-F0CE-4E32-54A7-8049B282B237}"/>
              </a:ext>
            </a:extLst>
          </p:cNvPr>
          <p:cNvSpPr>
            <a:spLocks noGrp="1"/>
          </p:cNvSpPr>
          <p:nvPr>
            <p:ph type="body" sz="quarter" idx="13" hasCustomPrompt="1"/>
          </p:nvPr>
        </p:nvSpPr>
        <p:spPr>
          <a:xfrm>
            <a:off x="7930662" y="2186609"/>
            <a:ext cx="3147653" cy="4075043"/>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126787940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9a - Resources and sourc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2F3C2574-47F9-6058-E1AF-9A39855922B1}"/>
              </a:ext>
            </a:extLst>
          </p:cNvPr>
          <p:cNvSpPr>
            <a:spLocks noGrp="1"/>
          </p:cNvSpPr>
          <p:nvPr>
            <p:ph type="body" sz="quarter" idx="10" hasCustomPrompt="1"/>
          </p:nvPr>
        </p:nvSpPr>
        <p:spPr>
          <a:xfrm>
            <a:off x="828001" y="2251076"/>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1 here</a:t>
            </a:r>
          </a:p>
        </p:txBody>
      </p:sp>
      <p:sp>
        <p:nvSpPr>
          <p:cNvPr id="4" name="Text Placeholder 3">
            <a:extLst>
              <a:ext uri="{FF2B5EF4-FFF2-40B4-BE49-F238E27FC236}">
                <a16:creationId xmlns:a16="http://schemas.microsoft.com/office/drawing/2014/main" id="{990D2E6E-92CE-91EB-4370-78C1518EED0A}"/>
              </a:ext>
            </a:extLst>
          </p:cNvPr>
          <p:cNvSpPr>
            <a:spLocks noGrp="1"/>
          </p:cNvSpPr>
          <p:nvPr>
            <p:ph type="body" sz="quarter" idx="11" hasCustomPrompt="1"/>
          </p:nvPr>
        </p:nvSpPr>
        <p:spPr>
          <a:xfrm>
            <a:off x="828001" y="2878052"/>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1 here</a:t>
            </a:r>
          </a:p>
        </p:txBody>
      </p:sp>
      <p:sp>
        <p:nvSpPr>
          <p:cNvPr id="5" name="Text Placeholder 3">
            <a:extLst>
              <a:ext uri="{FF2B5EF4-FFF2-40B4-BE49-F238E27FC236}">
                <a16:creationId xmlns:a16="http://schemas.microsoft.com/office/drawing/2014/main" id="{8858F83F-75A6-F7F5-EAC8-930868C582C4}"/>
              </a:ext>
            </a:extLst>
          </p:cNvPr>
          <p:cNvSpPr>
            <a:spLocks noGrp="1"/>
          </p:cNvSpPr>
          <p:nvPr>
            <p:ph type="body" sz="quarter" idx="12" hasCustomPrompt="1"/>
          </p:nvPr>
        </p:nvSpPr>
        <p:spPr>
          <a:xfrm>
            <a:off x="1179993" y="3821763"/>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pic>
        <p:nvPicPr>
          <p:cNvPr id="6" name="Picture 5">
            <a:extLst>
              <a:ext uri="{FF2B5EF4-FFF2-40B4-BE49-F238E27FC236}">
                <a16:creationId xmlns:a16="http://schemas.microsoft.com/office/drawing/2014/main" id="{B1E97A5A-A52D-8A44-7673-1784BD1916BB}"/>
              </a:ext>
            </a:extLst>
          </p:cNvPr>
          <p:cNvPicPr>
            <a:picLocks noChangeAspect="1"/>
          </p:cNvPicPr>
          <p:nvPr userDrawn="1"/>
        </p:nvPicPr>
        <p:blipFill>
          <a:blip r:embed="rId3"/>
          <a:srcRect/>
          <a:stretch/>
        </p:blipFill>
        <p:spPr>
          <a:xfrm>
            <a:off x="828000" y="3821763"/>
            <a:ext cx="192638" cy="192638"/>
          </a:xfrm>
          <a:prstGeom prst="rect">
            <a:avLst/>
          </a:prstGeom>
        </p:spPr>
      </p:pic>
      <p:sp>
        <p:nvSpPr>
          <p:cNvPr id="7" name="Text Placeholder 3">
            <a:extLst>
              <a:ext uri="{FF2B5EF4-FFF2-40B4-BE49-F238E27FC236}">
                <a16:creationId xmlns:a16="http://schemas.microsoft.com/office/drawing/2014/main" id="{EA13DC80-9D74-AA0F-EA9A-065B57681D16}"/>
              </a:ext>
            </a:extLst>
          </p:cNvPr>
          <p:cNvSpPr>
            <a:spLocks noGrp="1"/>
          </p:cNvSpPr>
          <p:nvPr>
            <p:ph type="body" sz="quarter" idx="15" hasCustomPrompt="1"/>
          </p:nvPr>
        </p:nvSpPr>
        <p:spPr>
          <a:xfrm>
            <a:off x="3631456" y="3821763"/>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sp>
        <p:nvSpPr>
          <p:cNvPr id="9" name="Text Placeholder 3">
            <a:extLst>
              <a:ext uri="{FF2B5EF4-FFF2-40B4-BE49-F238E27FC236}">
                <a16:creationId xmlns:a16="http://schemas.microsoft.com/office/drawing/2014/main" id="{A735F900-C882-35FF-1B42-5F11BDDB4C0F}"/>
              </a:ext>
            </a:extLst>
          </p:cNvPr>
          <p:cNvSpPr>
            <a:spLocks noGrp="1"/>
          </p:cNvSpPr>
          <p:nvPr>
            <p:ph type="body" sz="quarter" idx="18" hasCustomPrompt="1"/>
          </p:nvPr>
        </p:nvSpPr>
        <p:spPr>
          <a:xfrm>
            <a:off x="6082919" y="3821763"/>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sp>
        <p:nvSpPr>
          <p:cNvPr id="11" name="Text Placeholder 3">
            <a:extLst>
              <a:ext uri="{FF2B5EF4-FFF2-40B4-BE49-F238E27FC236}">
                <a16:creationId xmlns:a16="http://schemas.microsoft.com/office/drawing/2014/main" id="{A3BEC6D1-778F-D37D-DE53-BF128C5925D2}"/>
              </a:ext>
            </a:extLst>
          </p:cNvPr>
          <p:cNvSpPr>
            <a:spLocks noGrp="1"/>
          </p:cNvSpPr>
          <p:nvPr>
            <p:ph type="body" sz="quarter" idx="21" hasCustomPrompt="1"/>
          </p:nvPr>
        </p:nvSpPr>
        <p:spPr>
          <a:xfrm>
            <a:off x="8534381" y="3821763"/>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sp>
        <p:nvSpPr>
          <p:cNvPr id="13" name="Text Placeholder 3">
            <a:extLst>
              <a:ext uri="{FF2B5EF4-FFF2-40B4-BE49-F238E27FC236}">
                <a16:creationId xmlns:a16="http://schemas.microsoft.com/office/drawing/2014/main" id="{86615C0D-A233-FD5D-612E-F1442F992876}"/>
              </a:ext>
            </a:extLst>
          </p:cNvPr>
          <p:cNvSpPr>
            <a:spLocks noGrp="1"/>
          </p:cNvSpPr>
          <p:nvPr>
            <p:ph type="body" sz="quarter" idx="24" hasCustomPrompt="1"/>
          </p:nvPr>
        </p:nvSpPr>
        <p:spPr>
          <a:xfrm>
            <a:off x="1126319" y="5986176"/>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sp>
        <p:nvSpPr>
          <p:cNvPr id="15" name="Text Placeholder 3">
            <a:extLst>
              <a:ext uri="{FF2B5EF4-FFF2-40B4-BE49-F238E27FC236}">
                <a16:creationId xmlns:a16="http://schemas.microsoft.com/office/drawing/2014/main" id="{3928643D-56F1-3426-F6B5-E398DEE8BE07}"/>
              </a:ext>
            </a:extLst>
          </p:cNvPr>
          <p:cNvSpPr>
            <a:spLocks noGrp="1"/>
          </p:cNvSpPr>
          <p:nvPr>
            <p:ph type="body" sz="quarter" idx="27" hasCustomPrompt="1"/>
          </p:nvPr>
        </p:nvSpPr>
        <p:spPr>
          <a:xfrm>
            <a:off x="3577782" y="5986176"/>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sp>
        <p:nvSpPr>
          <p:cNvPr id="17" name="Text Placeholder 3">
            <a:extLst>
              <a:ext uri="{FF2B5EF4-FFF2-40B4-BE49-F238E27FC236}">
                <a16:creationId xmlns:a16="http://schemas.microsoft.com/office/drawing/2014/main" id="{CBE1F1F4-B4D5-2516-C4FA-1ECC704FD575}"/>
              </a:ext>
            </a:extLst>
          </p:cNvPr>
          <p:cNvSpPr>
            <a:spLocks noGrp="1"/>
          </p:cNvSpPr>
          <p:nvPr>
            <p:ph type="body" sz="quarter" idx="30" hasCustomPrompt="1"/>
          </p:nvPr>
        </p:nvSpPr>
        <p:spPr>
          <a:xfrm>
            <a:off x="6029245" y="5986176"/>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sp>
        <p:nvSpPr>
          <p:cNvPr id="19" name="Text Placeholder 3">
            <a:extLst>
              <a:ext uri="{FF2B5EF4-FFF2-40B4-BE49-F238E27FC236}">
                <a16:creationId xmlns:a16="http://schemas.microsoft.com/office/drawing/2014/main" id="{CD7C0452-0AD8-7EA6-E986-B81FB5C474AF}"/>
              </a:ext>
            </a:extLst>
          </p:cNvPr>
          <p:cNvSpPr>
            <a:spLocks noGrp="1"/>
          </p:cNvSpPr>
          <p:nvPr>
            <p:ph type="body" sz="quarter" idx="33" hasCustomPrompt="1"/>
          </p:nvPr>
        </p:nvSpPr>
        <p:spPr>
          <a:xfrm>
            <a:off x="8480707" y="5986176"/>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sp>
        <p:nvSpPr>
          <p:cNvPr id="21" name="Google Shape;268;p37">
            <a:extLst>
              <a:ext uri="{FF2B5EF4-FFF2-40B4-BE49-F238E27FC236}">
                <a16:creationId xmlns:a16="http://schemas.microsoft.com/office/drawing/2014/main" id="{0BB3FD08-CBFD-5F01-AE12-E7EC304CB405}"/>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resources title here</a:t>
            </a:r>
            <a:endParaRPr/>
          </a:p>
        </p:txBody>
      </p:sp>
      <p:sp>
        <p:nvSpPr>
          <p:cNvPr id="22" name="Text Placeholder 3">
            <a:extLst>
              <a:ext uri="{FF2B5EF4-FFF2-40B4-BE49-F238E27FC236}">
                <a16:creationId xmlns:a16="http://schemas.microsoft.com/office/drawing/2014/main" id="{061F1A22-B4B6-3A6C-06FC-CD9833E7231D}"/>
              </a:ext>
            </a:extLst>
          </p:cNvPr>
          <p:cNvSpPr>
            <a:spLocks noGrp="1"/>
          </p:cNvSpPr>
          <p:nvPr>
            <p:ph type="body" sz="quarter" idx="34" hasCustomPrompt="1"/>
          </p:nvPr>
        </p:nvSpPr>
        <p:spPr>
          <a:xfrm>
            <a:off x="3225789" y="2251076"/>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2 here</a:t>
            </a:r>
          </a:p>
        </p:txBody>
      </p:sp>
      <p:sp>
        <p:nvSpPr>
          <p:cNvPr id="23" name="Text Placeholder 3">
            <a:extLst>
              <a:ext uri="{FF2B5EF4-FFF2-40B4-BE49-F238E27FC236}">
                <a16:creationId xmlns:a16="http://schemas.microsoft.com/office/drawing/2014/main" id="{C89EC75A-4138-C77A-04B5-02ECD7EF137C}"/>
              </a:ext>
            </a:extLst>
          </p:cNvPr>
          <p:cNvSpPr>
            <a:spLocks noGrp="1"/>
          </p:cNvSpPr>
          <p:nvPr>
            <p:ph type="body" sz="quarter" idx="35" hasCustomPrompt="1"/>
          </p:nvPr>
        </p:nvSpPr>
        <p:spPr>
          <a:xfrm>
            <a:off x="5704089" y="2251076"/>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3 here</a:t>
            </a:r>
          </a:p>
        </p:txBody>
      </p:sp>
      <p:sp>
        <p:nvSpPr>
          <p:cNvPr id="24" name="Text Placeholder 3">
            <a:extLst>
              <a:ext uri="{FF2B5EF4-FFF2-40B4-BE49-F238E27FC236}">
                <a16:creationId xmlns:a16="http://schemas.microsoft.com/office/drawing/2014/main" id="{655C3213-D30F-4BE1-C87B-19281043BF81}"/>
              </a:ext>
            </a:extLst>
          </p:cNvPr>
          <p:cNvSpPr>
            <a:spLocks noGrp="1"/>
          </p:cNvSpPr>
          <p:nvPr>
            <p:ph type="body" sz="quarter" idx="36" hasCustomPrompt="1"/>
          </p:nvPr>
        </p:nvSpPr>
        <p:spPr>
          <a:xfrm>
            <a:off x="8182388" y="2251076"/>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4 here</a:t>
            </a:r>
          </a:p>
        </p:txBody>
      </p:sp>
      <p:sp>
        <p:nvSpPr>
          <p:cNvPr id="25" name="Text Placeholder 3">
            <a:extLst>
              <a:ext uri="{FF2B5EF4-FFF2-40B4-BE49-F238E27FC236}">
                <a16:creationId xmlns:a16="http://schemas.microsoft.com/office/drawing/2014/main" id="{96A284EB-AE83-52F6-40F9-55EFD56B83A1}"/>
              </a:ext>
            </a:extLst>
          </p:cNvPr>
          <p:cNvSpPr>
            <a:spLocks noGrp="1"/>
          </p:cNvSpPr>
          <p:nvPr>
            <p:ph type="body" sz="quarter" idx="37" hasCustomPrompt="1"/>
          </p:nvPr>
        </p:nvSpPr>
        <p:spPr>
          <a:xfrm>
            <a:off x="774326" y="4416328"/>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5 here</a:t>
            </a:r>
          </a:p>
        </p:txBody>
      </p:sp>
      <p:sp>
        <p:nvSpPr>
          <p:cNvPr id="26" name="Text Placeholder 3">
            <a:extLst>
              <a:ext uri="{FF2B5EF4-FFF2-40B4-BE49-F238E27FC236}">
                <a16:creationId xmlns:a16="http://schemas.microsoft.com/office/drawing/2014/main" id="{5F06624D-F32C-92A4-DC3A-61CDD5A87159}"/>
              </a:ext>
            </a:extLst>
          </p:cNvPr>
          <p:cNvSpPr>
            <a:spLocks noGrp="1"/>
          </p:cNvSpPr>
          <p:nvPr>
            <p:ph type="body" sz="quarter" idx="38" hasCustomPrompt="1"/>
          </p:nvPr>
        </p:nvSpPr>
        <p:spPr>
          <a:xfrm>
            <a:off x="3225788" y="4421113"/>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6 here</a:t>
            </a:r>
          </a:p>
        </p:txBody>
      </p:sp>
      <p:sp>
        <p:nvSpPr>
          <p:cNvPr id="27" name="Text Placeholder 3">
            <a:extLst>
              <a:ext uri="{FF2B5EF4-FFF2-40B4-BE49-F238E27FC236}">
                <a16:creationId xmlns:a16="http://schemas.microsoft.com/office/drawing/2014/main" id="{3D22B286-3578-D29B-C269-59643A38D23C}"/>
              </a:ext>
            </a:extLst>
          </p:cNvPr>
          <p:cNvSpPr>
            <a:spLocks noGrp="1"/>
          </p:cNvSpPr>
          <p:nvPr>
            <p:ph type="body" sz="quarter" idx="39" hasCustomPrompt="1"/>
          </p:nvPr>
        </p:nvSpPr>
        <p:spPr>
          <a:xfrm>
            <a:off x="5677250" y="4421113"/>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7 here</a:t>
            </a:r>
          </a:p>
        </p:txBody>
      </p:sp>
      <p:sp>
        <p:nvSpPr>
          <p:cNvPr id="28" name="Text Placeholder 3">
            <a:extLst>
              <a:ext uri="{FF2B5EF4-FFF2-40B4-BE49-F238E27FC236}">
                <a16:creationId xmlns:a16="http://schemas.microsoft.com/office/drawing/2014/main" id="{7DE7EE8A-5D7F-40CC-B755-4A66138DD13D}"/>
              </a:ext>
            </a:extLst>
          </p:cNvPr>
          <p:cNvSpPr>
            <a:spLocks noGrp="1"/>
          </p:cNvSpPr>
          <p:nvPr>
            <p:ph type="body" sz="quarter" idx="40" hasCustomPrompt="1"/>
          </p:nvPr>
        </p:nvSpPr>
        <p:spPr>
          <a:xfrm>
            <a:off x="8128712" y="4421113"/>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8 here</a:t>
            </a:r>
          </a:p>
        </p:txBody>
      </p:sp>
      <p:sp>
        <p:nvSpPr>
          <p:cNvPr id="29" name="Text Placeholder 3">
            <a:extLst>
              <a:ext uri="{FF2B5EF4-FFF2-40B4-BE49-F238E27FC236}">
                <a16:creationId xmlns:a16="http://schemas.microsoft.com/office/drawing/2014/main" id="{1DC4CC49-BE84-67F6-E3B5-DEE53842BDE1}"/>
              </a:ext>
            </a:extLst>
          </p:cNvPr>
          <p:cNvSpPr>
            <a:spLocks noGrp="1"/>
          </p:cNvSpPr>
          <p:nvPr>
            <p:ph type="body" sz="quarter" idx="41" hasCustomPrompt="1"/>
          </p:nvPr>
        </p:nvSpPr>
        <p:spPr>
          <a:xfrm>
            <a:off x="3225787" y="2878052"/>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2 here</a:t>
            </a:r>
          </a:p>
        </p:txBody>
      </p:sp>
      <p:sp>
        <p:nvSpPr>
          <p:cNvPr id="30" name="Text Placeholder 3">
            <a:extLst>
              <a:ext uri="{FF2B5EF4-FFF2-40B4-BE49-F238E27FC236}">
                <a16:creationId xmlns:a16="http://schemas.microsoft.com/office/drawing/2014/main" id="{187DB8F5-C5F3-C98E-27C3-275A964A1697}"/>
              </a:ext>
            </a:extLst>
          </p:cNvPr>
          <p:cNvSpPr>
            <a:spLocks noGrp="1"/>
          </p:cNvSpPr>
          <p:nvPr>
            <p:ph type="body" sz="quarter" idx="42" hasCustomPrompt="1"/>
          </p:nvPr>
        </p:nvSpPr>
        <p:spPr>
          <a:xfrm>
            <a:off x="5704088" y="2878052"/>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3 here</a:t>
            </a:r>
          </a:p>
        </p:txBody>
      </p:sp>
      <p:sp>
        <p:nvSpPr>
          <p:cNvPr id="31" name="Text Placeholder 3">
            <a:extLst>
              <a:ext uri="{FF2B5EF4-FFF2-40B4-BE49-F238E27FC236}">
                <a16:creationId xmlns:a16="http://schemas.microsoft.com/office/drawing/2014/main" id="{693E2EDD-13D2-9692-D3E5-ECA833A7B3D6}"/>
              </a:ext>
            </a:extLst>
          </p:cNvPr>
          <p:cNvSpPr>
            <a:spLocks noGrp="1"/>
          </p:cNvSpPr>
          <p:nvPr>
            <p:ph type="body" sz="quarter" idx="43" hasCustomPrompt="1"/>
          </p:nvPr>
        </p:nvSpPr>
        <p:spPr>
          <a:xfrm>
            <a:off x="8182388" y="2878052"/>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4 here</a:t>
            </a:r>
          </a:p>
        </p:txBody>
      </p:sp>
      <p:sp>
        <p:nvSpPr>
          <p:cNvPr id="32" name="Text Placeholder 3">
            <a:extLst>
              <a:ext uri="{FF2B5EF4-FFF2-40B4-BE49-F238E27FC236}">
                <a16:creationId xmlns:a16="http://schemas.microsoft.com/office/drawing/2014/main" id="{D722595D-E54C-A017-494A-49CE036261DE}"/>
              </a:ext>
            </a:extLst>
          </p:cNvPr>
          <p:cNvSpPr>
            <a:spLocks noGrp="1"/>
          </p:cNvSpPr>
          <p:nvPr>
            <p:ph type="body" sz="quarter" idx="44" hasCustomPrompt="1"/>
          </p:nvPr>
        </p:nvSpPr>
        <p:spPr>
          <a:xfrm>
            <a:off x="774325" y="5042465"/>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5 here</a:t>
            </a:r>
          </a:p>
        </p:txBody>
      </p:sp>
      <p:sp>
        <p:nvSpPr>
          <p:cNvPr id="33" name="Text Placeholder 3">
            <a:extLst>
              <a:ext uri="{FF2B5EF4-FFF2-40B4-BE49-F238E27FC236}">
                <a16:creationId xmlns:a16="http://schemas.microsoft.com/office/drawing/2014/main" id="{BCFBD848-FB17-1B8B-21F1-0C5746C7D6CC}"/>
              </a:ext>
            </a:extLst>
          </p:cNvPr>
          <p:cNvSpPr>
            <a:spLocks noGrp="1"/>
          </p:cNvSpPr>
          <p:nvPr>
            <p:ph type="body" sz="quarter" idx="45" hasCustomPrompt="1"/>
          </p:nvPr>
        </p:nvSpPr>
        <p:spPr>
          <a:xfrm>
            <a:off x="3225786" y="5042465"/>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6 here</a:t>
            </a:r>
          </a:p>
        </p:txBody>
      </p:sp>
      <p:sp>
        <p:nvSpPr>
          <p:cNvPr id="34" name="Text Placeholder 3">
            <a:extLst>
              <a:ext uri="{FF2B5EF4-FFF2-40B4-BE49-F238E27FC236}">
                <a16:creationId xmlns:a16="http://schemas.microsoft.com/office/drawing/2014/main" id="{C86385B4-EEBC-6417-27F3-6192084593F9}"/>
              </a:ext>
            </a:extLst>
          </p:cNvPr>
          <p:cNvSpPr>
            <a:spLocks noGrp="1"/>
          </p:cNvSpPr>
          <p:nvPr>
            <p:ph type="body" sz="quarter" idx="46" hasCustomPrompt="1"/>
          </p:nvPr>
        </p:nvSpPr>
        <p:spPr>
          <a:xfrm>
            <a:off x="5677247" y="5042465"/>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7 here</a:t>
            </a:r>
          </a:p>
        </p:txBody>
      </p:sp>
      <p:sp>
        <p:nvSpPr>
          <p:cNvPr id="35" name="Text Placeholder 3">
            <a:extLst>
              <a:ext uri="{FF2B5EF4-FFF2-40B4-BE49-F238E27FC236}">
                <a16:creationId xmlns:a16="http://schemas.microsoft.com/office/drawing/2014/main" id="{22EE9B39-3329-6B10-84A8-411B4E94836E}"/>
              </a:ext>
            </a:extLst>
          </p:cNvPr>
          <p:cNvSpPr>
            <a:spLocks noGrp="1"/>
          </p:cNvSpPr>
          <p:nvPr>
            <p:ph type="body" sz="quarter" idx="47" hasCustomPrompt="1"/>
          </p:nvPr>
        </p:nvSpPr>
        <p:spPr>
          <a:xfrm>
            <a:off x="8128708" y="5042465"/>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8 here</a:t>
            </a:r>
          </a:p>
        </p:txBody>
      </p:sp>
      <p:pic>
        <p:nvPicPr>
          <p:cNvPr id="2" name="Picture 1">
            <a:extLst>
              <a:ext uri="{FF2B5EF4-FFF2-40B4-BE49-F238E27FC236}">
                <a16:creationId xmlns:a16="http://schemas.microsoft.com/office/drawing/2014/main" id="{B1E79EA3-6212-3D45-9AA6-2A78BB1CD696}"/>
              </a:ext>
            </a:extLst>
          </p:cNvPr>
          <p:cNvPicPr>
            <a:picLocks noChangeAspect="1"/>
          </p:cNvPicPr>
          <p:nvPr userDrawn="1"/>
        </p:nvPicPr>
        <p:blipFill>
          <a:blip r:embed="rId3"/>
          <a:srcRect/>
          <a:stretch/>
        </p:blipFill>
        <p:spPr>
          <a:xfrm>
            <a:off x="774326" y="5981118"/>
            <a:ext cx="192638" cy="192638"/>
          </a:xfrm>
          <a:prstGeom prst="rect">
            <a:avLst/>
          </a:prstGeom>
        </p:spPr>
      </p:pic>
      <p:pic>
        <p:nvPicPr>
          <p:cNvPr id="36" name="Picture 35">
            <a:extLst>
              <a:ext uri="{FF2B5EF4-FFF2-40B4-BE49-F238E27FC236}">
                <a16:creationId xmlns:a16="http://schemas.microsoft.com/office/drawing/2014/main" id="{34E9A8FF-1396-1A6C-39A9-A006F222F1F2}"/>
              </a:ext>
            </a:extLst>
          </p:cNvPr>
          <p:cNvPicPr>
            <a:picLocks noChangeAspect="1"/>
          </p:cNvPicPr>
          <p:nvPr userDrawn="1"/>
        </p:nvPicPr>
        <p:blipFill>
          <a:blip r:embed="rId3"/>
          <a:srcRect/>
          <a:stretch/>
        </p:blipFill>
        <p:spPr>
          <a:xfrm>
            <a:off x="3225786" y="3821763"/>
            <a:ext cx="192638" cy="192638"/>
          </a:xfrm>
          <a:prstGeom prst="rect">
            <a:avLst/>
          </a:prstGeom>
        </p:spPr>
      </p:pic>
      <p:pic>
        <p:nvPicPr>
          <p:cNvPr id="37" name="Picture 36">
            <a:extLst>
              <a:ext uri="{FF2B5EF4-FFF2-40B4-BE49-F238E27FC236}">
                <a16:creationId xmlns:a16="http://schemas.microsoft.com/office/drawing/2014/main" id="{68651AAE-C445-1C7E-396A-C1EABD59E825}"/>
              </a:ext>
            </a:extLst>
          </p:cNvPr>
          <p:cNvPicPr>
            <a:picLocks noChangeAspect="1"/>
          </p:cNvPicPr>
          <p:nvPr userDrawn="1"/>
        </p:nvPicPr>
        <p:blipFill>
          <a:blip r:embed="rId3"/>
          <a:srcRect/>
          <a:stretch/>
        </p:blipFill>
        <p:spPr>
          <a:xfrm>
            <a:off x="3172112" y="5981118"/>
            <a:ext cx="192638" cy="192638"/>
          </a:xfrm>
          <a:prstGeom prst="rect">
            <a:avLst/>
          </a:prstGeom>
        </p:spPr>
      </p:pic>
      <p:pic>
        <p:nvPicPr>
          <p:cNvPr id="38" name="Picture 37">
            <a:extLst>
              <a:ext uri="{FF2B5EF4-FFF2-40B4-BE49-F238E27FC236}">
                <a16:creationId xmlns:a16="http://schemas.microsoft.com/office/drawing/2014/main" id="{AE7C1606-6008-E474-31C2-C381879FCA87}"/>
              </a:ext>
            </a:extLst>
          </p:cNvPr>
          <p:cNvPicPr>
            <a:picLocks noChangeAspect="1"/>
          </p:cNvPicPr>
          <p:nvPr userDrawn="1"/>
        </p:nvPicPr>
        <p:blipFill>
          <a:blip r:embed="rId3"/>
          <a:srcRect/>
          <a:stretch/>
        </p:blipFill>
        <p:spPr>
          <a:xfrm>
            <a:off x="5703253" y="3830088"/>
            <a:ext cx="192638" cy="192638"/>
          </a:xfrm>
          <a:prstGeom prst="rect">
            <a:avLst/>
          </a:prstGeom>
        </p:spPr>
      </p:pic>
      <p:pic>
        <p:nvPicPr>
          <p:cNvPr id="39" name="Picture 38">
            <a:extLst>
              <a:ext uri="{FF2B5EF4-FFF2-40B4-BE49-F238E27FC236}">
                <a16:creationId xmlns:a16="http://schemas.microsoft.com/office/drawing/2014/main" id="{83A988ED-BE35-DEF7-2078-5E2D7F3B856E}"/>
              </a:ext>
            </a:extLst>
          </p:cNvPr>
          <p:cNvPicPr>
            <a:picLocks noChangeAspect="1"/>
          </p:cNvPicPr>
          <p:nvPr userDrawn="1"/>
        </p:nvPicPr>
        <p:blipFill>
          <a:blip r:embed="rId3"/>
          <a:srcRect/>
          <a:stretch/>
        </p:blipFill>
        <p:spPr>
          <a:xfrm>
            <a:off x="5649579" y="5989443"/>
            <a:ext cx="192638" cy="192638"/>
          </a:xfrm>
          <a:prstGeom prst="rect">
            <a:avLst/>
          </a:prstGeom>
        </p:spPr>
      </p:pic>
      <p:pic>
        <p:nvPicPr>
          <p:cNvPr id="40" name="Picture 39">
            <a:extLst>
              <a:ext uri="{FF2B5EF4-FFF2-40B4-BE49-F238E27FC236}">
                <a16:creationId xmlns:a16="http://schemas.microsoft.com/office/drawing/2014/main" id="{9EFFA4B8-C164-0517-443F-29B1765E324E}"/>
              </a:ext>
            </a:extLst>
          </p:cNvPr>
          <p:cNvPicPr>
            <a:picLocks noChangeAspect="1"/>
          </p:cNvPicPr>
          <p:nvPr userDrawn="1"/>
        </p:nvPicPr>
        <p:blipFill>
          <a:blip r:embed="rId3"/>
          <a:srcRect/>
          <a:stretch/>
        </p:blipFill>
        <p:spPr>
          <a:xfrm>
            <a:off x="8180720" y="3830088"/>
            <a:ext cx="192638" cy="192638"/>
          </a:xfrm>
          <a:prstGeom prst="rect">
            <a:avLst/>
          </a:prstGeom>
        </p:spPr>
      </p:pic>
      <p:pic>
        <p:nvPicPr>
          <p:cNvPr id="41" name="Picture 40">
            <a:extLst>
              <a:ext uri="{FF2B5EF4-FFF2-40B4-BE49-F238E27FC236}">
                <a16:creationId xmlns:a16="http://schemas.microsoft.com/office/drawing/2014/main" id="{BB564C4A-DC0C-9EDF-17EE-7291AD648730}"/>
              </a:ext>
            </a:extLst>
          </p:cNvPr>
          <p:cNvPicPr>
            <a:picLocks noChangeAspect="1"/>
          </p:cNvPicPr>
          <p:nvPr userDrawn="1"/>
        </p:nvPicPr>
        <p:blipFill>
          <a:blip r:embed="rId3"/>
          <a:srcRect/>
          <a:stretch/>
        </p:blipFill>
        <p:spPr>
          <a:xfrm>
            <a:off x="8127046" y="5989443"/>
            <a:ext cx="192638" cy="192638"/>
          </a:xfrm>
          <a:prstGeom prst="rect">
            <a:avLst/>
          </a:prstGeom>
        </p:spPr>
      </p:pic>
      <p:sp>
        <p:nvSpPr>
          <p:cNvPr id="8" name="TextBox 7">
            <a:extLst>
              <a:ext uri="{FF2B5EF4-FFF2-40B4-BE49-F238E27FC236}">
                <a16:creationId xmlns:a16="http://schemas.microsoft.com/office/drawing/2014/main" id="{7310A6CB-9448-B456-2D9A-E9F0AAE92A64}"/>
              </a:ext>
            </a:extLst>
          </p:cNvPr>
          <p:cNvSpPr txBox="1"/>
          <p:nvPr userDrawn="1"/>
        </p:nvSpPr>
        <p:spPr>
          <a:xfrm>
            <a:off x="-2412276" y="3710592"/>
            <a:ext cx="2193229" cy="523220"/>
          </a:xfrm>
          <a:prstGeom prst="rect">
            <a:avLst/>
          </a:prstGeom>
          <a:noFill/>
        </p:spPr>
        <p:txBody>
          <a:bodyPr wrap="none" rtlCol="0">
            <a:spAutoFit/>
          </a:bodyPr>
          <a:lstStyle/>
          <a:p>
            <a:pPr algn="r"/>
            <a:r>
              <a:rPr lang="en-US">
                <a:solidFill>
                  <a:srgbClr val="FF0000"/>
                </a:solidFill>
                <a:latin typeface="Figtree" pitchFamily="2" charset="0"/>
              </a:rPr>
              <a:t>To add a link:</a:t>
            </a:r>
            <a:br>
              <a:rPr lang="en-US">
                <a:solidFill>
                  <a:srgbClr val="FF0000"/>
                </a:solidFill>
                <a:latin typeface="Figtree" pitchFamily="2" charset="0"/>
              </a:rPr>
            </a:br>
            <a:r>
              <a:rPr lang="en-US">
                <a:solidFill>
                  <a:srgbClr val="FF0000"/>
                </a:solidFill>
                <a:latin typeface="Figtree" pitchFamily="2" charset="0"/>
              </a:rPr>
              <a:t>‘Insert’ tab &gt; ‘Link’ Button</a:t>
            </a:r>
          </a:p>
        </p:txBody>
      </p:sp>
      <p:sp>
        <p:nvSpPr>
          <p:cNvPr id="10" name="Triangle 9">
            <a:extLst>
              <a:ext uri="{FF2B5EF4-FFF2-40B4-BE49-F238E27FC236}">
                <a16:creationId xmlns:a16="http://schemas.microsoft.com/office/drawing/2014/main" id="{0058E16E-74BD-A617-FFD1-04916DF5FA56}"/>
              </a:ext>
            </a:extLst>
          </p:cNvPr>
          <p:cNvSpPr/>
          <p:nvPr userDrawn="1"/>
        </p:nvSpPr>
        <p:spPr>
          <a:xfrm rot="5400000">
            <a:off x="-499300" y="3881477"/>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959236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0a - End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A7E789ED-76FC-DCC5-9785-5B2AD8D808FF}"/>
              </a:ext>
            </a:extLst>
          </p:cNvPr>
          <p:cNvSpPr txBox="1">
            <a:spLocks noGrp="1"/>
          </p:cNvSpPr>
          <p:nvPr>
            <p:ph type="title" hasCustomPrompt="1"/>
          </p:nvPr>
        </p:nvSpPr>
        <p:spPr>
          <a:xfrm>
            <a:off x="805697" y="1120359"/>
            <a:ext cx="4143011"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8DF35BB0-7ED5-2932-98CC-D9DA5FA05BB9}"/>
              </a:ext>
            </a:extLst>
          </p:cNvPr>
          <p:cNvSpPr>
            <a:spLocks noGrp="1"/>
          </p:cNvSpPr>
          <p:nvPr>
            <p:ph type="body" sz="quarter" idx="12" hasCustomPrompt="1"/>
          </p:nvPr>
        </p:nvSpPr>
        <p:spPr>
          <a:xfrm>
            <a:off x="805697" y="2118542"/>
            <a:ext cx="4143011" cy="1541317"/>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Add body text here</a:t>
            </a:r>
          </a:p>
        </p:txBody>
      </p:sp>
      <p:pic>
        <p:nvPicPr>
          <p:cNvPr id="11" name="Picture 10">
            <a:extLst>
              <a:ext uri="{FF2B5EF4-FFF2-40B4-BE49-F238E27FC236}">
                <a16:creationId xmlns:a16="http://schemas.microsoft.com/office/drawing/2014/main" id="{CA3EAF34-263E-9022-0AE6-E4EA555556A3}"/>
              </a:ext>
            </a:extLst>
          </p:cNvPr>
          <p:cNvPicPr>
            <a:picLocks noChangeAspect="1"/>
          </p:cNvPicPr>
          <p:nvPr userDrawn="1"/>
        </p:nvPicPr>
        <p:blipFill>
          <a:blip r:embed="rId3"/>
          <a:srcRect/>
          <a:stretch/>
        </p:blipFill>
        <p:spPr>
          <a:xfrm>
            <a:off x="9343943" y="4999206"/>
            <a:ext cx="2042359" cy="354776"/>
          </a:xfrm>
          <a:prstGeom prst="rect">
            <a:avLst/>
          </a:prstGeom>
        </p:spPr>
      </p:pic>
      <p:pic>
        <p:nvPicPr>
          <p:cNvPr id="2" name="Picture 1">
            <a:extLst>
              <a:ext uri="{FF2B5EF4-FFF2-40B4-BE49-F238E27FC236}">
                <a16:creationId xmlns:a16="http://schemas.microsoft.com/office/drawing/2014/main" id="{91BA342C-FD39-09BE-3AE4-CE3326696E40}"/>
              </a:ext>
            </a:extLst>
          </p:cNvPr>
          <p:cNvPicPr>
            <a:picLocks noChangeAspect="1"/>
          </p:cNvPicPr>
          <p:nvPr userDrawn="1"/>
        </p:nvPicPr>
        <p:blipFill>
          <a:blip r:embed="rId4"/>
          <a:srcRect/>
          <a:stretch/>
        </p:blipFill>
        <p:spPr>
          <a:xfrm>
            <a:off x="4039228" y="3929854"/>
            <a:ext cx="304800" cy="304800"/>
          </a:xfrm>
          <a:prstGeom prst="rect">
            <a:avLst/>
          </a:prstGeom>
        </p:spPr>
      </p:pic>
      <p:pic>
        <p:nvPicPr>
          <p:cNvPr id="13" name="Picture 12">
            <a:extLst>
              <a:ext uri="{FF2B5EF4-FFF2-40B4-BE49-F238E27FC236}">
                <a16:creationId xmlns:a16="http://schemas.microsoft.com/office/drawing/2014/main" id="{E8E36067-D78A-8075-3D15-E595A954CA87}"/>
              </a:ext>
            </a:extLst>
          </p:cNvPr>
          <p:cNvPicPr>
            <a:picLocks noChangeAspect="1"/>
          </p:cNvPicPr>
          <p:nvPr userDrawn="1"/>
        </p:nvPicPr>
        <p:blipFill>
          <a:blip r:embed="rId5"/>
          <a:srcRect/>
          <a:stretch/>
        </p:blipFill>
        <p:spPr>
          <a:xfrm>
            <a:off x="805697" y="4509153"/>
            <a:ext cx="304800" cy="304800"/>
          </a:xfrm>
          <a:prstGeom prst="rect">
            <a:avLst/>
          </a:prstGeom>
        </p:spPr>
      </p:pic>
      <p:pic>
        <p:nvPicPr>
          <p:cNvPr id="14" name="Picture 13">
            <a:extLst>
              <a:ext uri="{FF2B5EF4-FFF2-40B4-BE49-F238E27FC236}">
                <a16:creationId xmlns:a16="http://schemas.microsoft.com/office/drawing/2014/main" id="{B5CBED87-E5B3-47C2-A857-EE851289DC10}"/>
              </a:ext>
            </a:extLst>
          </p:cNvPr>
          <p:cNvPicPr>
            <a:picLocks noChangeAspect="1"/>
          </p:cNvPicPr>
          <p:nvPr userDrawn="1"/>
        </p:nvPicPr>
        <p:blipFill>
          <a:blip r:embed="rId6"/>
          <a:srcRect/>
          <a:stretch/>
        </p:blipFill>
        <p:spPr>
          <a:xfrm>
            <a:off x="805697" y="3932106"/>
            <a:ext cx="304800" cy="304800"/>
          </a:xfrm>
          <a:prstGeom prst="rect">
            <a:avLst/>
          </a:prstGeom>
        </p:spPr>
      </p:pic>
      <p:sp>
        <p:nvSpPr>
          <p:cNvPr id="15" name="TextBox 14">
            <a:hlinkClick r:id="rId7"/>
            <a:extLst>
              <a:ext uri="{FF2B5EF4-FFF2-40B4-BE49-F238E27FC236}">
                <a16:creationId xmlns:a16="http://schemas.microsoft.com/office/drawing/2014/main" id="{E851C6CB-7AEE-78BE-6592-DA4B962B057C}"/>
              </a:ext>
            </a:extLst>
          </p:cNvPr>
          <p:cNvSpPr txBox="1"/>
          <p:nvPr userDrawn="1"/>
        </p:nvSpPr>
        <p:spPr>
          <a:xfrm>
            <a:off x="1110497" y="3930617"/>
            <a:ext cx="3062515" cy="307777"/>
          </a:xfrm>
          <a:prstGeom prst="rect">
            <a:avLst/>
          </a:prstGeom>
          <a:noFill/>
        </p:spPr>
        <p:txBody>
          <a:bodyPr wrap="square" rtlCol="0" anchor="ctr">
            <a:spAutoFit/>
          </a:bodyPr>
          <a:lstStyle/>
          <a:p>
            <a:r>
              <a:rPr lang="en-US" spc="30" baseline="0" err="1">
                <a:solidFill>
                  <a:schemeClr val="tx2"/>
                </a:solidFill>
                <a:latin typeface="Figtree" pitchFamily="2" charset="0"/>
                <a:hlinkClick r:id="rId7">
                  <a:extLst>
                    <a:ext uri="{A12FA001-AC4F-418D-AE19-62706E023703}">
                      <ahyp:hlinkClr xmlns:ahyp="http://schemas.microsoft.com/office/drawing/2018/hyperlinkcolor" val="tx"/>
                    </a:ext>
                  </a:extLst>
                </a:hlinkClick>
              </a:rPr>
              <a:t>info@retailenergycode.co.uk</a:t>
            </a:r>
            <a:endParaRPr lang="en-US" spc="30" baseline="0">
              <a:solidFill>
                <a:schemeClr val="tx2"/>
              </a:solidFill>
              <a:latin typeface="Figtree" pitchFamily="2" charset="0"/>
            </a:endParaRPr>
          </a:p>
        </p:txBody>
      </p:sp>
      <p:sp>
        <p:nvSpPr>
          <p:cNvPr id="16" name="TextBox 15">
            <a:hlinkClick r:id="rId8"/>
            <a:extLst>
              <a:ext uri="{FF2B5EF4-FFF2-40B4-BE49-F238E27FC236}">
                <a16:creationId xmlns:a16="http://schemas.microsoft.com/office/drawing/2014/main" id="{CDD05653-2ACD-EB95-FFE8-28FB9BCD9390}"/>
              </a:ext>
            </a:extLst>
          </p:cNvPr>
          <p:cNvSpPr txBox="1"/>
          <p:nvPr userDrawn="1"/>
        </p:nvSpPr>
        <p:spPr>
          <a:xfrm>
            <a:off x="1110497" y="4488411"/>
            <a:ext cx="3062515" cy="307777"/>
          </a:xfrm>
          <a:prstGeom prst="rect">
            <a:avLst/>
          </a:prstGeom>
          <a:noFill/>
        </p:spPr>
        <p:txBody>
          <a:bodyPr wrap="square" rtlCol="0" anchor="ctr">
            <a:spAutoFit/>
          </a:bodyPr>
          <a:lstStyle/>
          <a:p>
            <a:r>
              <a:rPr lang="en-US" spc="30" baseline="0" err="1">
                <a:solidFill>
                  <a:schemeClr val="tx2"/>
                </a:solidFill>
                <a:latin typeface="Figtree" pitchFamily="2" charset="0"/>
                <a:hlinkClick r:id="rId8">
                  <a:extLst>
                    <a:ext uri="{A12FA001-AC4F-418D-AE19-62706E023703}">
                      <ahyp:hlinkClr xmlns:ahyp="http://schemas.microsoft.com/office/drawing/2018/hyperlinkcolor" val="tx"/>
                    </a:ext>
                  </a:extLst>
                </a:hlinkClick>
              </a:rPr>
              <a:t>retailenergycode.co.uk</a:t>
            </a:r>
            <a:endParaRPr lang="en-US" spc="30" baseline="0">
              <a:solidFill>
                <a:schemeClr val="tx2"/>
              </a:solidFill>
              <a:latin typeface="Figtree" pitchFamily="2" charset="0"/>
            </a:endParaRPr>
          </a:p>
        </p:txBody>
      </p:sp>
      <p:sp>
        <p:nvSpPr>
          <p:cNvPr id="17" name="TextBox 16">
            <a:hlinkClick r:id="rId9"/>
            <a:extLst>
              <a:ext uri="{FF2B5EF4-FFF2-40B4-BE49-F238E27FC236}">
                <a16:creationId xmlns:a16="http://schemas.microsoft.com/office/drawing/2014/main" id="{82CD69C2-9685-83C0-A665-BE9774F4AFC6}"/>
              </a:ext>
            </a:extLst>
          </p:cNvPr>
          <p:cNvSpPr txBox="1"/>
          <p:nvPr userDrawn="1"/>
        </p:nvSpPr>
        <p:spPr>
          <a:xfrm>
            <a:off x="4344028" y="3926803"/>
            <a:ext cx="3062515" cy="307777"/>
          </a:xfrm>
          <a:prstGeom prst="rect">
            <a:avLst/>
          </a:prstGeom>
          <a:noFill/>
        </p:spPr>
        <p:txBody>
          <a:bodyPr wrap="square" rtlCol="0" anchor="ctr">
            <a:spAutoFit/>
          </a:bodyPr>
          <a:lstStyle/>
          <a:p>
            <a:r>
              <a:rPr lang="en-US" spc="30" baseline="0">
                <a:solidFill>
                  <a:schemeClr val="tx2"/>
                </a:solidFill>
                <a:latin typeface="Figtree" pitchFamily="2" charset="0"/>
                <a:hlinkClick r:id="rId9">
                  <a:extLst>
                    <a:ext uri="{A12FA001-AC4F-418D-AE19-62706E023703}">
                      <ahyp:hlinkClr xmlns:ahyp="http://schemas.microsoft.com/office/drawing/2018/hyperlinkcolor" val="tx"/>
                    </a:ext>
                  </a:extLst>
                </a:hlinkClick>
              </a:rPr>
              <a:t>Follow us on LinkedIn</a:t>
            </a:r>
            <a:endParaRPr lang="en-US" spc="30" baseline="0">
              <a:solidFill>
                <a:schemeClr val="tx2"/>
              </a:solidFill>
              <a:latin typeface="Figtree" pitchFamily="2" charset="0"/>
            </a:endParaRPr>
          </a:p>
        </p:txBody>
      </p:sp>
      <p:sp>
        <p:nvSpPr>
          <p:cNvPr id="18" name="TextBox 17">
            <a:hlinkClick r:id="rId9"/>
            <a:extLst>
              <a:ext uri="{FF2B5EF4-FFF2-40B4-BE49-F238E27FC236}">
                <a16:creationId xmlns:a16="http://schemas.microsoft.com/office/drawing/2014/main" id="{591736D8-EFFA-411E-3EB8-F5193C915884}"/>
              </a:ext>
            </a:extLst>
          </p:cNvPr>
          <p:cNvSpPr txBox="1"/>
          <p:nvPr userDrawn="1"/>
        </p:nvSpPr>
        <p:spPr>
          <a:xfrm>
            <a:off x="805697" y="5796170"/>
            <a:ext cx="10580606" cy="1015663"/>
          </a:xfrm>
          <a:prstGeom prst="rect">
            <a:avLst/>
          </a:prstGeom>
          <a:noFill/>
        </p:spPr>
        <p:txBody>
          <a:bodyPr wrap="square" rtlCol="0" anchor="ctr">
            <a:spAutoFit/>
          </a:bodyPr>
          <a:lstStyle/>
          <a:p>
            <a:r>
              <a:rPr lang="en-US" sz="1000" b="0" i="0" u="none" strike="noStrike" cap="none" spc="30" baseline="0">
                <a:solidFill>
                  <a:schemeClr val="tx2"/>
                </a:solidFill>
                <a:effectLst/>
                <a:latin typeface="Figtree" pitchFamily="2" charset="0"/>
                <a:ea typeface="Arial"/>
                <a:cs typeface="Arial"/>
                <a:sym typeface="Arial"/>
              </a:rPr>
              <a:t>Retail Energy Code Company © 2025</a:t>
            </a:r>
          </a:p>
          <a:p>
            <a:r>
              <a:rPr lang="en-US" sz="1000" b="0" i="0" u="none" strike="noStrike" cap="none" spc="30" baseline="0">
                <a:solidFill>
                  <a:schemeClr val="tx2"/>
                </a:solidFill>
                <a:effectLst/>
                <a:latin typeface="Figtree" pitchFamily="2" charset="0"/>
                <a:ea typeface="Arial"/>
                <a:cs typeface="Arial"/>
                <a:sym typeface="Arial"/>
              </a:rPr>
              <a:t> </a:t>
            </a:r>
          </a:p>
          <a:p>
            <a:r>
              <a:rPr lang="en-US" sz="1000" b="0" i="0" u="none" strike="noStrike" cap="none" spc="30" baseline="0">
                <a:solidFill>
                  <a:schemeClr val="tx2"/>
                </a:solidFill>
                <a:effectLst/>
                <a:latin typeface="Figtree" pitchFamily="2" charset="0"/>
                <a:ea typeface="Arial"/>
                <a:cs typeface="Arial"/>
                <a:sym typeface="Arial"/>
              </a:rPr>
              <a:t>This email/document and its contents have been classified as ‘Internal &amp; Partners’ by </a:t>
            </a:r>
            <a:r>
              <a:rPr lang="en-US" sz="1000" b="0" i="0" u="none" strike="noStrike" cap="none" spc="30" baseline="0" err="1">
                <a:solidFill>
                  <a:schemeClr val="tx2"/>
                </a:solidFill>
                <a:effectLst/>
                <a:latin typeface="Figtree" pitchFamily="2" charset="0"/>
                <a:ea typeface="Arial"/>
                <a:cs typeface="Arial"/>
                <a:sym typeface="Arial"/>
              </a:rPr>
              <a:t>RECCo</a:t>
            </a:r>
            <a:r>
              <a:rPr lang="en-US" sz="1000" b="0" i="0" u="none" strike="noStrike" cap="none" spc="30" baseline="0">
                <a:solidFill>
                  <a:schemeClr val="tx2"/>
                </a:solidFill>
                <a:effectLst/>
                <a:latin typeface="Figtree" pitchFamily="2" charset="0"/>
                <a:ea typeface="Arial"/>
                <a:cs typeface="Arial"/>
                <a:sym typeface="Arial"/>
              </a:rPr>
              <a:t>. This data should be handled in line with </a:t>
            </a:r>
            <a:r>
              <a:rPr lang="en-US" sz="1000" b="0" i="0" u="none" strike="noStrike" cap="none" spc="30" baseline="0" err="1">
                <a:solidFill>
                  <a:schemeClr val="tx2"/>
                </a:solidFill>
                <a:effectLst/>
                <a:latin typeface="Figtree" pitchFamily="2" charset="0"/>
                <a:ea typeface="Arial"/>
                <a:cs typeface="Arial"/>
                <a:sym typeface="Arial"/>
              </a:rPr>
              <a:t>RECCo</a:t>
            </a:r>
            <a:r>
              <a:rPr lang="en-US" sz="1000" b="0" i="0" u="none" strike="noStrike" cap="none" spc="30" baseline="0">
                <a:solidFill>
                  <a:schemeClr val="tx2"/>
                </a:solidFill>
                <a:effectLst/>
                <a:latin typeface="Figtree" pitchFamily="2" charset="0"/>
                <a:ea typeface="Arial"/>
                <a:cs typeface="Arial"/>
                <a:sym typeface="Arial"/>
              </a:rPr>
              <a:t> data handling requirements. If you have received this data in error, please advise the sender or author and delete the data.</a:t>
            </a:r>
            <a:br>
              <a:rPr lang="en-US" sz="1000" b="0" i="0" u="none" strike="noStrike" cap="none" spc="30" baseline="0">
                <a:solidFill>
                  <a:schemeClr val="tx2"/>
                </a:solidFill>
                <a:effectLst/>
                <a:latin typeface="Figtree" pitchFamily="2" charset="0"/>
                <a:ea typeface="Arial"/>
                <a:cs typeface="Arial"/>
                <a:sym typeface="Arial"/>
              </a:rPr>
            </a:br>
            <a:endParaRPr lang="en-US" sz="1000" b="0" i="0" u="none" strike="noStrike" cap="none" spc="30" baseline="0">
              <a:solidFill>
                <a:schemeClr val="tx2"/>
              </a:solidFill>
              <a:effectLst/>
              <a:latin typeface="Figtree" pitchFamily="2" charset="0"/>
              <a:ea typeface="Arial"/>
              <a:cs typeface="Arial"/>
              <a:sym typeface="Arial"/>
            </a:endParaRPr>
          </a:p>
          <a:p>
            <a:r>
              <a:rPr lang="en-US" sz="1000" b="0" i="0" u="none" strike="noStrike" cap="none" spc="30" baseline="0">
                <a:solidFill>
                  <a:schemeClr val="tx2"/>
                </a:solidFill>
                <a:effectLst/>
                <a:latin typeface="Figtree" pitchFamily="2" charset="0"/>
                <a:ea typeface="Arial"/>
                <a:cs typeface="Arial"/>
                <a:sym typeface="Arial"/>
              </a:rPr>
              <a:t> </a:t>
            </a:r>
            <a:endParaRPr lang="en-US" sz="1000" spc="30" baseline="0">
              <a:solidFill>
                <a:schemeClr val="tx2"/>
              </a:solidFill>
              <a:latin typeface="Figtree" pitchFamily="2" charset="0"/>
            </a:endParaRPr>
          </a:p>
        </p:txBody>
      </p:sp>
      <p:pic>
        <p:nvPicPr>
          <p:cNvPr id="19" name="Picture 18">
            <a:extLst>
              <a:ext uri="{FF2B5EF4-FFF2-40B4-BE49-F238E27FC236}">
                <a16:creationId xmlns:a16="http://schemas.microsoft.com/office/drawing/2014/main" id="{76986953-9586-9883-4E27-49AA69B0428A}"/>
              </a:ext>
            </a:extLst>
          </p:cNvPr>
          <p:cNvPicPr>
            <a:picLocks noChangeAspect="1"/>
          </p:cNvPicPr>
          <p:nvPr userDrawn="1"/>
        </p:nvPicPr>
        <p:blipFill>
          <a:blip r:embed="rId4"/>
          <a:srcRect/>
          <a:stretch/>
        </p:blipFill>
        <p:spPr>
          <a:xfrm>
            <a:off x="4039228" y="4491462"/>
            <a:ext cx="304800" cy="304800"/>
          </a:xfrm>
          <a:prstGeom prst="rect">
            <a:avLst/>
          </a:prstGeom>
        </p:spPr>
      </p:pic>
      <p:sp>
        <p:nvSpPr>
          <p:cNvPr id="20" name="TextBox 19">
            <a:hlinkClick r:id="rId9"/>
            <a:extLst>
              <a:ext uri="{FF2B5EF4-FFF2-40B4-BE49-F238E27FC236}">
                <a16:creationId xmlns:a16="http://schemas.microsoft.com/office/drawing/2014/main" id="{2D0B802F-DEF1-E17C-5E8D-72A1390F247B}"/>
              </a:ext>
            </a:extLst>
          </p:cNvPr>
          <p:cNvSpPr txBox="1"/>
          <p:nvPr userDrawn="1"/>
        </p:nvSpPr>
        <p:spPr>
          <a:xfrm>
            <a:off x="4344028" y="4488411"/>
            <a:ext cx="3062515" cy="307777"/>
          </a:xfrm>
          <a:prstGeom prst="rect">
            <a:avLst/>
          </a:prstGeom>
          <a:noFill/>
        </p:spPr>
        <p:txBody>
          <a:bodyPr wrap="square" rtlCol="0" anchor="ctr">
            <a:spAutoFit/>
          </a:bodyPr>
          <a:lstStyle/>
          <a:p>
            <a:r>
              <a:rPr lang="en-US" spc="30" baseline="0">
                <a:solidFill>
                  <a:schemeClr val="tx2"/>
                </a:solidFill>
                <a:latin typeface="Figtree" pitchFamily="2" charset="0"/>
                <a:hlinkClick r:id="rId10">
                  <a:extLst>
                    <a:ext uri="{A12FA001-AC4F-418D-AE19-62706E023703}">
                      <ahyp:hlinkClr xmlns:ahyp="http://schemas.microsoft.com/office/drawing/2018/hyperlinkcolor" val="tx"/>
                    </a:ext>
                  </a:extLst>
                </a:hlinkClick>
              </a:rPr>
              <a:t>Join our Inside </a:t>
            </a:r>
            <a:r>
              <a:rPr lang="en-US" spc="30" baseline="0" err="1">
                <a:solidFill>
                  <a:schemeClr val="tx2"/>
                </a:solidFill>
                <a:latin typeface="Figtree" pitchFamily="2" charset="0"/>
                <a:hlinkClick r:id="rId10">
                  <a:extLst>
                    <a:ext uri="{A12FA001-AC4F-418D-AE19-62706E023703}">
                      <ahyp:hlinkClr xmlns:ahyp="http://schemas.microsoft.com/office/drawing/2018/hyperlinkcolor" val="tx"/>
                    </a:ext>
                  </a:extLst>
                </a:hlinkClick>
              </a:rPr>
              <a:t>RECCo</a:t>
            </a:r>
            <a:r>
              <a:rPr lang="en-US" spc="30" baseline="0">
                <a:solidFill>
                  <a:schemeClr val="tx2"/>
                </a:solidFill>
                <a:latin typeface="Figtree" pitchFamily="2" charset="0"/>
                <a:hlinkClick r:id="rId10">
                  <a:extLst>
                    <a:ext uri="{A12FA001-AC4F-418D-AE19-62706E023703}">
                      <ahyp:hlinkClr xmlns:ahyp="http://schemas.microsoft.com/office/drawing/2018/hyperlinkcolor" val="tx"/>
                    </a:ext>
                  </a:extLst>
                </a:hlinkClick>
              </a:rPr>
              <a:t> Newsletter</a:t>
            </a:r>
            <a:endParaRPr lang="en-US" spc="30" baseline="0">
              <a:solidFill>
                <a:schemeClr val="tx2"/>
              </a:solidFill>
              <a:latin typeface="Figtree" pitchFamily="2" charset="0"/>
            </a:endParaRPr>
          </a:p>
        </p:txBody>
      </p:sp>
    </p:spTree>
    <p:extLst>
      <p:ext uri="{BB962C8B-B14F-4D97-AF65-F5344CB8AC3E}">
        <p14:creationId xmlns:p14="http://schemas.microsoft.com/office/powerpoint/2010/main" val="619960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9.xml"/><Relationship Id="rId7" Type="http://schemas.openxmlformats.org/officeDocument/2006/relationships/image" Target="../media/image5.jpeg"/><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theme" Target="../theme/theme3.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34.xml"/><Relationship Id="rId7" Type="http://schemas.openxmlformats.org/officeDocument/2006/relationships/image" Target="../media/image3.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theme" Target="../theme/theme4.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3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6.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7.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2.xml"/><Relationship Id="rId1" Type="http://schemas.openxmlformats.org/officeDocument/2006/relationships/slideLayout" Target="../slideLayouts/slideLayout6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slideLayout" Target="../slideLayouts/slideLayout80.xml"/><Relationship Id="rId3" Type="http://schemas.openxmlformats.org/officeDocument/2006/relationships/slideLayout" Target="../slideLayouts/slideLayout65.xml"/><Relationship Id="rId21" Type="http://schemas.openxmlformats.org/officeDocument/2006/relationships/theme" Target="../theme/theme9.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slideLayout" Target="../slideLayouts/slideLayout82.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image" Target="../media/image2.png"/><Relationship Id="rId10" Type="http://schemas.openxmlformats.org/officeDocument/2006/relationships/slideLayout" Target="../slideLayouts/slideLayout72.xml"/><Relationship Id="rId19" Type="http://schemas.openxmlformats.org/officeDocument/2006/relationships/slideLayout" Target="../slideLayouts/slideLayout81.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18" Type="http://schemas.openxmlformats.org/officeDocument/2006/relationships/slideLayout" Target="../slideLayouts/slideLayout100.xml"/><Relationship Id="rId3" Type="http://schemas.openxmlformats.org/officeDocument/2006/relationships/slideLayout" Target="../slideLayouts/slideLayout85.xml"/><Relationship Id="rId21" Type="http://schemas.openxmlformats.org/officeDocument/2006/relationships/theme" Target="../theme/theme10.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 Type="http://schemas.openxmlformats.org/officeDocument/2006/relationships/slideLayout" Target="../slideLayouts/slideLayout84.xml"/><Relationship Id="rId16" Type="http://schemas.openxmlformats.org/officeDocument/2006/relationships/slideLayout" Target="../slideLayouts/slideLayout98.xml"/><Relationship Id="rId20" Type="http://schemas.openxmlformats.org/officeDocument/2006/relationships/slideLayout" Target="../slideLayouts/slideLayout102.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10" Type="http://schemas.openxmlformats.org/officeDocument/2006/relationships/slideLayout" Target="../slideLayouts/slideLayout92.xml"/><Relationship Id="rId19" Type="http://schemas.openxmlformats.org/officeDocument/2006/relationships/slideLayout" Target="../slideLayouts/slideLayout101.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18" Type="http://schemas.openxmlformats.org/officeDocument/2006/relationships/slideLayout" Target="../slideLayouts/slideLayout120.xml"/><Relationship Id="rId3" Type="http://schemas.openxmlformats.org/officeDocument/2006/relationships/slideLayout" Target="../slideLayouts/slideLayout105.xml"/><Relationship Id="rId21" Type="http://schemas.openxmlformats.org/officeDocument/2006/relationships/theme" Target="../theme/theme11.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slideLayout" Target="../slideLayouts/slideLayout119.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20" Type="http://schemas.openxmlformats.org/officeDocument/2006/relationships/slideLayout" Target="../slideLayouts/slideLayout122.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10" Type="http://schemas.openxmlformats.org/officeDocument/2006/relationships/slideLayout" Target="../slideLayouts/slideLayout112.xml"/><Relationship Id="rId19" Type="http://schemas.openxmlformats.org/officeDocument/2006/relationships/slideLayout" Target="../slideLayouts/slideLayout121.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18" Type="http://schemas.openxmlformats.org/officeDocument/2006/relationships/slideLayout" Target="../slideLayouts/slideLayout140.xml"/><Relationship Id="rId3" Type="http://schemas.openxmlformats.org/officeDocument/2006/relationships/slideLayout" Target="../slideLayouts/slideLayout125.xml"/><Relationship Id="rId21" Type="http://schemas.openxmlformats.org/officeDocument/2006/relationships/theme" Target="../theme/theme12.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17" Type="http://schemas.openxmlformats.org/officeDocument/2006/relationships/slideLayout" Target="../slideLayouts/slideLayout139.xml"/><Relationship Id="rId2" Type="http://schemas.openxmlformats.org/officeDocument/2006/relationships/slideLayout" Target="../slideLayouts/slideLayout124.xml"/><Relationship Id="rId16" Type="http://schemas.openxmlformats.org/officeDocument/2006/relationships/slideLayout" Target="../slideLayouts/slideLayout138.xml"/><Relationship Id="rId20" Type="http://schemas.openxmlformats.org/officeDocument/2006/relationships/slideLayout" Target="../slideLayouts/slideLayout142.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5" Type="http://schemas.openxmlformats.org/officeDocument/2006/relationships/slideLayout" Target="../slideLayouts/slideLayout137.xml"/><Relationship Id="rId10" Type="http://schemas.openxmlformats.org/officeDocument/2006/relationships/slideLayout" Target="../slideLayouts/slideLayout132.xml"/><Relationship Id="rId19" Type="http://schemas.openxmlformats.org/officeDocument/2006/relationships/slideLayout" Target="../slideLayouts/slideLayout141.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slideLayout" Target="../slideLayouts/slideLayout1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7">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96" r:id="rId20"/>
    <p:sldLayoutId id="2147484097" r:id="rId21"/>
    <p:sldLayoutId id="2147484098" r:id="rId22"/>
    <p:sldLayoutId id="2147484099" r:id="rId23"/>
    <p:sldLayoutId id="2147484165" r:id="rId24"/>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66"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493663130"/>
      </p:ext>
    </p:extLst>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087448671"/>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20000" y="6483600"/>
            <a:ext cx="10897200" cy="144000"/>
          </a:xfrm>
          <a:prstGeom prst="rect">
            <a:avLst/>
          </a:prstGeom>
        </p:spPr>
        <p:txBody>
          <a:bodyPr vert="horz" lIns="0" tIns="0" rIns="0" bIns="0" rtlCol="0" anchor="t" anchorCtr="0"/>
          <a:lstStyle>
            <a:lvl1pPr algn="ctr">
              <a:defRPr sz="900">
                <a:solidFill>
                  <a:srgbClr val="1F144A"/>
                </a:solidFill>
                <a:latin typeface="Lato" panose="020F0502020204030203" pitchFamily="34" charset="77"/>
              </a:defRPr>
            </a:lvl1pPr>
          </a:lstStyle>
          <a:p>
            <a:r>
              <a:rPr lang="en-US"/>
              <a:t>COMPLAINTS TRAINING MAY 2024</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7" name="TextBox 6">
            <a:extLst>
              <a:ext uri="{FF2B5EF4-FFF2-40B4-BE49-F238E27FC236}">
                <a16:creationId xmlns:a16="http://schemas.microsoft.com/office/drawing/2014/main" id="{8FDFBAA5-A0DF-2D0E-4536-48C55F7D16D4}"/>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658548680"/>
      </p:ext>
    </p:extLst>
  </p:cSld>
  <p:clrMap bg1="lt1" tx1="dk1" bg2="lt2" tx2="dk2" accent1="accent1" accent2="accent2" accent3="accent3" accent4="accent4" accent5="accent5" accent6="accent6" hlink="hlink" folHlink="folHlink"/>
  <p:sldLayoutIdLst>
    <p:sldLayoutId id="2147484134" r:id="rId1"/>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09670637"/>
      </p:ext>
    </p:extLst>
  </p:cSld>
  <p:clrMap bg1="lt1" tx1="dk1" bg2="lt2" tx2="dk2" accent1="accent1" accent2="accent2" accent3="accent3" accent4="accent4" accent5="accent5" accent6="accent6" hlink="hlink" folHlink="folHlink"/>
  <p:sldLayoutIdLst>
    <p:sldLayoutId id="2147484168" r:id="rId1"/>
    <p:sldLayoutId id="2147484169" r:id="rId2"/>
    <p:sldLayoutId id="2147484170" r:id="rId3"/>
    <p:sldLayoutId id="2147484171" r:id="rId4"/>
    <p:sldLayoutId id="2147484172" r:id="rId5"/>
    <p:sldLayoutId id="2147484173" r:id="rId6"/>
    <p:sldLayoutId id="2147484174" r:id="rId7"/>
    <p:sldLayoutId id="2147484175" r:id="rId8"/>
    <p:sldLayoutId id="2147484176" r:id="rId9"/>
    <p:sldLayoutId id="2147484178" r:id="rId10"/>
    <p:sldLayoutId id="2147484179" r:id="rId11"/>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09670637"/>
      </p:ext>
    </p:extLst>
  </p:cSld>
  <p:clrMap bg1="lt1" tx1="dk1" bg2="lt2" tx2="dk2" accent1="accent1" accent2="accent2" accent3="accent3" accent4="accent4" accent5="accent5" accent6="accent6" hlink="hlink" folHlink="folHlink"/>
  <p:sldLayoutIdLst>
    <p:sldLayoutId id="2147484181" r:id="rId1"/>
    <p:sldLayoutId id="2147484182" r:id="rId2"/>
    <p:sldLayoutId id="2147484183" r:id="rId3"/>
    <p:sldLayoutId id="2147484184" r:id="rId4"/>
    <p:sldLayoutId id="2147484185" r:id="rId5"/>
    <p:sldLayoutId id="2147484186" r:id="rId6"/>
    <p:sldLayoutId id="2147484187" r:id="rId7"/>
    <p:sldLayoutId id="2147484188" r:id="rId8"/>
    <p:sldLayoutId id="2147484189" r:id="rId9"/>
    <p:sldLayoutId id="2147484190" r:id="rId10"/>
    <p:sldLayoutId id="2147484191" r:id="rId11"/>
    <p:sldLayoutId id="2147484192" r:id="rId12"/>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4010665983"/>
      </p:ext>
    </p:extLst>
  </p:cSld>
  <p:clrMap bg1="lt1" tx1="dk1" bg2="lt2" tx2="dk2" accent1="accent1" accent2="accent2" accent3="accent3" accent4="accent4" accent5="accent5" accent6="accent6" hlink="hlink" folHlink="folHlink"/>
  <p:sldLayoutIdLst>
    <p:sldLayoutId id="2147484194" r:id="rId1"/>
    <p:sldLayoutId id="2147484195" r:id="rId2"/>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449047340"/>
      </p:ext>
    </p:extLst>
  </p:cSld>
  <p:clrMap bg1="lt1" tx1="dk1" bg2="lt2" tx2="dk2" accent1="accent1" accent2="accent2" accent3="accent3" accent4="accent4" accent5="accent5" accent6="accent6" hlink="hlink" folHlink="folHlink"/>
  <p:sldLayoutIdLst>
    <p:sldLayoutId id="2147484197" r:id="rId1"/>
    <p:sldLayoutId id="2147484198" r:id="rId2"/>
    <p:sldLayoutId id="2147484199" r:id="rId3"/>
    <p:sldLayoutId id="2147484200" r:id="rId4"/>
    <p:sldLayoutId id="2147484201" r:id="rId5"/>
    <p:sldLayoutId id="2147484202" r:id="rId6"/>
    <p:sldLayoutId id="2147484203" r:id="rId7"/>
    <p:sldLayoutId id="2147484204" r:id="rId8"/>
    <p:sldLayoutId id="2147484205" r:id="rId9"/>
    <p:sldLayoutId id="2147484206" r:id="rId10"/>
    <p:sldLayoutId id="2147484207" r:id="rId11"/>
    <p:sldLayoutId id="2147484208" r:id="rId12"/>
    <p:sldLayoutId id="2147484209" r:id="rId13"/>
    <p:sldLayoutId id="2147484210" r:id="rId14"/>
    <p:sldLayoutId id="2147484211" r:id="rId15"/>
    <p:sldLayoutId id="2147484212" r:id="rId16"/>
    <p:sldLayoutId id="2147484213" r:id="rId17"/>
    <p:sldLayoutId id="2147484214" r:id="rId18"/>
    <p:sldLayoutId id="2147484215" r:id="rId19"/>
    <p:sldLayoutId id="2147484216"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1C90A033-4339-23F8-EAB6-44E71040B767}"/>
              </a:ext>
            </a:extLst>
          </p:cNvPr>
          <p:cNvSpPr>
            <a:spLocks noGrp="1"/>
          </p:cNvSpPr>
          <p:nvPr>
            <p:ph type="title"/>
          </p:nvPr>
        </p:nvSpPr>
        <p:spPr>
          <a:xfrm>
            <a:off x="838200" y="365125"/>
            <a:ext cx="10515600" cy="1325563"/>
          </a:xfrm>
          <a:prstGeom prst="rect">
            <a:avLst/>
          </a:prstGeom>
          <a:noFill/>
        </p:spPr>
        <p:txBody>
          <a:bodyPr vert="horz" lIns="91440" tIns="45720" rIns="91440" bIns="45720" rtlCol="0" anchor="ctr">
            <a:normAutofit/>
          </a:bodyPr>
          <a:lstStyle/>
          <a:p>
            <a:r>
              <a:rPr lang="en-US"/>
              <a:t>Click to edit Master title style</a:t>
            </a:r>
          </a:p>
        </p:txBody>
      </p:sp>
      <p:sp>
        <p:nvSpPr>
          <p:cNvPr id="8" name="Text Placeholder 7">
            <a:extLst>
              <a:ext uri="{FF2B5EF4-FFF2-40B4-BE49-F238E27FC236}">
                <a16:creationId xmlns:a16="http://schemas.microsoft.com/office/drawing/2014/main" id="{829EBFDA-DA89-2C90-9117-5144B5B47D4D}"/>
              </a:ext>
            </a:extLst>
          </p:cNvPr>
          <p:cNvSpPr>
            <a:spLocks noGrp="1"/>
          </p:cNvSpPr>
          <p:nvPr>
            <p:ph type="body" idx="1"/>
          </p:nvPr>
        </p:nvSpPr>
        <p:spPr>
          <a:xfrm>
            <a:off x="838200" y="1825625"/>
            <a:ext cx="10515600" cy="4351338"/>
          </a:xfrm>
          <a:prstGeom prst="rect">
            <a:avLst/>
          </a:prstGeom>
          <a:noFill/>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extLst>
      <p:ext uri="{BB962C8B-B14F-4D97-AF65-F5344CB8AC3E}">
        <p14:creationId xmlns:p14="http://schemas.microsoft.com/office/powerpoint/2010/main" val="524711866"/>
      </p:ext>
    </p:extLst>
  </p:cSld>
  <p:clrMap bg1="lt1" tx1="dk1" bg2="lt2" tx2="dk2" accent1="accent1" accent2="accent2" accent3="accent3" accent4="accent4" accent5="accent5" accent6="accent6" hlink="hlink" folHlink="folHlink"/>
  <p:sldLayoutIdLst>
    <p:sldLayoutId id="2147484218" r:id="rId1"/>
    <p:sldLayoutId id="2147484219" r:id="rId2"/>
    <p:sldLayoutId id="2147484220" r:id="rId3"/>
    <p:sldLayoutId id="2147484221" r:id="rId4"/>
    <p:sldLayoutId id="2147484222" r:id="rId5"/>
    <p:sldLayoutId id="2147484223" r:id="rId6"/>
    <p:sldLayoutId id="2147484224" r:id="rId7"/>
    <p:sldLayoutId id="2147484225" r:id="rId8"/>
    <p:sldLayoutId id="2147484226" r:id="rId9"/>
    <p:sldLayoutId id="2147484227" r:id="rId10"/>
    <p:sldLayoutId id="2147484228" r:id="rId11"/>
    <p:sldLayoutId id="2147484229" r:id="rId12"/>
    <p:sldLayoutId id="2147484230" r:id="rId13"/>
    <p:sldLayoutId id="2147484231" r:id="rId14"/>
    <p:sldLayoutId id="2147484232" r:id="rId15"/>
    <p:sldLayoutId id="2147484233" r:id="rId16"/>
    <p:sldLayoutId id="2147484234" r:id="rId17"/>
    <p:sldLayoutId id="2147484235" r:id="rId18"/>
    <p:sldLayoutId id="2147484236" r:id="rId19"/>
    <p:sldLayoutId id="2147484237" r:id="rId20"/>
  </p:sldLayoutIdLst>
  <p:txStyles>
    <p:titleStyle>
      <a:lvl1pPr algn="l" defTabSz="914400" rtl="0" eaLnBrk="1" latinLnBrk="0" hangingPunct="1">
        <a:lnSpc>
          <a:spcPct val="90000"/>
        </a:lnSpc>
        <a:spcBef>
          <a:spcPct val="0"/>
        </a:spcBef>
        <a:buNone/>
        <a:defRPr sz="4400" b="1" i="0" kern="1200">
          <a:solidFill>
            <a:schemeClr val="bg1"/>
          </a:solidFill>
          <a:latin typeface="Figtree"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bg1"/>
          </a:solidFill>
          <a:latin typeface="Figtree SemiBol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bg1"/>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1C90A033-4339-23F8-EAB6-44E71040B767}"/>
              </a:ext>
            </a:extLst>
          </p:cNvPr>
          <p:cNvSpPr>
            <a:spLocks noGrp="1"/>
          </p:cNvSpPr>
          <p:nvPr>
            <p:ph type="title"/>
          </p:nvPr>
        </p:nvSpPr>
        <p:spPr>
          <a:xfrm>
            <a:off x="838200" y="365125"/>
            <a:ext cx="10515600" cy="1325563"/>
          </a:xfrm>
          <a:prstGeom prst="rect">
            <a:avLst/>
          </a:prstGeom>
          <a:noFill/>
        </p:spPr>
        <p:txBody>
          <a:bodyPr vert="horz" lIns="91440" tIns="45720" rIns="91440" bIns="45720" rtlCol="0" anchor="ctr">
            <a:normAutofit/>
          </a:bodyPr>
          <a:lstStyle/>
          <a:p>
            <a:r>
              <a:rPr lang="en-US"/>
              <a:t>Click to edit Master title style</a:t>
            </a:r>
          </a:p>
        </p:txBody>
      </p:sp>
      <p:sp>
        <p:nvSpPr>
          <p:cNvPr id="8" name="Text Placeholder 7">
            <a:extLst>
              <a:ext uri="{FF2B5EF4-FFF2-40B4-BE49-F238E27FC236}">
                <a16:creationId xmlns:a16="http://schemas.microsoft.com/office/drawing/2014/main" id="{829EBFDA-DA89-2C90-9117-5144B5B47D4D}"/>
              </a:ext>
            </a:extLst>
          </p:cNvPr>
          <p:cNvSpPr>
            <a:spLocks noGrp="1"/>
          </p:cNvSpPr>
          <p:nvPr>
            <p:ph type="body" idx="1"/>
          </p:nvPr>
        </p:nvSpPr>
        <p:spPr>
          <a:xfrm>
            <a:off x="838200" y="1825625"/>
            <a:ext cx="10515600" cy="4351338"/>
          </a:xfrm>
          <a:prstGeom prst="rect">
            <a:avLst/>
          </a:prstGeom>
          <a:noFill/>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extLst>
      <p:ext uri="{BB962C8B-B14F-4D97-AF65-F5344CB8AC3E}">
        <p14:creationId xmlns:p14="http://schemas.microsoft.com/office/powerpoint/2010/main" val="2547968435"/>
      </p:ext>
    </p:extLst>
  </p:cSld>
  <p:clrMap bg1="lt1" tx1="dk1" bg2="lt2" tx2="dk2" accent1="accent1" accent2="accent2" accent3="accent3" accent4="accent4" accent5="accent5" accent6="accent6" hlink="hlink" folHlink="folHlink"/>
  <p:sldLayoutIdLst>
    <p:sldLayoutId id="2147484239" r:id="rId1"/>
    <p:sldLayoutId id="2147484240" r:id="rId2"/>
    <p:sldLayoutId id="2147484241" r:id="rId3"/>
    <p:sldLayoutId id="2147484242" r:id="rId4"/>
    <p:sldLayoutId id="2147484243" r:id="rId5"/>
    <p:sldLayoutId id="2147484244" r:id="rId6"/>
    <p:sldLayoutId id="2147484245" r:id="rId7"/>
    <p:sldLayoutId id="2147484246" r:id="rId8"/>
    <p:sldLayoutId id="2147484247" r:id="rId9"/>
    <p:sldLayoutId id="2147484248" r:id="rId10"/>
    <p:sldLayoutId id="2147484249" r:id="rId11"/>
    <p:sldLayoutId id="2147484250" r:id="rId12"/>
    <p:sldLayoutId id="2147484251" r:id="rId13"/>
    <p:sldLayoutId id="2147484252" r:id="rId14"/>
    <p:sldLayoutId id="2147484253" r:id="rId15"/>
    <p:sldLayoutId id="2147484254" r:id="rId16"/>
    <p:sldLayoutId id="2147484255" r:id="rId17"/>
    <p:sldLayoutId id="2147484256" r:id="rId18"/>
    <p:sldLayoutId id="2147484257" r:id="rId19"/>
    <p:sldLayoutId id="2147484258" r:id="rId20"/>
  </p:sldLayoutIdLst>
  <p:txStyles>
    <p:titleStyle>
      <a:lvl1pPr algn="l" defTabSz="914400" rtl="0" eaLnBrk="1" latinLnBrk="0" hangingPunct="1">
        <a:lnSpc>
          <a:spcPct val="90000"/>
        </a:lnSpc>
        <a:spcBef>
          <a:spcPct val="0"/>
        </a:spcBef>
        <a:buNone/>
        <a:defRPr sz="4400" b="1" i="0" kern="1200">
          <a:solidFill>
            <a:schemeClr val="bg1"/>
          </a:solidFill>
          <a:latin typeface="Figtree"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bg1"/>
          </a:solidFill>
          <a:latin typeface="Figtree SemiBol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bg1"/>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1C90A033-4339-23F8-EAB6-44E71040B767}"/>
              </a:ext>
            </a:extLst>
          </p:cNvPr>
          <p:cNvSpPr>
            <a:spLocks noGrp="1"/>
          </p:cNvSpPr>
          <p:nvPr>
            <p:ph type="title"/>
          </p:nvPr>
        </p:nvSpPr>
        <p:spPr>
          <a:xfrm>
            <a:off x="838200" y="365125"/>
            <a:ext cx="10515600" cy="1325563"/>
          </a:xfrm>
          <a:prstGeom prst="rect">
            <a:avLst/>
          </a:prstGeom>
          <a:noFill/>
        </p:spPr>
        <p:txBody>
          <a:bodyPr vert="horz" lIns="91440" tIns="45720" rIns="91440" bIns="45720" rtlCol="0" anchor="ctr">
            <a:normAutofit/>
          </a:bodyPr>
          <a:lstStyle/>
          <a:p>
            <a:r>
              <a:rPr lang="en-US"/>
              <a:t>Click to edit Master title style</a:t>
            </a:r>
          </a:p>
        </p:txBody>
      </p:sp>
      <p:sp>
        <p:nvSpPr>
          <p:cNvPr id="8" name="Text Placeholder 7">
            <a:extLst>
              <a:ext uri="{FF2B5EF4-FFF2-40B4-BE49-F238E27FC236}">
                <a16:creationId xmlns:a16="http://schemas.microsoft.com/office/drawing/2014/main" id="{829EBFDA-DA89-2C90-9117-5144B5B47D4D}"/>
              </a:ext>
            </a:extLst>
          </p:cNvPr>
          <p:cNvSpPr>
            <a:spLocks noGrp="1"/>
          </p:cNvSpPr>
          <p:nvPr>
            <p:ph type="body" idx="1"/>
          </p:nvPr>
        </p:nvSpPr>
        <p:spPr>
          <a:xfrm>
            <a:off x="838200" y="1825625"/>
            <a:ext cx="10515600" cy="4351338"/>
          </a:xfrm>
          <a:prstGeom prst="rect">
            <a:avLst/>
          </a:prstGeom>
          <a:noFill/>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extLst>
      <p:ext uri="{BB962C8B-B14F-4D97-AF65-F5344CB8AC3E}">
        <p14:creationId xmlns:p14="http://schemas.microsoft.com/office/powerpoint/2010/main" val="839284890"/>
      </p:ext>
    </p:extLst>
  </p:cSld>
  <p:clrMap bg1="lt1" tx1="dk1" bg2="lt2" tx2="dk2" accent1="accent1" accent2="accent2" accent3="accent3" accent4="accent4" accent5="accent5" accent6="accent6" hlink="hlink" folHlink="folHlink"/>
  <p:sldLayoutIdLst>
    <p:sldLayoutId id="2147484260" r:id="rId1"/>
    <p:sldLayoutId id="2147484261" r:id="rId2"/>
    <p:sldLayoutId id="2147484262" r:id="rId3"/>
    <p:sldLayoutId id="2147484263" r:id="rId4"/>
    <p:sldLayoutId id="2147484264" r:id="rId5"/>
    <p:sldLayoutId id="2147484265" r:id="rId6"/>
    <p:sldLayoutId id="2147484266" r:id="rId7"/>
    <p:sldLayoutId id="2147484267" r:id="rId8"/>
    <p:sldLayoutId id="2147484268" r:id="rId9"/>
    <p:sldLayoutId id="2147484269" r:id="rId10"/>
    <p:sldLayoutId id="2147484270" r:id="rId11"/>
    <p:sldLayoutId id="2147484271" r:id="rId12"/>
    <p:sldLayoutId id="2147484272" r:id="rId13"/>
    <p:sldLayoutId id="2147484273" r:id="rId14"/>
    <p:sldLayoutId id="2147484274" r:id="rId15"/>
    <p:sldLayoutId id="2147484275" r:id="rId16"/>
    <p:sldLayoutId id="2147484276" r:id="rId17"/>
    <p:sldLayoutId id="2147484277" r:id="rId18"/>
    <p:sldLayoutId id="2147484278" r:id="rId19"/>
    <p:sldLayoutId id="2147484279" r:id="rId20"/>
  </p:sldLayoutIdLst>
  <p:txStyles>
    <p:titleStyle>
      <a:lvl1pPr algn="l" defTabSz="914400" rtl="0" eaLnBrk="1" latinLnBrk="0" hangingPunct="1">
        <a:lnSpc>
          <a:spcPct val="90000"/>
        </a:lnSpc>
        <a:spcBef>
          <a:spcPct val="0"/>
        </a:spcBef>
        <a:buNone/>
        <a:defRPr sz="4400" b="1" i="0" kern="1200">
          <a:solidFill>
            <a:schemeClr val="tx2"/>
          </a:solidFill>
          <a:latin typeface="Figtree"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tx2"/>
          </a:solidFill>
          <a:latin typeface="Figtree SemiBol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tx2"/>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2"/>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2.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12.xml"/></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12.xml"/><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32.xml"/><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41.png"/><Relationship Id="rId1" Type="http://schemas.openxmlformats.org/officeDocument/2006/relationships/slideLayout" Target="../slideLayouts/slideLayout13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19.png"/><Relationship Id="rId7" Type="http://schemas.openxmlformats.org/officeDocument/2006/relationships/hyperlink" Target="mailto:recco_centralregistrationservice@retailenergycode.co.uk" TargetMode="External"/><Relationship Id="rId2" Type="http://schemas.openxmlformats.org/officeDocument/2006/relationships/image" Target="../media/image20.png"/><Relationship Id="rId1" Type="http://schemas.openxmlformats.org/officeDocument/2006/relationships/slideLayout" Target="../slideLayouts/slideLayout137.xml"/><Relationship Id="rId6" Type="http://schemas.openxmlformats.org/officeDocument/2006/relationships/hyperlink" Target="mailto:info@retailenergycode.co.uk" TargetMode="External"/><Relationship Id="rId11" Type="http://schemas.openxmlformats.org/officeDocument/2006/relationships/hyperlink" Target="https://retailenergycode.us5.list-manage.com/subscribe?u=1431fec397321ddfdb805eda8&amp;id=19e8bd6f61" TargetMode="External"/><Relationship Id="rId5" Type="http://schemas.openxmlformats.org/officeDocument/2006/relationships/image" Target="../media/image22.png"/><Relationship Id="rId10" Type="http://schemas.openxmlformats.org/officeDocument/2006/relationships/image" Target="../media/image16.png"/><Relationship Id="rId4" Type="http://schemas.openxmlformats.org/officeDocument/2006/relationships/image" Target="../media/image21.png"/><Relationship Id="rId9" Type="http://schemas.openxmlformats.org/officeDocument/2006/relationships/hyperlink" Target="https://uk.linkedin.com/company/the-retail-energy-code-company"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9.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2" Type="http://schemas.openxmlformats.org/officeDocument/2006/relationships/hyperlink" Target="https://recportal.co.uk/group/guest/-/i0228-ecoes-api-for-export-mpan-creation-at-scale" TargetMode="External"/><Relationship Id="rId1" Type="http://schemas.openxmlformats.org/officeDocument/2006/relationships/slideLayout" Target="../slideLayouts/slideLayout80.xml"/></Relationships>
</file>

<file path=ppt/slides/_rels/slide22.xml.rels><?xml version="1.0" encoding="UTF-8" standalone="yes"?>
<Relationships xmlns="http://schemas.openxmlformats.org/package/2006/relationships"><Relationship Id="rId3" Type="http://schemas.openxmlformats.org/officeDocument/2006/relationships/hyperlink" Target="https://recportal.co.uk/group/guest/-/crossed-meters-process-clarifications-and-support" TargetMode="External"/><Relationship Id="rId2" Type="http://schemas.openxmlformats.org/officeDocument/2006/relationships/notesSlide" Target="../notesSlides/notesSlide4.xml"/><Relationship Id="rId1" Type="http://schemas.openxmlformats.org/officeDocument/2006/relationships/slideLayout" Target="../slideLayouts/slideLayout80.xml"/></Relationships>
</file>

<file path=ppt/slides/_rels/slide23.xml.rels><?xml version="1.0" encoding="UTF-8" standalone="yes"?>
<Relationships xmlns="http://schemas.openxmlformats.org/package/2006/relationships"><Relationship Id="rId3" Type="http://schemas.openxmlformats.org/officeDocument/2006/relationships/hyperlink" Target="https://recportal.co.uk/group/guest/-/r0308-update-ccsg-tors-to-include-cross-code-prioritisation-as-per-code-reform" TargetMode="External"/><Relationship Id="rId2" Type="http://schemas.openxmlformats.org/officeDocument/2006/relationships/notesSlide" Target="../notesSlides/notesSlide5.xml"/><Relationship Id="rId1" Type="http://schemas.openxmlformats.org/officeDocument/2006/relationships/slideLayout" Target="../slideLayouts/slideLayout80.xml"/><Relationship Id="rId6" Type="http://schemas.openxmlformats.org/officeDocument/2006/relationships/hyperlink" Target="https://recportal.co.uk/group/guest/-/r0261-addition-of-export-flag-in-d0303-flows" TargetMode="External"/><Relationship Id="rId5" Type="http://schemas.openxmlformats.org/officeDocument/2006/relationships/hyperlink" Target="https://recportal.co.uk/group/guest/-/r0178-improvements-to-css-business-process-logic" TargetMode="External"/><Relationship Id="rId4" Type="http://schemas.openxmlformats.org/officeDocument/2006/relationships/hyperlink" Target="https://recportal.co.uk/group/guest/-/r0310-addition-of-value-11-to-data-item-j0418"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recportal.co.uk/group/guest/-/comcop-2-year-audit-cycles-1" TargetMode="External"/><Relationship Id="rId2" Type="http://schemas.openxmlformats.org/officeDocument/2006/relationships/hyperlink" Target="https://recportal.co.uk/group/guest/-/r0300-amendments-to-d0312-to-align-with-bsc-cp1622-1" TargetMode="External"/><Relationship Id="rId1" Type="http://schemas.openxmlformats.org/officeDocument/2006/relationships/slideLayout" Target="../slideLayouts/slideLayout80.xml"/><Relationship Id="rId4" Type="http://schemas.openxmlformats.org/officeDocument/2006/relationships/hyperlink" Target="https://recportal.co.uk/group/guest/-/r0207-import-/-export-moa-charging-clarification-revised-solution-"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recportal.co.uk/group/guest/-/r0319-clarification-of-in-year-amendments-to-the-crs-budget" TargetMode="External"/><Relationship Id="rId2" Type="http://schemas.openxmlformats.org/officeDocument/2006/relationships/hyperlink" Target="https://recportal.co.uk/group/guest/-/number-of-displayed-register-digits-data-item-linkage" TargetMode="External"/><Relationship Id="rId1" Type="http://schemas.openxmlformats.org/officeDocument/2006/relationships/slideLayout" Target="../slideLayouts/slideLayout80.xml"/><Relationship Id="rId4" Type="http://schemas.openxmlformats.org/officeDocument/2006/relationships/hyperlink" Target="https://recportal.co.uk/group/guest/-/r0284-updates-to-schedule-14-measurement-transformers-commissioning-timescales"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latin typeface="Arial" panose="020B0604020202020204" pitchFamily="34" charset="0"/>
                <a:cs typeface="Arial" panose="020B0604020202020204" pitchFamily="34" charset="0"/>
              </a:rPr>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Arial" panose="020B0604020202020204" pitchFamily="34" charset="0"/>
                <a:ea typeface="Roboto"/>
                <a:cs typeface="Arial" panose="020B0604020202020204" pitchFamily="34" charset="0"/>
              </a:rPr>
              <a:t>10 April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a:t>
            </a:r>
            <a:r>
              <a:rPr lang="en-GB" sz="2400">
                <a:latin typeface="Arial" panose="020B0604020202020204" pitchFamily="34" charset="0"/>
                <a:ea typeface="Roboto"/>
                <a:cs typeface="Arial" panose="020B0604020202020204" pitchFamily="34" charset="0"/>
              </a:rPr>
              <a:t>Introduction and agreement of agenda</a:t>
            </a: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latin typeface="Arial" panose="020B0604020202020204" pitchFamily="34" charset="0"/>
                <a:cs typeface="Arial" panose="020B0604020202020204" pitchFamily="34" charset="0"/>
              </a:rPr>
              <a:t>Kev Duddy</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2461402117"/>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3378217470"/>
              </p:ext>
            </p:extLst>
          </p:nvPr>
        </p:nvGraphicFramePr>
        <p:xfrm>
          <a:off x="1143000" y="1445860"/>
          <a:ext cx="9528049" cy="3306939"/>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75354">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500978">
                <a:tc>
                  <a:txBody>
                    <a:bodyPr/>
                    <a:lstStyle/>
                    <a:p>
                      <a:pPr fontAlgn="ctr"/>
                      <a:endParaRPr lang="en-GB" sz="100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600" b="0" cap="none" spc="0">
                          <a:solidFill>
                            <a:schemeClr val="tx1"/>
                          </a:solidFill>
                          <a:effectLst/>
                          <a:latin typeface="Arial" panose="020B0604020202020204" pitchFamily="34" charset="0"/>
                          <a:cs typeface="Arial" panose="020B0604020202020204" pitchFamily="34" charset="0"/>
                        </a:rPr>
                        <a:t>Introductions and Agreement of Agenda</a:t>
                      </a:r>
                      <a:endParaRPr lang="en-GB" sz="16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600" b="0" cap="none" spc="0">
                          <a:solidFill>
                            <a:schemeClr val="tx1"/>
                          </a:solidFill>
                          <a:effectLst/>
                          <a:latin typeface="Arial" panose="020B0604020202020204" pitchFamily="34" charset="0"/>
                          <a:cs typeface="Arial" panose="020B0604020202020204" pitchFamily="34" charset="0"/>
                        </a:rPr>
                        <a:t>10:00</a:t>
                      </a:r>
                      <a:endParaRPr lang="en-GB" sz="16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600" b="0" cap="none" spc="0">
                          <a:solidFill>
                            <a:schemeClr val="tx1"/>
                          </a:solidFill>
                          <a:effectLst/>
                          <a:latin typeface="Arial" panose="020B0604020202020204" pitchFamily="34" charset="0"/>
                          <a:cs typeface="Arial" panose="020B0604020202020204" pitchFamily="34" charset="0"/>
                        </a:rPr>
                        <a:t>Chair </a:t>
                      </a:r>
                      <a:endParaRPr lang="en-GB" sz="16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600" b="0" i="0" cap="none" spc="0">
                          <a:solidFill>
                            <a:schemeClr val="tx1"/>
                          </a:solidFill>
                          <a:effectLst/>
                          <a:latin typeface="Arial" panose="020B0604020202020204" pitchFamily="34" charset="0"/>
                          <a:cs typeface="Arial" panose="020B0604020202020204" pitchFamily="34" charset="0"/>
                        </a:rPr>
                        <a:t>Performance Assurance Update</a:t>
                      </a:r>
                    </a:p>
                  </a:txBody>
                  <a:tcPr marL="22680" marR="11861" marT="6480" marB="48600" anchor="ctr"/>
                </a:tc>
                <a:tc>
                  <a:txBody>
                    <a:bodyPr/>
                    <a:lstStyle/>
                    <a:p>
                      <a:pPr algn="ctr" rtl="0" fontAlgn="base"/>
                      <a:r>
                        <a:rPr lang="en-GB" sz="1600" b="0" i="0" cap="none" spc="0">
                          <a:solidFill>
                            <a:schemeClr val="tx1"/>
                          </a:solidFill>
                          <a:effectLst/>
                          <a:latin typeface="Arial" panose="020B0604020202020204" pitchFamily="34" charset="0"/>
                          <a:cs typeface="Arial" panose="020B0604020202020204" pitchFamily="34" charset="0"/>
                        </a:rPr>
                        <a:t>10:10</a:t>
                      </a:r>
                    </a:p>
                  </a:txBody>
                  <a:tcPr marL="22680" marR="11861" marT="6480" marB="48600" anchor="ctr"/>
                </a:tc>
                <a:tc>
                  <a:txBody>
                    <a:bodyPr/>
                    <a:lstStyle/>
                    <a:p>
                      <a:pPr fontAlgn="ctr"/>
                      <a:r>
                        <a:rPr lang="en-GB" sz="1600" b="0"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2348779415"/>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600" b="0" kern="1200">
                          <a:solidFill>
                            <a:schemeClr val="tx1"/>
                          </a:solidFill>
                          <a:effectLst/>
                          <a:latin typeface="Arial" panose="020B0604020202020204" pitchFamily="34" charset="0"/>
                          <a:ea typeface="+mn-ea"/>
                          <a:cs typeface="Arial" panose="020B0604020202020204" pitchFamily="34" charset="0"/>
                        </a:rPr>
                        <a:t>Position on </a:t>
                      </a:r>
                      <a:r>
                        <a:rPr lang="en-GB" sz="1600" b="0" kern="1200" err="1">
                          <a:solidFill>
                            <a:schemeClr val="tx1"/>
                          </a:solidFill>
                          <a:effectLst/>
                          <a:latin typeface="Arial" panose="020B0604020202020204" pitchFamily="34" charset="0"/>
                          <a:ea typeface="+mn-ea"/>
                          <a:cs typeface="Arial" panose="020B0604020202020204" pitchFamily="34" charset="0"/>
                        </a:rPr>
                        <a:t>MPxN</a:t>
                      </a:r>
                      <a:r>
                        <a:rPr lang="en-GB" sz="1600" b="0" kern="1200">
                          <a:solidFill>
                            <a:schemeClr val="tx1"/>
                          </a:solidFill>
                          <a:effectLst/>
                          <a:latin typeface="Arial" panose="020B0604020202020204" pitchFamily="34" charset="0"/>
                          <a:ea typeface="+mn-ea"/>
                          <a:cs typeface="Arial" panose="020B0604020202020204" pitchFamily="34" charset="0"/>
                        </a:rPr>
                        <a:t> Data Classification</a:t>
                      </a:r>
                      <a:endParaRPr lang="en-GB" sz="16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600" b="0" i="0" cap="none" spc="0">
                          <a:solidFill>
                            <a:schemeClr val="tx1"/>
                          </a:solidFill>
                          <a:effectLst/>
                          <a:latin typeface="Arial" panose="020B0604020202020204" pitchFamily="34" charset="0"/>
                          <a:cs typeface="Arial" panose="020B0604020202020204" pitchFamily="34" charset="0"/>
                        </a:rPr>
                        <a:t>10:20</a:t>
                      </a:r>
                    </a:p>
                  </a:txBody>
                  <a:tcPr marL="22680" marR="11861" marT="6480" marB="48600" anchor="ctr"/>
                </a:tc>
                <a:tc>
                  <a:txBody>
                    <a:bodyPr/>
                    <a:lstStyle/>
                    <a:p>
                      <a:pPr algn="l" rtl="0" fontAlgn="base"/>
                      <a:r>
                        <a:rPr lang="en-GB" sz="1600" b="0" kern="1200" cap="none" spc="0">
                          <a:solidFill>
                            <a:schemeClr val="tx1"/>
                          </a:solidFill>
                          <a:effectLst/>
                          <a:latin typeface="Arial" panose="020B0604020202020204" pitchFamily="34" charset="0"/>
                          <a:ea typeface="+mn-ea"/>
                          <a:cs typeface="Arial" panose="020B0604020202020204" pitchFamily="34" charset="0"/>
                        </a:rPr>
                        <a:t>Code Manager</a:t>
                      </a:r>
                    </a:p>
                  </a:txBody>
                  <a:tcPr marL="22680" marR="11861" marT="6480" marB="48600" anchor="ctr"/>
                </a:tc>
                <a:extLst>
                  <a:ext uri="{0D108BD9-81ED-4DB2-BD59-A6C34878D82A}">
                    <a16:rowId xmlns:a16="http://schemas.microsoft.com/office/drawing/2014/main" val="571129991"/>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600" b="0" i="0" cap="none" spc="0">
                          <a:solidFill>
                            <a:schemeClr val="tx1"/>
                          </a:solidFill>
                          <a:effectLst/>
                          <a:latin typeface="Arial" panose="020B0604020202020204" pitchFamily="34" charset="0"/>
                          <a:cs typeface="Arial" panose="020B0604020202020204" pitchFamily="34" charset="0"/>
                        </a:rPr>
                        <a:t>RECCo Switching Incentive Regime Survey</a:t>
                      </a:r>
                    </a:p>
                  </a:txBody>
                  <a:tcPr marL="22680" marR="11861" marT="6480" marB="48600" anchor="ctr"/>
                </a:tc>
                <a:tc>
                  <a:txBody>
                    <a:bodyPr/>
                    <a:lstStyle/>
                    <a:p>
                      <a:pPr algn="ctr" rtl="0" fontAlgn="base"/>
                      <a:r>
                        <a:rPr lang="en-GB" sz="1600" b="0" i="0" cap="none" spc="0">
                          <a:solidFill>
                            <a:schemeClr val="tx1"/>
                          </a:solidFill>
                          <a:effectLst/>
                          <a:latin typeface="Arial" panose="020B0604020202020204" pitchFamily="34" charset="0"/>
                          <a:cs typeface="Arial" panose="020B0604020202020204" pitchFamily="34" charset="0"/>
                        </a:rPr>
                        <a:t>10:30</a:t>
                      </a:r>
                    </a:p>
                  </a:txBody>
                  <a:tcPr marL="22680" marR="11861" marT="6480" marB="48600" anchor="ctr"/>
                </a:tc>
                <a:tc>
                  <a:txBody>
                    <a:bodyPr/>
                    <a:lstStyle/>
                    <a:p>
                      <a:pPr algn="l" rtl="0" fontAlgn="base"/>
                      <a:r>
                        <a:rPr lang="en-GB" sz="1600" b="0" kern="1200" cap="none" spc="0">
                          <a:solidFill>
                            <a:schemeClr val="tx1"/>
                          </a:solidFill>
                          <a:effectLst/>
                          <a:latin typeface="Arial" panose="020B0604020202020204" pitchFamily="34" charset="0"/>
                          <a:ea typeface="+mn-ea"/>
                          <a:cs typeface="Arial" panose="020B0604020202020204" pitchFamily="34" charset="0"/>
                        </a:rPr>
                        <a:t>RECCo</a:t>
                      </a:r>
                    </a:p>
                  </a:txBody>
                  <a:tcPr marL="22680" marR="11861" marT="6480" marB="48600" anchor="ctr"/>
                </a:tc>
                <a:extLst>
                  <a:ext uri="{0D108BD9-81ED-4DB2-BD59-A6C34878D82A}">
                    <a16:rowId xmlns:a16="http://schemas.microsoft.com/office/drawing/2014/main" val="2054828111"/>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600" b="0" i="0" cap="none" spc="0">
                          <a:solidFill>
                            <a:schemeClr val="tx1"/>
                          </a:solidFill>
                          <a:effectLst/>
                          <a:latin typeface="Arial" panose="020B0604020202020204" pitchFamily="34" charset="0"/>
                          <a:cs typeface="Arial" panose="020B0604020202020204" pitchFamily="34" charset="0"/>
                        </a:rPr>
                        <a:t>Key Callouts</a:t>
                      </a:r>
                    </a:p>
                  </a:txBody>
                  <a:tcPr marL="22680" marR="11861" marT="6480" marB="48600" anchor="ctr"/>
                </a:tc>
                <a:tc>
                  <a:txBody>
                    <a:bodyPr/>
                    <a:lstStyle/>
                    <a:p>
                      <a:pPr algn="ctr" rtl="0" fontAlgn="base"/>
                      <a:r>
                        <a:rPr lang="en-GB" sz="1600" b="0" i="0" cap="none" spc="0">
                          <a:solidFill>
                            <a:schemeClr val="tx1"/>
                          </a:solidFill>
                          <a:effectLst/>
                          <a:latin typeface="Arial" panose="020B0604020202020204" pitchFamily="34" charset="0"/>
                          <a:cs typeface="Arial" panose="020B0604020202020204" pitchFamily="34" charset="0"/>
                        </a:rPr>
                        <a:t>10:50</a:t>
                      </a:r>
                    </a:p>
                  </a:txBody>
                  <a:tcPr marL="22680" marR="11861" marT="6480" marB="48600" anchor="ctr"/>
                </a:tc>
                <a:tc>
                  <a:txBody>
                    <a:bodyPr/>
                    <a:lstStyle/>
                    <a:p>
                      <a:pPr algn="l" rtl="0" fontAlgn="base"/>
                      <a:r>
                        <a:rPr lang="en-GB" sz="1600" b="0" kern="1200" cap="none" spc="0">
                          <a:solidFill>
                            <a:schemeClr val="tx1"/>
                          </a:solidFill>
                          <a:effectLst/>
                          <a:latin typeface="Arial" panose="020B0604020202020204" pitchFamily="34" charset="0"/>
                          <a:ea typeface="+mn-ea"/>
                          <a:cs typeface="Arial" panose="020B0604020202020204" pitchFamily="34" charset="0"/>
                        </a:rPr>
                        <a:t>Code Manager</a:t>
                      </a:r>
                    </a:p>
                  </a:txBody>
                  <a:tcPr marL="22680" marR="11861" marT="6480" marB="48600" anchor="ctr"/>
                </a:tc>
                <a:extLst>
                  <a:ext uri="{0D108BD9-81ED-4DB2-BD59-A6C34878D82A}">
                    <a16:rowId xmlns:a16="http://schemas.microsoft.com/office/drawing/2014/main" val="3109459621"/>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600" b="0" i="0" cap="none" spc="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600" b="0" i="0" cap="none" spc="0">
                          <a:solidFill>
                            <a:schemeClr val="tx1"/>
                          </a:solidFill>
                          <a:effectLst/>
                          <a:latin typeface="Arial" panose="020B0604020202020204" pitchFamily="34" charset="0"/>
                          <a:cs typeface="Arial" panose="020B0604020202020204" pitchFamily="34" charset="0"/>
                        </a:rPr>
                        <a:t>11:00</a:t>
                      </a:r>
                    </a:p>
                  </a:txBody>
                  <a:tcPr marL="22680" marR="11861" marT="6480" marB="48600" anchor="ctr"/>
                </a:tc>
                <a:tc>
                  <a:txBody>
                    <a:bodyPr/>
                    <a:lstStyle/>
                    <a:p>
                      <a:pPr algn="l" rtl="0" fontAlgn="base"/>
                      <a:r>
                        <a:rPr lang="en-GB" sz="1600" b="0" kern="1200" cap="none" spc="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103288669"/>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600" b="0" i="0" cap="none" spc="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600" b="0" i="0" cap="none" spc="0">
                          <a:solidFill>
                            <a:schemeClr val="tx1"/>
                          </a:solidFill>
                          <a:effectLst/>
                          <a:latin typeface="Arial" panose="020B0604020202020204" pitchFamily="34" charset="0"/>
                          <a:cs typeface="Arial" panose="020B0604020202020204" pitchFamily="34" charset="0"/>
                        </a:rPr>
                        <a:t>11:15</a:t>
                      </a:r>
                    </a:p>
                  </a:txBody>
                  <a:tcPr marL="22680" marR="11861" marT="6480" marB="48600" anchor="ctr"/>
                </a:tc>
                <a:tc>
                  <a:txBody>
                    <a:bodyPr/>
                    <a:lstStyle/>
                    <a:p>
                      <a:pPr algn="l" rtl="0" fontAlgn="base"/>
                      <a:r>
                        <a:rPr lang="en-GB" sz="1600" b="0" kern="1200" cap="none" spc="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2809723948"/>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C7503F-DCC2-30F5-2F6B-98E686F3A30F}"/>
              </a:ext>
            </a:extLst>
          </p:cNvPr>
          <p:cNvSpPr>
            <a:spLocks noGrp="1"/>
          </p:cNvSpPr>
          <p:nvPr>
            <p:ph type="title"/>
          </p:nvPr>
        </p:nvSpPr>
        <p:spPr>
          <a:xfrm>
            <a:off x="838200" y="365125"/>
            <a:ext cx="9284855" cy="660111"/>
          </a:xfrm>
        </p:spPr>
        <p:txBody>
          <a:bodyPr anchor="ctr">
            <a:normAutofit/>
          </a:bodyPr>
          <a:lstStyle/>
          <a:p>
            <a:r>
              <a:rPr lang="en-US"/>
              <a:t>Outstanding actions</a:t>
            </a:r>
            <a:endParaRPr lang="en-GB"/>
          </a:p>
        </p:txBody>
      </p:sp>
      <p:graphicFrame>
        <p:nvGraphicFramePr>
          <p:cNvPr id="2" name="Table 1">
            <a:extLst>
              <a:ext uri="{FF2B5EF4-FFF2-40B4-BE49-F238E27FC236}">
                <a16:creationId xmlns:a16="http://schemas.microsoft.com/office/drawing/2014/main" id="{3FAE91CC-8D88-2A39-D50A-7811BB891431}"/>
              </a:ext>
            </a:extLst>
          </p:cNvPr>
          <p:cNvGraphicFramePr>
            <a:graphicFrameLocks noGrp="1"/>
          </p:cNvGraphicFramePr>
          <p:nvPr>
            <p:extLst>
              <p:ext uri="{D42A27DB-BD31-4B8C-83A1-F6EECF244321}">
                <p14:modId xmlns:p14="http://schemas.microsoft.com/office/powerpoint/2010/main" val="2894130773"/>
              </p:ext>
            </p:extLst>
          </p:nvPr>
        </p:nvGraphicFramePr>
        <p:xfrm>
          <a:off x="533405" y="1297327"/>
          <a:ext cx="11035296" cy="4511973"/>
        </p:xfrm>
        <a:graphic>
          <a:graphicData uri="http://schemas.openxmlformats.org/drawingml/2006/table">
            <a:tbl>
              <a:tblPr>
                <a:tableStyleId>{8799B23B-EC83-4686-B30A-512413B5E67A}</a:tableStyleId>
              </a:tblPr>
              <a:tblGrid>
                <a:gridCol w="1617931">
                  <a:extLst>
                    <a:ext uri="{9D8B030D-6E8A-4147-A177-3AD203B41FA5}">
                      <a16:colId xmlns:a16="http://schemas.microsoft.com/office/drawing/2014/main" val="2910410719"/>
                    </a:ext>
                  </a:extLst>
                </a:gridCol>
                <a:gridCol w="2430938">
                  <a:extLst>
                    <a:ext uri="{9D8B030D-6E8A-4147-A177-3AD203B41FA5}">
                      <a16:colId xmlns:a16="http://schemas.microsoft.com/office/drawing/2014/main" val="71575949"/>
                    </a:ext>
                  </a:extLst>
                </a:gridCol>
                <a:gridCol w="1273996">
                  <a:extLst>
                    <a:ext uri="{9D8B030D-6E8A-4147-A177-3AD203B41FA5}">
                      <a16:colId xmlns:a16="http://schemas.microsoft.com/office/drawing/2014/main" val="3324464893"/>
                    </a:ext>
                  </a:extLst>
                </a:gridCol>
                <a:gridCol w="1027415">
                  <a:extLst>
                    <a:ext uri="{9D8B030D-6E8A-4147-A177-3AD203B41FA5}">
                      <a16:colId xmlns:a16="http://schemas.microsoft.com/office/drawing/2014/main" val="2688729366"/>
                    </a:ext>
                  </a:extLst>
                </a:gridCol>
                <a:gridCol w="1058239">
                  <a:extLst>
                    <a:ext uri="{9D8B030D-6E8A-4147-A177-3AD203B41FA5}">
                      <a16:colId xmlns:a16="http://schemas.microsoft.com/office/drawing/2014/main" val="3269228404"/>
                    </a:ext>
                  </a:extLst>
                </a:gridCol>
                <a:gridCol w="2790608">
                  <a:extLst>
                    <a:ext uri="{9D8B030D-6E8A-4147-A177-3AD203B41FA5}">
                      <a16:colId xmlns:a16="http://schemas.microsoft.com/office/drawing/2014/main" val="2956215179"/>
                    </a:ext>
                  </a:extLst>
                </a:gridCol>
                <a:gridCol w="836169">
                  <a:extLst>
                    <a:ext uri="{9D8B030D-6E8A-4147-A177-3AD203B41FA5}">
                      <a16:colId xmlns:a16="http://schemas.microsoft.com/office/drawing/2014/main" val="2894994697"/>
                    </a:ext>
                  </a:extLst>
                </a:gridCol>
              </a:tblGrid>
              <a:tr h="601168">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Action Ref</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Details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Owner</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Date Raised</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Target Completion Date</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Updates provided to RIG Members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Status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extLst>
                  <a:ext uri="{0D108BD9-81ED-4DB2-BD59-A6C34878D82A}">
                    <a16:rowId xmlns:a16="http://schemas.microsoft.com/office/drawing/2014/main" val="4022271377"/>
                  </a:ext>
                </a:extLst>
              </a:tr>
              <a:tr h="1067709">
                <a:tc>
                  <a:txBody>
                    <a:bodyPr/>
                    <a:lstStyle/>
                    <a:p>
                      <a:pPr algn="ctr" fontAlgn="ctr">
                        <a:buNone/>
                      </a:pPr>
                      <a:r>
                        <a:rPr lang="en-GB" sz="1250" b="1" u="none" strike="noStrike">
                          <a:solidFill>
                            <a:schemeClr val="tx1"/>
                          </a:solidFill>
                          <a:effectLst/>
                          <a:latin typeface="Arial" panose="020B0604020202020204" pitchFamily="34" charset="0"/>
                          <a:cs typeface="Arial" panose="020B0604020202020204" pitchFamily="34" charset="0"/>
                        </a:rPr>
                        <a:t>RECRIG_26_0213_03_01</a:t>
                      </a:r>
                      <a:endParaRPr lang="en-GB" sz="125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250">
                          <a:latin typeface="Arial" panose="020B0604020202020204" pitchFamily="34" charset="0"/>
                          <a:cs typeface="Arial" panose="020B0604020202020204" pitchFamily="34" charset="0"/>
                        </a:rPr>
                        <a:t>The Code Manager agreed to review previous work on Address Line 1 population and industry guidance, to assess whether the guidance should explicitly allow or prohibit BNO entries. </a:t>
                      </a:r>
                      <a:endParaRPr lang="en-GB" sz="125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50" b="0" u="none" strike="noStrike">
                          <a:solidFill>
                            <a:schemeClr val="tx1"/>
                          </a:solidFill>
                          <a:effectLst/>
                          <a:latin typeface="Arial" panose="020B0604020202020204" pitchFamily="34" charset="0"/>
                          <a:cs typeface="Arial" panose="020B0604020202020204" pitchFamily="34" charset="0"/>
                        </a:rPr>
                        <a:t>Code Manager </a:t>
                      </a:r>
                      <a:endParaRPr lang="en-GB" sz="125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50" b="0" u="none" strike="noStrike">
                          <a:solidFill>
                            <a:schemeClr val="tx1"/>
                          </a:solidFill>
                          <a:effectLst/>
                          <a:latin typeface="Arial" panose="020B0604020202020204" pitchFamily="34" charset="0"/>
                          <a:cs typeface="Arial" panose="020B0604020202020204" pitchFamily="34" charset="0"/>
                        </a:rPr>
                        <a:t>13/02/2026</a:t>
                      </a:r>
                      <a:endParaRPr lang="en-GB" sz="125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50" b="0" i="0" u="none" strike="noStrike">
                          <a:solidFill>
                            <a:schemeClr val="tx1"/>
                          </a:solidFill>
                          <a:effectLst/>
                          <a:latin typeface="Arial" panose="020B0604020202020204" pitchFamily="34" charset="0"/>
                          <a:cs typeface="Arial" panose="020B0604020202020204" pitchFamily="34" charset="0"/>
                        </a:rPr>
                        <a:t>08/05/26</a:t>
                      </a:r>
                    </a:p>
                  </a:txBody>
                  <a:tcPr marL="7965" marR="7965" marT="7965" marB="0" anchor="ctr"/>
                </a:tc>
                <a:tc rowSpan="2">
                  <a:txBody>
                    <a:bodyPr/>
                    <a:lstStyle/>
                    <a:p>
                      <a:r>
                        <a:rPr lang="en-GB" sz="1250">
                          <a:effectLst/>
                          <a:latin typeface="Arial" panose="020B0604020202020204" pitchFamily="34" charset="0"/>
                          <a:cs typeface="Arial" panose="020B0604020202020204" pitchFamily="34" charset="0"/>
                        </a:rPr>
                        <a:t>The Change Team confirmed that clarification on the use of Address Line 1 (including BNO) will be included in the solution development of I0200. The timeframes for this issue are due to be released next week.</a:t>
                      </a:r>
                    </a:p>
                    <a:p>
                      <a:r>
                        <a:rPr lang="en-GB" sz="1250">
                          <a:effectLst/>
                          <a:latin typeface="Arial" panose="020B0604020202020204" pitchFamily="34" charset="0"/>
                          <a:cs typeface="Arial" panose="020B0604020202020204" pitchFamily="34" charset="0"/>
                        </a:rPr>
                        <a:t>The SME Team has advised that 'Building Network Owner' would need to be defined before it can be included within REC Guidance and highlighted that the DCUSA would be best placed to raise this as a specific data item. The Code Manager recommends raising this directly with DCUSA.</a:t>
                      </a:r>
                      <a:endParaRPr lang="en-GB" sz="1250">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50" b="0" i="0" u="none" strike="noStrike">
                          <a:solidFill>
                            <a:schemeClr val="tx1"/>
                          </a:solidFill>
                          <a:effectLst/>
                          <a:latin typeface="Arial" panose="020B0604020202020204" pitchFamily="34" charset="0"/>
                          <a:cs typeface="Arial" panose="020B0604020202020204" pitchFamily="34" charset="0"/>
                        </a:rPr>
                        <a:t>Open</a:t>
                      </a:r>
                    </a:p>
                  </a:txBody>
                  <a:tcPr marL="7965" marR="7965" marT="7965" marB="0" anchor="ctr"/>
                </a:tc>
                <a:extLst>
                  <a:ext uri="{0D108BD9-81ED-4DB2-BD59-A6C34878D82A}">
                    <a16:rowId xmlns:a16="http://schemas.microsoft.com/office/drawing/2014/main" val="3930895269"/>
                  </a:ext>
                </a:extLst>
              </a:tr>
              <a:tr h="1752498">
                <a:tc>
                  <a:txBody>
                    <a:bodyPr/>
                    <a:lstStyle/>
                    <a:p>
                      <a:pPr algn="ctr" fontAlgn="ctr">
                        <a:buNone/>
                      </a:pPr>
                      <a:r>
                        <a:rPr lang="en-GB" sz="1250" b="1" i="0" u="none" strike="noStrike">
                          <a:solidFill>
                            <a:schemeClr val="tx1"/>
                          </a:solidFill>
                          <a:effectLst/>
                          <a:latin typeface="Arial" panose="020B0604020202020204" pitchFamily="34" charset="0"/>
                          <a:cs typeface="Arial" panose="020B0604020202020204" pitchFamily="34" charset="0"/>
                        </a:rPr>
                        <a:t>RECRIG_26_0213_03_02</a:t>
                      </a:r>
                    </a:p>
                  </a:txBody>
                  <a:tcPr marL="7965" marR="7965" marT="7965" marB="0" anchor="ctr"/>
                </a:tc>
                <a:tc>
                  <a:txBody>
                    <a:bodyPr/>
                    <a:lstStyle/>
                    <a:p>
                      <a:pPr algn="l" fontAlgn="ctr">
                        <a:buNone/>
                      </a:pPr>
                      <a:r>
                        <a:rPr lang="en-GB" sz="1250" b="0" i="0" u="none" strike="noStrike">
                          <a:solidFill>
                            <a:schemeClr val="tx1"/>
                          </a:solidFill>
                          <a:effectLst/>
                          <a:latin typeface="Arial" panose="020B0604020202020204" pitchFamily="34" charset="0"/>
                          <a:cs typeface="Arial" panose="020B0604020202020204" pitchFamily="34" charset="0"/>
                        </a:rPr>
                        <a:t>T</a:t>
                      </a:r>
                      <a:r>
                        <a:rPr lang="en-GB" sz="1250">
                          <a:latin typeface="Arial" panose="020B0604020202020204" pitchFamily="34" charset="0"/>
                          <a:cs typeface="Arial" panose="020B0604020202020204" pitchFamily="34" charset="0"/>
                        </a:rPr>
                        <a:t>he Code Manager also agreed to investigate historical change proposals relating to BNO identification and republish the link to the address guidance in the next meeting papers. </a:t>
                      </a:r>
                      <a:endParaRPr lang="en-GB" sz="125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50" b="0" i="0" u="none" strike="noStrike">
                          <a:solidFill>
                            <a:schemeClr val="tx1"/>
                          </a:solidFill>
                          <a:effectLst/>
                          <a:latin typeface="Arial" panose="020B0604020202020204" pitchFamily="34" charset="0"/>
                          <a:cs typeface="Arial" panose="020B0604020202020204" pitchFamily="34" charset="0"/>
                        </a:rPr>
                        <a:t>Code Manager</a:t>
                      </a:r>
                    </a:p>
                  </a:txBody>
                  <a:tcPr marL="7965" marR="7965" marT="7965" marB="0" anchor="ctr"/>
                </a:tc>
                <a:tc>
                  <a:txBody>
                    <a:bodyPr/>
                    <a:lstStyle/>
                    <a:p>
                      <a:pPr algn="ctr" fontAlgn="ctr">
                        <a:buNone/>
                      </a:pPr>
                      <a:r>
                        <a:rPr lang="en-GB" sz="1250" b="0" i="0" u="none" strike="noStrike">
                          <a:solidFill>
                            <a:schemeClr val="tx1"/>
                          </a:solidFill>
                          <a:effectLst/>
                          <a:latin typeface="Arial" panose="020B0604020202020204" pitchFamily="34" charset="0"/>
                          <a:cs typeface="Arial" panose="020B0604020202020204" pitchFamily="34" charset="0"/>
                        </a:rPr>
                        <a:t>13/02/2026</a:t>
                      </a:r>
                    </a:p>
                  </a:txBody>
                  <a:tcPr marL="7965" marR="7965" marT="7965" marB="0" anchor="ctr"/>
                </a:tc>
                <a:tc>
                  <a:txBody>
                    <a:bodyPr/>
                    <a:lstStyle/>
                    <a:p>
                      <a:pPr algn="ctr" fontAlgn="ctr">
                        <a:buNone/>
                      </a:pPr>
                      <a:r>
                        <a:rPr lang="en-GB" sz="1250" b="0" i="0" u="none" strike="noStrike">
                          <a:solidFill>
                            <a:schemeClr val="tx1"/>
                          </a:solidFill>
                          <a:effectLst/>
                          <a:latin typeface="Arial" panose="020B0604020202020204" pitchFamily="34" charset="0"/>
                          <a:cs typeface="Arial" panose="020B0604020202020204" pitchFamily="34" charset="0"/>
                        </a:rPr>
                        <a:t>10/04/26</a:t>
                      </a:r>
                    </a:p>
                  </a:txBody>
                  <a:tcPr marL="7965" marR="7965" marT="7965" marB="0" anchor="ctr"/>
                </a:tc>
                <a:tc vMerge="1">
                  <a:txBody>
                    <a:bodyPr/>
                    <a:lstStyle/>
                    <a:p>
                      <a:pPr algn="l" fontAlgn="ctr">
                        <a:buNone/>
                      </a:pP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50" b="0" i="0" u="none" strike="noStrike">
                          <a:solidFill>
                            <a:schemeClr val="tx1"/>
                          </a:solidFill>
                          <a:effectLst/>
                          <a:latin typeface="Arial" panose="020B0604020202020204" pitchFamily="34" charset="0"/>
                          <a:cs typeface="Arial" panose="020B0604020202020204" pitchFamily="34" charset="0"/>
                        </a:rPr>
                        <a:t>Open</a:t>
                      </a:r>
                    </a:p>
                  </a:txBody>
                  <a:tcPr marL="7965" marR="7965" marT="7965" marB="0" anchor="ctr"/>
                </a:tc>
                <a:extLst>
                  <a:ext uri="{0D108BD9-81ED-4DB2-BD59-A6C34878D82A}">
                    <a16:rowId xmlns:a16="http://schemas.microsoft.com/office/drawing/2014/main" val="670501820"/>
                  </a:ext>
                </a:extLst>
              </a:tr>
              <a:tr h="890989">
                <a:tc>
                  <a:txBody>
                    <a:bodyPr/>
                    <a:lstStyle/>
                    <a:p>
                      <a:pPr algn="ctr" fontAlgn="ctr">
                        <a:buNone/>
                      </a:pPr>
                      <a:r>
                        <a:rPr lang="en-GB" sz="1250" b="1">
                          <a:latin typeface="Arial" panose="020B0604020202020204" pitchFamily="34" charset="0"/>
                          <a:cs typeface="Arial" panose="020B0604020202020204" pitchFamily="34" charset="0"/>
                        </a:rPr>
                        <a:t>RECRIG_26_0213_05_01</a:t>
                      </a:r>
                      <a:endParaRPr lang="en-GB" sz="1250" b="1"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250" b="0" i="0" u="none" strike="noStrike">
                          <a:solidFill>
                            <a:schemeClr val="tx1"/>
                          </a:solidFill>
                          <a:effectLst/>
                          <a:latin typeface="Arial" panose="020B0604020202020204" pitchFamily="34" charset="0"/>
                          <a:cs typeface="Arial" panose="020B0604020202020204" pitchFamily="34" charset="0"/>
                        </a:rPr>
                        <a:t>T</a:t>
                      </a:r>
                      <a:r>
                        <a:rPr lang="en-GB" sz="1250">
                          <a:latin typeface="Arial" panose="020B0604020202020204" pitchFamily="34" charset="0"/>
                          <a:cs typeface="Arial" panose="020B0604020202020204" pitchFamily="34" charset="0"/>
                        </a:rPr>
                        <a:t>he Code Manager and RECCo to provide guidance on the new Data Error Management Issue Log process and how/where REC Parties can interact with it.</a:t>
                      </a:r>
                      <a:endParaRPr lang="en-GB" sz="125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50" b="0" i="0" u="none" strike="noStrike">
                          <a:solidFill>
                            <a:schemeClr val="tx1"/>
                          </a:solidFill>
                          <a:effectLst/>
                          <a:latin typeface="Arial" panose="020B0604020202020204" pitchFamily="34" charset="0"/>
                          <a:cs typeface="Arial" panose="020B0604020202020204" pitchFamily="34" charset="0"/>
                        </a:rPr>
                        <a:t>Code Manager/RECCo</a:t>
                      </a:r>
                    </a:p>
                  </a:txBody>
                  <a:tcPr marL="7965" marR="7965" marT="7965" marB="0" anchor="ctr"/>
                </a:tc>
                <a:tc>
                  <a:txBody>
                    <a:bodyPr/>
                    <a:lstStyle/>
                    <a:p>
                      <a:pPr algn="ctr" fontAlgn="ctr">
                        <a:buNone/>
                      </a:pPr>
                      <a:r>
                        <a:rPr lang="en-GB" sz="1250" b="0" i="0" u="none" strike="noStrike">
                          <a:solidFill>
                            <a:schemeClr val="tx1"/>
                          </a:solidFill>
                          <a:effectLst/>
                          <a:latin typeface="Arial" panose="020B0604020202020204" pitchFamily="34" charset="0"/>
                          <a:cs typeface="Arial" panose="020B0604020202020204" pitchFamily="34" charset="0"/>
                        </a:rPr>
                        <a:t>13/02/2026</a:t>
                      </a:r>
                    </a:p>
                  </a:txBody>
                  <a:tcPr marL="7965" marR="7965" marT="7965" marB="0" anchor="ctr"/>
                </a:tc>
                <a:tc>
                  <a:txBody>
                    <a:bodyPr/>
                    <a:lstStyle/>
                    <a:p>
                      <a:pPr algn="ctr" fontAlgn="ctr">
                        <a:buNone/>
                      </a:pPr>
                      <a:r>
                        <a:rPr lang="en-GB" sz="1250" b="0" i="0" u="none" strike="noStrike">
                          <a:solidFill>
                            <a:schemeClr val="tx1"/>
                          </a:solidFill>
                          <a:effectLst/>
                          <a:latin typeface="Arial" panose="020B0604020202020204" pitchFamily="34" charset="0"/>
                          <a:cs typeface="Arial" panose="020B0604020202020204" pitchFamily="34" charset="0"/>
                        </a:rPr>
                        <a:t>08/05/26</a:t>
                      </a:r>
                    </a:p>
                  </a:txBody>
                  <a:tcPr marL="7965" marR="7965" marT="796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250" b="0" u="none" strike="noStrike">
                          <a:solidFill>
                            <a:schemeClr val="tx1"/>
                          </a:solidFill>
                          <a:effectLst/>
                          <a:latin typeface="Arial" panose="020B0604020202020204" pitchFamily="34" charset="0"/>
                          <a:cs typeface="Arial" panose="020B0604020202020204" pitchFamily="34" charset="0"/>
                        </a:rPr>
                        <a:t>The Guidance is still on schedule to be provided at the end of April, which can be provided to RIG members for the May meeting. </a:t>
                      </a:r>
                      <a:endParaRPr lang="en-GB" sz="125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50" b="0" i="0" u="none" strike="noStrike">
                          <a:solidFill>
                            <a:schemeClr val="tx1"/>
                          </a:solidFill>
                          <a:effectLst/>
                          <a:latin typeface="Arial" panose="020B0604020202020204" pitchFamily="34" charset="0"/>
                          <a:cs typeface="Arial" panose="020B0604020202020204" pitchFamily="34" charset="0"/>
                        </a:rPr>
                        <a:t>Open</a:t>
                      </a:r>
                    </a:p>
                  </a:txBody>
                  <a:tcPr marL="7965" marR="7965" marT="7965" marB="0" anchor="ctr"/>
                </a:tc>
                <a:extLst>
                  <a:ext uri="{0D108BD9-81ED-4DB2-BD59-A6C34878D82A}">
                    <a16:rowId xmlns:a16="http://schemas.microsoft.com/office/drawing/2014/main" val="1676356846"/>
                  </a:ext>
                </a:extLst>
              </a:tr>
            </a:tbl>
          </a:graphicData>
        </a:graphic>
      </p:graphicFrame>
    </p:spTree>
    <p:extLst>
      <p:ext uri="{BB962C8B-B14F-4D97-AF65-F5344CB8AC3E}">
        <p14:creationId xmlns:p14="http://schemas.microsoft.com/office/powerpoint/2010/main" val="3036104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9D2F8-B652-4E91-14CA-16812CCD5D9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4F02DC9-FDA6-4885-0F90-97DD019BE714}"/>
              </a:ext>
            </a:extLst>
          </p:cNvPr>
          <p:cNvSpPr>
            <a:spLocks noGrp="1"/>
          </p:cNvSpPr>
          <p:nvPr>
            <p:ph type="title"/>
          </p:nvPr>
        </p:nvSpPr>
        <p:spPr>
          <a:xfrm>
            <a:off x="838200" y="365125"/>
            <a:ext cx="9284855" cy="660111"/>
          </a:xfrm>
        </p:spPr>
        <p:txBody>
          <a:bodyPr anchor="ctr">
            <a:normAutofit/>
          </a:bodyPr>
          <a:lstStyle/>
          <a:p>
            <a:r>
              <a:rPr lang="en-US"/>
              <a:t>Outstanding actions continued</a:t>
            </a:r>
            <a:endParaRPr lang="en-GB"/>
          </a:p>
        </p:txBody>
      </p:sp>
      <p:graphicFrame>
        <p:nvGraphicFramePr>
          <p:cNvPr id="2" name="Table 1">
            <a:extLst>
              <a:ext uri="{FF2B5EF4-FFF2-40B4-BE49-F238E27FC236}">
                <a16:creationId xmlns:a16="http://schemas.microsoft.com/office/drawing/2014/main" id="{C21E284E-B75B-E1EA-0825-AD9724DBA85D}"/>
              </a:ext>
            </a:extLst>
          </p:cNvPr>
          <p:cNvGraphicFramePr>
            <a:graphicFrameLocks noGrp="1"/>
          </p:cNvGraphicFramePr>
          <p:nvPr>
            <p:extLst>
              <p:ext uri="{D42A27DB-BD31-4B8C-83A1-F6EECF244321}">
                <p14:modId xmlns:p14="http://schemas.microsoft.com/office/powerpoint/2010/main" val="3518908733"/>
              </p:ext>
            </p:extLst>
          </p:nvPr>
        </p:nvGraphicFramePr>
        <p:xfrm>
          <a:off x="584776" y="1749390"/>
          <a:ext cx="10380843" cy="2291517"/>
        </p:xfrm>
        <a:graphic>
          <a:graphicData uri="http://schemas.openxmlformats.org/drawingml/2006/table">
            <a:tbl>
              <a:tblPr>
                <a:tableStyleId>{8799B23B-EC83-4686-B30A-512413B5E67A}</a:tableStyleId>
              </a:tblPr>
              <a:tblGrid>
                <a:gridCol w="1521979">
                  <a:extLst>
                    <a:ext uri="{9D8B030D-6E8A-4147-A177-3AD203B41FA5}">
                      <a16:colId xmlns:a16="http://schemas.microsoft.com/office/drawing/2014/main" val="2910410719"/>
                    </a:ext>
                  </a:extLst>
                </a:gridCol>
                <a:gridCol w="2703871">
                  <a:extLst>
                    <a:ext uri="{9D8B030D-6E8A-4147-A177-3AD203B41FA5}">
                      <a16:colId xmlns:a16="http://schemas.microsoft.com/office/drawing/2014/main" val="71575949"/>
                    </a:ext>
                  </a:extLst>
                </a:gridCol>
                <a:gridCol w="1012722">
                  <a:extLst>
                    <a:ext uri="{9D8B030D-6E8A-4147-A177-3AD203B41FA5}">
                      <a16:colId xmlns:a16="http://schemas.microsoft.com/office/drawing/2014/main" val="3324464893"/>
                    </a:ext>
                  </a:extLst>
                </a:gridCol>
                <a:gridCol w="993059">
                  <a:extLst>
                    <a:ext uri="{9D8B030D-6E8A-4147-A177-3AD203B41FA5}">
                      <a16:colId xmlns:a16="http://schemas.microsoft.com/office/drawing/2014/main" val="2688729366"/>
                    </a:ext>
                  </a:extLst>
                </a:gridCol>
                <a:gridCol w="1052051">
                  <a:extLst>
                    <a:ext uri="{9D8B030D-6E8A-4147-A177-3AD203B41FA5}">
                      <a16:colId xmlns:a16="http://schemas.microsoft.com/office/drawing/2014/main" val="3269228404"/>
                    </a:ext>
                  </a:extLst>
                </a:gridCol>
                <a:gridCol w="2310581">
                  <a:extLst>
                    <a:ext uri="{9D8B030D-6E8A-4147-A177-3AD203B41FA5}">
                      <a16:colId xmlns:a16="http://schemas.microsoft.com/office/drawing/2014/main" val="2956215179"/>
                    </a:ext>
                  </a:extLst>
                </a:gridCol>
                <a:gridCol w="786580">
                  <a:extLst>
                    <a:ext uri="{9D8B030D-6E8A-4147-A177-3AD203B41FA5}">
                      <a16:colId xmlns:a16="http://schemas.microsoft.com/office/drawing/2014/main" val="2894994697"/>
                    </a:ext>
                  </a:extLst>
                </a:gridCol>
              </a:tblGrid>
              <a:tr h="790032">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Action Ref</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Details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Owner</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Date Raised</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Target Completion Date</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Updates provided to RIG Members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Status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extLst>
                  <a:ext uri="{0D108BD9-81ED-4DB2-BD59-A6C34878D82A}">
                    <a16:rowId xmlns:a16="http://schemas.microsoft.com/office/drawing/2014/main" val="4022271377"/>
                  </a:ext>
                </a:extLst>
              </a:tr>
              <a:tr h="1374701">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RECRIG_26_0213_05_02</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400">
                          <a:latin typeface="Arial" panose="020B0604020202020204" pitchFamily="34" charset="0"/>
                          <a:cs typeface="Arial" panose="020B0604020202020204" pitchFamily="34" charset="0"/>
                        </a:rPr>
                        <a:t>The Code Manager and RECCo to provide clarification on the objective and requirement underlying the introduction of a Data Error Issue Log separate to the existing Change Process - Issue Log</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Code Manager </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13/02/2026</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08/05/26</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400" b="0" u="none" strike="noStrike">
                          <a:solidFill>
                            <a:schemeClr val="tx1"/>
                          </a:solidFill>
                          <a:effectLst/>
                          <a:latin typeface="Arial" panose="020B0604020202020204" pitchFamily="34" charset="0"/>
                          <a:cs typeface="Arial" panose="020B0604020202020204" pitchFamily="34" charset="0"/>
                        </a:rPr>
                        <a:t>The Guidance is still on schedule to be provided at the end of April, which can be provided to RIG members for the May meeting. </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Open</a:t>
                      </a:r>
                    </a:p>
                  </a:txBody>
                  <a:tcPr marL="7965" marR="7965" marT="7965" marB="0" anchor="ctr"/>
                </a:tc>
                <a:extLst>
                  <a:ext uri="{0D108BD9-81ED-4DB2-BD59-A6C34878D82A}">
                    <a16:rowId xmlns:a16="http://schemas.microsoft.com/office/drawing/2014/main" val="3930895269"/>
                  </a:ext>
                </a:extLst>
              </a:tr>
            </a:tbl>
          </a:graphicData>
        </a:graphic>
      </p:graphicFrame>
    </p:spTree>
    <p:extLst>
      <p:ext uri="{BB962C8B-B14F-4D97-AF65-F5344CB8AC3E}">
        <p14:creationId xmlns:p14="http://schemas.microsoft.com/office/powerpoint/2010/main" val="3832898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a:latin typeface="Arial"/>
                <a:ea typeface="Roboto"/>
                <a:cs typeface="Arial"/>
              </a:rPr>
              <a:t>2. Performance assurance update</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a:latin typeface="Arial" panose="020B0604020202020204" pitchFamily="34" charset="0"/>
                <a:ea typeface="Roboto"/>
                <a:cs typeface="Arial" panose="020B0604020202020204" pitchFamily="34" charset="0"/>
              </a:rPr>
              <a:t>Code manager</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604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3959098" y="2277362"/>
            <a:ext cx="7315454" cy="2303275"/>
          </a:xfrm>
        </p:spPr>
        <p:txBody>
          <a:bodyPr>
            <a:normAutofit/>
          </a:bodyPr>
          <a:lstStyle/>
          <a:p>
            <a:br>
              <a:rPr lang="en-GB" sz="2700">
                <a:cs typeface="Roboto" panose="02000000000000000000" pitchFamily="2" charset="0"/>
              </a:rPr>
            </a:br>
            <a:r>
              <a:rPr lang="en-GB" sz="2700">
                <a:latin typeface="Arial" panose="020B0604020202020204" pitchFamily="34" charset="0"/>
                <a:cs typeface="Arial" panose="020B0604020202020204" pitchFamily="34" charset="0"/>
              </a:rPr>
              <a:t>3. Position on </a:t>
            </a:r>
            <a:r>
              <a:rPr lang="en-GB" sz="2700" err="1">
                <a:latin typeface="Arial" panose="020B0604020202020204" pitchFamily="34" charset="0"/>
                <a:cs typeface="Arial" panose="020B0604020202020204" pitchFamily="34" charset="0"/>
              </a:rPr>
              <a:t>MPxN</a:t>
            </a:r>
            <a:r>
              <a:rPr lang="en-GB" sz="2700">
                <a:latin typeface="Arial" panose="020B0604020202020204" pitchFamily="34" charset="0"/>
                <a:cs typeface="Arial" panose="020B0604020202020204" pitchFamily="34" charset="0"/>
              </a:rPr>
              <a:t> Data Classification</a:t>
            </a: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normAutofit/>
          </a:bodyPr>
          <a:lstStyle/>
          <a:p>
            <a:r>
              <a:rPr lang="en-GB" sz="2400" b="1">
                <a:latin typeface="Arial" panose="020B0604020202020204" pitchFamily="34" charset="0"/>
                <a:cs typeface="Arial" panose="020B0604020202020204" pitchFamily="34" charset="0"/>
              </a:rPr>
              <a:t>Code manager</a:t>
            </a:r>
            <a:endParaRPr lang="en-GB"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1650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C8A3DE5-A9E2-748B-7A26-AACE8F08F868}"/>
              </a:ext>
            </a:extLst>
          </p:cNvPr>
          <p:cNvSpPr>
            <a:spLocks noGrp="1"/>
          </p:cNvSpPr>
          <p:nvPr>
            <p:ph type="title"/>
          </p:nvPr>
        </p:nvSpPr>
        <p:spPr/>
        <p:txBody>
          <a:bodyPr>
            <a:normAutofit/>
          </a:bodyPr>
          <a:lstStyle/>
          <a:p>
            <a:r>
              <a:rPr lang="en-GB">
                <a:solidFill>
                  <a:srgbClr val="70ADA3"/>
                </a:solidFill>
                <a:cs typeface="Roboto" panose="02000000000000000000" pitchFamily="2" charset="0"/>
              </a:rPr>
              <a:t>Background and history</a:t>
            </a:r>
            <a:endParaRPr lang="en-GB">
              <a:cs typeface="Roboto" panose="02000000000000000000" pitchFamily="2" charset="0"/>
            </a:endParaRPr>
          </a:p>
        </p:txBody>
      </p:sp>
      <p:graphicFrame>
        <p:nvGraphicFramePr>
          <p:cNvPr id="11" name="Diagram 10">
            <a:extLst>
              <a:ext uri="{FF2B5EF4-FFF2-40B4-BE49-F238E27FC236}">
                <a16:creationId xmlns:a16="http://schemas.microsoft.com/office/drawing/2014/main" id="{8006BCA0-BF85-50DB-FCE0-B52364182C9A}"/>
              </a:ext>
            </a:extLst>
          </p:cNvPr>
          <p:cNvGraphicFramePr/>
          <p:nvPr>
            <p:extLst>
              <p:ext uri="{D42A27DB-BD31-4B8C-83A1-F6EECF244321}">
                <p14:modId xmlns:p14="http://schemas.microsoft.com/office/powerpoint/2010/main" val="4186427046"/>
              </p:ext>
            </p:extLst>
          </p:nvPr>
        </p:nvGraphicFramePr>
        <p:xfrm>
          <a:off x="720872" y="1269417"/>
          <a:ext cx="10039947"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12260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1552D-DB65-7769-6855-FD6FAF18532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677955A-40F3-CE58-E4F7-A9178BCD0780}"/>
              </a:ext>
            </a:extLst>
          </p:cNvPr>
          <p:cNvSpPr>
            <a:spLocks noGrp="1"/>
          </p:cNvSpPr>
          <p:nvPr>
            <p:ph type="title"/>
          </p:nvPr>
        </p:nvSpPr>
        <p:spPr/>
        <p:txBody>
          <a:bodyPr>
            <a:normAutofit/>
          </a:bodyPr>
          <a:lstStyle/>
          <a:p>
            <a:pPr fontAlgn="base"/>
            <a:r>
              <a:rPr lang="en-GB"/>
              <a:t>Code manager position</a:t>
            </a:r>
          </a:p>
        </p:txBody>
      </p:sp>
      <p:graphicFrame>
        <p:nvGraphicFramePr>
          <p:cNvPr id="2" name="Diagram 1">
            <a:extLst>
              <a:ext uri="{FF2B5EF4-FFF2-40B4-BE49-F238E27FC236}">
                <a16:creationId xmlns:a16="http://schemas.microsoft.com/office/drawing/2014/main" id="{4566BCB7-4A99-0874-130E-9B91ADAC40BA}"/>
              </a:ext>
            </a:extLst>
          </p:cNvPr>
          <p:cNvGraphicFramePr/>
          <p:nvPr>
            <p:extLst>
              <p:ext uri="{D42A27DB-BD31-4B8C-83A1-F6EECF244321}">
                <p14:modId xmlns:p14="http://schemas.microsoft.com/office/powerpoint/2010/main" val="4083650333"/>
              </p:ext>
            </p:extLst>
          </p:nvPr>
        </p:nvGraphicFramePr>
        <p:xfrm>
          <a:off x="925605" y="1502595"/>
          <a:ext cx="9502454" cy="3852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Rounded Corners 2">
            <a:extLst>
              <a:ext uri="{FF2B5EF4-FFF2-40B4-BE49-F238E27FC236}">
                <a16:creationId xmlns:a16="http://schemas.microsoft.com/office/drawing/2014/main" id="{1BED6066-F366-81FF-890A-3E37BCF7420B}"/>
              </a:ext>
            </a:extLst>
          </p:cNvPr>
          <p:cNvSpPr/>
          <p:nvPr/>
        </p:nvSpPr>
        <p:spPr>
          <a:xfrm>
            <a:off x="925605" y="5691883"/>
            <a:ext cx="9502454" cy="80099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a:latin typeface="Arial" panose="020B0604020202020204" pitchFamily="34" charset="0"/>
                <a:cs typeface="Arial" panose="020B0604020202020204" pitchFamily="34" charset="0"/>
              </a:rPr>
              <a:t>In practice, most Code related uses fall within the first category (</a:t>
            </a:r>
            <a:r>
              <a:rPr lang="en-GB" sz="2000" err="1">
                <a:latin typeface="Arial" panose="020B0604020202020204" pitchFamily="34" charset="0"/>
                <a:cs typeface="Arial" panose="020B0604020202020204" pitchFamily="34" charset="0"/>
              </a:rPr>
              <a:t>MPxNs</a:t>
            </a:r>
            <a:r>
              <a:rPr lang="en-GB" sz="2000">
                <a:latin typeface="Arial" panose="020B0604020202020204" pitchFamily="34" charset="0"/>
                <a:cs typeface="Arial" panose="020B0604020202020204" pitchFamily="34" charset="0"/>
              </a:rPr>
              <a:t> constitute personal data).</a:t>
            </a:r>
          </a:p>
        </p:txBody>
      </p:sp>
    </p:spTree>
    <p:extLst>
      <p:ext uri="{BB962C8B-B14F-4D97-AF65-F5344CB8AC3E}">
        <p14:creationId xmlns:p14="http://schemas.microsoft.com/office/powerpoint/2010/main" val="3935799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B619E-0D3B-3254-21D1-C9D4C917E17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A830D89-32C4-3B6E-9E77-D89440390AD6}"/>
              </a:ext>
            </a:extLst>
          </p:cNvPr>
          <p:cNvSpPr>
            <a:spLocks noGrp="1"/>
          </p:cNvSpPr>
          <p:nvPr>
            <p:ph type="title"/>
          </p:nvPr>
        </p:nvSpPr>
        <p:spPr/>
        <p:txBody>
          <a:bodyPr>
            <a:normAutofit/>
          </a:bodyPr>
          <a:lstStyle/>
          <a:p>
            <a:pPr lvl="0" fontAlgn="base"/>
            <a:r>
              <a:rPr lang="en-GB"/>
              <a:t>Data Handling requirements</a:t>
            </a:r>
          </a:p>
        </p:txBody>
      </p:sp>
      <p:sp>
        <p:nvSpPr>
          <p:cNvPr id="2" name="TextBox 1">
            <a:extLst>
              <a:ext uri="{FF2B5EF4-FFF2-40B4-BE49-F238E27FC236}">
                <a16:creationId xmlns:a16="http://schemas.microsoft.com/office/drawing/2014/main" id="{3E71CCFF-C0DA-C2FD-EE41-AF5A05F7AFFA}"/>
              </a:ext>
            </a:extLst>
          </p:cNvPr>
          <p:cNvSpPr txBox="1"/>
          <p:nvPr/>
        </p:nvSpPr>
        <p:spPr>
          <a:xfrm>
            <a:off x="8229601" y="1504335"/>
            <a:ext cx="3460955" cy="4247317"/>
          </a:xfrm>
          <a:prstGeom prst="rect">
            <a:avLst/>
          </a:prstGeom>
          <a:noFill/>
          <a:ln>
            <a:solidFill>
              <a:srgbClr val="7B282E"/>
            </a:solidFill>
          </a:ln>
        </p:spPr>
        <p:txBody>
          <a:bodyPr wrap="square">
            <a:spAutoFit/>
          </a:bodyPr>
          <a:lstStyle/>
          <a:p>
            <a:pPr marL="285750" indent="-285750">
              <a:buFont typeface="Arial" panose="020B0604020202020204" pitchFamily="34" charset="0"/>
              <a:buChar char="•"/>
            </a:pPr>
            <a:r>
              <a:rPr lang="en-GB" sz="1800" err="1">
                <a:effectLst/>
                <a:latin typeface="Arial" panose="020B0604020202020204" pitchFamily="34" charset="0"/>
                <a:ea typeface="Calibri" panose="020F0502020204030204" pitchFamily="34" charset="0"/>
                <a:cs typeface="Arial" panose="020B0604020202020204" pitchFamily="34" charset="0"/>
              </a:rPr>
              <a:t>MPxNs</a:t>
            </a:r>
            <a:r>
              <a:rPr lang="en-GB" sz="1800">
                <a:effectLst/>
                <a:latin typeface="Arial" panose="020B0604020202020204" pitchFamily="34" charset="0"/>
                <a:ea typeface="Calibri" panose="020F0502020204030204" pitchFamily="34" charset="0"/>
                <a:cs typeface="Arial" panose="020B0604020202020204" pitchFamily="34" charset="0"/>
              </a:rPr>
              <a:t> are treated as personal data for the purposes of Code related processing due to their ability to single out an identifiable individual through the property they relate to and the decisions that arise from their use.</a:t>
            </a:r>
          </a:p>
          <a:p>
            <a:pPr marL="285750" indent="-285750">
              <a:buFont typeface="Arial" panose="020B0604020202020204" pitchFamily="34" charset="0"/>
              <a:buChar char="•"/>
            </a:pPr>
            <a:endParaRPr lang="en-GB" sz="1800">
              <a:effectLst/>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GB" sz="1800">
                <a:effectLst/>
                <a:latin typeface="Arial" panose="020B0604020202020204" pitchFamily="34" charset="0"/>
                <a:ea typeface="Calibri" panose="020F0502020204030204" pitchFamily="34" charset="0"/>
                <a:cs typeface="Arial" panose="020B0604020202020204" pitchFamily="34" charset="0"/>
              </a:rPr>
              <a:t>Parties must apply personal data handling standards and use secure Code mandated systems when submitting </a:t>
            </a:r>
            <a:r>
              <a:rPr lang="en-GB" sz="1800" err="1">
                <a:effectLst/>
                <a:latin typeface="Arial" panose="020B0604020202020204" pitchFamily="34" charset="0"/>
                <a:ea typeface="Calibri" panose="020F0502020204030204" pitchFamily="34" charset="0"/>
                <a:cs typeface="Arial" panose="020B0604020202020204" pitchFamily="34" charset="0"/>
              </a:rPr>
              <a:t>MPxN</a:t>
            </a:r>
            <a:r>
              <a:rPr lang="en-GB" sz="1800">
                <a:effectLst/>
                <a:latin typeface="Arial" panose="020B0604020202020204" pitchFamily="34" charset="0"/>
                <a:ea typeface="Calibri" panose="020F0502020204030204" pitchFamily="34" charset="0"/>
                <a:cs typeface="Arial" panose="020B0604020202020204" pitchFamily="34" charset="0"/>
              </a:rPr>
              <a:t> information.</a:t>
            </a:r>
            <a:endParaRPr lang="en-GB">
              <a:latin typeface="Arial" panose="020B0604020202020204" pitchFamily="34" charset="0"/>
              <a:cs typeface="Arial" panose="020B0604020202020204" pitchFamily="34" charset="0"/>
            </a:endParaRPr>
          </a:p>
        </p:txBody>
      </p:sp>
      <p:graphicFrame>
        <p:nvGraphicFramePr>
          <p:cNvPr id="3" name="Diagram 2">
            <a:extLst>
              <a:ext uri="{FF2B5EF4-FFF2-40B4-BE49-F238E27FC236}">
                <a16:creationId xmlns:a16="http://schemas.microsoft.com/office/drawing/2014/main" id="{0E1AA2B3-C008-B5B2-3607-96262D62E246}"/>
              </a:ext>
            </a:extLst>
          </p:cNvPr>
          <p:cNvGraphicFramePr/>
          <p:nvPr>
            <p:extLst>
              <p:ext uri="{D42A27DB-BD31-4B8C-83A1-F6EECF244321}">
                <p14:modId xmlns:p14="http://schemas.microsoft.com/office/powerpoint/2010/main" val="2424482924"/>
              </p:ext>
            </p:extLst>
          </p:nvPr>
        </p:nvGraphicFramePr>
        <p:xfrm>
          <a:off x="501444" y="1504335"/>
          <a:ext cx="7534786" cy="48940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19395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8BF9D-5528-223E-A538-E183795459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381578-3F39-27DE-C69D-5E9584123F08}"/>
              </a:ext>
            </a:extLst>
          </p:cNvPr>
          <p:cNvSpPr>
            <a:spLocks noGrp="1"/>
          </p:cNvSpPr>
          <p:nvPr>
            <p:ph type="title"/>
          </p:nvPr>
        </p:nvSpPr>
        <p:spPr>
          <a:xfrm>
            <a:off x="3959098" y="2277362"/>
            <a:ext cx="7315454" cy="2303275"/>
          </a:xfrm>
        </p:spPr>
        <p:txBody>
          <a:bodyPr>
            <a:normAutofit/>
          </a:bodyPr>
          <a:lstStyle/>
          <a:p>
            <a:r>
              <a:rPr lang="en-GB" sz="2700">
                <a:cs typeface="Roboto" panose="02000000000000000000" pitchFamily="2" charset="0"/>
              </a:rPr>
              <a:t>4. Recco switching incentive regime survey 2026	</a:t>
            </a:r>
            <a:br>
              <a:rPr lang="en-GB"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A24717EE-F370-FC9B-FC5F-21933F25C15E}"/>
              </a:ext>
            </a:extLst>
          </p:cNvPr>
          <p:cNvSpPr>
            <a:spLocks noGrp="1"/>
          </p:cNvSpPr>
          <p:nvPr>
            <p:ph type="body" sz="quarter" idx="10"/>
          </p:nvPr>
        </p:nvSpPr>
        <p:spPr/>
        <p:txBody>
          <a:bodyPr>
            <a:normAutofit/>
          </a:bodyPr>
          <a:lstStyle/>
          <a:p>
            <a:r>
              <a:rPr lang="en-GB" sz="2400" b="1">
                <a:latin typeface="Arial" panose="020B0604020202020204" pitchFamily="34" charset="0"/>
                <a:cs typeface="Arial" panose="020B0604020202020204" pitchFamily="34" charset="0"/>
              </a:rPr>
              <a:t>recco</a:t>
            </a:r>
            <a:endParaRPr lang="en-GB"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4520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61D7A-733A-F66A-7D6D-06CD73EAC196}"/>
              </a:ext>
            </a:extLst>
          </p:cNvPr>
          <p:cNvSpPr>
            <a:spLocks noGrp="1"/>
          </p:cNvSpPr>
          <p:nvPr>
            <p:ph type="title"/>
          </p:nvPr>
        </p:nvSpPr>
        <p:spPr>
          <a:xfrm>
            <a:off x="2521527" y="2456138"/>
            <a:ext cx="7148945" cy="577350"/>
          </a:xfrm>
        </p:spPr>
        <p:txBody>
          <a:bodyPr/>
          <a:lstStyle/>
          <a:p>
            <a:r>
              <a:rPr lang="en-US" sz="4000"/>
              <a:t>Switching Incentive Regime</a:t>
            </a:r>
          </a:p>
        </p:txBody>
      </p:sp>
      <p:sp>
        <p:nvSpPr>
          <p:cNvPr id="3" name="Text Placeholder 2">
            <a:extLst>
              <a:ext uri="{FF2B5EF4-FFF2-40B4-BE49-F238E27FC236}">
                <a16:creationId xmlns:a16="http://schemas.microsoft.com/office/drawing/2014/main" id="{BA44B225-80AC-056B-87A1-B21191EDA698}"/>
              </a:ext>
            </a:extLst>
          </p:cNvPr>
          <p:cNvSpPr>
            <a:spLocks noGrp="1"/>
          </p:cNvSpPr>
          <p:nvPr>
            <p:ph type="body" sz="quarter" idx="10"/>
          </p:nvPr>
        </p:nvSpPr>
        <p:spPr>
          <a:xfrm>
            <a:off x="2521527" y="3163507"/>
            <a:ext cx="7148945" cy="828158"/>
          </a:xfrm>
        </p:spPr>
        <p:txBody>
          <a:bodyPr>
            <a:normAutofit lnSpcReduction="10000"/>
          </a:bodyPr>
          <a:lstStyle/>
          <a:p>
            <a:pPr algn="ctr"/>
            <a:r>
              <a:rPr lang="en-US" sz="3200"/>
              <a:t>2026 Customer Engagement Stakeholder Survey</a:t>
            </a:r>
          </a:p>
        </p:txBody>
      </p:sp>
      <p:pic>
        <p:nvPicPr>
          <p:cNvPr id="7" name="Picture 6" descr="A white letter on a black background&#10;&#10;AI-generated content may be incorrect.">
            <a:extLst>
              <a:ext uri="{FF2B5EF4-FFF2-40B4-BE49-F238E27FC236}">
                <a16:creationId xmlns:a16="http://schemas.microsoft.com/office/drawing/2014/main" id="{C2D56118-22CC-B288-E1BF-74F595F20530}"/>
              </a:ext>
            </a:extLst>
          </p:cNvPr>
          <p:cNvPicPr>
            <a:picLocks noChangeAspect="1"/>
          </p:cNvPicPr>
          <p:nvPr/>
        </p:nvPicPr>
        <p:blipFill>
          <a:blip r:embed="rId2"/>
          <a:stretch>
            <a:fillRect/>
          </a:stretch>
        </p:blipFill>
        <p:spPr>
          <a:xfrm>
            <a:off x="9069252" y="5778000"/>
            <a:ext cx="2042361" cy="354776"/>
          </a:xfrm>
          <a:prstGeom prst="rect">
            <a:avLst/>
          </a:prstGeom>
        </p:spPr>
      </p:pic>
      <p:sp>
        <p:nvSpPr>
          <p:cNvPr id="4" name="Text Placeholder 3">
            <a:extLst>
              <a:ext uri="{FF2B5EF4-FFF2-40B4-BE49-F238E27FC236}">
                <a16:creationId xmlns:a16="http://schemas.microsoft.com/office/drawing/2014/main" id="{BA2D112F-32FB-1623-72AE-D70926E6C411}"/>
              </a:ext>
            </a:extLst>
          </p:cNvPr>
          <p:cNvSpPr txBox="1">
            <a:spLocks/>
          </p:cNvSpPr>
          <p:nvPr/>
        </p:nvSpPr>
        <p:spPr>
          <a:xfrm>
            <a:off x="9069252" y="6420075"/>
            <a:ext cx="2936820" cy="316102"/>
          </a:xfrm>
          <a:prstGeom prst="rect">
            <a:avLst/>
          </a:prstGeom>
        </p:spPr>
        <p:txBody>
          <a:bodyPr lIns="0" tIns="0" rIns="0" bIns="0"/>
          <a:lstStyle>
            <a:lvl1pPr marL="0" indent="0" algn="l" defTabSz="914400" rtl="0" eaLnBrk="1" latinLnBrk="0" hangingPunct="1">
              <a:lnSpc>
                <a:spcPts val="1820"/>
              </a:lnSpc>
              <a:spcBef>
                <a:spcPts val="1000"/>
              </a:spcBef>
              <a:buFont typeface="Arial" panose="020B0604020202020204" pitchFamily="34" charset="0"/>
              <a:buNone/>
              <a:defRPr sz="1600" b="0" i="0" kern="1200" spc="30" baseline="0">
                <a:solidFill>
                  <a:schemeClr val="bg1"/>
                </a:solidFill>
                <a:latin typeface="Figtree"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tx2"/>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2"/>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820"/>
              </a:lnSpc>
              <a:spcBef>
                <a:spcPts val="1000"/>
              </a:spcBef>
              <a:spcAft>
                <a:spcPts val="0"/>
              </a:spcAft>
              <a:buClrTx/>
              <a:buSzTx/>
              <a:buFont typeface="Arial" panose="020B0604020202020204" pitchFamily="34" charset="0"/>
              <a:buNone/>
              <a:tabLst/>
              <a:defRPr/>
            </a:pPr>
            <a:r>
              <a:rPr kumimoji="0" lang="en-US" sz="1600" b="0" i="0" u="none" strike="noStrike" kern="1200" cap="none" spc="30" normalizeH="0" baseline="0" noProof="0">
                <a:ln>
                  <a:noFill/>
                </a:ln>
                <a:solidFill>
                  <a:srgbClr val="F8F8F8"/>
                </a:solidFill>
                <a:effectLst/>
                <a:uLnTx/>
                <a:uFillTx/>
                <a:latin typeface="Figtree" pitchFamily="2" charset="0"/>
                <a:ea typeface="+mn-ea"/>
                <a:cs typeface="+mn-cs"/>
                <a:sym typeface="Arial"/>
              </a:rPr>
              <a:t>Version 1.0 – 24</a:t>
            </a:r>
            <a:r>
              <a:rPr kumimoji="0" lang="en-US" sz="1600" b="0" i="0" u="none" strike="noStrike" kern="1200" cap="none" spc="30" normalizeH="0" baseline="30000" noProof="0">
                <a:ln>
                  <a:noFill/>
                </a:ln>
                <a:solidFill>
                  <a:srgbClr val="F8F8F8"/>
                </a:solidFill>
                <a:effectLst/>
                <a:uLnTx/>
                <a:uFillTx/>
                <a:latin typeface="Figtree" pitchFamily="2" charset="0"/>
                <a:ea typeface="+mn-ea"/>
                <a:cs typeface="+mn-cs"/>
                <a:sym typeface="Arial"/>
              </a:rPr>
              <a:t>th</a:t>
            </a:r>
            <a:r>
              <a:rPr kumimoji="0" lang="en-US" sz="1600" b="0" i="0" u="none" strike="noStrike" kern="1200" cap="none" spc="30" normalizeH="0" baseline="0" noProof="0">
                <a:ln>
                  <a:noFill/>
                </a:ln>
                <a:solidFill>
                  <a:srgbClr val="F8F8F8"/>
                </a:solidFill>
                <a:effectLst/>
                <a:uLnTx/>
                <a:uFillTx/>
                <a:latin typeface="Figtree" pitchFamily="2" charset="0"/>
                <a:ea typeface="+mn-ea"/>
                <a:cs typeface="+mn-cs"/>
                <a:sym typeface="Arial"/>
              </a:rPr>
              <a:t> March 2026</a:t>
            </a:r>
          </a:p>
        </p:txBody>
      </p:sp>
    </p:spTree>
    <p:extLst>
      <p:ext uri="{BB962C8B-B14F-4D97-AF65-F5344CB8AC3E}">
        <p14:creationId xmlns:p14="http://schemas.microsoft.com/office/powerpoint/2010/main" val="4113530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CC83702-F6E3-0200-D4B3-A58F90B2543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758C308-F487-BE7A-3266-0F4C08684974}"/>
              </a:ext>
            </a:extLst>
          </p:cNvPr>
          <p:cNvSpPr/>
          <p:nvPr/>
        </p:nvSpPr>
        <p:spPr>
          <a:xfrm>
            <a:off x="6096000" y="3138937"/>
            <a:ext cx="6096000" cy="371906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10" name="Rectangle 9">
            <a:extLst>
              <a:ext uri="{FF2B5EF4-FFF2-40B4-BE49-F238E27FC236}">
                <a16:creationId xmlns:a16="http://schemas.microsoft.com/office/drawing/2014/main" id="{17B88BFD-8FC9-BF6B-4B26-617A5C2FABF8}"/>
              </a:ext>
            </a:extLst>
          </p:cNvPr>
          <p:cNvSpPr/>
          <p:nvPr/>
        </p:nvSpPr>
        <p:spPr>
          <a:xfrm>
            <a:off x="1" y="701964"/>
            <a:ext cx="6096000" cy="2727036"/>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12" name="Google Shape;268;p37">
            <a:extLst>
              <a:ext uri="{FF2B5EF4-FFF2-40B4-BE49-F238E27FC236}">
                <a16:creationId xmlns:a16="http://schemas.microsoft.com/office/drawing/2014/main" id="{AB111FD1-0597-78C7-B878-00F5E8142EC5}"/>
              </a:ext>
            </a:extLst>
          </p:cNvPr>
          <p:cNvSpPr txBox="1">
            <a:spLocks noGrp="1"/>
          </p:cNvSpPr>
          <p:nvPr>
            <p:ph type="title"/>
          </p:nvPr>
        </p:nvSpPr>
        <p:spPr>
          <a:xfrm>
            <a:off x="0" y="700954"/>
            <a:ext cx="6095998" cy="865724"/>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algn="ctr"/>
            <a:r>
              <a:rPr lang="en-US"/>
              <a:t>What?</a:t>
            </a:r>
            <a:endParaRPr/>
          </a:p>
        </p:txBody>
      </p:sp>
      <p:sp>
        <p:nvSpPr>
          <p:cNvPr id="2" name="Google Shape;268;p37">
            <a:extLst>
              <a:ext uri="{FF2B5EF4-FFF2-40B4-BE49-F238E27FC236}">
                <a16:creationId xmlns:a16="http://schemas.microsoft.com/office/drawing/2014/main" id="{867E1761-3BB9-7453-F54B-A7E73C53C083}"/>
              </a:ext>
            </a:extLst>
          </p:cNvPr>
          <p:cNvSpPr txBox="1">
            <a:spLocks/>
          </p:cNvSpPr>
          <p:nvPr/>
        </p:nvSpPr>
        <p:spPr>
          <a:xfrm>
            <a:off x="7695857" y="603315"/>
            <a:ext cx="3199714" cy="1061002"/>
          </a:xfrm>
          <a:prstGeom prst="rect">
            <a:avLst/>
          </a:prstGeom>
          <a:noFill/>
          <a:ln>
            <a:noFill/>
          </a:ln>
        </p:spPr>
        <p:txBody>
          <a:bodyPr spcFirstLastPara="1" vert="horz" wrap="square" lIns="0" tIns="0" rIns="0" bIns="0" rtlCol="0" anchor="ctr" anchorCtr="0">
            <a:noAutofit/>
          </a:bodyPr>
          <a:lstStyle>
            <a:lvl1pPr marR="0" lvl="0" algn="l" defTabSz="914400" rtl="0" eaLnBrk="1" latinLnBrk="0" hangingPunct="1">
              <a:lnSpc>
                <a:spcPct val="90000"/>
              </a:lnSpc>
              <a:spcBef>
                <a:spcPts val="0"/>
              </a:spcBef>
              <a:spcAft>
                <a:spcPts val="0"/>
              </a:spcAft>
              <a:buClr>
                <a:schemeClr val="accent1"/>
              </a:buClr>
              <a:buSzPts val="2400"/>
              <a:buFont typeface="Arial"/>
              <a:buNone/>
              <a:defRPr sz="3600" b="1" i="0" u="none" strike="noStrike" kern="1200"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marL="0" marR="0" lvl="0" indent="0" algn="ctr" defTabSz="914400" rtl="0" eaLnBrk="1" fontAlgn="auto" latinLnBrk="0" hangingPunct="1">
              <a:lnSpc>
                <a:spcPct val="90000"/>
              </a:lnSpc>
              <a:spcBef>
                <a:spcPts val="0"/>
              </a:spcBef>
              <a:spcAft>
                <a:spcPts val="0"/>
              </a:spcAft>
              <a:buClr>
                <a:srgbClr val="021D5E"/>
              </a:buClr>
              <a:buSzPts val="2400"/>
              <a:buFont typeface="Arial"/>
              <a:buNone/>
              <a:tabLst/>
              <a:defRPr/>
            </a:pPr>
            <a:r>
              <a:rPr kumimoji="0" lang="en-US" sz="3600" b="1" i="0" u="none" strike="noStrike" kern="1200" cap="none" spc="100" normalizeH="0" baseline="0" noProof="0">
                <a:ln>
                  <a:noFill/>
                </a:ln>
                <a:solidFill>
                  <a:srgbClr val="201E2E"/>
                </a:solidFill>
                <a:effectLst/>
                <a:uLnTx/>
                <a:uFillTx/>
                <a:latin typeface="Figtree" pitchFamily="2" charset="0"/>
                <a:cs typeface="Arial"/>
                <a:sym typeface="Arial"/>
              </a:rPr>
              <a:t>Why?</a:t>
            </a:r>
          </a:p>
        </p:txBody>
      </p:sp>
      <p:sp>
        <p:nvSpPr>
          <p:cNvPr id="3" name="Rectangle 2">
            <a:extLst>
              <a:ext uri="{FF2B5EF4-FFF2-40B4-BE49-F238E27FC236}">
                <a16:creationId xmlns:a16="http://schemas.microsoft.com/office/drawing/2014/main" id="{1DBD60CE-A3C9-FEB0-CC60-4ADF46D68E69}"/>
              </a:ext>
            </a:extLst>
          </p:cNvPr>
          <p:cNvSpPr/>
          <p:nvPr/>
        </p:nvSpPr>
        <p:spPr>
          <a:xfrm>
            <a:off x="0" y="3138937"/>
            <a:ext cx="6095998" cy="3719063"/>
          </a:xfrm>
          <a:prstGeom prst="rect">
            <a:avLst/>
          </a:prstGeom>
          <a:solidFill>
            <a:schemeClr val="accent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p:txBody>
      </p:sp>
      <p:sp>
        <p:nvSpPr>
          <p:cNvPr id="4" name="Google Shape;268;p37">
            <a:extLst>
              <a:ext uri="{FF2B5EF4-FFF2-40B4-BE49-F238E27FC236}">
                <a16:creationId xmlns:a16="http://schemas.microsoft.com/office/drawing/2014/main" id="{CD2B1410-2EA9-FDD3-1765-2DADB918EFF1}"/>
              </a:ext>
            </a:extLst>
          </p:cNvPr>
          <p:cNvSpPr txBox="1">
            <a:spLocks/>
          </p:cNvSpPr>
          <p:nvPr/>
        </p:nvSpPr>
        <p:spPr>
          <a:xfrm>
            <a:off x="-8" y="3016137"/>
            <a:ext cx="6096000" cy="825725"/>
          </a:xfrm>
          <a:prstGeom prst="rect">
            <a:avLst/>
          </a:prstGeom>
          <a:noFill/>
          <a:ln>
            <a:noFill/>
          </a:ln>
        </p:spPr>
        <p:txBody>
          <a:bodyPr spcFirstLastPara="1" vert="horz" wrap="square" lIns="0" tIns="0" rIns="0" bIns="0" rtlCol="0" anchor="ctr" anchorCtr="0">
            <a:noAutofit/>
          </a:bodyPr>
          <a:lstStyle>
            <a:lvl1pPr marR="0" lvl="0" algn="l" defTabSz="914400" rtl="0" eaLnBrk="1" latinLnBrk="0" hangingPunct="1">
              <a:lnSpc>
                <a:spcPct val="90000"/>
              </a:lnSpc>
              <a:spcBef>
                <a:spcPts val="0"/>
              </a:spcBef>
              <a:spcAft>
                <a:spcPts val="0"/>
              </a:spcAft>
              <a:buClr>
                <a:schemeClr val="accent1"/>
              </a:buClr>
              <a:buSzPts val="2400"/>
              <a:buFont typeface="Arial"/>
              <a:buNone/>
              <a:defRPr sz="3600" b="1" i="0" u="none" strike="noStrike" kern="1200"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marL="0" marR="0" lvl="0" indent="0" algn="ctr" defTabSz="914400" rtl="0" eaLnBrk="1" fontAlgn="auto" latinLnBrk="0" hangingPunct="1">
              <a:lnSpc>
                <a:spcPct val="90000"/>
              </a:lnSpc>
              <a:spcBef>
                <a:spcPts val="0"/>
              </a:spcBef>
              <a:spcAft>
                <a:spcPts val="0"/>
              </a:spcAft>
              <a:buClr>
                <a:srgbClr val="021D5E"/>
              </a:buClr>
              <a:buSzPts val="2400"/>
              <a:buFont typeface="Arial"/>
              <a:buNone/>
              <a:tabLst/>
              <a:defRPr/>
            </a:pPr>
            <a:r>
              <a:rPr kumimoji="0" lang="en-US" sz="3600" b="1" i="0" u="none" strike="noStrike" kern="1200" cap="none" spc="100" normalizeH="0" baseline="0" noProof="0">
                <a:ln>
                  <a:noFill/>
                </a:ln>
                <a:solidFill>
                  <a:srgbClr val="201E2E"/>
                </a:solidFill>
                <a:effectLst/>
                <a:uLnTx/>
                <a:uFillTx/>
                <a:latin typeface="Figtree" pitchFamily="2" charset="0"/>
                <a:cs typeface="Arial"/>
                <a:sym typeface="Arial"/>
              </a:rPr>
              <a:t>How?</a:t>
            </a:r>
          </a:p>
        </p:txBody>
      </p:sp>
      <p:sp>
        <p:nvSpPr>
          <p:cNvPr id="5" name="Google Shape;268;p37">
            <a:extLst>
              <a:ext uri="{FF2B5EF4-FFF2-40B4-BE49-F238E27FC236}">
                <a16:creationId xmlns:a16="http://schemas.microsoft.com/office/drawing/2014/main" id="{AFBADCAD-C234-863F-A76E-0148002A18AC}"/>
              </a:ext>
            </a:extLst>
          </p:cNvPr>
          <p:cNvSpPr txBox="1">
            <a:spLocks/>
          </p:cNvSpPr>
          <p:nvPr/>
        </p:nvSpPr>
        <p:spPr>
          <a:xfrm>
            <a:off x="734885" y="1234595"/>
            <a:ext cx="5150721" cy="1862322"/>
          </a:xfrm>
          <a:prstGeom prst="rect">
            <a:avLst/>
          </a:prstGeom>
          <a:noFill/>
          <a:ln>
            <a:noFill/>
          </a:ln>
        </p:spPr>
        <p:txBody>
          <a:bodyPr spcFirstLastPara="1" vert="horz" wrap="square" lIns="0" tIns="0" rIns="0" bIns="0" rtlCol="0" anchor="ctr" anchorCtr="0">
            <a:noAutofit/>
          </a:bodyPr>
          <a:lstStyle>
            <a:lvl1pPr marR="0" lvl="0" algn="l" defTabSz="914400" rtl="0" eaLnBrk="1" latinLnBrk="0" hangingPunct="1">
              <a:lnSpc>
                <a:spcPct val="90000"/>
              </a:lnSpc>
              <a:spcBef>
                <a:spcPts val="0"/>
              </a:spcBef>
              <a:spcAft>
                <a:spcPts val="0"/>
              </a:spcAft>
              <a:buClr>
                <a:schemeClr val="accent1"/>
              </a:buClr>
              <a:buSzPts val="2400"/>
              <a:buFont typeface="Arial"/>
              <a:buNone/>
              <a:defRPr sz="3600" b="1" i="0" u="none" strike="noStrike" kern="1200"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marL="0" marR="0" lvl="0" indent="0" algn="l" defTabSz="914400" rtl="0" eaLnBrk="1" fontAlgn="auto" latinLnBrk="0" hangingPunct="1">
              <a:lnSpc>
                <a:spcPct val="90000"/>
              </a:lnSpc>
              <a:spcBef>
                <a:spcPts val="0"/>
              </a:spcBef>
              <a:spcAft>
                <a:spcPts val="0"/>
              </a:spcAft>
              <a:buClr>
                <a:srgbClr val="021D5E"/>
              </a:buClr>
              <a:buSzPts val="2400"/>
              <a:buFont typeface="Arial"/>
              <a:buNone/>
              <a:tabLst/>
              <a:defRPr/>
            </a:pPr>
            <a:r>
              <a:rPr kumimoji="0" lang="en-US" sz="16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Ofgem established the REC Switching Incentive Regime (SIR) in 2023 as a performance incentive for the Data Communications Company’s (DCC) delivery of its Switching services. </a:t>
            </a:r>
          </a:p>
        </p:txBody>
      </p:sp>
      <p:sp>
        <p:nvSpPr>
          <p:cNvPr id="7" name="Google Shape;268;p37">
            <a:extLst>
              <a:ext uri="{FF2B5EF4-FFF2-40B4-BE49-F238E27FC236}">
                <a16:creationId xmlns:a16="http://schemas.microsoft.com/office/drawing/2014/main" id="{A53BDA61-AEA4-2181-2A4A-157EF4A7C4A6}"/>
              </a:ext>
            </a:extLst>
          </p:cNvPr>
          <p:cNvSpPr txBox="1">
            <a:spLocks/>
          </p:cNvSpPr>
          <p:nvPr/>
        </p:nvSpPr>
        <p:spPr>
          <a:xfrm>
            <a:off x="6436952" y="1151797"/>
            <a:ext cx="5544654" cy="1862321"/>
          </a:xfrm>
          <a:prstGeom prst="rect">
            <a:avLst/>
          </a:prstGeom>
          <a:noFill/>
          <a:ln>
            <a:noFill/>
          </a:ln>
        </p:spPr>
        <p:txBody>
          <a:bodyPr spcFirstLastPara="1" vert="horz" wrap="square" lIns="0" tIns="0" rIns="0" bIns="0" rtlCol="0" anchor="ctr" anchorCtr="0">
            <a:noAutofit/>
          </a:bodyPr>
          <a:lstStyle>
            <a:lvl1pPr marR="0" lvl="0" algn="l" defTabSz="914400" rtl="0" eaLnBrk="1" latinLnBrk="0" hangingPunct="1">
              <a:lnSpc>
                <a:spcPct val="90000"/>
              </a:lnSpc>
              <a:spcBef>
                <a:spcPts val="0"/>
              </a:spcBef>
              <a:spcAft>
                <a:spcPts val="0"/>
              </a:spcAft>
              <a:buClr>
                <a:schemeClr val="accent1"/>
              </a:buClr>
              <a:buSzPts val="2400"/>
              <a:buFont typeface="Arial"/>
              <a:buNone/>
              <a:defRPr sz="3600" b="1" i="0" u="none" strike="noStrike" kern="1200"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marL="0" marR="0" lvl="0" indent="0" algn="l" defTabSz="914400" rtl="0" eaLnBrk="1" fontAlgn="auto" latinLnBrk="0" hangingPunct="1">
              <a:lnSpc>
                <a:spcPct val="90000"/>
              </a:lnSpc>
              <a:spcBef>
                <a:spcPts val="0"/>
              </a:spcBef>
              <a:spcAft>
                <a:spcPts val="0"/>
              </a:spcAft>
              <a:buClr>
                <a:srgbClr val="021D5E"/>
              </a:buClr>
              <a:buSzPts val="2400"/>
              <a:buFont typeface="Arial"/>
              <a:buNone/>
              <a:tabLst/>
              <a:defRPr/>
            </a:pPr>
            <a:r>
              <a:rPr kumimoji="0" lang="en-US" sz="16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As the monopoly company providing switching services to the energy market, the DCC is subject to regulatory Price Control. Each Regulatory Year’s (RY) Price Control is assessed by Ofgem.</a:t>
            </a:r>
          </a:p>
        </p:txBody>
      </p:sp>
      <p:sp>
        <p:nvSpPr>
          <p:cNvPr id="8" name="Google Shape;268;p37">
            <a:extLst>
              <a:ext uri="{FF2B5EF4-FFF2-40B4-BE49-F238E27FC236}">
                <a16:creationId xmlns:a16="http://schemas.microsoft.com/office/drawing/2014/main" id="{D618A1B1-24FF-8539-E4CD-782507B9B422}"/>
              </a:ext>
            </a:extLst>
          </p:cNvPr>
          <p:cNvSpPr txBox="1">
            <a:spLocks/>
          </p:cNvSpPr>
          <p:nvPr/>
        </p:nvSpPr>
        <p:spPr>
          <a:xfrm>
            <a:off x="734885" y="3841862"/>
            <a:ext cx="5150724" cy="3016139"/>
          </a:xfrm>
          <a:prstGeom prst="rect">
            <a:avLst/>
          </a:prstGeom>
          <a:noFill/>
          <a:ln>
            <a:noFill/>
          </a:ln>
        </p:spPr>
        <p:txBody>
          <a:bodyPr spcFirstLastPara="1" vert="horz" wrap="square" lIns="0" tIns="0" rIns="0" bIns="0" rtlCol="0" anchor="ctr" anchorCtr="0">
            <a:noAutofit/>
          </a:bodyPr>
          <a:lstStyle>
            <a:lvl1pPr marR="0" lvl="0" algn="l" defTabSz="914400" rtl="0" eaLnBrk="1" latinLnBrk="0" hangingPunct="1">
              <a:lnSpc>
                <a:spcPct val="90000"/>
              </a:lnSpc>
              <a:spcBef>
                <a:spcPts val="0"/>
              </a:spcBef>
              <a:spcAft>
                <a:spcPts val="0"/>
              </a:spcAft>
              <a:buClr>
                <a:schemeClr val="accent1"/>
              </a:buClr>
              <a:buSzPts val="2400"/>
              <a:buFont typeface="Arial"/>
              <a:buNone/>
              <a:defRPr sz="3600" b="1" i="0" u="none" strike="noStrike" kern="1200"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marL="0" marR="0" lvl="0" indent="0" algn="l" defTabSz="914400" rtl="0" eaLnBrk="1" fontAlgn="auto" latinLnBrk="0" hangingPunct="1">
              <a:lnSpc>
                <a:spcPct val="90000"/>
              </a:lnSpc>
              <a:spcBef>
                <a:spcPts val="0"/>
              </a:spcBef>
              <a:spcAft>
                <a:spcPts val="0"/>
              </a:spcAft>
              <a:buClr>
                <a:srgbClr val="021D5E"/>
              </a:buClr>
              <a:buSzPts val="2400"/>
              <a:buFont typeface="Arial"/>
              <a:buNone/>
              <a:tabLst/>
              <a:defRPr/>
            </a:pPr>
            <a:r>
              <a:rPr kumimoji="0" lang="en-US" sz="16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The SIR Price Control measures:</a:t>
            </a:r>
          </a:p>
          <a:p>
            <a:pPr marL="0" marR="0" lvl="0" indent="0" algn="l" defTabSz="914400" rtl="0" eaLnBrk="1" fontAlgn="auto" latinLnBrk="0" hangingPunct="1">
              <a:lnSpc>
                <a:spcPct val="90000"/>
              </a:lnSpc>
              <a:spcBef>
                <a:spcPts val="0"/>
              </a:spcBef>
              <a:spcAft>
                <a:spcPts val="0"/>
              </a:spcAft>
              <a:buClr>
                <a:srgbClr val="021D5E"/>
              </a:buClr>
              <a:buSzPts val="2400"/>
              <a:buFont typeface="Arial"/>
              <a:buNone/>
              <a:tabLst/>
              <a:defRPr/>
            </a:pPr>
            <a:endParaRPr kumimoji="0" lang="en-US" sz="16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90000"/>
              </a:lnSpc>
              <a:spcBef>
                <a:spcPts val="0"/>
              </a:spcBef>
              <a:spcAft>
                <a:spcPts val="0"/>
              </a:spcAft>
              <a:buClr>
                <a:srgbClr val="021D5E"/>
              </a:buClr>
              <a:buSzPts val="2400"/>
              <a:buFont typeface="Arial"/>
              <a:buNone/>
              <a:tabLst/>
              <a:defRPr/>
            </a:pPr>
            <a:r>
              <a:rPr kumimoji="0" lang="en-US" sz="1600" b="1"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Operational Performance (80%)</a:t>
            </a: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Measured against code-defined service levels</a:t>
            </a: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Informed by PAB managed PARC reporting</a:t>
            </a: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endParaRPr kumimoji="0" lang="en-US" sz="1600" b="1"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90000"/>
              </a:lnSpc>
              <a:spcBef>
                <a:spcPts val="0"/>
              </a:spcBef>
              <a:spcAft>
                <a:spcPts val="0"/>
              </a:spcAft>
              <a:buClr>
                <a:srgbClr val="021D5E"/>
              </a:buClr>
              <a:buSzPts val="2400"/>
              <a:buFont typeface="Arial"/>
              <a:buNone/>
              <a:tabLst/>
              <a:defRPr/>
            </a:pPr>
            <a:r>
              <a:rPr kumimoji="0" lang="en-US" sz="1600" b="1"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Customer Engagement (SIR Assessment)</a:t>
            </a: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How successful the year’s engagement has been</a:t>
            </a: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Independent assessments by DCC and RECCo</a:t>
            </a: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endPar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90000"/>
              </a:lnSpc>
              <a:spcBef>
                <a:spcPts val="0"/>
              </a:spcBef>
              <a:spcAft>
                <a:spcPts val="0"/>
              </a:spcAft>
              <a:buClr>
                <a:srgbClr val="021D5E"/>
              </a:buClr>
              <a:buSzPts val="2400"/>
              <a:buFont typeface="Arial"/>
              <a:buNone/>
              <a:tabLst/>
              <a:defRPr/>
            </a:pP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To gain your view we’ll be conducting a ~two-week online survey via an independent party, </a:t>
            </a:r>
            <a:r>
              <a:rPr kumimoji="0" lang="en-US" sz="1400" b="0" i="0" u="none" strike="noStrike" kern="1200" cap="none" spc="100" normalizeH="0" baseline="0" noProof="0" err="1">
                <a:ln>
                  <a:noFill/>
                </a:ln>
                <a:solidFill>
                  <a:srgbClr val="201E2E"/>
                </a:solidFill>
                <a:effectLst/>
                <a:uLnTx/>
                <a:uFillTx/>
                <a:latin typeface="Arial" panose="020B0604020202020204" pitchFamily="34" charset="0"/>
                <a:cs typeface="Arial" panose="020B0604020202020204" pitchFamily="34" charset="0"/>
                <a:sym typeface="Arial"/>
              </a:rPr>
              <a:t>Researchcraft</a:t>
            </a: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 </a:t>
            </a:r>
            <a:br>
              <a:rPr kumimoji="0" lang="en-US" sz="1400" b="0" i="0" u="none" strike="noStrike" kern="1200" cap="none" spc="100" normalizeH="0" baseline="0" noProof="0">
                <a:ln>
                  <a:noFill/>
                </a:ln>
                <a:solidFill>
                  <a:srgbClr val="201E2E"/>
                </a:solidFill>
                <a:effectLst/>
                <a:uLnTx/>
                <a:uFillTx/>
                <a:latin typeface="Figtree" pitchFamily="2" charset="0"/>
                <a:cs typeface="Arial"/>
                <a:sym typeface="Arial"/>
              </a:rPr>
            </a:br>
            <a:br>
              <a:rPr kumimoji="0" lang="en-US" sz="1400" b="0" i="0" u="none" strike="noStrike" kern="1200" cap="none" spc="100" normalizeH="0" baseline="0" noProof="0">
                <a:ln>
                  <a:noFill/>
                </a:ln>
                <a:solidFill>
                  <a:srgbClr val="201E2E"/>
                </a:solidFill>
                <a:effectLst/>
                <a:uLnTx/>
                <a:uFillTx/>
                <a:latin typeface="Figtree" pitchFamily="2" charset="0"/>
                <a:cs typeface="Arial"/>
                <a:sym typeface="Arial"/>
              </a:rPr>
            </a:br>
            <a:endParaRPr kumimoji="0" lang="en-US" sz="1400" b="0" i="0" u="none" strike="noStrike" kern="1200" cap="none" spc="100" normalizeH="0" baseline="0" noProof="0">
              <a:ln>
                <a:noFill/>
              </a:ln>
              <a:solidFill>
                <a:srgbClr val="201E2E"/>
              </a:solidFill>
              <a:effectLst/>
              <a:uLnTx/>
              <a:uFillTx/>
              <a:latin typeface="Figtree" pitchFamily="2" charset="0"/>
              <a:cs typeface="Arial"/>
              <a:sym typeface="Arial"/>
            </a:endParaRPr>
          </a:p>
        </p:txBody>
      </p:sp>
      <p:sp>
        <p:nvSpPr>
          <p:cNvPr id="17" name="Rectangle 16">
            <a:extLst>
              <a:ext uri="{FF2B5EF4-FFF2-40B4-BE49-F238E27FC236}">
                <a16:creationId xmlns:a16="http://schemas.microsoft.com/office/drawing/2014/main" id="{EB794ED1-8257-1D53-9952-30DB87A92E8D}"/>
              </a:ext>
            </a:extLst>
          </p:cNvPr>
          <p:cNvSpPr/>
          <p:nvPr/>
        </p:nvSpPr>
        <p:spPr>
          <a:xfrm>
            <a:off x="0" y="-1"/>
            <a:ext cx="12192000" cy="699945"/>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1"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Stakeholder Awareness - </a:t>
            </a:r>
            <a:r>
              <a:rPr kumimoji="0" lang="en-US" sz="20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SIR Survey 2026 </a:t>
            </a:r>
            <a:r>
              <a:rPr kumimoji="0" lang="en-US" sz="20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 Annual Assessment</a:t>
            </a:r>
          </a:p>
        </p:txBody>
      </p:sp>
      <p:pic>
        <p:nvPicPr>
          <p:cNvPr id="20" name="Picture 19">
            <a:extLst>
              <a:ext uri="{FF2B5EF4-FFF2-40B4-BE49-F238E27FC236}">
                <a16:creationId xmlns:a16="http://schemas.microsoft.com/office/drawing/2014/main" id="{A433B57B-872E-9ACD-78DA-A3FA165E1842}"/>
              </a:ext>
            </a:extLst>
          </p:cNvPr>
          <p:cNvPicPr>
            <a:picLocks noChangeAspect="1"/>
          </p:cNvPicPr>
          <p:nvPr/>
        </p:nvPicPr>
        <p:blipFill>
          <a:blip r:embed="rId3"/>
          <a:stretch>
            <a:fillRect/>
          </a:stretch>
        </p:blipFill>
        <p:spPr>
          <a:xfrm>
            <a:off x="9993745" y="6127839"/>
            <a:ext cx="2120309" cy="431627"/>
          </a:xfrm>
          <a:prstGeom prst="rect">
            <a:avLst/>
          </a:prstGeom>
        </p:spPr>
      </p:pic>
      <p:sp>
        <p:nvSpPr>
          <p:cNvPr id="6" name="Google Shape;268;p37">
            <a:extLst>
              <a:ext uri="{FF2B5EF4-FFF2-40B4-BE49-F238E27FC236}">
                <a16:creationId xmlns:a16="http://schemas.microsoft.com/office/drawing/2014/main" id="{F249EBB5-31EF-2F22-DDE1-7FFBFBCE2D01}"/>
              </a:ext>
            </a:extLst>
          </p:cNvPr>
          <p:cNvSpPr txBox="1">
            <a:spLocks/>
          </p:cNvSpPr>
          <p:nvPr/>
        </p:nvSpPr>
        <p:spPr>
          <a:xfrm>
            <a:off x="6095992" y="3016138"/>
            <a:ext cx="6095998" cy="825724"/>
          </a:xfrm>
          <a:prstGeom prst="rect">
            <a:avLst/>
          </a:prstGeom>
          <a:noFill/>
          <a:ln>
            <a:noFill/>
          </a:ln>
        </p:spPr>
        <p:txBody>
          <a:bodyPr spcFirstLastPara="1" vert="horz" wrap="square" lIns="0" tIns="0" rIns="0" bIns="0" rtlCol="0" anchor="ctr" anchorCtr="0">
            <a:noAutofit/>
          </a:bodyPr>
          <a:lstStyle>
            <a:lvl1pPr marR="0" lvl="0" algn="l" defTabSz="914400" rtl="0" eaLnBrk="1" latinLnBrk="0" hangingPunct="1">
              <a:lnSpc>
                <a:spcPct val="90000"/>
              </a:lnSpc>
              <a:spcBef>
                <a:spcPts val="0"/>
              </a:spcBef>
              <a:spcAft>
                <a:spcPts val="0"/>
              </a:spcAft>
              <a:buClr>
                <a:schemeClr val="accent1"/>
              </a:buClr>
              <a:buSzPts val="2400"/>
              <a:buFont typeface="Arial"/>
              <a:buNone/>
              <a:defRPr sz="3600" b="1" i="0" u="none" strike="noStrike" kern="1200"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marL="0" marR="0" lvl="0" indent="0" algn="ctr" defTabSz="914400" rtl="0" eaLnBrk="1" fontAlgn="auto" latinLnBrk="0" hangingPunct="1">
              <a:lnSpc>
                <a:spcPct val="90000"/>
              </a:lnSpc>
              <a:spcBef>
                <a:spcPts val="0"/>
              </a:spcBef>
              <a:spcAft>
                <a:spcPts val="0"/>
              </a:spcAft>
              <a:buClr>
                <a:srgbClr val="021D5E"/>
              </a:buClr>
              <a:buSzPts val="2400"/>
              <a:buFont typeface="Arial"/>
              <a:buNone/>
              <a:tabLst/>
              <a:defRPr/>
            </a:pPr>
            <a:r>
              <a:rPr kumimoji="0" lang="en-US" sz="3600" b="1" i="0" u="none" strike="noStrike" kern="1200" cap="none" spc="100" normalizeH="0" baseline="0" noProof="0">
                <a:ln>
                  <a:noFill/>
                </a:ln>
                <a:solidFill>
                  <a:srgbClr val="201E2E"/>
                </a:solidFill>
                <a:effectLst/>
                <a:uLnTx/>
                <a:uFillTx/>
                <a:latin typeface="Figtree" pitchFamily="2" charset="0"/>
                <a:cs typeface="Arial"/>
                <a:sym typeface="Arial"/>
              </a:rPr>
              <a:t>Who?</a:t>
            </a:r>
          </a:p>
        </p:txBody>
      </p:sp>
      <p:sp>
        <p:nvSpPr>
          <p:cNvPr id="9" name="Text Placeholder 4">
            <a:extLst>
              <a:ext uri="{FF2B5EF4-FFF2-40B4-BE49-F238E27FC236}">
                <a16:creationId xmlns:a16="http://schemas.microsoft.com/office/drawing/2014/main" id="{0D0740BB-F7F1-D617-DFB9-10F9E99E05EF}"/>
              </a:ext>
            </a:extLst>
          </p:cNvPr>
          <p:cNvSpPr txBox="1">
            <a:spLocks/>
          </p:cNvSpPr>
          <p:nvPr/>
        </p:nvSpPr>
        <p:spPr>
          <a:xfrm>
            <a:off x="6436952" y="3539613"/>
            <a:ext cx="5544655" cy="3182229"/>
          </a:xfrm>
          <a:prstGeom prst="rect">
            <a:avLst/>
          </a:prstGeom>
          <a:noFill/>
        </p:spPr>
        <p:txBody>
          <a:bodyPr vert="horz" lIns="0" tIns="0" rIns="0" bIns="0" rtlCol="0">
            <a:normAutofit/>
          </a:bodyPr>
          <a:lstStyle>
            <a:lvl1pPr marL="0" indent="0" algn="l" defTabSz="914400" rtl="0" eaLnBrk="1" latinLnBrk="0" hangingPunct="1">
              <a:lnSpc>
                <a:spcPts val="1820"/>
              </a:lnSpc>
              <a:spcBef>
                <a:spcPts val="0"/>
              </a:spcBef>
              <a:buFont typeface="Arial" panose="020B0604020202020204" pitchFamily="34" charset="0"/>
              <a:buNone/>
              <a:defRPr sz="1600" b="0" i="0" kern="1200" spc="30" baseline="0">
                <a:solidFill>
                  <a:schemeClr val="tx2"/>
                </a:solidFill>
                <a:latin typeface="Figtree"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tx2"/>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2"/>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endParaRPr kumimoji="0" lang="en-US" sz="1600" b="0" i="0" u="none" strike="noStrike" kern="1200" cap="none" spc="30" normalizeH="0" baseline="0" noProof="0">
              <a:ln>
                <a:noFill/>
              </a:ln>
              <a:solidFill>
                <a:srgbClr val="201E2E"/>
              </a:solidFill>
              <a:effectLst/>
              <a:uLnTx/>
              <a:uFillTx/>
              <a:latin typeface="Figtree" pitchFamily="2" charset="0"/>
              <a:ea typeface="+mn-ea"/>
              <a:cs typeface="+mn-cs"/>
              <a:sym typeface="Arial"/>
            </a:endParaRPr>
          </a:p>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r>
              <a:rPr kumimoji="0" lang="en-US" sz="1600" b="0" i="0" u="none" strike="noStrike" kern="1200" cap="none" spc="3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We welcome the views of all </a:t>
            </a:r>
            <a:r>
              <a:rPr kumimoji="0" lang="en-US" sz="1600" b="1" i="0" u="none" strike="noStrike" kern="1200" cap="none" spc="3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REC Switching Parties</a:t>
            </a:r>
            <a:r>
              <a:rPr kumimoji="0" lang="en-US" sz="1600" b="0" i="0" u="none" strike="noStrike" kern="1200" cap="none" spc="3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a:t>
            </a:r>
          </a:p>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endParaRPr kumimoji="0" lang="en-US" sz="1600" b="1" i="0" u="none" strike="noStrike" kern="1200" cap="none" spc="3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Suppliers (Gas and Electricity)</a:t>
            </a: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endPar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Electricity Retail Data Agents</a:t>
            </a: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endPar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Enquiry Services</a:t>
            </a: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endPar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Electricity Distribution Networks</a:t>
            </a: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endPar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Gas Transporters</a:t>
            </a:r>
          </a:p>
          <a:p>
            <a:pPr marL="0" marR="0" lvl="0" indent="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None/>
              <a:tabLst/>
              <a:defRPr/>
            </a:pPr>
            <a:endParaRPr kumimoji="0" lang="en-US" sz="1400" b="0" i="0" u="none" strike="noStrike" kern="1200" cap="none" spc="100" normalizeH="0" baseline="0" noProof="0">
              <a:ln>
                <a:noFill/>
              </a:ln>
              <a:solidFill>
                <a:srgbClr val="201E2E"/>
              </a:solidFill>
              <a:effectLst/>
              <a:uLnTx/>
              <a:uFillTx/>
              <a:latin typeface="Figtree" pitchFamily="2" charset="0"/>
              <a:ea typeface="+mn-ea"/>
              <a:cs typeface="Arial"/>
              <a:sym typeface="Arial"/>
            </a:endParaRPr>
          </a:p>
          <a:p>
            <a:pPr marL="0" marR="0" lvl="0" indent="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None/>
              <a:tabLst/>
              <a:defRPr/>
            </a:pPr>
            <a:endParaRPr kumimoji="0" lang="en-US" sz="1400" b="0" i="0" u="none" strike="noStrike" kern="1200" cap="none" spc="100" normalizeH="0" baseline="0" noProof="0">
              <a:ln>
                <a:noFill/>
              </a:ln>
              <a:solidFill>
                <a:srgbClr val="201E2E"/>
              </a:solidFill>
              <a:effectLst/>
              <a:uLnTx/>
              <a:uFillTx/>
              <a:latin typeface="Figtree" pitchFamily="2" charset="0"/>
              <a:ea typeface="+mn-ea"/>
              <a:cs typeface="Arial"/>
              <a:sym typeface="Arial"/>
            </a:endParaRP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endParaRPr kumimoji="0" lang="en-US" sz="1400" b="0" i="0" u="none" strike="noStrike" kern="1200" cap="none" spc="100" normalizeH="0" baseline="0" noProof="0">
              <a:ln>
                <a:noFill/>
              </a:ln>
              <a:solidFill>
                <a:srgbClr val="201E2E"/>
              </a:solidFill>
              <a:effectLst/>
              <a:uLnTx/>
              <a:uFillTx/>
              <a:latin typeface="Figtree" pitchFamily="2" charset="0"/>
              <a:ea typeface="+mn-ea"/>
              <a:cs typeface="Arial"/>
              <a:sym typeface="Arial"/>
            </a:endParaRPr>
          </a:p>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endParaRPr kumimoji="0" lang="en-US" sz="1600" b="0" i="0" u="none" strike="noStrike" kern="1200" cap="none" spc="30" normalizeH="0" baseline="0" noProof="0">
              <a:ln>
                <a:noFill/>
              </a:ln>
              <a:solidFill>
                <a:srgbClr val="201E2E"/>
              </a:solidFill>
              <a:effectLst/>
              <a:uLnTx/>
              <a:uFillTx/>
              <a:latin typeface="Figtree" pitchFamily="2" charset="0"/>
              <a:ea typeface="+mn-ea"/>
              <a:cs typeface="+mn-cs"/>
              <a:sym typeface="Arial"/>
            </a:endParaRPr>
          </a:p>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endParaRPr kumimoji="0" lang="en-US" sz="1600" b="0" i="0" u="none" strike="noStrike" kern="1200" cap="none" spc="30" normalizeH="0" baseline="0" noProof="0">
              <a:ln>
                <a:noFill/>
              </a:ln>
              <a:solidFill>
                <a:srgbClr val="201E2E"/>
              </a:solidFill>
              <a:effectLst/>
              <a:uLnTx/>
              <a:uFillTx/>
              <a:latin typeface="Figtree" pitchFamily="2" charset="0"/>
              <a:ea typeface="+mn-ea"/>
              <a:cs typeface="+mn-cs"/>
              <a:sym typeface="Arial"/>
            </a:endParaRPr>
          </a:p>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endParaRPr kumimoji="0" lang="en-US" sz="1600" b="1" i="0" u="none" strike="noStrike" kern="1200" cap="none" spc="30" normalizeH="0" baseline="0" noProof="0">
              <a:ln>
                <a:noFill/>
              </a:ln>
              <a:solidFill>
                <a:srgbClr val="201E2E"/>
              </a:solidFill>
              <a:effectLst/>
              <a:uLnTx/>
              <a:uFillTx/>
              <a:latin typeface="Figtree" pitchFamily="2" charset="0"/>
              <a:ea typeface="+mn-ea"/>
              <a:cs typeface="+mn-cs"/>
              <a:sym typeface="Arial"/>
            </a:endParaRPr>
          </a:p>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endParaRPr kumimoji="0" lang="en-US" sz="1600" b="1" i="0" u="none" strike="noStrike" kern="1200" cap="none" spc="30" normalizeH="0" baseline="0" noProof="0">
              <a:ln>
                <a:noFill/>
              </a:ln>
              <a:solidFill>
                <a:srgbClr val="201E2E"/>
              </a:solidFill>
              <a:effectLst/>
              <a:uLnTx/>
              <a:uFillTx/>
              <a:latin typeface="Figtree" pitchFamily="2" charset="0"/>
              <a:ea typeface="+mn-ea"/>
              <a:cs typeface="+mn-cs"/>
              <a:sym typeface="Arial"/>
            </a:endParaRPr>
          </a:p>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endParaRPr kumimoji="0" lang="en-US" sz="1600" b="0" i="0" u="none" strike="noStrike" kern="1200" cap="none" spc="30" normalizeH="0" baseline="0" noProof="0">
              <a:ln>
                <a:noFill/>
              </a:ln>
              <a:solidFill>
                <a:srgbClr val="201E2E"/>
              </a:solidFill>
              <a:effectLst/>
              <a:uLnTx/>
              <a:uFillTx/>
              <a:latin typeface="Figtree" pitchFamily="2" charset="0"/>
              <a:ea typeface="+mn-ea"/>
              <a:cs typeface="+mn-cs"/>
              <a:sym typeface="Arial"/>
            </a:endParaRPr>
          </a:p>
        </p:txBody>
      </p:sp>
    </p:spTree>
    <p:extLst>
      <p:ext uri="{BB962C8B-B14F-4D97-AF65-F5344CB8AC3E}">
        <p14:creationId xmlns:p14="http://schemas.microsoft.com/office/powerpoint/2010/main" val="33349650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6996FF-9D86-9A23-62E6-7C8EEA7BED5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7BD9914-6169-2363-AE48-6F164A072E80}"/>
              </a:ext>
            </a:extLst>
          </p:cNvPr>
          <p:cNvSpPr/>
          <p:nvPr/>
        </p:nvSpPr>
        <p:spPr>
          <a:xfrm>
            <a:off x="6022106" y="699945"/>
            <a:ext cx="6169893" cy="615805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4" name="Rectangle 3">
            <a:extLst>
              <a:ext uri="{FF2B5EF4-FFF2-40B4-BE49-F238E27FC236}">
                <a16:creationId xmlns:a16="http://schemas.microsoft.com/office/drawing/2014/main" id="{8EDFD260-9B83-2137-2D2E-C159D45BBB7B}"/>
              </a:ext>
            </a:extLst>
          </p:cNvPr>
          <p:cNvSpPr/>
          <p:nvPr/>
        </p:nvSpPr>
        <p:spPr>
          <a:xfrm>
            <a:off x="0" y="-1"/>
            <a:ext cx="12192000" cy="699945"/>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1"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Stakeholder Awareness - </a:t>
            </a:r>
            <a:r>
              <a:rPr kumimoji="0" lang="en-US" sz="20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SIR Survey 2026 </a:t>
            </a:r>
            <a:r>
              <a:rPr kumimoji="0" lang="en-US" sz="20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 Customer Engagement Measure</a:t>
            </a:r>
            <a:endParaRPr kumimoji="0" lang="en-US" sz="20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p:txBody>
      </p:sp>
      <p:sp>
        <p:nvSpPr>
          <p:cNvPr id="19" name="Rectangle: Rounded Corners 18">
            <a:extLst>
              <a:ext uri="{FF2B5EF4-FFF2-40B4-BE49-F238E27FC236}">
                <a16:creationId xmlns:a16="http://schemas.microsoft.com/office/drawing/2014/main" id="{61D038FC-9DAC-B70D-5318-3654611DD2CB}"/>
              </a:ext>
            </a:extLst>
          </p:cNvPr>
          <p:cNvSpPr/>
          <p:nvPr/>
        </p:nvSpPr>
        <p:spPr>
          <a:xfrm>
            <a:off x="560748" y="1700140"/>
            <a:ext cx="4900611" cy="4157663"/>
          </a:xfrm>
          <a:prstGeom prst="roundRect">
            <a:avLst/>
          </a:prstGeom>
          <a:solidFill>
            <a:schemeClr val="accent1"/>
          </a:solidFill>
          <a:ln w="12700" cap="flat" cmpd="thickThin" algn="ctr">
            <a:solidFill>
              <a:schemeClr val="accent1"/>
            </a:solidFill>
            <a:prstDash val="solid"/>
            <a:miter lim="800000"/>
          </a:ln>
          <a:effectLst/>
        </p:spPr>
        <p:txBody>
          <a:bodyPr lIns="91440" tIns="45720" rIns="91440" bIns="4572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Assessment Criteria </a:t>
            </a:r>
          </a:p>
          <a:p>
            <a:pPr marL="0" marR="0" lvl="1"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Ofgem believe that DCC’s decisions should be informed by its switching customers’ needs, so wants to understand if DCC, in the past Regulatory Year (RY), has…</a:t>
            </a:r>
          </a:p>
          <a:p>
            <a:pPr marL="0" marR="0" lvl="0" indent="0" algn="l" defTabSz="914400" rtl="0" eaLnBrk="1" fontAlgn="base" latinLnBrk="0" hangingPunct="1">
              <a:lnSpc>
                <a:spcPct val="100000"/>
              </a:lnSpc>
              <a:spcBef>
                <a:spcPts val="0"/>
              </a:spcBef>
              <a:spcAft>
                <a:spcPts val="0"/>
              </a:spcAft>
              <a:buClr>
                <a:srgbClr val="F8F8F8"/>
              </a:buClr>
              <a:buSzTx/>
              <a:buFont typeface="Arial"/>
              <a:buNone/>
              <a:tabLst/>
              <a:defRPr/>
            </a:pPr>
            <a:endPar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457200" marR="0" lvl="0" indent="-457200" algn="l" defTabSz="914400" rtl="0" eaLnBrk="1" fontAlgn="base" latinLnBrk="0" hangingPunct="1">
              <a:lnSpc>
                <a:spcPct val="100000"/>
              </a:lnSpc>
              <a:spcBef>
                <a:spcPts val="0"/>
              </a:spcBef>
              <a:spcAft>
                <a:spcPts val="0"/>
              </a:spcAft>
              <a:buClr>
                <a:srgbClr val="F8F8F8"/>
              </a:buClr>
              <a:buSzTx/>
              <a:buFont typeface="+mj-lt"/>
              <a:buAutoNum type="arabicPeriod"/>
              <a:tabLst/>
              <a:defRPr/>
            </a:pPr>
            <a:r>
              <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Taken account of its customers’ views</a:t>
            </a:r>
          </a:p>
          <a:p>
            <a:pPr marL="457200" marR="0" lvl="0" indent="-457200" algn="l" defTabSz="914400" rtl="0" eaLnBrk="1" fontAlgn="base" latinLnBrk="0" hangingPunct="1">
              <a:lnSpc>
                <a:spcPct val="100000"/>
              </a:lnSpc>
              <a:spcBef>
                <a:spcPts val="0"/>
              </a:spcBef>
              <a:spcAft>
                <a:spcPts val="0"/>
              </a:spcAft>
              <a:buClr>
                <a:srgbClr val="F8F8F8"/>
              </a:buClr>
              <a:buSzTx/>
              <a:buFont typeface="+mj-lt"/>
              <a:buAutoNum type="arabicPeriod"/>
              <a:tabLst/>
              <a:defRPr/>
            </a:pPr>
            <a:endPar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457200" marR="0" lvl="0" indent="-457200" algn="l" defTabSz="914400" rtl="0" eaLnBrk="1" fontAlgn="base" latinLnBrk="0" hangingPunct="1">
              <a:lnSpc>
                <a:spcPct val="100000"/>
              </a:lnSpc>
              <a:spcBef>
                <a:spcPts val="0"/>
              </a:spcBef>
              <a:spcAft>
                <a:spcPts val="0"/>
              </a:spcAft>
              <a:buClr>
                <a:srgbClr val="F8F8F8"/>
              </a:buClr>
              <a:buSzTx/>
              <a:buFont typeface="+mj-lt"/>
              <a:buAutoNum type="arabicPeriod"/>
              <a:tabLst/>
              <a:defRPr/>
            </a:pPr>
            <a:r>
              <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Provided timely &amp; quality information</a:t>
            </a:r>
          </a:p>
          <a:p>
            <a:pPr marL="457200" marR="0" lvl="0" indent="-457200" algn="l" defTabSz="914400" rtl="0" eaLnBrk="1" fontAlgn="base" latinLnBrk="0" hangingPunct="1">
              <a:lnSpc>
                <a:spcPct val="100000"/>
              </a:lnSpc>
              <a:spcBef>
                <a:spcPts val="0"/>
              </a:spcBef>
              <a:spcAft>
                <a:spcPts val="0"/>
              </a:spcAft>
              <a:buClr>
                <a:srgbClr val="F8F8F8"/>
              </a:buClr>
              <a:buSzTx/>
              <a:buFont typeface="+mj-lt"/>
              <a:buAutoNum type="arabicPeriod"/>
              <a:tabLst/>
              <a:defRPr/>
            </a:pPr>
            <a:endPar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457200" marR="0" lvl="0" indent="-457200" algn="l" defTabSz="914400" rtl="0" eaLnBrk="1" fontAlgn="base" latinLnBrk="0" hangingPunct="1">
              <a:lnSpc>
                <a:spcPct val="100000"/>
              </a:lnSpc>
              <a:spcBef>
                <a:spcPts val="0"/>
              </a:spcBef>
              <a:spcAft>
                <a:spcPts val="0"/>
              </a:spcAft>
              <a:buClr>
                <a:srgbClr val="F8F8F8"/>
              </a:buClr>
              <a:buSzTx/>
              <a:buFont typeface="+mj-lt"/>
              <a:buAutoNum type="arabicPeriod"/>
              <a:tabLst/>
              <a:defRPr/>
            </a:pPr>
            <a:r>
              <a:rPr kumimoji="0" lang="en-GB"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Provided quality support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2200" b="0" i="0" u="none" strike="noStrike" kern="0" cap="none" spc="0" normalizeH="0" baseline="0" noProof="0">
              <a:ln>
                <a:noFill/>
              </a:ln>
              <a:solidFill>
                <a:srgbClr val="F8F8F8"/>
              </a:solidFill>
              <a:effectLst/>
              <a:uLnTx/>
              <a:uFillTx/>
              <a:latin typeface="Outfit"/>
              <a:cs typeface="Arial"/>
              <a:sym typeface="Arial"/>
            </a:endParaRPr>
          </a:p>
        </p:txBody>
      </p:sp>
      <p:pic>
        <p:nvPicPr>
          <p:cNvPr id="2" name="Picture 1">
            <a:extLst>
              <a:ext uri="{FF2B5EF4-FFF2-40B4-BE49-F238E27FC236}">
                <a16:creationId xmlns:a16="http://schemas.microsoft.com/office/drawing/2014/main" id="{15518CB5-7408-DA2F-4FB7-535336B7EFF6}"/>
              </a:ext>
            </a:extLst>
          </p:cNvPr>
          <p:cNvPicPr>
            <a:picLocks noChangeAspect="1"/>
          </p:cNvPicPr>
          <p:nvPr/>
        </p:nvPicPr>
        <p:blipFill>
          <a:blip r:embed="rId3"/>
          <a:stretch>
            <a:fillRect/>
          </a:stretch>
        </p:blipFill>
        <p:spPr>
          <a:xfrm>
            <a:off x="9993745" y="6127839"/>
            <a:ext cx="2120309" cy="431627"/>
          </a:xfrm>
          <a:prstGeom prst="rect">
            <a:avLst/>
          </a:prstGeom>
        </p:spPr>
      </p:pic>
      <p:pic>
        <p:nvPicPr>
          <p:cNvPr id="6" name="Picture 5">
            <a:extLst>
              <a:ext uri="{FF2B5EF4-FFF2-40B4-BE49-F238E27FC236}">
                <a16:creationId xmlns:a16="http://schemas.microsoft.com/office/drawing/2014/main" id="{E9D31C69-F00E-9559-C98C-D3AAE1EEDC15}"/>
              </a:ext>
            </a:extLst>
          </p:cNvPr>
          <p:cNvPicPr>
            <a:picLocks noChangeAspect="1"/>
          </p:cNvPicPr>
          <p:nvPr/>
        </p:nvPicPr>
        <p:blipFill>
          <a:blip r:embed="rId4"/>
          <a:stretch>
            <a:fillRect/>
          </a:stretch>
        </p:blipFill>
        <p:spPr>
          <a:xfrm>
            <a:off x="6756511" y="1700140"/>
            <a:ext cx="4772997" cy="4157663"/>
          </a:xfrm>
          <a:prstGeom prst="rect">
            <a:avLst/>
          </a:prstGeom>
        </p:spPr>
      </p:pic>
    </p:spTree>
    <p:extLst>
      <p:ext uri="{BB962C8B-B14F-4D97-AF65-F5344CB8AC3E}">
        <p14:creationId xmlns:p14="http://schemas.microsoft.com/office/powerpoint/2010/main" val="2000380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C96B0-ED98-61C6-D0F9-A690C706A6D0}"/>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62DBA90A-305E-0365-6978-F053E5BFB58D}"/>
              </a:ext>
            </a:extLst>
          </p:cNvPr>
          <p:cNvSpPr/>
          <p:nvPr/>
        </p:nvSpPr>
        <p:spPr>
          <a:xfrm>
            <a:off x="0" y="-1"/>
            <a:ext cx="12192000" cy="699945"/>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1"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Stakeholder Awareness - </a:t>
            </a:r>
            <a:r>
              <a:rPr kumimoji="0" lang="en-US" sz="20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SIR Survey 2026 </a:t>
            </a:r>
            <a:r>
              <a:rPr kumimoji="0" lang="en-US" sz="20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 Valued Feedback</a:t>
            </a:r>
            <a:endParaRPr kumimoji="0" lang="en-US" sz="20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p:txBody>
      </p:sp>
      <p:pic>
        <p:nvPicPr>
          <p:cNvPr id="3" name="Picture 2">
            <a:extLst>
              <a:ext uri="{FF2B5EF4-FFF2-40B4-BE49-F238E27FC236}">
                <a16:creationId xmlns:a16="http://schemas.microsoft.com/office/drawing/2014/main" id="{192B6CCA-012C-129B-C5F9-C5BFC72D44B8}"/>
              </a:ext>
            </a:extLst>
          </p:cNvPr>
          <p:cNvPicPr>
            <a:picLocks noChangeAspect="1"/>
          </p:cNvPicPr>
          <p:nvPr/>
        </p:nvPicPr>
        <p:blipFill>
          <a:blip r:embed="rId3"/>
          <a:stretch>
            <a:fillRect/>
          </a:stretch>
        </p:blipFill>
        <p:spPr>
          <a:xfrm>
            <a:off x="9614491" y="6090412"/>
            <a:ext cx="2120309" cy="431627"/>
          </a:xfrm>
          <a:prstGeom prst="rect">
            <a:avLst/>
          </a:prstGeom>
        </p:spPr>
      </p:pic>
      <p:grpSp>
        <p:nvGrpSpPr>
          <p:cNvPr id="4" name="Group 3">
            <a:extLst>
              <a:ext uri="{FF2B5EF4-FFF2-40B4-BE49-F238E27FC236}">
                <a16:creationId xmlns:a16="http://schemas.microsoft.com/office/drawing/2014/main" id="{418FDF2C-95D0-BB96-621D-81609F4061FE}"/>
              </a:ext>
            </a:extLst>
          </p:cNvPr>
          <p:cNvGrpSpPr/>
          <p:nvPr/>
        </p:nvGrpSpPr>
        <p:grpSpPr>
          <a:xfrm>
            <a:off x="457200" y="1220099"/>
            <a:ext cx="5073137" cy="5301940"/>
            <a:chOff x="560746" y="1005364"/>
            <a:chExt cx="5073137" cy="5301940"/>
          </a:xfrm>
        </p:grpSpPr>
        <p:sp>
          <p:nvSpPr>
            <p:cNvPr id="5" name="Rectangle: Rounded Corners 4">
              <a:extLst>
                <a:ext uri="{FF2B5EF4-FFF2-40B4-BE49-F238E27FC236}">
                  <a16:creationId xmlns:a16="http://schemas.microsoft.com/office/drawing/2014/main" id="{955A9951-B6D1-D5FC-CAA9-7AAB086F68DE}"/>
                </a:ext>
              </a:extLst>
            </p:cNvPr>
            <p:cNvSpPr/>
            <p:nvPr/>
          </p:nvSpPr>
          <p:spPr>
            <a:xfrm>
              <a:off x="560746" y="1005364"/>
              <a:ext cx="5073137" cy="5301940"/>
            </a:xfrm>
            <a:prstGeom prst="roundRect">
              <a:avLst/>
            </a:prstGeom>
            <a:solidFill>
              <a:schemeClr val="accent1"/>
            </a:solidFill>
            <a:ln w="12700" cap="flat" cmpd="thickThin" algn="ctr">
              <a:solidFill>
                <a:schemeClr val="accent1"/>
              </a:solidFill>
              <a:prstDash val="solid"/>
              <a:miter lim="800000"/>
            </a:ln>
            <a:effectLst/>
          </p:spPr>
          <p:txBody>
            <a:bodyPr lIns="91440" tIns="45720" rIns="91440" bIns="45720" rtlCol="0" anchor="t"/>
            <a:lstStyle/>
            <a:p>
              <a:pPr marL="0" marR="0" lvl="0" indent="0" algn="ctr" defTabSz="914400" rtl="0" eaLnBrk="1" fontAlgn="base"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Why Participate?</a:t>
              </a: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endPar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Stakeholder feedback from past surveys have resulted in direct initiatives for improvements.</a:t>
              </a:r>
            </a:p>
            <a:p>
              <a:pPr marL="0" marR="0" lvl="0" indent="0" algn="l" defTabSz="914400" rtl="0" eaLnBrk="1" fontAlgn="base" latinLnBrk="0" hangingPunct="1">
                <a:lnSpc>
                  <a:spcPct val="100000"/>
                </a:lnSpc>
                <a:spcBef>
                  <a:spcPts val="0"/>
                </a:spcBef>
                <a:spcAft>
                  <a:spcPts val="0"/>
                </a:spcAft>
                <a:buClr>
                  <a:srgbClr val="F8F8F8"/>
                </a:buClr>
                <a:buSzTx/>
                <a:buFont typeface="Arial"/>
                <a:buNone/>
                <a:tabLst/>
                <a:defRPr/>
              </a:pPr>
              <a:endPar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ctr" defTabSz="914400" rtl="0" eaLnBrk="1" fontAlgn="base" latinLnBrk="0" hangingPunct="1">
                <a:lnSpc>
                  <a:spcPct val="100000"/>
                </a:lnSpc>
                <a:spcBef>
                  <a:spcPts val="0"/>
                </a:spcBef>
                <a:spcAft>
                  <a:spcPts val="0"/>
                </a:spcAft>
                <a:buClr>
                  <a:srgbClr val="F8F8F8"/>
                </a:buClr>
                <a:buSzTx/>
                <a:buFont typeface="Arial"/>
                <a:buNone/>
                <a:tabLst/>
                <a:defRPr/>
              </a:pPr>
              <a:endParaRPr kumimoji="0" lang="en-US" sz="16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ctr" defTabSz="914400" rtl="0" eaLnBrk="1" fontAlgn="base" latinLnBrk="0" hangingPunct="1">
                <a:lnSpc>
                  <a:spcPct val="100000"/>
                </a:lnSpc>
                <a:spcBef>
                  <a:spcPts val="0"/>
                </a:spcBef>
                <a:spcAft>
                  <a:spcPts val="0"/>
                </a:spcAft>
                <a:buClr>
                  <a:srgbClr val="F8F8F8"/>
                </a:buClr>
                <a:buSzTx/>
                <a:buFont typeface="Arial"/>
                <a:buNone/>
                <a:tabLst/>
                <a:defRPr/>
              </a:pPr>
              <a:r>
                <a:rPr kumimoji="0" lang="en-US" sz="16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2024 Survey</a:t>
              </a:r>
              <a:br>
                <a:rPr kumimoji="0" lang="en-US" sz="16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br>
              <a:endParaRPr kumimoji="0" lang="en-US" sz="16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base" latinLnBrk="0" hangingPunct="1">
                <a:lnSpc>
                  <a:spcPct val="100000"/>
                </a:lnSpc>
                <a:spcBef>
                  <a:spcPts val="0"/>
                </a:spcBef>
                <a:spcAft>
                  <a:spcPts val="0"/>
                </a:spcAft>
                <a:buClr>
                  <a:srgbClr val="F8F8F8"/>
                </a:buClr>
                <a:buSzTx/>
                <a:buFont typeface="Arial"/>
                <a:buNone/>
                <a:tabLst/>
                <a:defRPr/>
              </a:pPr>
              <a:r>
                <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Feedback fed into the </a:t>
              </a:r>
              <a:r>
                <a:rPr kumimoji="0" lang="en-US" sz="1600" b="0" i="1"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CRS Improvement Plan </a:t>
              </a:r>
              <a:r>
                <a:rPr kumimoji="0" lang="en-US" sz="1600" b="1" i="1"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Engagement &amp; Communications</a:t>
              </a:r>
              <a:r>
                <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 workstream</a:t>
              </a:r>
              <a:endParaRPr kumimoji="0" lang="en-US" sz="1600" b="1" i="1"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base" latinLnBrk="0" hangingPunct="1">
                <a:lnSpc>
                  <a:spcPct val="100000"/>
                </a:lnSpc>
                <a:spcBef>
                  <a:spcPts val="0"/>
                </a:spcBef>
                <a:spcAft>
                  <a:spcPts val="0"/>
                </a:spcAft>
                <a:buClr>
                  <a:srgbClr val="F8F8F8"/>
                </a:buClr>
                <a:buSzTx/>
                <a:buFont typeface="Arial"/>
                <a:buNone/>
                <a:tabLst/>
                <a:defRPr/>
              </a:pPr>
              <a:endParaRPr kumimoji="0" lang="en-GB"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ctr" defTabSz="914400" rtl="0" eaLnBrk="1" fontAlgn="base" latinLnBrk="0" hangingPunct="1">
                <a:lnSpc>
                  <a:spcPct val="100000"/>
                </a:lnSpc>
                <a:spcBef>
                  <a:spcPts val="0"/>
                </a:spcBef>
                <a:spcAft>
                  <a:spcPts val="0"/>
                </a:spcAft>
                <a:buClr>
                  <a:srgbClr val="F8F8F8"/>
                </a:buClr>
                <a:buSzTx/>
                <a:buFont typeface="Arial"/>
                <a:buNone/>
                <a:tabLst/>
                <a:defRPr/>
              </a:pPr>
              <a:endParaRPr kumimoji="0" lang="en-US" sz="16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ctr" defTabSz="914400" rtl="0" eaLnBrk="1" fontAlgn="base" latinLnBrk="0" hangingPunct="1">
                <a:lnSpc>
                  <a:spcPct val="100000"/>
                </a:lnSpc>
                <a:spcBef>
                  <a:spcPts val="0"/>
                </a:spcBef>
                <a:spcAft>
                  <a:spcPts val="0"/>
                </a:spcAft>
                <a:buClr>
                  <a:srgbClr val="F8F8F8"/>
                </a:buClr>
                <a:buSzTx/>
                <a:buFont typeface="Arial"/>
                <a:buNone/>
                <a:tabLst/>
                <a:defRPr/>
              </a:pPr>
              <a:r>
                <a:rPr kumimoji="0" lang="en-US" sz="16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2025 Survey</a:t>
              </a:r>
              <a:br>
                <a:rPr kumimoji="0" lang="en-US" sz="16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br>
              <a:endParaRPr kumimoji="0" lang="en-US" sz="16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ctr" defTabSz="914400" rtl="0" eaLnBrk="1" fontAlgn="base" latinLnBrk="0" hangingPunct="1">
                <a:lnSpc>
                  <a:spcPct val="100000"/>
                </a:lnSpc>
                <a:spcBef>
                  <a:spcPts val="0"/>
                </a:spcBef>
                <a:spcAft>
                  <a:spcPts val="0"/>
                </a:spcAft>
                <a:buClr>
                  <a:srgbClr val="F8F8F8"/>
                </a:buClr>
                <a:buSzTx/>
                <a:buFont typeface="Arial"/>
                <a:buNone/>
                <a:tabLst/>
                <a:defRPr/>
              </a:pPr>
              <a:r>
                <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Feedback has been built into future initiatives for continuous improvement projects and increased focus on industry engagement.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2200" b="0" i="0" u="none" strike="noStrike" kern="0" cap="none" spc="0" normalizeH="0" baseline="0" noProof="0">
                <a:ln>
                  <a:noFill/>
                </a:ln>
                <a:solidFill>
                  <a:srgbClr val="F8F8F8"/>
                </a:solidFill>
                <a:effectLst/>
                <a:uLnTx/>
                <a:uFillTx/>
                <a:latin typeface="Outfit"/>
                <a:cs typeface="Arial"/>
                <a:sym typeface="Arial"/>
              </a:endParaRPr>
            </a:p>
          </p:txBody>
        </p:sp>
        <p:sp>
          <p:nvSpPr>
            <p:cNvPr id="6" name="Flowchart: Merge 5">
              <a:extLst>
                <a:ext uri="{FF2B5EF4-FFF2-40B4-BE49-F238E27FC236}">
                  <a16:creationId xmlns:a16="http://schemas.microsoft.com/office/drawing/2014/main" id="{0232A134-5491-C88E-6C89-EE57C65F1C7A}"/>
                </a:ext>
              </a:extLst>
            </p:cNvPr>
            <p:cNvSpPr/>
            <p:nvPr/>
          </p:nvSpPr>
          <p:spPr>
            <a:xfrm>
              <a:off x="2933109" y="3152458"/>
              <a:ext cx="258534" cy="212278"/>
            </a:xfrm>
            <a:prstGeom prst="flowChartMerg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21E5E"/>
                </a:solidFill>
                <a:effectLst/>
                <a:uLnTx/>
                <a:uFillTx/>
                <a:latin typeface="Aptos" panose="02110004020202020204"/>
                <a:ea typeface="+mn-ea"/>
                <a:cs typeface="+mn-cs"/>
                <a:sym typeface="Arial"/>
              </a:endParaRPr>
            </a:p>
          </p:txBody>
        </p:sp>
        <p:sp>
          <p:nvSpPr>
            <p:cNvPr id="7" name="Flowchart: Merge 6">
              <a:extLst>
                <a:ext uri="{FF2B5EF4-FFF2-40B4-BE49-F238E27FC236}">
                  <a16:creationId xmlns:a16="http://schemas.microsoft.com/office/drawing/2014/main" id="{555ED13D-EB7B-FBCF-FB3C-3C688079ACE8}"/>
                </a:ext>
              </a:extLst>
            </p:cNvPr>
            <p:cNvSpPr/>
            <p:nvPr/>
          </p:nvSpPr>
          <p:spPr>
            <a:xfrm>
              <a:off x="2933109" y="4652911"/>
              <a:ext cx="258534" cy="212278"/>
            </a:xfrm>
            <a:prstGeom prst="flowChartMerg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21E5E"/>
                </a:solidFill>
                <a:effectLst/>
                <a:uLnTx/>
                <a:uFillTx/>
                <a:latin typeface="Aptos" panose="02110004020202020204"/>
                <a:ea typeface="+mn-ea"/>
                <a:cs typeface="+mn-cs"/>
                <a:sym typeface="Arial"/>
              </a:endParaRPr>
            </a:p>
          </p:txBody>
        </p:sp>
      </p:grpSp>
      <p:pic>
        <p:nvPicPr>
          <p:cNvPr id="8" name="Picture 7">
            <a:extLst>
              <a:ext uri="{FF2B5EF4-FFF2-40B4-BE49-F238E27FC236}">
                <a16:creationId xmlns:a16="http://schemas.microsoft.com/office/drawing/2014/main" id="{A24F1676-DF8C-9852-63FF-8B1521EAD2F3}"/>
              </a:ext>
            </a:extLst>
          </p:cNvPr>
          <p:cNvPicPr>
            <a:picLocks noChangeAspect="1"/>
          </p:cNvPicPr>
          <p:nvPr/>
        </p:nvPicPr>
        <p:blipFill>
          <a:blip r:embed="rId4">
            <a:alphaModFix/>
          </a:blip>
          <a:srcRect/>
          <a:stretch/>
        </p:blipFill>
        <p:spPr>
          <a:xfrm>
            <a:off x="6898956" y="1792238"/>
            <a:ext cx="4772997" cy="4157662"/>
          </a:xfrm>
          <a:prstGeom prst="rect">
            <a:avLst/>
          </a:prstGeom>
          <a:effectLst>
            <a:softEdge rad="0"/>
          </a:effectLst>
        </p:spPr>
      </p:pic>
      <p:sp>
        <p:nvSpPr>
          <p:cNvPr id="9" name="Google Shape;268;p37">
            <a:extLst>
              <a:ext uri="{FF2B5EF4-FFF2-40B4-BE49-F238E27FC236}">
                <a16:creationId xmlns:a16="http://schemas.microsoft.com/office/drawing/2014/main" id="{A0C127B5-EC7F-D013-679C-6278B3795696}"/>
              </a:ext>
            </a:extLst>
          </p:cNvPr>
          <p:cNvSpPr txBox="1">
            <a:spLocks noGrp="1"/>
          </p:cNvSpPr>
          <p:nvPr>
            <p:ph type="title" hasCustomPrompt="1"/>
          </p:nvPr>
        </p:nvSpPr>
        <p:spPr>
          <a:xfrm>
            <a:off x="6599345" y="1214888"/>
            <a:ext cx="5372217"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algn="ctr"/>
            <a:r>
              <a:rPr lang="en-US" sz="2400">
                <a:solidFill>
                  <a:schemeClr val="tx1"/>
                </a:solidFill>
              </a:rPr>
              <a:t>Your Feedback Matters</a:t>
            </a:r>
            <a:endParaRPr sz="2400">
              <a:solidFill>
                <a:schemeClr val="tx1"/>
              </a:solidFill>
            </a:endParaRPr>
          </a:p>
        </p:txBody>
      </p:sp>
    </p:spTree>
    <p:extLst>
      <p:ext uri="{BB962C8B-B14F-4D97-AF65-F5344CB8AC3E}">
        <p14:creationId xmlns:p14="http://schemas.microsoft.com/office/powerpoint/2010/main" val="3523071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6E672-F870-1239-FBF9-751B37055F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5F2B1C-24E2-A512-4F81-C86850BEC9DF}"/>
              </a:ext>
            </a:extLst>
          </p:cNvPr>
          <p:cNvSpPr>
            <a:spLocks noGrp="1"/>
          </p:cNvSpPr>
          <p:nvPr>
            <p:ph type="title"/>
          </p:nvPr>
        </p:nvSpPr>
        <p:spPr>
          <a:xfrm>
            <a:off x="838200" y="993652"/>
            <a:ext cx="10515600" cy="577350"/>
          </a:xfrm>
        </p:spPr>
        <p:txBody>
          <a:bodyPr/>
          <a:lstStyle/>
          <a:p>
            <a:r>
              <a:rPr lang="en-US"/>
              <a:t>The Timeline</a:t>
            </a:r>
          </a:p>
        </p:txBody>
      </p:sp>
      <p:sp>
        <p:nvSpPr>
          <p:cNvPr id="24" name="Rectangle 23">
            <a:extLst>
              <a:ext uri="{FF2B5EF4-FFF2-40B4-BE49-F238E27FC236}">
                <a16:creationId xmlns:a16="http://schemas.microsoft.com/office/drawing/2014/main" id="{49A6294A-4B63-CE26-885E-429D6E13EA0C}"/>
              </a:ext>
            </a:extLst>
          </p:cNvPr>
          <p:cNvSpPr/>
          <p:nvPr/>
        </p:nvSpPr>
        <p:spPr>
          <a:xfrm>
            <a:off x="0" y="-1"/>
            <a:ext cx="12192000" cy="699945"/>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1"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Stakeholder Awareness - </a:t>
            </a:r>
            <a:r>
              <a:rPr kumimoji="0" lang="en-US" sz="20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SIR Survey 2026 </a:t>
            </a:r>
            <a:r>
              <a:rPr kumimoji="0" lang="en-US" sz="20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 Timeline</a:t>
            </a:r>
            <a:endParaRPr kumimoji="0" lang="en-US" sz="20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p:txBody>
      </p:sp>
      <p:grpSp>
        <p:nvGrpSpPr>
          <p:cNvPr id="4" name="Group 3">
            <a:extLst>
              <a:ext uri="{FF2B5EF4-FFF2-40B4-BE49-F238E27FC236}">
                <a16:creationId xmlns:a16="http://schemas.microsoft.com/office/drawing/2014/main" id="{8884EE9B-20D3-A753-E003-DBEB1CABF84D}"/>
              </a:ext>
            </a:extLst>
          </p:cNvPr>
          <p:cNvGrpSpPr/>
          <p:nvPr/>
        </p:nvGrpSpPr>
        <p:grpSpPr>
          <a:xfrm>
            <a:off x="-1" y="1774578"/>
            <a:ext cx="12192000" cy="4519410"/>
            <a:chOff x="-1" y="1774578"/>
            <a:chExt cx="12192000" cy="4519410"/>
          </a:xfrm>
        </p:grpSpPr>
        <p:grpSp>
          <p:nvGrpSpPr>
            <p:cNvPr id="20" name="Group 19">
              <a:extLst>
                <a:ext uri="{FF2B5EF4-FFF2-40B4-BE49-F238E27FC236}">
                  <a16:creationId xmlns:a16="http://schemas.microsoft.com/office/drawing/2014/main" id="{9D8C8371-2337-DE0B-72E4-C76084F7CC52}"/>
                </a:ext>
              </a:extLst>
            </p:cNvPr>
            <p:cNvGrpSpPr/>
            <p:nvPr/>
          </p:nvGrpSpPr>
          <p:grpSpPr>
            <a:xfrm>
              <a:off x="-1" y="1774578"/>
              <a:ext cx="12192000" cy="4519410"/>
              <a:chOff x="144378" y="1774578"/>
              <a:chExt cx="12047621" cy="4519410"/>
            </a:xfrm>
          </p:grpSpPr>
          <p:sp>
            <p:nvSpPr>
              <p:cNvPr id="21" name="Rectangle 20">
                <a:extLst>
                  <a:ext uri="{FF2B5EF4-FFF2-40B4-BE49-F238E27FC236}">
                    <a16:creationId xmlns:a16="http://schemas.microsoft.com/office/drawing/2014/main" id="{FCF938D5-90E6-18B4-8864-C7F52AEB9D6D}"/>
                  </a:ext>
                </a:extLst>
              </p:cNvPr>
              <p:cNvSpPr/>
              <p:nvPr/>
            </p:nvSpPr>
            <p:spPr>
              <a:xfrm>
                <a:off x="144378" y="1887523"/>
                <a:ext cx="12047621" cy="40899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sym typeface="Arial"/>
                </a:endParaRPr>
              </a:p>
            </p:txBody>
          </p:sp>
          <p:graphicFrame>
            <p:nvGraphicFramePr>
              <p:cNvPr id="22" name="Diagram 21">
                <a:extLst>
                  <a:ext uri="{FF2B5EF4-FFF2-40B4-BE49-F238E27FC236}">
                    <a16:creationId xmlns:a16="http://schemas.microsoft.com/office/drawing/2014/main" id="{045936DB-F094-8BD1-521F-95E14E6DCE34}"/>
                  </a:ext>
                </a:extLst>
              </p:cNvPr>
              <p:cNvGraphicFramePr/>
              <p:nvPr>
                <p:extLst>
                  <p:ext uri="{D42A27DB-BD31-4B8C-83A1-F6EECF244321}">
                    <p14:modId xmlns:p14="http://schemas.microsoft.com/office/powerpoint/2010/main" val="1909256239"/>
                  </p:ext>
                </p:extLst>
              </p:nvPr>
            </p:nvGraphicFramePr>
            <p:xfrm>
              <a:off x="1440074" y="1774578"/>
              <a:ext cx="10294726" cy="45194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25" name="TextBox 24">
              <a:extLst>
                <a:ext uri="{FF2B5EF4-FFF2-40B4-BE49-F238E27FC236}">
                  <a16:creationId xmlns:a16="http://schemas.microsoft.com/office/drawing/2014/main" id="{90E3CFB2-C6C6-2388-6EB0-6973C6E37261}"/>
                </a:ext>
              </a:extLst>
            </p:cNvPr>
            <p:cNvSpPr txBox="1"/>
            <p:nvPr/>
          </p:nvSpPr>
          <p:spPr>
            <a:xfrm>
              <a:off x="7784714" y="2645636"/>
              <a:ext cx="2392558"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21E5E">
                      <a:hueOff val="0"/>
                      <a:satOff val="0"/>
                      <a:lumOff val="0"/>
                      <a:alphaOff val="0"/>
                    </a:srgbClr>
                  </a:solidFill>
                  <a:effectLst/>
                  <a:uLnTx/>
                  <a:uFillTx/>
                  <a:latin typeface="Arial" panose="020B0604020202020204" pitchFamily="34" charset="0"/>
                  <a:cs typeface="Arial" panose="020B0604020202020204" pitchFamily="34" charset="0"/>
                  <a:sym typeface="Arial"/>
                </a:rPr>
                <a:t>Recco and DCC submit final assessments to Ofgem</a:t>
              </a:r>
              <a:br>
                <a:rPr kumimoji="0" lang="en-GB" sz="1400" b="0" i="0" u="none" strike="noStrike" kern="1200" cap="none" spc="0" normalizeH="0" baseline="0" noProof="0">
                  <a:ln>
                    <a:noFill/>
                  </a:ln>
                  <a:solidFill>
                    <a:srgbClr val="201E2E"/>
                  </a:solidFill>
                  <a:effectLst/>
                  <a:uLnTx/>
                  <a:uFillTx/>
                  <a:latin typeface="Outfit"/>
                  <a:ea typeface="+mn-ea"/>
                  <a:cs typeface="Arial"/>
                  <a:sym typeface="Arial"/>
                </a:rPr>
              </a:br>
              <a:br>
                <a:rPr kumimoji="0" lang="en-GB" sz="1400" b="0" i="0" u="none" strike="noStrike" kern="1200" cap="none" spc="0" normalizeH="0" baseline="0" noProof="0">
                  <a:ln>
                    <a:noFill/>
                  </a:ln>
                  <a:solidFill>
                    <a:srgbClr val="201E2E"/>
                  </a:solidFill>
                  <a:effectLst/>
                  <a:uLnTx/>
                  <a:uFillTx/>
                  <a:latin typeface="Outfit"/>
                  <a:ea typeface="+mn-ea"/>
                  <a:cs typeface="Arial"/>
                  <a:sym typeface="Arial"/>
                </a:rPr>
              </a:br>
              <a:r>
                <a:rPr kumimoji="0" lang="en-GB" sz="1400" b="1" i="0" u="none" strike="noStrike" kern="1200" cap="none" spc="0" normalizeH="0" baseline="0" noProof="0">
                  <a:ln>
                    <a:noFill/>
                  </a:ln>
                  <a:solidFill>
                    <a:srgbClr val="021E5E">
                      <a:hueOff val="0"/>
                      <a:satOff val="0"/>
                      <a:lumOff val="0"/>
                      <a:alphaOff val="0"/>
                    </a:srgbClr>
                  </a:solidFill>
                  <a:effectLst/>
                  <a:uLnTx/>
                  <a:uFillTx/>
                  <a:latin typeface="Outfit" panose="020B0604020202020204" charset="0"/>
                  <a:ea typeface="+mn-ea"/>
                  <a:cs typeface="Arial"/>
                  <a:sym typeface="Arial"/>
                </a:rPr>
                <a:t>by 31st July ‘26</a:t>
              </a:r>
            </a:p>
          </p:txBody>
        </p:sp>
        <p:sp>
          <p:nvSpPr>
            <p:cNvPr id="26" name="TextBox 25">
              <a:extLst>
                <a:ext uri="{FF2B5EF4-FFF2-40B4-BE49-F238E27FC236}">
                  <a16:creationId xmlns:a16="http://schemas.microsoft.com/office/drawing/2014/main" id="{BDD2FB7C-C41F-E633-A801-43FFD21F784E}"/>
                </a:ext>
              </a:extLst>
            </p:cNvPr>
            <p:cNvSpPr txBox="1"/>
            <p:nvPr/>
          </p:nvSpPr>
          <p:spPr>
            <a:xfrm>
              <a:off x="9223006" y="4054764"/>
              <a:ext cx="2303695" cy="1348509"/>
            </a:xfrm>
            <a:prstGeom prst="rect">
              <a:avLst/>
            </a:prstGeom>
            <a:noFill/>
            <a:ln>
              <a:noFill/>
            </a:ln>
            <a:effectLst/>
          </p:spPr>
          <p:txBody>
            <a:bodyPr spcFirstLastPara="0" vert="horz" wrap="square" lIns="0" tIns="133350" rIns="0" bIns="88900" numCol="1" spcCol="1270" anchor="b" anchorCtr="0">
              <a:noAutofit/>
            </a:bodyPr>
            <a:lstStyle>
              <a:lvl1pPr>
                <a:defRPr sz="1400" b="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201E2E">
                      <a:hueOff val="0"/>
                      <a:satOff val="0"/>
                      <a:lumOff val="0"/>
                      <a:alphaOff val="0"/>
                    </a:srgbClr>
                  </a:solidFill>
                  <a:effectLst/>
                  <a:uLnTx/>
                  <a:uFillTx/>
                  <a:latin typeface="Arial" panose="020B0604020202020204" pitchFamily="34" charset="0"/>
                  <a:cs typeface="Arial" panose="020B0604020202020204" pitchFamily="34" charset="0"/>
                  <a:sym typeface="Arial"/>
                </a:rPr>
                <a:t>Ofgem consult on minded to score as part of DCC’s annual Price Control</a:t>
              </a:r>
              <a:br>
                <a:rPr kumimoji="0" lang="en-US" sz="1400" b="0" i="0" u="none" strike="noStrike" kern="0" cap="none" spc="0" normalizeH="0" baseline="0" noProof="0">
                  <a:ln>
                    <a:noFill/>
                  </a:ln>
                  <a:solidFill>
                    <a:srgbClr val="000000"/>
                  </a:solidFill>
                  <a:effectLst/>
                  <a:uLnTx/>
                  <a:uFillTx/>
                  <a:latin typeface="Arial"/>
                  <a:cs typeface="Arial"/>
                  <a:sym typeface="Arial"/>
                </a:rPr>
              </a:br>
              <a:br>
                <a:rPr kumimoji="0" lang="en-US" sz="1400" b="0" i="0" u="none" strike="noStrike" kern="0" cap="none" spc="0" normalizeH="0" baseline="0" noProof="0">
                  <a:ln>
                    <a:noFill/>
                  </a:ln>
                  <a:solidFill>
                    <a:srgbClr val="000000"/>
                  </a:solidFill>
                  <a:effectLst/>
                  <a:uLnTx/>
                  <a:uFillTx/>
                  <a:latin typeface="Arial"/>
                  <a:cs typeface="Arial"/>
                  <a:sym typeface="Arial"/>
                </a:rPr>
              </a:br>
              <a:r>
                <a:rPr kumimoji="0" lang="en-US" sz="1400" b="1" i="0" u="none" strike="noStrike" kern="1200" cap="none" spc="0" normalizeH="0" baseline="0" noProof="0">
                  <a:ln>
                    <a:noFill/>
                  </a:ln>
                  <a:solidFill>
                    <a:srgbClr val="021E5E">
                      <a:hueOff val="0"/>
                      <a:satOff val="0"/>
                      <a:lumOff val="0"/>
                      <a:alphaOff val="0"/>
                    </a:srgbClr>
                  </a:solidFill>
                  <a:effectLst/>
                  <a:uLnTx/>
                  <a:uFillTx/>
                  <a:latin typeface="Outfit" panose="020B0604020202020204" charset="0"/>
                  <a:ea typeface="+mn-ea"/>
                  <a:cs typeface="Arial"/>
                  <a:sym typeface="Arial"/>
                </a:rPr>
                <a:t>October – December ‘26</a:t>
              </a:r>
            </a:p>
          </p:txBody>
        </p:sp>
      </p:grpSp>
      <p:pic>
        <p:nvPicPr>
          <p:cNvPr id="3" name="Picture 2">
            <a:extLst>
              <a:ext uri="{FF2B5EF4-FFF2-40B4-BE49-F238E27FC236}">
                <a16:creationId xmlns:a16="http://schemas.microsoft.com/office/drawing/2014/main" id="{8BF9D07C-B32E-2334-6FF3-1E25330DE8B1}"/>
              </a:ext>
            </a:extLst>
          </p:cNvPr>
          <p:cNvPicPr>
            <a:picLocks noChangeAspect="1"/>
          </p:cNvPicPr>
          <p:nvPr/>
        </p:nvPicPr>
        <p:blipFill>
          <a:blip r:embed="rId8"/>
          <a:stretch>
            <a:fillRect/>
          </a:stretch>
        </p:blipFill>
        <p:spPr>
          <a:xfrm>
            <a:off x="9614491" y="6090412"/>
            <a:ext cx="2120309" cy="431627"/>
          </a:xfrm>
          <a:prstGeom prst="rect">
            <a:avLst/>
          </a:prstGeom>
        </p:spPr>
      </p:pic>
    </p:spTree>
    <p:extLst>
      <p:ext uri="{BB962C8B-B14F-4D97-AF65-F5344CB8AC3E}">
        <p14:creationId xmlns:p14="http://schemas.microsoft.com/office/powerpoint/2010/main" val="3423352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6F6B5CA-2778-131A-CF78-55814DF68112}"/>
            </a:ext>
          </a:extLst>
        </p:cNvPr>
        <p:cNvGrpSpPr/>
        <p:nvPr/>
      </p:nvGrpSpPr>
      <p:grpSpPr>
        <a:xfrm>
          <a:off x="0" y="0"/>
          <a:ext cx="0" cy="0"/>
          <a:chOff x="0" y="0"/>
          <a:chExt cx="0" cy="0"/>
        </a:xfrm>
      </p:grpSpPr>
      <p:sp>
        <p:nvSpPr>
          <p:cNvPr id="11" name="Google Shape;268;p37">
            <a:extLst>
              <a:ext uri="{FF2B5EF4-FFF2-40B4-BE49-F238E27FC236}">
                <a16:creationId xmlns:a16="http://schemas.microsoft.com/office/drawing/2014/main" id="{B4CA4D7C-BDF0-4266-4469-CD4F77CFCA40}"/>
              </a:ext>
            </a:extLst>
          </p:cNvPr>
          <p:cNvSpPr txBox="1">
            <a:spLocks noGrp="1"/>
          </p:cNvSpPr>
          <p:nvPr>
            <p:ph type="title" hasCustomPrompt="1"/>
          </p:nvPr>
        </p:nvSpPr>
        <p:spPr>
          <a:xfrm>
            <a:off x="805697" y="1120359"/>
            <a:ext cx="5290303"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latin typeface="Arial" panose="020B0604020202020204" pitchFamily="34" charset="0"/>
                <a:cs typeface="Arial" panose="020B0604020202020204" pitchFamily="34" charset="0"/>
              </a:rPr>
              <a:t>Next Steps</a:t>
            </a:r>
            <a:endParaRPr>
              <a:latin typeface="Arial" panose="020B0604020202020204" pitchFamily="34" charset="0"/>
              <a:cs typeface="Arial" panose="020B0604020202020204" pitchFamily="34" charset="0"/>
            </a:endParaRPr>
          </a:p>
        </p:txBody>
      </p:sp>
      <p:sp>
        <p:nvSpPr>
          <p:cNvPr id="12" name="Text Placeholder 3">
            <a:extLst>
              <a:ext uri="{FF2B5EF4-FFF2-40B4-BE49-F238E27FC236}">
                <a16:creationId xmlns:a16="http://schemas.microsoft.com/office/drawing/2014/main" id="{54F3352F-D3AB-E51B-BA3E-8E843B89E6F0}"/>
              </a:ext>
            </a:extLst>
          </p:cNvPr>
          <p:cNvSpPr txBox="1">
            <a:spLocks/>
          </p:cNvSpPr>
          <p:nvPr/>
        </p:nvSpPr>
        <p:spPr>
          <a:xfrm>
            <a:off x="805696" y="2118542"/>
            <a:ext cx="6600847" cy="874915"/>
          </a:xfrm>
          <a:prstGeom prst="rect">
            <a:avLst/>
          </a:prstGeom>
        </p:spPr>
        <p:txBody>
          <a:bodyPr lIns="0" tIns="0" rIns="0" bIns="0"/>
          <a:lstStyle>
            <a:lvl1pPr marL="0" indent="0" algn="l" defTabSz="914400" rtl="0" eaLnBrk="1" latinLnBrk="0" hangingPunct="1">
              <a:lnSpc>
                <a:spcPts val="1820"/>
              </a:lnSpc>
              <a:spcBef>
                <a:spcPts val="1000"/>
              </a:spcBef>
              <a:buFont typeface="Arial" panose="020B0604020202020204" pitchFamily="34" charset="0"/>
              <a:buNone/>
              <a:defRPr sz="1600" b="0" i="0" kern="1200" spc="30" baseline="0">
                <a:solidFill>
                  <a:schemeClr val="bg1"/>
                </a:solidFill>
                <a:latin typeface="Figtree"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tx2"/>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2"/>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820"/>
              </a:lnSpc>
              <a:spcBef>
                <a:spcPts val="1000"/>
              </a:spcBef>
              <a:spcAft>
                <a:spcPts val="0"/>
              </a:spcAft>
              <a:buClrTx/>
              <a:buSzTx/>
              <a:buFont typeface="Arial" panose="020B0604020202020204" pitchFamily="34" charset="0"/>
              <a:buNone/>
              <a:tabLst/>
              <a:defRPr/>
            </a:pPr>
            <a:r>
              <a:rPr kumimoji="0" lang="en-US" sz="1600" b="0" i="0" u="none" strike="noStrike" kern="120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To ensure that the survey reaches you, please whitelist: </a:t>
            </a:r>
            <a:r>
              <a:rPr kumimoji="0" lang="en-US" sz="1600" b="1" i="0" u="none" strike="noStrike" kern="120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invitation@online1.snapsurveys.com</a:t>
            </a:r>
          </a:p>
        </p:txBody>
      </p:sp>
      <p:pic>
        <p:nvPicPr>
          <p:cNvPr id="13" name="Picture 12">
            <a:extLst>
              <a:ext uri="{FF2B5EF4-FFF2-40B4-BE49-F238E27FC236}">
                <a16:creationId xmlns:a16="http://schemas.microsoft.com/office/drawing/2014/main" id="{F380CCF8-DF14-E4F6-2246-71D6FF1D814D}"/>
              </a:ext>
            </a:extLst>
          </p:cNvPr>
          <p:cNvPicPr>
            <a:picLocks noChangeAspect="1"/>
          </p:cNvPicPr>
          <p:nvPr/>
        </p:nvPicPr>
        <p:blipFill>
          <a:blip r:embed="rId3"/>
          <a:stretch>
            <a:fillRect/>
          </a:stretch>
        </p:blipFill>
        <p:spPr>
          <a:xfrm>
            <a:off x="6182933" y="5037509"/>
            <a:ext cx="304800" cy="304800"/>
          </a:xfrm>
          <a:prstGeom prst="rect">
            <a:avLst/>
          </a:prstGeom>
        </p:spPr>
      </p:pic>
      <p:pic>
        <p:nvPicPr>
          <p:cNvPr id="14" name="Picture 13">
            <a:extLst>
              <a:ext uri="{FF2B5EF4-FFF2-40B4-BE49-F238E27FC236}">
                <a16:creationId xmlns:a16="http://schemas.microsoft.com/office/drawing/2014/main" id="{F821FE71-FAE5-8D4B-1BC8-F5CF5337E58D}"/>
              </a:ext>
            </a:extLst>
          </p:cNvPr>
          <p:cNvPicPr>
            <a:picLocks noChangeAspect="1"/>
          </p:cNvPicPr>
          <p:nvPr/>
        </p:nvPicPr>
        <p:blipFill>
          <a:blip r:embed="rId4"/>
          <a:stretch>
            <a:fillRect/>
          </a:stretch>
        </p:blipFill>
        <p:spPr>
          <a:xfrm>
            <a:off x="805696" y="5604494"/>
            <a:ext cx="304800" cy="304800"/>
          </a:xfrm>
          <a:prstGeom prst="rect">
            <a:avLst/>
          </a:prstGeom>
        </p:spPr>
      </p:pic>
      <p:pic>
        <p:nvPicPr>
          <p:cNvPr id="15" name="Picture 14">
            <a:extLst>
              <a:ext uri="{FF2B5EF4-FFF2-40B4-BE49-F238E27FC236}">
                <a16:creationId xmlns:a16="http://schemas.microsoft.com/office/drawing/2014/main" id="{6D62AD5C-E0EB-5068-47D0-ACE0B7C32BEF}"/>
              </a:ext>
            </a:extLst>
          </p:cNvPr>
          <p:cNvPicPr>
            <a:picLocks noChangeAspect="1"/>
          </p:cNvPicPr>
          <p:nvPr/>
        </p:nvPicPr>
        <p:blipFill>
          <a:blip r:embed="rId5"/>
          <a:stretch>
            <a:fillRect/>
          </a:stretch>
        </p:blipFill>
        <p:spPr>
          <a:xfrm>
            <a:off x="805696" y="5027447"/>
            <a:ext cx="304800" cy="304800"/>
          </a:xfrm>
          <a:prstGeom prst="rect">
            <a:avLst/>
          </a:prstGeom>
        </p:spPr>
      </p:pic>
      <p:sp>
        <p:nvSpPr>
          <p:cNvPr id="16" name="TextBox 15">
            <a:hlinkClick r:id="rId6"/>
            <a:extLst>
              <a:ext uri="{FF2B5EF4-FFF2-40B4-BE49-F238E27FC236}">
                <a16:creationId xmlns:a16="http://schemas.microsoft.com/office/drawing/2014/main" id="{DAF7FF73-3357-91CF-D333-E4916D437A17}"/>
              </a:ext>
            </a:extLst>
          </p:cNvPr>
          <p:cNvSpPr txBox="1"/>
          <p:nvPr/>
        </p:nvSpPr>
        <p:spPr>
          <a:xfrm>
            <a:off x="1110496" y="5025958"/>
            <a:ext cx="4985504"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hlinkClick r:id="rId7">
                  <a:extLst>
                    <a:ext uri="{A12FA001-AC4F-418D-AE19-62706E023703}">
                      <ahyp:hlinkClr xmlns:ahyp="http://schemas.microsoft.com/office/drawing/2018/hyperlinkcolor" val="tx"/>
                    </a:ext>
                  </a:extLst>
                </a:hlinkClick>
              </a:rPr>
              <a:t>recco_centralregistrationservice@retailenergycode.co.uk</a:t>
            </a:r>
            <a:endParaRPr kumimoji="0" lang="en-US" sz="1400" b="0" i="0" u="none" strike="noStrike" kern="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p:txBody>
      </p:sp>
      <p:sp>
        <p:nvSpPr>
          <p:cNvPr id="17" name="TextBox 16">
            <a:hlinkClick r:id="rId8"/>
            <a:extLst>
              <a:ext uri="{FF2B5EF4-FFF2-40B4-BE49-F238E27FC236}">
                <a16:creationId xmlns:a16="http://schemas.microsoft.com/office/drawing/2014/main" id="{979C88F4-6626-B731-A1EA-F567ABEF18AA}"/>
              </a:ext>
            </a:extLst>
          </p:cNvPr>
          <p:cNvSpPr txBox="1"/>
          <p:nvPr/>
        </p:nvSpPr>
        <p:spPr>
          <a:xfrm>
            <a:off x="1110496" y="5583752"/>
            <a:ext cx="3062515"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30" normalizeH="0" baseline="0" noProof="0" err="1">
                <a:ln>
                  <a:noFill/>
                </a:ln>
                <a:solidFill>
                  <a:srgbClr val="F8F8F8"/>
                </a:solidFill>
                <a:effectLst/>
                <a:uLnTx/>
                <a:uFillTx/>
                <a:latin typeface="Arial" panose="020B0604020202020204" pitchFamily="34" charset="0"/>
                <a:cs typeface="Arial" panose="020B0604020202020204" pitchFamily="34" charset="0"/>
                <a:sym typeface="Arial"/>
                <a:hlinkClick r:id="rId8">
                  <a:extLst>
                    <a:ext uri="{A12FA001-AC4F-418D-AE19-62706E023703}">
                      <ahyp:hlinkClr xmlns:ahyp="http://schemas.microsoft.com/office/drawing/2018/hyperlinkcolor" val="tx"/>
                    </a:ext>
                  </a:extLst>
                </a:hlinkClick>
              </a:rPr>
              <a:t>retailenergycode.co.uk</a:t>
            </a:r>
            <a:endParaRPr kumimoji="0" lang="en-US" sz="1400" b="0" i="0" u="none" strike="noStrike" kern="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p:txBody>
      </p:sp>
      <p:sp>
        <p:nvSpPr>
          <p:cNvPr id="18" name="TextBox 17">
            <a:hlinkClick r:id="rId9"/>
            <a:extLst>
              <a:ext uri="{FF2B5EF4-FFF2-40B4-BE49-F238E27FC236}">
                <a16:creationId xmlns:a16="http://schemas.microsoft.com/office/drawing/2014/main" id="{15089F20-8A21-3EFC-FEE0-91AEA8375F3C}"/>
              </a:ext>
            </a:extLst>
          </p:cNvPr>
          <p:cNvSpPr txBox="1"/>
          <p:nvPr/>
        </p:nvSpPr>
        <p:spPr>
          <a:xfrm>
            <a:off x="6487733" y="5034458"/>
            <a:ext cx="3062515"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hlinkClick r:id="rId9">
                  <a:extLst>
                    <a:ext uri="{A12FA001-AC4F-418D-AE19-62706E023703}">
                      <ahyp:hlinkClr xmlns:ahyp="http://schemas.microsoft.com/office/drawing/2018/hyperlinkcolor" val="tx"/>
                    </a:ext>
                  </a:extLst>
                </a:hlinkClick>
              </a:rPr>
              <a:t>Follow us on LinkedIn</a:t>
            </a:r>
            <a:endParaRPr kumimoji="0" lang="en-US" sz="1400" b="0" i="0" u="none" strike="noStrike" kern="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p:txBody>
      </p:sp>
      <p:pic>
        <p:nvPicPr>
          <p:cNvPr id="19" name="Picture 18" descr="A white letter on a black background&#10;&#10;AI-generated content may be incorrect.">
            <a:extLst>
              <a:ext uri="{FF2B5EF4-FFF2-40B4-BE49-F238E27FC236}">
                <a16:creationId xmlns:a16="http://schemas.microsoft.com/office/drawing/2014/main" id="{DBD49E83-259B-C50E-6F6C-B1BDBDEA08FE}"/>
              </a:ext>
            </a:extLst>
          </p:cNvPr>
          <p:cNvPicPr>
            <a:picLocks noChangeAspect="1"/>
          </p:cNvPicPr>
          <p:nvPr/>
        </p:nvPicPr>
        <p:blipFill>
          <a:blip r:embed="rId10"/>
          <a:stretch>
            <a:fillRect/>
          </a:stretch>
        </p:blipFill>
        <p:spPr>
          <a:xfrm>
            <a:off x="9956590" y="5558065"/>
            <a:ext cx="2042361" cy="354776"/>
          </a:xfrm>
          <a:prstGeom prst="rect">
            <a:avLst/>
          </a:prstGeom>
        </p:spPr>
      </p:pic>
      <p:pic>
        <p:nvPicPr>
          <p:cNvPr id="21" name="Picture 20">
            <a:extLst>
              <a:ext uri="{FF2B5EF4-FFF2-40B4-BE49-F238E27FC236}">
                <a16:creationId xmlns:a16="http://schemas.microsoft.com/office/drawing/2014/main" id="{FA52E379-C59D-DDBB-7BEF-D71896A87F0F}"/>
              </a:ext>
            </a:extLst>
          </p:cNvPr>
          <p:cNvPicPr>
            <a:picLocks noChangeAspect="1"/>
          </p:cNvPicPr>
          <p:nvPr/>
        </p:nvPicPr>
        <p:blipFill>
          <a:blip r:embed="rId3"/>
          <a:stretch>
            <a:fillRect/>
          </a:stretch>
        </p:blipFill>
        <p:spPr>
          <a:xfrm>
            <a:off x="6182933" y="5599117"/>
            <a:ext cx="304800" cy="304800"/>
          </a:xfrm>
          <a:prstGeom prst="rect">
            <a:avLst/>
          </a:prstGeom>
        </p:spPr>
      </p:pic>
      <p:sp>
        <p:nvSpPr>
          <p:cNvPr id="22" name="TextBox 21">
            <a:hlinkClick r:id="rId9"/>
            <a:extLst>
              <a:ext uri="{FF2B5EF4-FFF2-40B4-BE49-F238E27FC236}">
                <a16:creationId xmlns:a16="http://schemas.microsoft.com/office/drawing/2014/main" id="{6CCACDAB-6ADC-9C20-3513-5C65650DE2AE}"/>
              </a:ext>
            </a:extLst>
          </p:cNvPr>
          <p:cNvSpPr txBox="1"/>
          <p:nvPr/>
        </p:nvSpPr>
        <p:spPr>
          <a:xfrm>
            <a:off x="6487733" y="5596066"/>
            <a:ext cx="3062515"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hlinkClick r:id="rId11">
                  <a:extLst>
                    <a:ext uri="{A12FA001-AC4F-418D-AE19-62706E023703}">
                      <ahyp:hlinkClr xmlns:ahyp="http://schemas.microsoft.com/office/drawing/2018/hyperlinkcolor" val="tx"/>
                    </a:ext>
                  </a:extLst>
                </a:hlinkClick>
              </a:rPr>
              <a:t>Join our Inside </a:t>
            </a:r>
            <a:r>
              <a:rPr kumimoji="0" lang="en-US" sz="1400" b="0" i="0" u="none" strike="noStrike" kern="0" cap="none" spc="30" normalizeH="0" baseline="0" noProof="0" err="1">
                <a:ln>
                  <a:noFill/>
                </a:ln>
                <a:solidFill>
                  <a:srgbClr val="F8F8F8"/>
                </a:solidFill>
                <a:effectLst/>
                <a:uLnTx/>
                <a:uFillTx/>
                <a:latin typeface="Arial" panose="020B0604020202020204" pitchFamily="34" charset="0"/>
                <a:cs typeface="Arial" panose="020B0604020202020204" pitchFamily="34" charset="0"/>
                <a:sym typeface="Arial"/>
                <a:hlinkClick r:id="rId11">
                  <a:extLst>
                    <a:ext uri="{A12FA001-AC4F-418D-AE19-62706E023703}">
                      <ahyp:hlinkClr xmlns:ahyp="http://schemas.microsoft.com/office/drawing/2018/hyperlinkcolor" val="tx"/>
                    </a:ext>
                  </a:extLst>
                </a:hlinkClick>
              </a:rPr>
              <a:t>RECCo</a:t>
            </a:r>
            <a:r>
              <a:rPr kumimoji="0" lang="en-US" sz="1400" b="0" i="0" u="none" strike="noStrike" kern="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hlinkClick r:id="rId11">
                  <a:extLst>
                    <a:ext uri="{A12FA001-AC4F-418D-AE19-62706E023703}">
                      <ahyp:hlinkClr xmlns:ahyp="http://schemas.microsoft.com/office/drawing/2018/hyperlinkcolor" val="tx"/>
                    </a:ext>
                  </a:extLst>
                </a:hlinkClick>
              </a:rPr>
              <a:t> Newsletter</a:t>
            </a:r>
            <a:endParaRPr kumimoji="0" lang="en-US" sz="1400" b="0" i="0" u="none" strike="noStrike" kern="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p:txBody>
      </p:sp>
      <p:sp>
        <p:nvSpPr>
          <p:cNvPr id="2" name="Text Placeholder 3">
            <a:extLst>
              <a:ext uri="{FF2B5EF4-FFF2-40B4-BE49-F238E27FC236}">
                <a16:creationId xmlns:a16="http://schemas.microsoft.com/office/drawing/2014/main" id="{0461B139-57B1-DD14-8AAD-63B2C19954B2}"/>
              </a:ext>
            </a:extLst>
          </p:cNvPr>
          <p:cNvSpPr txBox="1">
            <a:spLocks/>
          </p:cNvSpPr>
          <p:nvPr/>
        </p:nvSpPr>
        <p:spPr>
          <a:xfrm>
            <a:off x="805696" y="3325924"/>
            <a:ext cx="6920984" cy="1042607"/>
          </a:xfrm>
          <a:prstGeom prst="rect">
            <a:avLst/>
          </a:prstGeom>
        </p:spPr>
        <p:txBody>
          <a:bodyPr lIns="0" tIns="0" rIns="0" bIns="0"/>
          <a:lstStyle>
            <a:lvl1pPr marL="0" indent="0" algn="l" defTabSz="914400" rtl="0" eaLnBrk="1" latinLnBrk="0" hangingPunct="1">
              <a:lnSpc>
                <a:spcPts val="1820"/>
              </a:lnSpc>
              <a:spcBef>
                <a:spcPts val="1000"/>
              </a:spcBef>
              <a:buFont typeface="Arial" panose="020B0604020202020204" pitchFamily="34" charset="0"/>
              <a:buNone/>
              <a:defRPr sz="1600" b="0" i="0" kern="1200" spc="30" baseline="0">
                <a:solidFill>
                  <a:schemeClr val="bg1"/>
                </a:solidFill>
                <a:latin typeface="Figtree"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tx2"/>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2"/>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820"/>
              </a:lnSpc>
              <a:spcBef>
                <a:spcPts val="1000"/>
              </a:spcBef>
              <a:spcAft>
                <a:spcPts val="0"/>
              </a:spcAft>
              <a:buClrTx/>
              <a:buSzTx/>
              <a:buFont typeface="Arial" panose="020B0604020202020204" pitchFamily="34" charset="0"/>
              <a:buNone/>
              <a:tabLst/>
              <a:defRPr/>
            </a:pPr>
            <a:r>
              <a:rPr kumimoji="0" lang="en-US" sz="1600" b="0" i="0" u="none" strike="noStrike" kern="120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Details will be shared via the REC Bulletin, and in the </a:t>
            </a:r>
            <a:r>
              <a:rPr kumimoji="0" lang="en-US" sz="1600" b="0" i="0" u="none" strike="noStrike" kern="1200" cap="none" spc="30" normalizeH="0" baseline="0" noProof="0" err="1">
                <a:ln>
                  <a:noFill/>
                </a:ln>
                <a:solidFill>
                  <a:srgbClr val="F8F8F8"/>
                </a:solidFill>
                <a:effectLst/>
                <a:uLnTx/>
                <a:uFillTx/>
                <a:latin typeface="Arial" panose="020B0604020202020204" pitchFamily="34" charset="0"/>
                <a:cs typeface="Arial" panose="020B0604020202020204" pitchFamily="34" charset="0"/>
                <a:sym typeface="Arial"/>
              </a:rPr>
              <a:t>RECCo</a:t>
            </a:r>
            <a:r>
              <a:rPr kumimoji="0" lang="en-US" sz="1600" b="0" i="0" u="none" strike="noStrike" kern="120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 Newsletter.</a:t>
            </a:r>
          </a:p>
          <a:p>
            <a:pPr marL="0" marR="0" lvl="0" indent="0" algn="l" defTabSz="914400" rtl="0" eaLnBrk="1" fontAlgn="auto" latinLnBrk="0" hangingPunct="1">
              <a:lnSpc>
                <a:spcPts val="1820"/>
              </a:lnSpc>
              <a:spcBef>
                <a:spcPts val="1000"/>
              </a:spcBef>
              <a:spcAft>
                <a:spcPts val="0"/>
              </a:spcAft>
              <a:buClrTx/>
              <a:buSzTx/>
              <a:buFont typeface="Arial" panose="020B0604020202020204" pitchFamily="34" charset="0"/>
              <a:buNone/>
              <a:tabLst/>
              <a:defRPr/>
            </a:pPr>
            <a:endParaRPr kumimoji="0" lang="en-US" sz="1600" b="0" i="0" u="none" strike="noStrike" kern="120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ts val="1820"/>
              </a:lnSpc>
              <a:spcBef>
                <a:spcPts val="1000"/>
              </a:spcBef>
              <a:spcAft>
                <a:spcPts val="0"/>
              </a:spcAft>
              <a:buClrTx/>
              <a:buSzTx/>
              <a:buFont typeface="Arial" panose="020B0604020202020204" pitchFamily="34" charset="0"/>
              <a:buNone/>
              <a:tabLst/>
              <a:defRPr/>
            </a:pPr>
            <a:r>
              <a:rPr kumimoji="0" lang="en-US" sz="1600" b="0" i="0" u="none" strike="noStrike" kern="120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If you have any questions, get in touch:</a:t>
            </a:r>
            <a:endParaRPr kumimoji="0" lang="en-US" sz="1600" b="1" i="0" u="none" strike="noStrike" kern="120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2739240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9353D-87D5-860C-688E-EAA4BBF880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EBBC5C-7D98-3199-8A8D-0042A6D4DB48}"/>
              </a:ext>
            </a:extLst>
          </p:cNvPr>
          <p:cNvSpPr>
            <a:spLocks noGrp="1"/>
          </p:cNvSpPr>
          <p:nvPr>
            <p:ph type="title"/>
          </p:nvPr>
        </p:nvSpPr>
        <p:spPr>
          <a:xfrm>
            <a:off x="3959098" y="2277362"/>
            <a:ext cx="7315454" cy="2303275"/>
          </a:xfrm>
        </p:spPr>
        <p:txBody>
          <a:bodyPr>
            <a:normAutofit/>
          </a:bodyPr>
          <a:lstStyle/>
          <a:p>
            <a:r>
              <a:rPr lang="en-GB" sz="2700">
                <a:cs typeface="Roboto" panose="02000000000000000000" pitchFamily="2" charset="0"/>
              </a:rPr>
              <a:t>5. Key callouts</a:t>
            </a:r>
            <a:br>
              <a:rPr lang="en-GB"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6C8507E1-E4CE-23F3-2A09-7B978BF3F761}"/>
              </a:ext>
            </a:extLst>
          </p:cNvPr>
          <p:cNvSpPr>
            <a:spLocks noGrp="1"/>
          </p:cNvSpPr>
          <p:nvPr>
            <p:ph type="body" sz="quarter" idx="10"/>
          </p:nvPr>
        </p:nvSpPr>
        <p:spPr/>
        <p:txBody>
          <a:bodyPr>
            <a:normAutofit/>
          </a:bodyPr>
          <a:lstStyle/>
          <a:p>
            <a:r>
              <a:rPr lang="en-GB" sz="2400" b="1">
                <a:latin typeface="Arial" panose="020B0604020202020204" pitchFamily="34" charset="0"/>
                <a:cs typeface="Arial" panose="020B0604020202020204" pitchFamily="34" charset="0"/>
              </a:rPr>
              <a:t>Code manager</a:t>
            </a:r>
            <a:endParaRPr lang="en-GB"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7800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295A1-CD83-28E3-9507-17BBE5F54BF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DBD4D68-D84A-B493-5A81-1C20ABF6E9A5}"/>
              </a:ext>
            </a:extLst>
          </p:cNvPr>
          <p:cNvSpPr>
            <a:spLocks noGrp="1"/>
          </p:cNvSpPr>
          <p:nvPr>
            <p:ph type="title"/>
          </p:nvPr>
        </p:nvSpPr>
        <p:spPr/>
        <p:txBody>
          <a:bodyPr/>
          <a:lstStyle/>
          <a:p>
            <a:r>
              <a:rPr lang="en-GB"/>
              <a:t>Key callouts - April</a:t>
            </a:r>
          </a:p>
        </p:txBody>
      </p:sp>
      <p:graphicFrame>
        <p:nvGraphicFramePr>
          <p:cNvPr id="2" name="Content Placeholder 1">
            <a:extLst>
              <a:ext uri="{FF2B5EF4-FFF2-40B4-BE49-F238E27FC236}">
                <a16:creationId xmlns:a16="http://schemas.microsoft.com/office/drawing/2014/main" id="{994BCC54-2881-217C-15D3-CB6398B17960}"/>
              </a:ext>
            </a:extLst>
          </p:cNvPr>
          <p:cNvGraphicFramePr>
            <a:graphicFrameLocks noGrp="1"/>
          </p:cNvGraphicFramePr>
          <p:nvPr>
            <p:ph sz="quarter" idx="10"/>
            <p:extLst>
              <p:ext uri="{D42A27DB-BD31-4B8C-83A1-F6EECF244321}">
                <p14:modId xmlns:p14="http://schemas.microsoft.com/office/powerpoint/2010/main" val="293896096"/>
              </p:ext>
            </p:extLst>
          </p:nvPr>
        </p:nvGraphicFramePr>
        <p:xfrm>
          <a:off x="838199" y="1399150"/>
          <a:ext cx="9688973" cy="4942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61217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8FD73-A1AD-0A7C-C46D-97FC9414D685}"/>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AD4F407A-28E8-2C4D-DC34-B990349B5B8F}"/>
              </a:ext>
            </a:extLst>
          </p:cNvPr>
          <p:cNvSpPr txBox="1">
            <a:spLocks noGrp="1"/>
          </p:cNvSpPr>
          <p:nvPr>
            <p:ph type="title"/>
          </p:nvPr>
        </p:nvSpPr>
        <p:spPr/>
        <p:txBody>
          <a:bodyPr>
            <a:normAutofit/>
          </a:bodyPr>
          <a:lstStyle/>
          <a:p>
            <a:r>
              <a:rPr lang="en-GB"/>
              <a:t>Information Request</a:t>
            </a:r>
            <a:endParaRPr lang="en-GB">
              <a:latin typeface="Roboto"/>
              <a:ea typeface="Roboto"/>
              <a:cs typeface="Roboto"/>
            </a:endParaRPr>
          </a:p>
        </p:txBody>
      </p:sp>
      <p:graphicFrame>
        <p:nvGraphicFramePr>
          <p:cNvPr id="3" name="Table 4">
            <a:extLst>
              <a:ext uri="{FF2B5EF4-FFF2-40B4-BE49-F238E27FC236}">
                <a16:creationId xmlns:a16="http://schemas.microsoft.com/office/drawing/2014/main" id="{9BF1D9D5-62A4-E7A1-ABB8-8BE8C307A27A}"/>
              </a:ext>
            </a:extLst>
          </p:cNvPr>
          <p:cNvGraphicFramePr>
            <a:graphicFrameLocks noGrp="1"/>
          </p:cNvGraphicFramePr>
          <p:nvPr>
            <p:extLst>
              <p:ext uri="{D42A27DB-BD31-4B8C-83A1-F6EECF244321}">
                <p14:modId xmlns:p14="http://schemas.microsoft.com/office/powerpoint/2010/main" val="1085119489"/>
              </p:ext>
            </p:extLst>
          </p:nvPr>
        </p:nvGraphicFramePr>
        <p:xfrm>
          <a:off x="529087" y="1318548"/>
          <a:ext cx="10640358" cy="4623086"/>
        </p:xfrm>
        <a:graphic>
          <a:graphicData uri="http://schemas.openxmlformats.org/drawingml/2006/table">
            <a:tbl>
              <a:tblPr firstRow="1" bandRow="1">
                <a:tableStyleId>{F5AB1C69-6EDB-4FF4-983F-18BD219EF322}</a:tableStyleId>
              </a:tblPr>
              <a:tblGrid>
                <a:gridCol w="6373158">
                  <a:extLst>
                    <a:ext uri="{9D8B030D-6E8A-4147-A177-3AD203B41FA5}">
                      <a16:colId xmlns:a16="http://schemas.microsoft.com/office/drawing/2014/main" val="1487220180"/>
                    </a:ext>
                  </a:extLst>
                </a:gridCol>
                <a:gridCol w="1700981">
                  <a:extLst>
                    <a:ext uri="{9D8B030D-6E8A-4147-A177-3AD203B41FA5}">
                      <a16:colId xmlns:a16="http://schemas.microsoft.com/office/drawing/2014/main" val="2943314336"/>
                    </a:ext>
                  </a:extLst>
                </a:gridCol>
                <a:gridCol w="1455174">
                  <a:extLst>
                    <a:ext uri="{9D8B030D-6E8A-4147-A177-3AD203B41FA5}">
                      <a16:colId xmlns:a16="http://schemas.microsoft.com/office/drawing/2014/main" val="2718673687"/>
                    </a:ext>
                  </a:extLst>
                </a:gridCol>
                <a:gridCol w="1111045">
                  <a:extLst>
                    <a:ext uri="{9D8B030D-6E8A-4147-A177-3AD203B41FA5}">
                      <a16:colId xmlns:a16="http://schemas.microsoft.com/office/drawing/2014/main" val="3273080414"/>
                    </a:ext>
                  </a:extLst>
                </a:gridCol>
              </a:tblGrid>
              <a:tr h="874046">
                <a:tc>
                  <a:txBody>
                    <a:bodyPr/>
                    <a:lstStyle/>
                    <a:p>
                      <a:r>
                        <a:rPr lang="en-GB" sz="2000">
                          <a:latin typeface="Roboto" panose="02000000000000000000" pitchFamily="2" charset="0"/>
                          <a:ea typeface="Roboto" panose="02000000000000000000" pitchFamily="2" charset="0"/>
                          <a:cs typeface="Roboto" panose="02000000000000000000" pitchFamily="2" charset="0"/>
                          <a:hlinkClick r:id="rId2">
                            <a:extLst>
                              <a:ext uri="{A12FA001-AC4F-418D-AE19-62706E023703}">
                                <ahyp:hlinkClr xmlns:ahyp="http://schemas.microsoft.com/office/drawing/2018/hyperlinkcolor" val="tx"/>
                              </a:ext>
                            </a:extLst>
                          </a:hlinkClick>
                        </a:rPr>
                        <a:t>I0228 ‘ECOES API for Export MPAN Creation at Scale</a:t>
                      </a:r>
                      <a:r>
                        <a:rPr lang="en-GB" sz="2000">
                          <a:latin typeface="Roboto" panose="02000000000000000000" pitchFamily="2" charset="0"/>
                          <a:ea typeface="Roboto" panose="02000000000000000000" pitchFamily="2" charset="0"/>
                          <a:cs typeface="Roboto" panose="02000000000000000000" pitchFamily="2" charset="0"/>
                        </a:rPr>
                        <a:t>’ </a:t>
                      </a: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REC Parties / Market Participants</a:t>
                      </a: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Data Specification Impacts</a:t>
                      </a: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Response Deadline</a:t>
                      </a:r>
                    </a:p>
                  </a:txBody>
                  <a:tcPr>
                    <a:solidFill>
                      <a:srgbClr val="70ADA3"/>
                    </a:solidFill>
                  </a:tcPr>
                </a:tc>
                <a:extLst>
                  <a:ext uri="{0D108BD9-81ED-4DB2-BD59-A6C34878D82A}">
                    <a16:rowId xmlns:a16="http://schemas.microsoft.com/office/drawing/2014/main" val="2590218517"/>
                  </a:ext>
                </a:extLst>
              </a:tr>
              <a:tr h="3474624">
                <a:tc>
                  <a:txBody>
                    <a:bodyPr/>
                    <a:lstStyle/>
                    <a:p>
                      <a:pPr marL="285750" lvl="0" indent="-285750">
                        <a:buFont typeface="Arial" panose="020B0604020202020204" pitchFamily="34" charset="0"/>
                        <a:buChar char="•"/>
                      </a:pPr>
                      <a:endParaRPr lang="en-GB" sz="1600">
                        <a:latin typeface="Roboto" panose="02000000000000000000" pitchFamily="2" charset="0"/>
                        <a:ea typeface="Roboto" panose="02000000000000000000" pitchFamily="2" charset="0"/>
                        <a:cs typeface="Roboto" panose="02000000000000000000" pitchFamily="2" charset="0"/>
                      </a:endParaRPr>
                    </a:p>
                    <a:p>
                      <a:pPr marL="285750" lvl="0" indent="-285750">
                        <a:buFont typeface="Arial" panose="020B0604020202020204" pitchFamily="34" charset="0"/>
                        <a:buChar char="•"/>
                      </a:pPr>
                      <a:r>
                        <a:rPr lang="en-GB" sz="1600">
                          <a:latin typeface="Arial" panose="020B0604020202020204" pitchFamily="34" charset="0"/>
                          <a:ea typeface="Roboto" panose="02000000000000000000" pitchFamily="2" charset="0"/>
                          <a:cs typeface="Arial" panose="020B0604020202020204" pitchFamily="34" charset="0"/>
                        </a:rPr>
                        <a:t>Electricity Suppliers believe there is a significant bottleneck to Export Metering Point creation.</a:t>
                      </a:r>
                    </a:p>
                    <a:p>
                      <a:pPr marL="285750" lvl="0" indent="-285750">
                        <a:buFont typeface="Arial" panose="020B0604020202020204" pitchFamily="34" charset="0"/>
                        <a:buChar char="•"/>
                      </a:pPr>
                      <a:endParaRPr lang="en-GB" sz="1600">
                        <a:latin typeface="Arial" panose="020B0604020202020204" pitchFamily="34" charset="0"/>
                        <a:ea typeface="Roboto" panose="02000000000000000000" pitchFamily="2" charset="0"/>
                        <a:cs typeface="Arial" panose="020B0604020202020204" pitchFamily="34" charset="0"/>
                      </a:endParaRPr>
                    </a:p>
                    <a:p>
                      <a:pPr marL="285750" lvl="0" indent="-285750">
                        <a:buFont typeface="Arial" panose="020B0604020202020204" pitchFamily="34" charset="0"/>
                        <a:buChar char="•"/>
                      </a:pPr>
                      <a:r>
                        <a:rPr lang="en-GB" sz="1600">
                          <a:latin typeface="Arial" panose="020B0604020202020204" pitchFamily="34" charset="0"/>
                          <a:ea typeface="Roboto" panose="02000000000000000000" pitchFamily="2" charset="0"/>
                          <a:cs typeface="Arial" panose="020B0604020202020204" pitchFamily="34" charset="0"/>
                        </a:rPr>
                        <a:t>More difficult to offer Export smart products to a wider audience of Consumer and scale low-carbon technology. </a:t>
                      </a:r>
                    </a:p>
                    <a:p>
                      <a:pPr marL="285750" lvl="0" indent="-285750">
                        <a:buFont typeface="Arial" panose="020B0604020202020204" pitchFamily="34" charset="0"/>
                        <a:buChar char="•"/>
                      </a:pPr>
                      <a:endParaRPr lang="en-GB" sz="1600">
                        <a:latin typeface="Arial" panose="020B0604020202020204" pitchFamily="34" charset="0"/>
                        <a:ea typeface="Roboto" panose="02000000000000000000" pitchFamily="2" charset="0"/>
                        <a:cs typeface="Arial" panose="020B0604020202020204" pitchFamily="34" charset="0"/>
                      </a:endParaRPr>
                    </a:p>
                    <a:p>
                      <a:pPr marL="285750" lvl="0" indent="-285750">
                        <a:buFont typeface="Arial" panose="020B0604020202020204" pitchFamily="34" charset="0"/>
                        <a:buChar char="•"/>
                      </a:pPr>
                      <a:r>
                        <a:rPr lang="en-GB" sz="1600">
                          <a:latin typeface="Arial" panose="020B0604020202020204" pitchFamily="34" charset="0"/>
                          <a:ea typeface="Roboto" panose="02000000000000000000" pitchFamily="2" charset="0"/>
                          <a:cs typeface="Arial" panose="020B0604020202020204" pitchFamily="34" charset="0"/>
                        </a:rPr>
                        <a:t>The most effective solution is an API within the Electricity Enquiry Service (EES) that allows the Electricity Supplier to request the creation of an Export Metering Point.</a:t>
                      </a:r>
                    </a:p>
                    <a:p>
                      <a:pPr marL="285750" lvl="0" indent="-285750">
                        <a:buFont typeface="Arial" panose="020B0604020202020204" pitchFamily="34" charset="0"/>
                        <a:buChar char="•"/>
                      </a:pPr>
                      <a:endParaRPr lang="en-GB" sz="1600">
                        <a:latin typeface="Arial" panose="020B0604020202020204" pitchFamily="34" charset="0"/>
                        <a:ea typeface="Roboto" panose="02000000000000000000" pitchFamily="2" charset="0"/>
                        <a:cs typeface="Arial" panose="020B0604020202020204" pitchFamily="34" charset="0"/>
                      </a:endParaRPr>
                    </a:p>
                    <a:p>
                      <a:pPr marL="285750" lvl="0" indent="-285750">
                        <a:buFont typeface="Arial" panose="020B0604020202020204" pitchFamily="34" charset="0"/>
                        <a:buChar char="•"/>
                      </a:pPr>
                      <a:r>
                        <a:rPr lang="en-GB" sz="1600">
                          <a:latin typeface="Arial" panose="020B0604020202020204" pitchFamily="34" charset="0"/>
                          <a:ea typeface="Roboto" panose="02000000000000000000" pitchFamily="2" charset="0"/>
                          <a:cs typeface="Arial" panose="020B0604020202020204" pitchFamily="34" charset="0"/>
                        </a:rPr>
                        <a:t>The purpose of this Information Request is for the Code Manager to gather information from Energy Suppliers, to establish if there is a long-term use case for this API or whether it is limited to the end of the FIT scheme. </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Energy Suppliers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08 May</a:t>
                      </a:r>
                    </a:p>
                  </a:txBody>
                  <a:tcPr anchor="ctr">
                    <a:solidFill>
                      <a:srgbClr val="CFE3DF"/>
                    </a:solidFill>
                  </a:tcPr>
                </a:tc>
                <a:extLst>
                  <a:ext uri="{0D108BD9-81ED-4DB2-BD59-A6C34878D82A}">
                    <a16:rowId xmlns:a16="http://schemas.microsoft.com/office/drawing/2014/main" val="832764409"/>
                  </a:ext>
                </a:extLst>
              </a:tr>
            </a:tbl>
          </a:graphicData>
        </a:graphic>
      </p:graphicFrame>
    </p:spTree>
    <p:extLst>
      <p:ext uri="{BB962C8B-B14F-4D97-AF65-F5344CB8AC3E}">
        <p14:creationId xmlns:p14="http://schemas.microsoft.com/office/powerpoint/2010/main" val="36363343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43E7C-0AE5-1E11-F03F-84AB12419DE7}"/>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578FC854-7FA7-16CB-2D80-4BB6D3AF56E9}"/>
              </a:ext>
            </a:extLst>
          </p:cNvPr>
          <p:cNvSpPr txBox="1">
            <a:spLocks noGrp="1"/>
          </p:cNvSpPr>
          <p:nvPr>
            <p:ph type="title"/>
          </p:nvPr>
        </p:nvSpPr>
        <p:spPr/>
        <p:txBody>
          <a:bodyPr>
            <a:normAutofit/>
          </a:bodyPr>
          <a:lstStyle/>
          <a:p>
            <a:r>
              <a:rPr lang="en-GB"/>
              <a:t>Information Request</a:t>
            </a:r>
            <a:endParaRPr lang="en-GB">
              <a:latin typeface="Roboto"/>
              <a:ea typeface="Roboto"/>
              <a:cs typeface="Roboto"/>
            </a:endParaRPr>
          </a:p>
        </p:txBody>
      </p:sp>
      <p:graphicFrame>
        <p:nvGraphicFramePr>
          <p:cNvPr id="3" name="Table 4">
            <a:extLst>
              <a:ext uri="{FF2B5EF4-FFF2-40B4-BE49-F238E27FC236}">
                <a16:creationId xmlns:a16="http://schemas.microsoft.com/office/drawing/2014/main" id="{7B164381-567C-E344-5EA0-9DD2DB0530E0}"/>
              </a:ext>
            </a:extLst>
          </p:cNvPr>
          <p:cNvGraphicFramePr>
            <a:graphicFrameLocks noGrp="1"/>
          </p:cNvGraphicFramePr>
          <p:nvPr>
            <p:extLst>
              <p:ext uri="{D42A27DB-BD31-4B8C-83A1-F6EECF244321}">
                <p14:modId xmlns:p14="http://schemas.microsoft.com/office/powerpoint/2010/main" val="2898455406"/>
              </p:ext>
            </p:extLst>
          </p:nvPr>
        </p:nvGraphicFramePr>
        <p:xfrm>
          <a:off x="525172" y="1338211"/>
          <a:ext cx="10683602" cy="4717612"/>
        </p:xfrm>
        <a:graphic>
          <a:graphicData uri="http://schemas.openxmlformats.org/drawingml/2006/table">
            <a:tbl>
              <a:tblPr firstRow="1" bandRow="1">
                <a:tableStyleId>{F5AB1C69-6EDB-4FF4-983F-18BD219EF322}</a:tableStyleId>
              </a:tblPr>
              <a:tblGrid>
                <a:gridCol w="6277124">
                  <a:extLst>
                    <a:ext uri="{9D8B030D-6E8A-4147-A177-3AD203B41FA5}">
                      <a16:colId xmlns:a16="http://schemas.microsoft.com/office/drawing/2014/main" val="1487220180"/>
                    </a:ext>
                  </a:extLst>
                </a:gridCol>
                <a:gridCol w="1708524">
                  <a:extLst>
                    <a:ext uri="{9D8B030D-6E8A-4147-A177-3AD203B41FA5}">
                      <a16:colId xmlns:a16="http://schemas.microsoft.com/office/drawing/2014/main" val="2943314336"/>
                    </a:ext>
                  </a:extLst>
                </a:gridCol>
                <a:gridCol w="1425677">
                  <a:extLst>
                    <a:ext uri="{9D8B030D-6E8A-4147-A177-3AD203B41FA5}">
                      <a16:colId xmlns:a16="http://schemas.microsoft.com/office/drawing/2014/main" val="2718673687"/>
                    </a:ext>
                  </a:extLst>
                </a:gridCol>
                <a:gridCol w="1272277">
                  <a:extLst>
                    <a:ext uri="{9D8B030D-6E8A-4147-A177-3AD203B41FA5}">
                      <a16:colId xmlns:a16="http://schemas.microsoft.com/office/drawing/2014/main" val="3273080414"/>
                    </a:ext>
                  </a:extLst>
                </a:gridCol>
              </a:tblGrid>
              <a:tr h="750011">
                <a:tc>
                  <a:txBody>
                    <a:bodyPr/>
                    <a:lstStyle/>
                    <a:p>
                      <a:r>
                        <a:rPr lang="en-GB" sz="2000">
                          <a:solidFill>
                            <a:schemeClr val="bg1"/>
                          </a:solidFill>
                          <a:latin typeface="Roboto" panose="02000000000000000000" pitchFamily="2" charset="0"/>
                          <a:ea typeface="Roboto" panose="02000000000000000000" pitchFamily="2" charset="0"/>
                          <a:cs typeface="Roboto" panose="02000000000000000000" pitchFamily="2" charset="0"/>
                          <a:hlinkClick r:id="rId3">
                            <a:extLst>
                              <a:ext uri="{A12FA001-AC4F-418D-AE19-62706E023703}">
                                <ahyp:hlinkClr xmlns:ahyp="http://schemas.microsoft.com/office/drawing/2018/hyperlinkcolor" val="tx"/>
                              </a:ext>
                            </a:extLst>
                          </a:hlinkClick>
                        </a:rPr>
                        <a:t>I0314 – Crossed Meters Process: Clarifications and Support</a:t>
                      </a:r>
                      <a:endParaRPr lang="en-GB" sz="2000">
                        <a:solidFill>
                          <a:schemeClr val="bg1"/>
                        </a:solidFill>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REC Parties / Market Participants</a:t>
                      </a: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Data Specification Impacts</a:t>
                      </a: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Response Deadline</a:t>
                      </a:r>
                    </a:p>
                  </a:txBody>
                  <a:tcPr>
                    <a:solidFill>
                      <a:srgbClr val="70ADA3"/>
                    </a:solidFill>
                  </a:tcPr>
                </a:tc>
                <a:extLst>
                  <a:ext uri="{0D108BD9-81ED-4DB2-BD59-A6C34878D82A}">
                    <a16:rowId xmlns:a16="http://schemas.microsoft.com/office/drawing/2014/main" val="2590218517"/>
                  </a:ext>
                </a:extLst>
              </a:tr>
              <a:tr h="3894652">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This Issue seeks to solve the gap between the documented REC Crossed Meters process and how it is being applied operationally.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I0314 seeks to ensure all Parties fully understand the process, apply it consistently, and have the support necessary to achieve timely, correct resolution of Crossed Meter cases.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The purpose of this Information Request is for the Code Manager to gather information from Parties, to establish the inconsistencies, gaps and ‘pain points’ of the Crossed Meters process as outlined in Schedule 30 Resolution of Consumer Facing Switching and Billing Issues.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To ensure full engagement, the Code Manager will treat all responses received as confidential. </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DNOs</a:t>
                      </a:r>
                    </a:p>
                    <a:p>
                      <a:r>
                        <a:rPr lang="en-GB" sz="1600">
                          <a:latin typeface="Arial" panose="020B0604020202020204" pitchFamily="34" charset="0"/>
                          <a:ea typeface="Roboto" panose="02000000000000000000" pitchFamily="2" charset="0"/>
                          <a:cs typeface="Arial" panose="020B0604020202020204" pitchFamily="34" charset="0"/>
                        </a:rPr>
                        <a:t>Energy Suppliers</a:t>
                      </a:r>
                    </a:p>
                    <a:p>
                      <a:r>
                        <a:rPr lang="en-GB" sz="1600">
                          <a:latin typeface="Arial" panose="020B0604020202020204" pitchFamily="34" charset="0"/>
                          <a:ea typeface="Roboto" panose="02000000000000000000" pitchFamily="2" charset="0"/>
                          <a:cs typeface="Arial" panose="020B0604020202020204" pitchFamily="34" charset="0"/>
                        </a:rPr>
                        <a:t>GTs</a:t>
                      </a:r>
                    </a:p>
                    <a:p>
                      <a:r>
                        <a:rPr lang="en-GB" sz="1600">
                          <a:latin typeface="Arial" panose="020B0604020202020204" pitchFamily="34" charset="0"/>
                          <a:ea typeface="Roboto" panose="02000000000000000000" pitchFamily="2" charset="0"/>
                          <a:cs typeface="Arial" panose="020B0604020202020204" pitchFamily="34" charset="0"/>
                        </a:rPr>
                        <a:t>MEMs</a:t>
                      </a:r>
                    </a:p>
                    <a:p>
                      <a:r>
                        <a:rPr lang="en-GB" sz="1600">
                          <a:latin typeface="Arial" panose="020B0604020202020204" pitchFamily="34" charset="0"/>
                          <a:ea typeface="Roboto" panose="02000000000000000000" pitchFamily="2" charset="0"/>
                          <a:cs typeface="Arial" panose="020B0604020202020204" pitchFamily="34" charset="0"/>
                        </a:rPr>
                        <a:t>TPIs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08 May</a:t>
                      </a:r>
                    </a:p>
                  </a:txBody>
                  <a:tcPr anchor="ctr">
                    <a:solidFill>
                      <a:srgbClr val="CFE3DF"/>
                    </a:solidFill>
                  </a:tcPr>
                </a:tc>
                <a:extLst>
                  <a:ext uri="{0D108BD9-81ED-4DB2-BD59-A6C34878D82A}">
                    <a16:rowId xmlns:a16="http://schemas.microsoft.com/office/drawing/2014/main" val="832764409"/>
                  </a:ext>
                </a:extLst>
              </a:tr>
            </a:tbl>
          </a:graphicData>
        </a:graphic>
      </p:graphicFrame>
    </p:spTree>
    <p:extLst>
      <p:ext uri="{BB962C8B-B14F-4D97-AF65-F5344CB8AC3E}">
        <p14:creationId xmlns:p14="http://schemas.microsoft.com/office/powerpoint/2010/main" val="41472786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7562F-30D2-8A99-DEE2-40D2A24FF214}"/>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F925786B-7338-8C18-2350-226111C4F617}"/>
              </a:ext>
            </a:extLst>
          </p:cNvPr>
          <p:cNvSpPr txBox="1">
            <a:spLocks noGrp="1"/>
          </p:cNvSpPr>
          <p:nvPr>
            <p:ph type="title"/>
          </p:nvPr>
        </p:nvSpPr>
        <p:spPr/>
        <p:txBody>
          <a:bodyPr>
            <a:normAutofit/>
          </a:bodyPr>
          <a:lstStyle/>
          <a:p>
            <a:pPr lvl="0"/>
            <a:r>
              <a:rPr lang="en-GB"/>
              <a:t>Consultations</a:t>
            </a:r>
            <a:endParaRPr lang="en-GB">
              <a:latin typeface="Roboto"/>
              <a:ea typeface="Roboto"/>
              <a:cs typeface="Roboto"/>
            </a:endParaRPr>
          </a:p>
        </p:txBody>
      </p:sp>
      <p:graphicFrame>
        <p:nvGraphicFramePr>
          <p:cNvPr id="3" name="Table 4">
            <a:extLst>
              <a:ext uri="{FF2B5EF4-FFF2-40B4-BE49-F238E27FC236}">
                <a16:creationId xmlns:a16="http://schemas.microsoft.com/office/drawing/2014/main" id="{BDD8E024-6325-3FC1-9AED-B9C3459B20F6}"/>
              </a:ext>
            </a:extLst>
          </p:cNvPr>
          <p:cNvGraphicFramePr>
            <a:graphicFrameLocks noGrp="1"/>
          </p:cNvGraphicFramePr>
          <p:nvPr>
            <p:extLst>
              <p:ext uri="{D42A27DB-BD31-4B8C-83A1-F6EECF244321}">
                <p14:modId xmlns:p14="http://schemas.microsoft.com/office/powerpoint/2010/main" val="1449307416"/>
              </p:ext>
            </p:extLst>
          </p:nvPr>
        </p:nvGraphicFramePr>
        <p:xfrm>
          <a:off x="336514" y="1455924"/>
          <a:ext cx="11645089" cy="4419600"/>
        </p:xfrm>
        <a:graphic>
          <a:graphicData uri="http://schemas.openxmlformats.org/drawingml/2006/table">
            <a:tbl>
              <a:tblPr firstRow="1" bandRow="1">
                <a:tableStyleId>{F5AB1C69-6EDB-4FF4-983F-18BD219EF322}</a:tableStyleId>
              </a:tblPr>
              <a:tblGrid>
                <a:gridCol w="4259137">
                  <a:extLst>
                    <a:ext uri="{9D8B030D-6E8A-4147-A177-3AD203B41FA5}">
                      <a16:colId xmlns:a16="http://schemas.microsoft.com/office/drawing/2014/main" val="1487220180"/>
                    </a:ext>
                  </a:extLst>
                </a:gridCol>
                <a:gridCol w="1300655">
                  <a:extLst>
                    <a:ext uri="{9D8B030D-6E8A-4147-A177-3AD203B41FA5}">
                      <a16:colId xmlns:a16="http://schemas.microsoft.com/office/drawing/2014/main" val="1062746157"/>
                    </a:ext>
                  </a:extLst>
                </a:gridCol>
                <a:gridCol w="2215056">
                  <a:extLst>
                    <a:ext uri="{9D8B030D-6E8A-4147-A177-3AD203B41FA5}">
                      <a16:colId xmlns:a16="http://schemas.microsoft.com/office/drawing/2014/main" val="2943314336"/>
                    </a:ext>
                  </a:extLst>
                </a:gridCol>
                <a:gridCol w="1300655">
                  <a:extLst>
                    <a:ext uri="{9D8B030D-6E8A-4147-A177-3AD203B41FA5}">
                      <a16:colId xmlns:a16="http://schemas.microsoft.com/office/drawing/2014/main" val="2718673687"/>
                    </a:ext>
                  </a:extLst>
                </a:gridCol>
                <a:gridCol w="1213945">
                  <a:extLst>
                    <a:ext uri="{9D8B030D-6E8A-4147-A177-3AD203B41FA5}">
                      <a16:colId xmlns:a16="http://schemas.microsoft.com/office/drawing/2014/main" val="3481473580"/>
                    </a:ext>
                  </a:extLst>
                </a:gridCol>
                <a:gridCol w="1355641">
                  <a:extLst>
                    <a:ext uri="{9D8B030D-6E8A-4147-A177-3AD203B41FA5}">
                      <a16:colId xmlns:a16="http://schemas.microsoft.com/office/drawing/2014/main" val="3273080414"/>
                    </a:ext>
                  </a:extLst>
                </a:gridCol>
              </a:tblGrid>
              <a:tr h="240982">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Change Proposal</a:t>
                      </a:r>
                    </a:p>
                  </a:txBody>
                  <a:tcPr>
                    <a:solidFill>
                      <a:srgbClr val="70ADA3"/>
                    </a:solidFill>
                  </a:tcPr>
                </a:tc>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Lead</a:t>
                      </a:r>
                    </a:p>
                  </a:txBody>
                  <a:tcPr>
                    <a:solidFill>
                      <a:srgbClr val="70ADA3"/>
                    </a:solidFill>
                  </a:tcPr>
                </a:tc>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REC Parties / Market Participants</a:t>
                      </a:r>
                    </a:p>
                  </a:txBody>
                  <a:tcPr>
                    <a:solidFill>
                      <a:srgbClr val="70ADA3"/>
                    </a:solidFill>
                  </a:tcPr>
                </a:tc>
                <a:tc gridSpan="2">
                  <a:txBody>
                    <a:bodyPr/>
                    <a:lstStyle/>
                    <a:p>
                      <a:r>
                        <a:rPr lang="en-GB" sz="1400">
                          <a:latin typeface="Roboto" panose="02000000000000000000" pitchFamily="2" charset="0"/>
                          <a:ea typeface="Roboto" panose="02000000000000000000" pitchFamily="2" charset="0"/>
                          <a:cs typeface="Roboto" panose="02000000000000000000" pitchFamily="2" charset="0"/>
                        </a:rPr>
                        <a:t>Data Specification Impacts</a:t>
                      </a:r>
                    </a:p>
                  </a:txBody>
                  <a:tcPr>
                    <a:solidFill>
                      <a:srgbClr val="70ADA3"/>
                    </a:solidFill>
                  </a:tcPr>
                </a:tc>
                <a:tc h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Response Deadline</a:t>
                      </a:r>
                    </a:p>
                  </a:txBody>
                  <a:tcPr>
                    <a:solidFill>
                      <a:srgbClr val="70ADA3"/>
                    </a:solidFill>
                  </a:tcPr>
                </a:tc>
                <a:extLst>
                  <a:ext uri="{0D108BD9-81ED-4DB2-BD59-A6C34878D82A}">
                    <a16:rowId xmlns:a16="http://schemas.microsoft.com/office/drawing/2014/main" val="2590218517"/>
                  </a:ext>
                </a:extLst>
              </a:tr>
              <a:tr h="240982">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solidFill>
                            <a:schemeClr val="bg1"/>
                          </a:solidFill>
                          <a:latin typeface="Roboto" panose="02000000000000000000" pitchFamily="2" charset="0"/>
                          <a:ea typeface="Roboto" panose="02000000000000000000" pitchFamily="2" charset="0"/>
                          <a:cs typeface="Roboto" panose="02000000000000000000" pitchFamily="2" charset="0"/>
                        </a:rPr>
                        <a:t>Impacted areas</a:t>
                      </a:r>
                    </a:p>
                  </a:txBody>
                  <a:tcPr>
                    <a:solidFill>
                      <a:srgbClr val="70ADA3"/>
                    </a:solidFill>
                  </a:tcPr>
                </a:tc>
                <a:tc>
                  <a:txBody>
                    <a:bodyPr/>
                    <a:lstStyle/>
                    <a:p>
                      <a:r>
                        <a:rPr lang="en-GB" sz="1600">
                          <a:solidFill>
                            <a:schemeClr val="bg1"/>
                          </a:solidFill>
                          <a:latin typeface="Roboto" panose="02000000000000000000" pitchFamily="2" charset="0"/>
                          <a:ea typeface="Roboto" panose="02000000000000000000" pitchFamily="2" charset="0"/>
                          <a:cs typeface="Roboto" panose="02000000000000000000" pitchFamily="2" charset="0"/>
                        </a:rPr>
                        <a:t>Impacted Parties</a:t>
                      </a: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extLst>
                  <a:ext uri="{0D108BD9-81ED-4DB2-BD59-A6C34878D82A}">
                    <a16:rowId xmlns:a16="http://schemas.microsoft.com/office/drawing/2014/main" val="2571238657"/>
                  </a:ext>
                </a:extLst>
              </a:tr>
              <a:tr h="0">
                <a:tc>
                  <a:txBody>
                    <a:bodyPr/>
                    <a:lstStyle/>
                    <a:p>
                      <a:r>
                        <a:rPr lang="en-GB" sz="1600" u="sng" kern="1200">
                          <a:solidFill>
                            <a:schemeClr val="dk1"/>
                          </a:solidFill>
                          <a:effectLst/>
                          <a:latin typeface="Arial" panose="020B0604020202020204" pitchFamily="34" charset="0"/>
                          <a:ea typeface="Roboto" panose="02000000000000000000" pitchFamily="2" charset="0"/>
                          <a:cs typeface="Arial" panose="020B0604020202020204" pitchFamily="34" charset="0"/>
                          <a:hlinkClick r:id="rId3"/>
                        </a:rPr>
                        <a:t>R0308 – Update CCSG </a:t>
                      </a:r>
                      <a:r>
                        <a:rPr lang="en-GB" sz="1600" u="sng" kern="1200" err="1">
                          <a:solidFill>
                            <a:schemeClr val="dk1"/>
                          </a:solidFill>
                          <a:effectLst/>
                          <a:latin typeface="Arial" panose="020B0604020202020204" pitchFamily="34" charset="0"/>
                          <a:ea typeface="Roboto" panose="02000000000000000000" pitchFamily="2" charset="0"/>
                          <a:cs typeface="Arial" panose="020B0604020202020204" pitchFamily="34" charset="0"/>
                          <a:hlinkClick r:id="rId3"/>
                        </a:rPr>
                        <a:t>ToRs</a:t>
                      </a:r>
                      <a:r>
                        <a:rPr lang="en-GB" sz="1600" u="sng" kern="1200">
                          <a:solidFill>
                            <a:schemeClr val="dk1"/>
                          </a:solidFill>
                          <a:effectLst/>
                          <a:latin typeface="Arial" panose="020B0604020202020204" pitchFamily="34" charset="0"/>
                          <a:ea typeface="Roboto" panose="02000000000000000000" pitchFamily="2" charset="0"/>
                          <a:cs typeface="Arial" panose="020B0604020202020204" pitchFamily="34" charset="0"/>
                          <a:hlinkClick r:id="rId3"/>
                        </a:rPr>
                        <a:t> to Include Cross-Code Prioritisation as per Code Reform</a:t>
                      </a:r>
                      <a:r>
                        <a:rPr lang="en-GB" sz="1600" u="none" strike="noStrike" kern="1200">
                          <a:solidFill>
                            <a:schemeClr val="dk1"/>
                          </a:solidFill>
                          <a:effectLst/>
                          <a:latin typeface="Arial" panose="020B0604020202020204" pitchFamily="34" charset="0"/>
                          <a:ea typeface="Roboto" panose="02000000000000000000" pitchFamily="2" charset="0"/>
                          <a:cs typeface="Arial" panose="020B0604020202020204" pitchFamily="34" charset="0"/>
                          <a:hlinkClick r:id="rId3"/>
                        </a:rPr>
                        <a:t> </a:t>
                      </a:r>
                      <a:endParaRPr lang="en-GB" sz="1600">
                        <a:effectLst/>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Mica Thomas</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All REC Parties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14 April</a:t>
                      </a:r>
                    </a:p>
                  </a:txBody>
                  <a:tcPr anchor="ctr">
                    <a:solidFill>
                      <a:srgbClr val="CFE3DF"/>
                    </a:solidFill>
                  </a:tcPr>
                </a:tc>
                <a:extLst>
                  <a:ext uri="{0D108BD9-81ED-4DB2-BD59-A6C34878D82A}">
                    <a16:rowId xmlns:a16="http://schemas.microsoft.com/office/drawing/2014/main" val="169708640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u="sng" kern="1200">
                          <a:solidFill>
                            <a:schemeClr val="dk1"/>
                          </a:solidFill>
                          <a:effectLst/>
                          <a:latin typeface="Arial" panose="020B0604020202020204" pitchFamily="34" charset="0"/>
                          <a:ea typeface="Roboto" panose="02000000000000000000" pitchFamily="2" charset="0"/>
                          <a:cs typeface="Arial" panose="020B0604020202020204" pitchFamily="34" charset="0"/>
                          <a:hlinkClick r:id="rId4"/>
                        </a:rPr>
                        <a:t>R0310 – Addition of Value 11 to Data Item J0418</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Flo Monea</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Data Collectors, MEMs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J0418</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Data Collectors, MEMs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14 April</a:t>
                      </a:r>
                    </a:p>
                  </a:txBody>
                  <a:tcPr anchor="ctr">
                    <a:solidFill>
                      <a:srgbClr val="CFE3DF"/>
                    </a:solidFill>
                  </a:tcPr>
                </a:tc>
                <a:extLst>
                  <a:ext uri="{0D108BD9-81ED-4DB2-BD59-A6C34878D82A}">
                    <a16:rowId xmlns:a16="http://schemas.microsoft.com/office/drawing/2014/main" val="124824040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hlinkClick r:id="rId5"/>
                        </a:rPr>
                        <a:t>R0178 – Improvements to CSS Business Process Logic</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James Hardy</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Energy Suppliers, DNOs, GTs, DCC</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Business Data Validation Rules (BDVR)</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CSS Users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21 April</a:t>
                      </a:r>
                    </a:p>
                  </a:txBody>
                  <a:tcPr anchor="ctr">
                    <a:solidFill>
                      <a:srgbClr val="CFE3DF"/>
                    </a:solidFill>
                  </a:tcPr>
                </a:tc>
                <a:extLst>
                  <a:ext uri="{0D108BD9-81ED-4DB2-BD59-A6C34878D82A}">
                    <a16:rowId xmlns:a16="http://schemas.microsoft.com/office/drawing/2014/main" val="326178477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hlinkClick r:id="rId6"/>
                        </a:rPr>
                        <a:t>R0261 – Addition of Export Flag in D0303 Flows</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Caroline Freimuller</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MOAs, MAPs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D0303</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MOAs, MAPs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21 April</a:t>
                      </a:r>
                    </a:p>
                  </a:txBody>
                  <a:tcPr anchor="ctr">
                    <a:solidFill>
                      <a:srgbClr val="CFE3DF"/>
                    </a:solidFill>
                  </a:tcPr>
                </a:tc>
                <a:extLst>
                  <a:ext uri="{0D108BD9-81ED-4DB2-BD59-A6C34878D82A}">
                    <a16:rowId xmlns:a16="http://schemas.microsoft.com/office/drawing/2014/main" val="266831246"/>
                  </a:ext>
                </a:extLst>
              </a:tr>
            </a:tbl>
          </a:graphicData>
        </a:graphic>
      </p:graphicFrame>
    </p:spTree>
    <p:extLst>
      <p:ext uri="{BB962C8B-B14F-4D97-AF65-F5344CB8AC3E}">
        <p14:creationId xmlns:p14="http://schemas.microsoft.com/office/powerpoint/2010/main" val="587200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2A0F5-CED3-E770-5FFF-7695596FAA3F}"/>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EFC31188-CF83-9354-E876-30859B850230}"/>
              </a:ext>
            </a:extLst>
          </p:cNvPr>
          <p:cNvSpPr txBox="1">
            <a:spLocks noGrp="1"/>
          </p:cNvSpPr>
          <p:nvPr>
            <p:ph type="title"/>
          </p:nvPr>
        </p:nvSpPr>
        <p:spPr/>
        <p:txBody>
          <a:bodyPr>
            <a:normAutofit/>
          </a:bodyPr>
          <a:lstStyle/>
          <a:p>
            <a:pPr lvl="0"/>
            <a:r>
              <a:rPr lang="en-GB"/>
              <a:t>Consultations</a:t>
            </a:r>
            <a:endParaRPr lang="en-GB">
              <a:latin typeface="Roboto"/>
              <a:ea typeface="Roboto"/>
              <a:cs typeface="Roboto"/>
            </a:endParaRPr>
          </a:p>
        </p:txBody>
      </p:sp>
      <p:graphicFrame>
        <p:nvGraphicFramePr>
          <p:cNvPr id="3" name="Table 4">
            <a:extLst>
              <a:ext uri="{FF2B5EF4-FFF2-40B4-BE49-F238E27FC236}">
                <a16:creationId xmlns:a16="http://schemas.microsoft.com/office/drawing/2014/main" id="{9BC724E9-EBFE-DCAA-F0E7-2F8F3CD6B200}"/>
              </a:ext>
            </a:extLst>
          </p:cNvPr>
          <p:cNvGraphicFramePr>
            <a:graphicFrameLocks noGrp="1"/>
          </p:cNvGraphicFramePr>
          <p:nvPr>
            <p:extLst>
              <p:ext uri="{D42A27DB-BD31-4B8C-83A1-F6EECF244321}">
                <p14:modId xmlns:p14="http://schemas.microsoft.com/office/powerpoint/2010/main" val="4258024121"/>
              </p:ext>
            </p:extLst>
          </p:nvPr>
        </p:nvGraphicFramePr>
        <p:xfrm>
          <a:off x="336514" y="1455924"/>
          <a:ext cx="11645089" cy="3596640"/>
        </p:xfrm>
        <a:graphic>
          <a:graphicData uri="http://schemas.openxmlformats.org/drawingml/2006/table">
            <a:tbl>
              <a:tblPr firstRow="1" bandRow="1">
                <a:tableStyleId>{F5AB1C69-6EDB-4FF4-983F-18BD219EF322}</a:tableStyleId>
              </a:tblPr>
              <a:tblGrid>
                <a:gridCol w="4259137">
                  <a:extLst>
                    <a:ext uri="{9D8B030D-6E8A-4147-A177-3AD203B41FA5}">
                      <a16:colId xmlns:a16="http://schemas.microsoft.com/office/drawing/2014/main" val="1487220180"/>
                    </a:ext>
                  </a:extLst>
                </a:gridCol>
                <a:gridCol w="1300655">
                  <a:extLst>
                    <a:ext uri="{9D8B030D-6E8A-4147-A177-3AD203B41FA5}">
                      <a16:colId xmlns:a16="http://schemas.microsoft.com/office/drawing/2014/main" val="1062746157"/>
                    </a:ext>
                  </a:extLst>
                </a:gridCol>
                <a:gridCol w="2215056">
                  <a:extLst>
                    <a:ext uri="{9D8B030D-6E8A-4147-A177-3AD203B41FA5}">
                      <a16:colId xmlns:a16="http://schemas.microsoft.com/office/drawing/2014/main" val="2943314336"/>
                    </a:ext>
                  </a:extLst>
                </a:gridCol>
                <a:gridCol w="1300655">
                  <a:extLst>
                    <a:ext uri="{9D8B030D-6E8A-4147-A177-3AD203B41FA5}">
                      <a16:colId xmlns:a16="http://schemas.microsoft.com/office/drawing/2014/main" val="2718673687"/>
                    </a:ext>
                  </a:extLst>
                </a:gridCol>
                <a:gridCol w="1213945">
                  <a:extLst>
                    <a:ext uri="{9D8B030D-6E8A-4147-A177-3AD203B41FA5}">
                      <a16:colId xmlns:a16="http://schemas.microsoft.com/office/drawing/2014/main" val="3481473580"/>
                    </a:ext>
                  </a:extLst>
                </a:gridCol>
                <a:gridCol w="1355641">
                  <a:extLst>
                    <a:ext uri="{9D8B030D-6E8A-4147-A177-3AD203B41FA5}">
                      <a16:colId xmlns:a16="http://schemas.microsoft.com/office/drawing/2014/main" val="3273080414"/>
                    </a:ext>
                  </a:extLst>
                </a:gridCol>
              </a:tblGrid>
              <a:tr h="240982">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Change Proposal</a:t>
                      </a:r>
                    </a:p>
                  </a:txBody>
                  <a:tcPr>
                    <a:solidFill>
                      <a:srgbClr val="70ADA3"/>
                    </a:solidFill>
                  </a:tcPr>
                </a:tc>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Lead</a:t>
                      </a:r>
                    </a:p>
                  </a:txBody>
                  <a:tcPr>
                    <a:solidFill>
                      <a:srgbClr val="70ADA3"/>
                    </a:solidFill>
                  </a:tcPr>
                </a:tc>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REC Parties / Market Participants</a:t>
                      </a:r>
                    </a:p>
                  </a:txBody>
                  <a:tcPr>
                    <a:solidFill>
                      <a:srgbClr val="70ADA3"/>
                    </a:solidFill>
                  </a:tcPr>
                </a:tc>
                <a:tc gridSpan="2">
                  <a:txBody>
                    <a:bodyPr/>
                    <a:lstStyle/>
                    <a:p>
                      <a:r>
                        <a:rPr lang="en-GB" sz="1400">
                          <a:latin typeface="Roboto" panose="02000000000000000000" pitchFamily="2" charset="0"/>
                          <a:ea typeface="Roboto" panose="02000000000000000000" pitchFamily="2" charset="0"/>
                          <a:cs typeface="Roboto" panose="02000000000000000000" pitchFamily="2" charset="0"/>
                        </a:rPr>
                        <a:t>Data Specification Impacts</a:t>
                      </a:r>
                    </a:p>
                  </a:txBody>
                  <a:tcPr>
                    <a:solidFill>
                      <a:srgbClr val="70ADA3"/>
                    </a:solidFill>
                  </a:tcPr>
                </a:tc>
                <a:tc h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Response Deadline</a:t>
                      </a:r>
                    </a:p>
                  </a:txBody>
                  <a:tcPr>
                    <a:solidFill>
                      <a:srgbClr val="70ADA3"/>
                    </a:solidFill>
                  </a:tcPr>
                </a:tc>
                <a:extLst>
                  <a:ext uri="{0D108BD9-81ED-4DB2-BD59-A6C34878D82A}">
                    <a16:rowId xmlns:a16="http://schemas.microsoft.com/office/drawing/2014/main" val="2590218517"/>
                  </a:ext>
                </a:extLst>
              </a:tr>
              <a:tr h="240982">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solidFill>
                            <a:schemeClr val="bg1"/>
                          </a:solidFill>
                          <a:latin typeface="Roboto" panose="02000000000000000000" pitchFamily="2" charset="0"/>
                          <a:ea typeface="Roboto" panose="02000000000000000000" pitchFamily="2" charset="0"/>
                          <a:cs typeface="Roboto" panose="02000000000000000000" pitchFamily="2" charset="0"/>
                        </a:rPr>
                        <a:t>Impacted areas</a:t>
                      </a:r>
                    </a:p>
                  </a:txBody>
                  <a:tcPr>
                    <a:solidFill>
                      <a:srgbClr val="70ADA3"/>
                    </a:solidFill>
                  </a:tcPr>
                </a:tc>
                <a:tc>
                  <a:txBody>
                    <a:bodyPr/>
                    <a:lstStyle/>
                    <a:p>
                      <a:r>
                        <a:rPr lang="en-GB" sz="1600">
                          <a:solidFill>
                            <a:schemeClr val="bg1"/>
                          </a:solidFill>
                          <a:latin typeface="Roboto" panose="02000000000000000000" pitchFamily="2" charset="0"/>
                          <a:ea typeface="Roboto" panose="02000000000000000000" pitchFamily="2" charset="0"/>
                          <a:cs typeface="Roboto" panose="02000000000000000000" pitchFamily="2" charset="0"/>
                        </a:rPr>
                        <a:t>Impacted Parties</a:t>
                      </a: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extLst>
                  <a:ext uri="{0D108BD9-81ED-4DB2-BD59-A6C34878D82A}">
                    <a16:rowId xmlns:a16="http://schemas.microsoft.com/office/drawing/2014/main" val="257123865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hlinkClick r:id="rId2"/>
                        </a:rPr>
                        <a:t>R0300 – Amendments to D0312 to Align with BSC CP1622</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Caroline Freimuller</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Electricity Suppliers, ERDA, MOAs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D0312</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Electricity Suppliers, ERDA, MOAs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21 April</a:t>
                      </a:r>
                    </a:p>
                  </a:txBody>
                  <a:tcPr anchor="ctr">
                    <a:solidFill>
                      <a:srgbClr val="CFE3DF"/>
                    </a:solidFill>
                  </a:tcPr>
                </a:tc>
                <a:extLst>
                  <a:ext uri="{0D108BD9-81ED-4DB2-BD59-A6C34878D82A}">
                    <a16:rowId xmlns:a16="http://schemas.microsoft.com/office/drawing/2014/main" val="282640777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hlinkClick r:id="rId3"/>
                        </a:rPr>
                        <a:t>R0311 – CoMCoP 2-year Audit Cycles</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Francine Peyroux-Sissoko</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Metering Equipment Managers (MEMs), AMR Service Providers (ASP)</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01 May</a:t>
                      </a:r>
                    </a:p>
                  </a:txBody>
                  <a:tcPr anchor="ctr">
                    <a:solidFill>
                      <a:srgbClr val="CFE3DF"/>
                    </a:solidFill>
                  </a:tcPr>
                </a:tc>
                <a:extLst>
                  <a:ext uri="{0D108BD9-81ED-4DB2-BD59-A6C34878D82A}">
                    <a16:rowId xmlns:a16="http://schemas.microsoft.com/office/drawing/2014/main" val="394831557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hlinkClick r:id="rId4"/>
                        </a:rPr>
                        <a:t>R0207 – Import / Export MOA Charging Clarification</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Holly Law</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Energy Suppliers, MOAs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01 May</a:t>
                      </a:r>
                    </a:p>
                  </a:txBody>
                  <a:tcPr anchor="ctr">
                    <a:solidFill>
                      <a:srgbClr val="CFE3DF"/>
                    </a:solidFill>
                  </a:tcPr>
                </a:tc>
                <a:extLst>
                  <a:ext uri="{0D108BD9-81ED-4DB2-BD59-A6C34878D82A}">
                    <a16:rowId xmlns:a16="http://schemas.microsoft.com/office/drawing/2014/main" val="1864955982"/>
                  </a:ext>
                </a:extLst>
              </a:tr>
            </a:tbl>
          </a:graphicData>
        </a:graphic>
      </p:graphicFrame>
    </p:spTree>
    <p:extLst>
      <p:ext uri="{BB962C8B-B14F-4D97-AF65-F5344CB8AC3E}">
        <p14:creationId xmlns:p14="http://schemas.microsoft.com/office/powerpoint/2010/main" val="32023495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607E1-5AC8-1514-72DC-91AE03362377}"/>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972FB7AC-AAC0-6447-9ED3-A6AF6770C440}"/>
              </a:ext>
            </a:extLst>
          </p:cNvPr>
          <p:cNvSpPr txBox="1">
            <a:spLocks noGrp="1"/>
          </p:cNvSpPr>
          <p:nvPr>
            <p:ph type="title"/>
          </p:nvPr>
        </p:nvSpPr>
        <p:spPr/>
        <p:txBody>
          <a:bodyPr>
            <a:normAutofit/>
          </a:bodyPr>
          <a:lstStyle/>
          <a:p>
            <a:pPr lvl="0"/>
            <a:r>
              <a:rPr lang="en-GB"/>
              <a:t>Consultations</a:t>
            </a:r>
            <a:endParaRPr lang="en-GB">
              <a:latin typeface="Roboto"/>
              <a:ea typeface="Roboto"/>
              <a:cs typeface="Roboto"/>
            </a:endParaRPr>
          </a:p>
        </p:txBody>
      </p:sp>
      <p:graphicFrame>
        <p:nvGraphicFramePr>
          <p:cNvPr id="3" name="Table 4">
            <a:extLst>
              <a:ext uri="{FF2B5EF4-FFF2-40B4-BE49-F238E27FC236}">
                <a16:creationId xmlns:a16="http://schemas.microsoft.com/office/drawing/2014/main" id="{E2A734B3-1414-D828-3E1B-FE575ECEE908}"/>
              </a:ext>
            </a:extLst>
          </p:cNvPr>
          <p:cNvGraphicFramePr>
            <a:graphicFrameLocks noGrp="1"/>
          </p:cNvGraphicFramePr>
          <p:nvPr>
            <p:extLst>
              <p:ext uri="{D42A27DB-BD31-4B8C-83A1-F6EECF244321}">
                <p14:modId xmlns:p14="http://schemas.microsoft.com/office/powerpoint/2010/main" val="1021900765"/>
              </p:ext>
            </p:extLst>
          </p:nvPr>
        </p:nvGraphicFramePr>
        <p:xfrm>
          <a:off x="336514" y="1455924"/>
          <a:ext cx="11645089" cy="4084320"/>
        </p:xfrm>
        <a:graphic>
          <a:graphicData uri="http://schemas.openxmlformats.org/drawingml/2006/table">
            <a:tbl>
              <a:tblPr firstRow="1" bandRow="1">
                <a:tableStyleId>{F5AB1C69-6EDB-4FF4-983F-18BD219EF322}</a:tableStyleId>
              </a:tblPr>
              <a:tblGrid>
                <a:gridCol w="4259137">
                  <a:extLst>
                    <a:ext uri="{9D8B030D-6E8A-4147-A177-3AD203B41FA5}">
                      <a16:colId xmlns:a16="http://schemas.microsoft.com/office/drawing/2014/main" val="1487220180"/>
                    </a:ext>
                  </a:extLst>
                </a:gridCol>
                <a:gridCol w="1300655">
                  <a:extLst>
                    <a:ext uri="{9D8B030D-6E8A-4147-A177-3AD203B41FA5}">
                      <a16:colId xmlns:a16="http://schemas.microsoft.com/office/drawing/2014/main" val="1062746157"/>
                    </a:ext>
                  </a:extLst>
                </a:gridCol>
                <a:gridCol w="2215056">
                  <a:extLst>
                    <a:ext uri="{9D8B030D-6E8A-4147-A177-3AD203B41FA5}">
                      <a16:colId xmlns:a16="http://schemas.microsoft.com/office/drawing/2014/main" val="2943314336"/>
                    </a:ext>
                  </a:extLst>
                </a:gridCol>
                <a:gridCol w="1300655">
                  <a:extLst>
                    <a:ext uri="{9D8B030D-6E8A-4147-A177-3AD203B41FA5}">
                      <a16:colId xmlns:a16="http://schemas.microsoft.com/office/drawing/2014/main" val="2718673687"/>
                    </a:ext>
                  </a:extLst>
                </a:gridCol>
                <a:gridCol w="1213945">
                  <a:extLst>
                    <a:ext uri="{9D8B030D-6E8A-4147-A177-3AD203B41FA5}">
                      <a16:colId xmlns:a16="http://schemas.microsoft.com/office/drawing/2014/main" val="3481473580"/>
                    </a:ext>
                  </a:extLst>
                </a:gridCol>
                <a:gridCol w="1355641">
                  <a:extLst>
                    <a:ext uri="{9D8B030D-6E8A-4147-A177-3AD203B41FA5}">
                      <a16:colId xmlns:a16="http://schemas.microsoft.com/office/drawing/2014/main" val="3273080414"/>
                    </a:ext>
                  </a:extLst>
                </a:gridCol>
              </a:tblGrid>
              <a:tr h="240982">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Change Proposal</a:t>
                      </a: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Lead</a:t>
                      </a: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REC Parties / Market Participants</a:t>
                      </a:r>
                    </a:p>
                  </a:txBody>
                  <a:tcPr>
                    <a:solidFill>
                      <a:srgbClr val="70ADA3"/>
                    </a:solidFill>
                  </a:tcPr>
                </a:tc>
                <a:tc gridSpan="2">
                  <a:txBody>
                    <a:bodyPr/>
                    <a:lstStyle/>
                    <a:p>
                      <a:r>
                        <a:rPr lang="en-GB" sz="1400">
                          <a:latin typeface="Arial" panose="020B0604020202020204" pitchFamily="34" charset="0"/>
                          <a:ea typeface="Roboto" panose="02000000000000000000" pitchFamily="2" charset="0"/>
                          <a:cs typeface="Arial" panose="020B0604020202020204" pitchFamily="34" charset="0"/>
                        </a:rPr>
                        <a:t>Data Specification Impacts</a:t>
                      </a:r>
                    </a:p>
                  </a:txBody>
                  <a:tcPr>
                    <a:solidFill>
                      <a:srgbClr val="70ADA3"/>
                    </a:solidFill>
                  </a:tcPr>
                </a:tc>
                <a:tc h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Response Deadline</a:t>
                      </a:r>
                    </a:p>
                  </a:txBody>
                  <a:tcPr>
                    <a:solidFill>
                      <a:srgbClr val="70ADA3"/>
                    </a:solidFill>
                  </a:tcPr>
                </a:tc>
                <a:extLst>
                  <a:ext uri="{0D108BD9-81ED-4DB2-BD59-A6C34878D82A}">
                    <a16:rowId xmlns:a16="http://schemas.microsoft.com/office/drawing/2014/main" val="2590218517"/>
                  </a:ext>
                </a:extLst>
              </a:tr>
              <a:tr h="240982">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solidFill>
                            <a:schemeClr val="bg1"/>
                          </a:solidFill>
                          <a:latin typeface="Arial" panose="020B0604020202020204" pitchFamily="34" charset="0"/>
                          <a:ea typeface="Roboto" panose="02000000000000000000" pitchFamily="2" charset="0"/>
                          <a:cs typeface="Arial" panose="020B0604020202020204" pitchFamily="34" charset="0"/>
                        </a:rPr>
                        <a:t>Impacted areas</a:t>
                      </a:r>
                    </a:p>
                  </a:txBody>
                  <a:tcPr>
                    <a:solidFill>
                      <a:srgbClr val="70ADA3"/>
                    </a:solidFill>
                  </a:tcPr>
                </a:tc>
                <a:tc>
                  <a:txBody>
                    <a:bodyPr/>
                    <a:lstStyle/>
                    <a:p>
                      <a:r>
                        <a:rPr lang="en-GB" sz="1600">
                          <a:solidFill>
                            <a:schemeClr val="bg1"/>
                          </a:solidFill>
                          <a:latin typeface="Arial" panose="020B0604020202020204" pitchFamily="34" charset="0"/>
                          <a:ea typeface="Roboto" panose="02000000000000000000" pitchFamily="2" charset="0"/>
                          <a:cs typeface="Arial" panose="020B0604020202020204" pitchFamily="34" charset="0"/>
                        </a:rPr>
                        <a:t>Impacted Parties</a:t>
                      </a: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extLst>
                  <a:ext uri="{0D108BD9-81ED-4DB2-BD59-A6C34878D82A}">
                    <a16:rowId xmlns:a16="http://schemas.microsoft.com/office/drawing/2014/main" val="257123865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hlinkClick r:id="rId2"/>
                        </a:rPr>
                        <a:t>R0317 – Number of Displayed Register Digits Data Item linkage</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Francine Peyroux-Sissoko</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Meter Operator Agents (MOAs), Electricity Suppliers, Distribution Network Operators (DNOs), Electricity Retail Data Agent (ERDA)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DI-091 </a:t>
                      </a:r>
                    </a:p>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J0478</a:t>
                      </a:r>
                    </a:p>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J2313</a:t>
                      </a:r>
                    </a:p>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IF-005</a:t>
                      </a:r>
                    </a:p>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IF-006</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a:latin typeface="Arial" panose="020B0604020202020204" pitchFamily="34" charset="0"/>
                          <a:ea typeface="Roboto" panose="02000000000000000000" pitchFamily="2" charset="0"/>
                          <a:cs typeface="Arial" panose="020B0604020202020204" pitchFamily="34" charset="0"/>
                        </a:rPr>
                        <a:t>MOAs, Electricity Suppliers, DNOs, ERDA</a:t>
                      </a:r>
                      <a:endPar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01 May</a:t>
                      </a:r>
                    </a:p>
                  </a:txBody>
                  <a:tcPr anchor="ctr">
                    <a:solidFill>
                      <a:srgbClr val="CFE3DF"/>
                    </a:solidFill>
                  </a:tcPr>
                </a:tc>
                <a:extLst>
                  <a:ext uri="{0D108BD9-81ED-4DB2-BD59-A6C34878D82A}">
                    <a16:rowId xmlns:a16="http://schemas.microsoft.com/office/drawing/2014/main" val="170245380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hlinkClick r:id="rId3"/>
                        </a:rPr>
                        <a:t>R0319 – Clarification of in-year amendments to the CRS budget</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Bela Ashworth</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CRS Provider</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01 May</a:t>
                      </a:r>
                    </a:p>
                  </a:txBody>
                  <a:tcPr anchor="ctr">
                    <a:solidFill>
                      <a:srgbClr val="CFE3DF"/>
                    </a:solidFill>
                  </a:tcPr>
                </a:tc>
                <a:extLst>
                  <a:ext uri="{0D108BD9-81ED-4DB2-BD59-A6C34878D82A}">
                    <a16:rowId xmlns:a16="http://schemas.microsoft.com/office/drawing/2014/main" val="183187749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hlinkClick r:id="rId4"/>
                        </a:rPr>
                        <a:t>R0284 – Updates to Schedule 14 Measurement Transformers Commissioning Timescales</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Caroline </a:t>
                      </a:r>
                      <a:r>
                        <a:rPr lang="en-GB" sz="1600" err="1">
                          <a:latin typeface="Arial" panose="020B0604020202020204" pitchFamily="34" charset="0"/>
                          <a:ea typeface="Roboto" panose="02000000000000000000" pitchFamily="2" charset="0"/>
                          <a:cs typeface="Arial" panose="020B0604020202020204" pitchFamily="34" charset="0"/>
                        </a:rPr>
                        <a:t>Freimuller</a:t>
                      </a:r>
                      <a:endParaRPr lang="en-GB" sz="1600">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Electricity Suppliers, DNOs, MOAs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08 May</a:t>
                      </a:r>
                    </a:p>
                  </a:txBody>
                  <a:tcPr anchor="ctr">
                    <a:solidFill>
                      <a:srgbClr val="CFE3DF"/>
                    </a:solidFill>
                  </a:tcPr>
                </a:tc>
                <a:extLst>
                  <a:ext uri="{0D108BD9-81ED-4DB2-BD59-A6C34878D82A}">
                    <a16:rowId xmlns:a16="http://schemas.microsoft.com/office/drawing/2014/main" val="4006347167"/>
                  </a:ext>
                </a:extLst>
              </a:tr>
            </a:tbl>
          </a:graphicData>
        </a:graphic>
      </p:graphicFrame>
    </p:spTree>
    <p:extLst>
      <p:ext uri="{BB962C8B-B14F-4D97-AF65-F5344CB8AC3E}">
        <p14:creationId xmlns:p14="http://schemas.microsoft.com/office/powerpoint/2010/main" val="21955057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10A06-0744-A646-B6C1-392D2C5091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23857E-2462-1A4F-1E02-6ED5E521C5C2}"/>
              </a:ext>
            </a:extLst>
          </p:cNvPr>
          <p:cNvSpPr>
            <a:spLocks noGrp="1"/>
          </p:cNvSpPr>
          <p:nvPr>
            <p:ph type="title"/>
          </p:nvPr>
        </p:nvSpPr>
        <p:spPr>
          <a:xfrm>
            <a:off x="3959098" y="2277362"/>
            <a:ext cx="7315454" cy="2303275"/>
          </a:xfrm>
        </p:spPr>
        <p:txBody>
          <a:bodyPr>
            <a:normAutofit/>
          </a:bodyPr>
          <a:lstStyle/>
          <a:p>
            <a:r>
              <a:rPr lang="en-GB" sz="2700">
                <a:cs typeface="Roboto" panose="02000000000000000000" pitchFamily="2" charset="0"/>
              </a:rPr>
              <a:t>6. </a:t>
            </a:r>
            <a:r>
              <a:rPr lang="en-GB" sz="2700" err="1">
                <a:cs typeface="Roboto" panose="02000000000000000000" pitchFamily="2" charset="0"/>
              </a:rPr>
              <a:t>aob</a:t>
            </a:r>
            <a:br>
              <a:rPr lang="en-GB"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BE3BCD7A-C543-E675-F462-E46BA2FB9642}"/>
              </a:ext>
            </a:extLst>
          </p:cNvPr>
          <p:cNvSpPr>
            <a:spLocks noGrp="1"/>
          </p:cNvSpPr>
          <p:nvPr>
            <p:ph type="body" sz="quarter" idx="10"/>
          </p:nvPr>
        </p:nvSpPr>
        <p:spPr/>
        <p:txBody>
          <a:bodyPr>
            <a:normAutofit/>
          </a:bodyPr>
          <a:lstStyle/>
          <a:p>
            <a:r>
              <a:rPr lang="en-GB" sz="2400" b="1">
                <a:latin typeface="Arial" panose="020B0604020202020204" pitchFamily="34" charset="0"/>
                <a:cs typeface="Arial" panose="020B0604020202020204" pitchFamily="34" charset="0"/>
              </a:rPr>
              <a:t>Chair </a:t>
            </a:r>
            <a:endParaRPr lang="en-GB"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02785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1D69E-94A9-BBF8-72EA-0C36401FB0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3B9A6E-346A-19EA-EEE4-D02682160906}"/>
              </a:ext>
            </a:extLst>
          </p:cNvPr>
          <p:cNvSpPr>
            <a:spLocks noGrp="1"/>
          </p:cNvSpPr>
          <p:nvPr>
            <p:ph type="ctrTitle"/>
          </p:nvPr>
        </p:nvSpPr>
        <p:spPr>
          <a:xfrm>
            <a:off x="3657600" y="2353586"/>
            <a:ext cx="7918703" cy="2245846"/>
          </a:xfrm>
        </p:spPr>
        <p:txBody>
          <a:bodyPr>
            <a:normAutofit fontScale="90000"/>
          </a:bodyPr>
          <a:lstStyle/>
          <a:p>
            <a:br>
              <a:rPr lang="en-GB" sz="2000">
                <a:latin typeface="Roboto"/>
                <a:ea typeface="Roboto"/>
                <a:cs typeface="Roboto"/>
              </a:rPr>
            </a:br>
            <a:br>
              <a:rPr lang="en-GB" sz="2200">
                <a:cs typeface="Roboto"/>
              </a:rPr>
            </a:br>
            <a:r>
              <a:rPr lang="en-GB">
                <a:latin typeface="Roboto"/>
                <a:ea typeface="Roboto"/>
                <a:cs typeface="Roboto"/>
              </a:rPr>
              <a:t>thanks for attending</a:t>
            </a:r>
            <a:br>
              <a:rPr lang="en-GB">
                <a:latin typeface="Roboto"/>
                <a:ea typeface="Roboto"/>
                <a:cs typeface="Roboto"/>
              </a:rPr>
            </a:br>
            <a:br>
              <a:rPr lang="en-GB">
                <a:latin typeface="Roboto"/>
                <a:ea typeface="Roboto"/>
                <a:cs typeface="Roboto"/>
              </a:rPr>
            </a:br>
            <a:r>
              <a:rPr lang="en-GB" sz="3200">
                <a:latin typeface="Roboto"/>
                <a:ea typeface="Roboto"/>
                <a:cs typeface="Roboto"/>
              </a:rPr>
              <a:t>Next meeting:</a:t>
            </a:r>
            <a:br>
              <a:rPr lang="en-GB" sz="3200">
                <a:latin typeface="Roboto"/>
                <a:ea typeface="Roboto"/>
                <a:cs typeface="Roboto"/>
              </a:rPr>
            </a:br>
            <a:br>
              <a:rPr lang="en-GB" sz="3600">
                <a:latin typeface="Roboto"/>
                <a:ea typeface="Roboto"/>
                <a:cs typeface="Roboto"/>
              </a:rPr>
            </a:br>
            <a:r>
              <a:rPr lang="en-GB" sz="3600">
                <a:latin typeface="Roboto"/>
                <a:ea typeface="Roboto"/>
                <a:cs typeface="Roboto"/>
              </a:rPr>
              <a:t>08 May 2026</a:t>
            </a:r>
            <a:endParaRPr lang="en-GB">
              <a:latin typeface="Roboto"/>
              <a:ea typeface="Roboto"/>
              <a:cs typeface="Roboto"/>
            </a:endParaRPr>
          </a:p>
        </p:txBody>
      </p:sp>
    </p:spTree>
    <p:extLst>
      <p:ext uri="{BB962C8B-B14F-4D97-AF65-F5344CB8AC3E}">
        <p14:creationId xmlns:p14="http://schemas.microsoft.com/office/powerpoint/2010/main" val="343138882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9.0.7022"/>
  <p:tag name="SLIDO_EVENT_SECTION_UUID" val="2c7ce465-d27e-4aff-9ec8-d410f497a110"/>
  <p:tag name="SLIDO_EVENT_UUID" val="5b1992e4-e80a-49db-9e02-8bcd018abab1"/>
  <p:tag name="SLIDO_PRESENTATION_ID" val="ce6656a2-5463-4974-b5de-700e069bee91"/>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4.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5.xml><?xml version="1.0" encoding="utf-8"?>
<a:theme xmlns:a="http://schemas.openxmlformats.org/drawingml/2006/main" name="1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9.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10.xml><?xml version="1.0" encoding="utf-8"?>
<a:theme xmlns:a="http://schemas.openxmlformats.org/drawingml/2006/main" name="Dark blue theme">
  <a:themeElements>
    <a:clrScheme name="Brand Colours - Dark BG">
      <a:dk1>
        <a:srgbClr val="021E5E"/>
      </a:dk1>
      <a:lt1>
        <a:srgbClr val="F8F8F8"/>
      </a:lt1>
      <a:dk2>
        <a:srgbClr val="201E2E"/>
      </a:dk2>
      <a:lt2>
        <a:srgbClr val="FFFFFF"/>
      </a:lt2>
      <a:accent1>
        <a:srgbClr val="021D5E"/>
      </a:accent1>
      <a:accent2>
        <a:srgbClr val="4C37F4"/>
      </a:accent2>
      <a:accent3>
        <a:srgbClr val="B8AEFB"/>
      </a:accent3>
      <a:accent4>
        <a:srgbClr val="1EF395"/>
      </a:accent4>
      <a:accent5>
        <a:srgbClr val="20D6FF"/>
      </a:accent5>
      <a:accent6>
        <a:srgbClr val="F0EFFE"/>
      </a:accent6>
      <a:hlink>
        <a:srgbClr val="F7F7F7"/>
      </a:hlink>
      <a:folHlink>
        <a:srgbClr val="1EF395"/>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E421FA27-0CB2-5E4F-A36C-7E87344D5234}" vid="{1B438539-ECD0-DF4E-AAC4-2BE942625A0D}"/>
    </a:ext>
  </a:extLst>
</a:theme>
</file>

<file path=ppt/theme/theme11.xml><?xml version="1.0" encoding="utf-8"?>
<a:theme xmlns:a="http://schemas.openxmlformats.org/drawingml/2006/main" name="1_Dark blue theme">
  <a:themeElements>
    <a:clrScheme name="Brand Colours - Dark BG">
      <a:dk1>
        <a:srgbClr val="021E5E"/>
      </a:dk1>
      <a:lt1>
        <a:srgbClr val="F8F8F8"/>
      </a:lt1>
      <a:dk2>
        <a:srgbClr val="201E2E"/>
      </a:dk2>
      <a:lt2>
        <a:srgbClr val="FFFFFF"/>
      </a:lt2>
      <a:accent1>
        <a:srgbClr val="021D5E"/>
      </a:accent1>
      <a:accent2>
        <a:srgbClr val="4C37F4"/>
      </a:accent2>
      <a:accent3>
        <a:srgbClr val="B8AEFB"/>
      </a:accent3>
      <a:accent4>
        <a:srgbClr val="1EF395"/>
      </a:accent4>
      <a:accent5>
        <a:srgbClr val="20D6FF"/>
      </a:accent5>
      <a:accent6>
        <a:srgbClr val="F0EFFE"/>
      </a:accent6>
      <a:hlink>
        <a:srgbClr val="F7F7F7"/>
      </a:hlink>
      <a:folHlink>
        <a:srgbClr val="1EF395"/>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E421FA27-0CB2-5E4F-A36C-7E87344D5234}" vid="{ADD893E5-7D18-8149-A6F1-B432B388982B}"/>
    </a:ext>
  </a:extLst>
</a:theme>
</file>

<file path=ppt/theme/theme12.xml><?xml version="1.0" encoding="utf-8"?>
<a:theme xmlns:a="http://schemas.openxmlformats.org/drawingml/2006/main" name="White theme">
  <a:themeElements>
    <a:clrScheme name="Brand Colours - Light BG">
      <a:dk1>
        <a:srgbClr val="021E5E"/>
      </a:dk1>
      <a:lt1>
        <a:srgbClr val="F8F8F8"/>
      </a:lt1>
      <a:dk2>
        <a:srgbClr val="201E2E"/>
      </a:dk2>
      <a:lt2>
        <a:srgbClr val="FFFFFF"/>
      </a:lt2>
      <a:accent1>
        <a:srgbClr val="021D5E"/>
      </a:accent1>
      <a:accent2>
        <a:srgbClr val="4C37F4"/>
      </a:accent2>
      <a:accent3>
        <a:srgbClr val="B8AEFB"/>
      </a:accent3>
      <a:accent4>
        <a:srgbClr val="1EF395"/>
      </a:accent4>
      <a:accent5>
        <a:srgbClr val="20D6FF"/>
      </a:accent5>
      <a:accent6>
        <a:srgbClr val="F0EFFE"/>
      </a:accent6>
      <a:hlink>
        <a:srgbClr val="021D5E"/>
      </a:hlink>
      <a:folHlink>
        <a:srgbClr val="4C37F4"/>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E421FA27-0CB2-5E4F-A36C-7E87344D5234}" vid="{9A9F1AAF-A981-BB45-9A53-75DD070AF017}"/>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ABDEBBC-F05E-4408-B716-D7E4EE4551EF}">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Application>Microsoft Office PowerPoint</Application>
  <PresentationFormat>Widescreen</PresentationFormat>
  <Slides>27</Slides>
  <Notes>5</Notes>
  <HiddenSlides>0</HiddenSlides>
  <ScaleCrop>false</ScaleCrop>
  <HeadingPairs>
    <vt:vector size="4" baseType="variant">
      <vt:variant>
        <vt:lpstr>Theme</vt:lpstr>
      </vt:variant>
      <vt:variant>
        <vt:i4>12</vt:i4>
      </vt:variant>
      <vt:variant>
        <vt:lpstr>Slide Titles</vt:lpstr>
      </vt:variant>
      <vt:variant>
        <vt:i4>27</vt:i4>
      </vt:variant>
    </vt:vector>
  </HeadingPairs>
  <TitlesOfParts>
    <vt:vector size="39" baseType="lpstr">
      <vt:lpstr>REC Light Event Theme</vt:lpstr>
      <vt:lpstr>REC Alternative Event Theme</vt:lpstr>
      <vt:lpstr>2_CONTENT SLIDE</vt:lpstr>
      <vt:lpstr>1_REC Alternative Event Theme</vt:lpstr>
      <vt:lpstr>1_Smart DCC</vt:lpstr>
      <vt:lpstr>Smart DCC</vt:lpstr>
      <vt:lpstr>Smart DCC</vt:lpstr>
      <vt:lpstr>2_REC Alternative Event Theme</vt:lpstr>
      <vt:lpstr>1_REC Light Event Theme</vt:lpstr>
      <vt:lpstr>Dark blue theme</vt:lpstr>
      <vt:lpstr>1_Dark blue theme</vt:lpstr>
      <vt:lpstr>White theme</vt:lpstr>
      <vt:lpstr>REC Issues group</vt:lpstr>
      <vt:lpstr>1. Introduction and agreement of agenda</vt:lpstr>
      <vt:lpstr>Housekeeping</vt:lpstr>
      <vt:lpstr>Agenda For today</vt:lpstr>
      <vt:lpstr>Outstanding actions</vt:lpstr>
      <vt:lpstr>Outstanding actions continued</vt:lpstr>
      <vt:lpstr>2. Performance assurance update</vt:lpstr>
      <vt:lpstr> 3. Position on MPxN Data Classification </vt:lpstr>
      <vt:lpstr>Background and history</vt:lpstr>
      <vt:lpstr>Code manager position</vt:lpstr>
      <vt:lpstr>Data Handling requirements</vt:lpstr>
      <vt:lpstr>4. Recco switching incentive regime survey 2026   </vt:lpstr>
      <vt:lpstr>Switching Incentive Regime</vt:lpstr>
      <vt:lpstr>What?</vt:lpstr>
      <vt:lpstr>PowerPoint Presentation</vt:lpstr>
      <vt:lpstr>Your Feedback Matters</vt:lpstr>
      <vt:lpstr>The Timeline</vt:lpstr>
      <vt:lpstr>Next Steps</vt:lpstr>
      <vt:lpstr>5. Key callouts  </vt:lpstr>
      <vt:lpstr>Key callouts - April</vt:lpstr>
      <vt:lpstr>Information Request</vt:lpstr>
      <vt:lpstr>Information Request</vt:lpstr>
      <vt:lpstr>Consultations</vt:lpstr>
      <vt:lpstr>Consultations</vt:lpstr>
      <vt:lpstr>Consultations</vt:lpstr>
      <vt:lpstr>6. aob  </vt:lpstr>
      <vt:lpstr>  thanks for attending  Next meeting:  08 May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revision>1</cp:revision>
  <dcterms:created xsi:type="dcterms:W3CDTF">2022-06-08T15:31:29Z</dcterms:created>
  <dcterms:modified xsi:type="dcterms:W3CDTF">2026-04-10T09:25:55Z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d7f055f-5347-41d4-8cbe-c035e83f4f3c_Enabled">
    <vt:lpwstr>true</vt:lpwstr>
  </property>
  <property fmtid="{D5CDD505-2E9C-101B-9397-08002B2CF9AE}" pid="4" name="MSIP_Label_2d7f055f-5347-41d4-8cbe-c035e83f4f3c_SetDate">
    <vt:lpwstr>2023-08-02T11:31:15Z</vt:lpwstr>
  </property>
  <property fmtid="{D5CDD505-2E9C-101B-9397-08002B2CF9AE}" pid="5" name="MSIP_Label_2d7f055f-5347-41d4-8cbe-c035e83f4f3c_Method">
    <vt:lpwstr>Standard</vt:lpwstr>
  </property>
  <property fmtid="{D5CDD505-2E9C-101B-9397-08002B2CF9AE}" pid="6" name="MSIP_Label_2d7f055f-5347-41d4-8cbe-c035e83f4f3c_Name">
    <vt:lpwstr>defa4170-0d19-0005-0004-bc88714345d2</vt:lpwstr>
  </property>
  <property fmtid="{D5CDD505-2E9C-101B-9397-08002B2CF9AE}" pid="7" name="MSIP_Label_2d7f055f-5347-41d4-8cbe-c035e83f4f3c_SiteId">
    <vt:lpwstr>883dbbc0-a334-4b54-87cf-04fa94aeafb8</vt:lpwstr>
  </property>
  <property fmtid="{D5CDD505-2E9C-101B-9397-08002B2CF9AE}" pid="8" name="MSIP_Label_2d7f055f-5347-41d4-8cbe-c035e83f4f3c_ActionId">
    <vt:lpwstr>0a902a3f-598b-4e9a-bccb-4b5ca5920939</vt:lpwstr>
  </property>
  <property fmtid="{D5CDD505-2E9C-101B-9397-08002B2CF9AE}" pid="9" name="MSIP_Label_2d7f055f-5347-41d4-8cbe-c035e83f4f3c_ContentBits">
    <vt:lpwstr>0</vt:lpwstr>
  </property>
  <property fmtid="{D5CDD505-2E9C-101B-9397-08002B2CF9AE}" pid="10" name="ContentTypeId">
    <vt:lpwstr>0x010100E3F83C56C950074FBBC1FEEA0F1826A8</vt:lpwstr>
  </property>
</Properties>
</file>