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67" r:id="rId9"/>
    <p:sldMasterId id="2147484180" r:id="rId10"/>
    <p:sldMasterId id="2147484193" r:id="rId11"/>
    <p:sldMasterId id="2147484196" r:id="rId12"/>
    <p:sldMasterId id="2147484217" r:id="rId13"/>
    <p:sldMasterId id="2147484238" r:id="rId14"/>
    <p:sldMasterId id="2147484259" r:id="rId15"/>
    <p:sldMasterId id="2147484280" r:id="rId16"/>
  </p:sldMasterIdLst>
  <p:notesMasterIdLst>
    <p:notesMasterId r:id="rId41"/>
  </p:notesMasterIdLst>
  <p:handoutMasterIdLst>
    <p:handoutMasterId r:id="rId42"/>
  </p:handoutMasterIdLst>
  <p:sldIdLst>
    <p:sldId id="256" r:id="rId17"/>
    <p:sldId id="269" r:id="rId18"/>
    <p:sldId id="2147478960" r:id="rId19"/>
    <p:sldId id="263" r:id="rId20"/>
    <p:sldId id="2147478978" r:id="rId21"/>
    <p:sldId id="2147482034" r:id="rId22"/>
    <p:sldId id="2147475708" r:id="rId23"/>
    <p:sldId id="2147475860" r:id="rId24"/>
    <p:sldId id="2147482048" r:id="rId25"/>
    <p:sldId id="2147482050" r:id="rId26"/>
    <p:sldId id="2147482051" r:id="rId27"/>
    <p:sldId id="2147482036" r:id="rId28"/>
    <p:sldId id="288" r:id="rId29"/>
    <p:sldId id="307" r:id="rId30"/>
    <p:sldId id="315" r:id="rId31"/>
    <p:sldId id="320" r:id="rId32"/>
    <p:sldId id="316" r:id="rId33"/>
    <p:sldId id="319" r:id="rId34"/>
    <p:sldId id="2147482047" r:id="rId35"/>
    <p:sldId id="2147482046" r:id="rId36"/>
    <p:sldId id="381" r:id="rId37"/>
    <p:sldId id="380" r:id="rId38"/>
    <p:sldId id="2147482037" r:id="rId39"/>
    <p:sldId id="2147478980" r:id="rId40"/>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D56EE2D-9452-2CB3-32B4-1D2206B80611}" name="Jenny Stephenson" initials="JS" userId="S::jenny.stephenson@retailenergycode.co.uk::54096233-f7a9-4b93-97c4-0c2f85155d45"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70ADA3"/>
    <a:srgbClr val="CFE3DF"/>
    <a:srgbClr val="FFFFF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D89ED-6420-4DBD-9CC5-F28AE2D6FFE1}" v="255" dt="2026-04-01T08:18:03.360"/>
    <p1510:client id="{E67D0CBB-F396-44CB-8B48-D42D66FE9979}" v="559" dt="2026-04-01T14:42:51.476"/>
    <p1510:client id="{EEC83550-E437-433B-A728-B93FC2342595}" v="519" dt="2026-03-31T19:02:46.06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handoutMaster" Target="handoutMasters/handout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tags" Target="tags/tag1.xml"/><Relationship Id="rId48"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theme" Target="theme/theme1.xml"/><Relationship Id="rId20" Type="http://schemas.openxmlformats.org/officeDocument/2006/relationships/slide" Target="slides/slide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custSel addSld delSld modSld">
      <pc:chgData name="Kevin DUDDY" userId="9a0f5a45-083f-4ac9-8cbf-65f891190f65" providerId="ADAL" clId="{12A70689-6CF3-49DB-8329-D6C9EEACB829}" dt="2026-03-31T19:04:50.260" v="2752" actId="1076"/>
      <pc:docMkLst>
        <pc:docMk/>
      </pc:docMkLst>
      <pc:sldChg chg="modSp mod">
        <pc:chgData name="Kevin DUDDY" userId="9a0f5a45-083f-4ac9-8cbf-65f891190f65" providerId="ADAL" clId="{12A70689-6CF3-49DB-8329-D6C9EEACB829}" dt="2026-03-25T08:13:58.330" v="1699" actId="6549"/>
        <pc:sldMkLst>
          <pc:docMk/>
          <pc:sldMk cId="424965022" sldId="256"/>
        </pc:sldMkLst>
        <pc:spChg chg="mod">
          <ac:chgData name="Kevin DUDDY" userId="9a0f5a45-083f-4ac9-8cbf-65f891190f65" providerId="ADAL" clId="{12A70689-6CF3-49DB-8329-D6C9EEACB829}" dt="2026-03-25T08:13:58.330" v="1699" actId="6549"/>
          <ac:spMkLst>
            <pc:docMk/>
            <pc:sldMk cId="424965022" sldId="256"/>
            <ac:spMk id="3" creationId="{CA510E5E-697D-4331-038A-BC23DF000C2A}"/>
          </ac:spMkLst>
        </pc:spChg>
      </pc:sldChg>
      <pc:sldChg chg="modSp mod">
        <pc:chgData name="Kevin DUDDY" userId="9a0f5a45-083f-4ac9-8cbf-65f891190f65" providerId="ADAL" clId="{12A70689-6CF3-49DB-8329-D6C9EEACB829}" dt="2026-03-31T18:49:13.290" v="2683" actId="313"/>
        <pc:sldMkLst>
          <pc:docMk/>
          <pc:sldMk cId="1116783212" sldId="263"/>
        </pc:sldMkLst>
        <pc:graphicFrameChg chg="modGraphic">
          <ac:chgData name="Kevin DUDDY" userId="9a0f5a45-083f-4ac9-8cbf-65f891190f65" providerId="ADAL" clId="{12A70689-6CF3-49DB-8329-D6C9EEACB829}" dt="2026-03-31T18:49:13.290" v="2683" actId="313"/>
          <ac:graphicFrameMkLst>
            <pc:docMk/>
            <pc:sldMk cId="1116783212" sldId="263"/>
            <ac:graphicFrameMk id="3" creationId="{ADE9F281-2DB4-898F-0D79-1AE200709F3A}"/>
          </ac:graphicFrameMkLst>
        </pc:graphicFrameChg>
      </pc:sldChg>
      <pc:sldChg chg="modSp mod">
        <pc:chgData name="Kevin DUDDY" userId="9a0f5a45-083f-4ac9-8cbf-65f891190f65" providerId="ADAL" clId="{12A70689-6CF3-49DB-8329-D6C9EEACB829}" dt="2026-03-13T08:21:13.813" v="1685" actId="313"/>
        <pc:sldMkLst>
          <pc:docMk/>
          <pc:sldMk cId="316604801" sldId="2147475708"/>
        </pc:sldMkLst>
        <pc:spChg chg="mod">
          <ac:chgData name="Kevin DUDDY" userId="9a0f5a45-083f-4ac9-8cbf-65f891190f65" providerId="ADAL" clId="{12A70689-6CF3-49DB-8329-D6C9EEACB829}" dt="2026-03-13T08:21:13.813" v="1685" actId="313"/>
          <ac:spMkLst>
            <pc:docMk/>
            <pc:sldMk cId="316604801" sldId="2147475708"/>
            <ac:spMk id="2" creationId="{4310DABB-9296-FDB0-E562-D1B45488F158}"/>
          </ac:spMkLst>
        </pc:spChg>
      </pc:sldChg>
      <pc:sldChg chg="modSp mod modCm">
        <pc:chgData name="Kevin DUDDY" userId="9a0f5a45-083f-4ac9-8cbf-65f891190f65" providerId="ADAL" clId="{12A70689-6CF3-49DB-8329-D6C9EEACB829}" dt="2026-03-31T18:48:46.839" v="2682" actId="20577"/>
        <pc:sldMkLst>
          <pc:docMk/>
          <pc:sldMk cId="691650113" sldId="2147475860"/>
        </pc:sldMkLst>
        <pc:spChg chg="mod">
          <ac:chgData name="Kevin DUDDY" userId="9a0f5a45-083f-4ac9-8cbf-65f891190f65" providerId="ADAL" clId="{12A70689-6CF3-49DB-8329-D6C9EEACB829}" dt="2026-03-31T18:48:46.839" v="2682" actId="20577"/>
          <ac:spMkLst>
            <pc:docMk/>
            <pc:sldMk cId="691650113" sldId="2147475860"/>
            <ac:spMk id="2" creationId="{3EC75E90-C6D4-F023-EC2F-579BE7128B23}"/>
          </ac:spMkLst>
        </pc:spChg>
        <pc:extLst>
          <p:ext xmlns:p="http://schemas.openxmlformats.org/presentationml/2006/main" uri="{D6D511B9-2390-475A-947B-AFAB55BFBCF1}">
            <pc226:cmChg xmlns:pc226="http://schemas.microsoft.com/office/powerpoint/2022/06/main/command" chg="mod">
              <pc226:chgData name="Kevin DUDDY" userId="9a0f5a45-083f-4ac9-8cbf-65f891190f65" providerId="ADAL" clId="{12A70689-6CF3-49DB-8329-D6C9EEACB829}" dt="2026-03-31T18:48:46.839" v="2682" actId="20577"/>
              <pc2:cmMkLst xmlns:pc2="http://schemas.microsoft.com/office/powerpoint/2019/9/main/command">
                <pc:docMk/>
                <pc:sldMk cId="691650113" sldId="2147475860"/>
                <pc2:cmMk id="{3411D232-F8C4-480E-A3C4-BEF87390FC86}"/>
              </pc2:cmMkLst>
            </pc226:cmChg>
          </p:ext>
        </pc:extLst>
      </pc:sldChg>
      <pc:sldChg chg="modSp mod">
        <pc:chgData name="Kevin DUDDY" userId="9a0f5a45-083f-4ac9-8cbf-65f891190f65" providerId="ADAL" clId="{12A70689-6CF3-49DB-8329-D6C9EEACB829}" dt="2026-03-31T18:30:00.203" v="2568" actId="6549"/>
        <pc:sldMkLst>
          <pc:docMk/>
          <pc:sldMk cId="3036104743" sldId="2147478978"/>
        </pc:sldMkLst>
        <pc:graphicFrameChg chg="modGraphic">
          <ac:chgData name="Kevin DUDDY" userId="9a0f5a45-083f-4ac9-8cbf-65f891190f65" providerId="ADAL" clId="{12A70689-6CF3-49DB-8329-D6C9EEACB829}" dt="2026-03-31T18:30:00.203" v="2568" actId="6549"/>
          <ac:graphicFrameMkLst>
            <pc:docMk/>
            <pc:sldMk cId="3036104743" sldId="2147478978"/>
            <ac:graphicFrameMk id="2" creationId="{3FAE91CC-8D88-2A39-D50A-7811BB891431}"/>
          </ac:graphicFrameMkLst>
        </pc:graphicFrameChg>
      </pc:sldChg>
      <pc:sldChg chg="modSp add mod">
        <pc:chgData name="Kevin DUDDY" userId="9a0f5a45-083f-4ac9-8cbf-65f891190f65" providerId="ADAL" clId="{12A70689-6CF3-49DB-8329-D6C9EEACB829}" dt="2026-03-25T08:14:52.953" v="1717" actId="20577"/>
        <pc:sldMkLst>
          <pc:docMk/>
          <pc:sldMk cId="3431388829" sldId="2147478980"/>
        </pc:sldMkLst>
        <pc:spChg chg="mod">
          <ac:chgData name="Kevin DUDDY" userId="9a0f5a45-083f-4ac9-8cbf-65f891190f65" providerId="ADAL" clId="{12A70689-6CF3-49DB-8329-D6C9EEACB829}" dt="2026-03-25T08:14:52.953" v="1717" actId="20577"/>
          <ac:spMkLst>
            <pc:docMk/>
            <pc:sldMk cId="3431388829" sldId="2147478980"/>
            <ac:spMk id="2" creationId="{823B9A6E-346A-19EA-EEE4-D02682160906}"/>
          </ac:spMkLst>
        </pc:spChg>
      </pc:sldChg>
      <pc:sldChg chg="modSp">
        <pc:chgData name="Kevin DUDDY" userId="9a0f5a45-083f-4ac9-8cbf-65f891190f65" providerId="ADAL" clId="{12A70689-6CF3-49DB-8329-D6C9EEACB829}" dt="2026-03-31T18:30:10.789" v="2569"/>
        <pc:sldMkLst>
          <pc:docMk/>
          <pc:sldMk cId="3832898794" sldId="2147482034"/>
        </pc:sldMkLst>
        <pc:graphicFrameChg chg="mod">
          <ac:chgData name="Kevin DUDDY" userId="9a0f5a45-083f-4ac9-8cbf-65f891190f65" providerId="ADAL" clId="{12A70689-6CF3-49DB-8329-D6C9EEACB829}" dt="2026-03-31T18:30:10.789" v="2569"/>
          <ac:graphicFrameMkLst>
            <pc:docMk/>
            <pc:sldMk cId="3832898794" sldId="2147482034"/>
            <ac:graphicFrameMk id="2" creationId="{C21E284E-B75B-E1EA-0825-AD9724DBA85D}"/>
          </ac:graphicFrameMkLst>
        </pc:graphicFrameChg>
      </pc:sldChg>
      <pc:sldChg chg="addSp delSp modSp add mod">
        <pc:chgData name="Kevin DUDDY" userId="9a0f5a45-083f-4ac9-8cbf-65f891190f65" providerId="ADAL" clId="{12A70689-6CF3-49DB-8329-D6C9EEACB829}" dt="2026-03-31T12:32:31.837" v="2207" actId="108"/>
        <pc:sldMkLst>
          <pc:docMk/>
          <pc:sldMk cId="506121762" sldId="2147482046"/>
        </pc:sldMkLst>
        <pc:spChg chg="mod">
          <ac:chgData name="Kevin DUDDY" userId="9a0f5a45-083f-4ac9-8cbf-65f891190f65" providerId="ADAL" clId="{12A70689-6CF3-49DB-8329-D6C9EEACB829}" dt="2026-03-25T08:15:07.597" v="1722" actId="20577"/>
          <ac:spMkLst>
            <pc:docMk/>
            <pc:sldMk cId="506121762" sldId="2147482046"/>
            <ac:spMk id="5" creationId="{5DBD4D68-D84A-B493-5A81-1C20ABF6E9A5}"/>
          </ac:spMkLst>
        </pc:spChg>
        <pc:graphicFrameChg chg="add mod modGraphic">
          <ac:chgData name="Kevin DUDDY" userId="9a0f5a45-083f-4ac9-8cbf-65f891190f65" providerId="ADAL" clId="{12A70689-6CF3-49DB-8329-D6C9EEACB829}" dt="2026-03-31T12:32:31.837" v="2207" actId="108"/>
          <ac:graphicFrameMkLst>
            <pc:docMk/>
            <pc:sldMk cId="506121762" sldId="2147482046"/>
            <ac:graphicFrameMk id="2" creationId="{994BCC54-2881-217C-15D3-CB6398B17960}"/>
          </ac:graphicFrameMkLst>
        </pc:graphicFrameChg>
      </pc:sldChg>
      <pc:sldChg chg="addSp delSp modSp new mod modClrScheme chgLayout">
        <pc:chgData name="Kevin DUDDY" userId="9a0f5a45-083f-4ac9-8cbf-65f891190f65" providerId="ADAL" clId="{12A70689-6CF3-49DB-8329-D6C9EEACB829}" dt="2026-03-31T18:49:44.624" v="2687" actId="313"/>
        <pc:sldMkLst>
          <pc:docMk/>
          <pc:sldMk cId="2012260882" sldId="2147482048"/>
        </pc:sldMkLst>
        <pc:spChg chg="del mod ord">
          <ac:chgData name="Kevin DUDDY" userId="9a0f5a45-083f-4ac9-8cbf-65f891190f65" providerId="ADAL" clId="{12A70689-6CF3-49DB-8329-D6C9EEACB829}" dt="2026-03-31T12:33:59.085" v="2209" actId="700"/>
          <ac:spMkLst>
            <pc:docMk/>
            <pc:sldMk cId="2012260882" sldId="2147482048"/>
            <ac:spMk id="2" creationId="{16529BA6-180A-0C98-5B97-50B6FED3E620}"/>
          </ac:spMkLst>
        </pc:spChg>
        <pc:spChg chg="del mod ord">
          <ac:chgData name="Kevin DUDDY" userId="9a0f5a45-083f-4ac9-8cbf-65f891190f65" providerId="ADAL" clId="{12A70689-6CF3-49DB-8329-D6C9EEACB829}" dt="2026-03-31T12:33:59.085" v="2209" actId="700"/>
          <ac:spMkLst>
            <pc:docMk/>
            <pc:sldMk cId="2012260882" sldId="2147482048"/>
            <ac:spMk id="3" creationId="{831814A2-0B28-140E-B57C-5BB518021D9D}"/>
          </ac:spMkLst>
        </pc:spChg>
        <pc:spChg chg="add mod ord">
          <ac:chgData name="Kevin DUDDY" userId="9a0f5a45-083f-4ac9-8cbf-65f891190f65" providerId="ADAL" clId="{12A70689-6CF3-49DB-8329-D6C9EEACB829}" dt="2026-03-31T13:23:42.186" v="2291" actId="20577"/>
          <ac:spMkLst>
            <pc:docMk/>
            <pc:sldMk cId="2012260882" sldId="2147482048"/>
            <ac:spMk id="4" creationId="{9C8A3DE5-A9E2-748B-7A26-AACE8F08F868}"/>
          </ac:spMkLst>
        </pc:spChg>
        <pc:spChg chg="add del mod ord">
          <ac:chgData name="Kevin DUDDY" userId="9a0f5a45-083f-4ac9-8cbf-65f891190f65" providerId="ADAL" clId="{12A70689-6CF3-49DB-8329-D6C9EEACB829}" dt="2026-03-31T12:36:59.436" v="2239" actId="21"/>
          <ac:spMkLst>
            <pc:docMk/>
            <pc:sldMk cId="2012260882" sldId="2147482048"/>
            <ac:spMk id="5" creationId="{ABFCC650-7BB4-DD03-B139-97F026830ACF}"/>
          </ac:spMkLst>
        </pc:spChg>
        <pc:spChg chg="add del mod ord">
          <ac:chgData name="Kevin DUDDY" userId="9a0f5a45-083f-4ac9-8cbf-65f891190f65" providerId="ADAL" clId="{12A70689-6CF3-49DB-8329-D6C9EEACB829}" dt="2026-03-31T12:37:09.149" v="2242" actId="21"/>
          <ac:spMkLst>
            <pc:docMk/>
            <pc:sldMk cId="2012260882" sldId="2147482048"/>
            <ac:spMk id="6" creationId="{71627759-A2E2-469C-1532-9134823161B5}"/>
          </ac:spMkLst>
        </pc:spChg>
        <pc:spChg chg="add del mod">
          <ac:chgData name="Kevin DUDDY" userId="9a0f5a45-083f-4ac9-8cbf-65f891190f65" providerId="ADAL" clId="{12A70689-6CF3-49DB-8329-D6C9EEACB829}" dt="2026-03-31T13:23:05.595" v="2262"/>
          <ac:spMkLst>
            <pc:docMk/>
            <pc:sldMk cId="2012260882" sldId="2147482048"/>
            <ac:spMk id="8" creationId="{DF841DEC-A5AB-D61A-768C-0AC3B615BAFB}"/>
          </ac:spMkLst>
        </pc:spChg>
        <pc:spChg chg="add del mod">
          <ac:chgData name="Kevin DUDDY" userId="9a0f5a45-083f-4ac9-8cbf-65f891190f65" providerId="ADAL" clId="{12A70689-6CF3-49DB-8329-D6C9EEACB829}" dt="2026-03-31T13:23:28.374" v="2267" actId="21"/>
          <ac:spMkLst>
            <pc:docMk/>
            <pc:sldMk cId="2012260882" sldId="2147482048"/>
            <ac:spMk id="10" creationId="{EED4E6BE-3BBF-4DFD-D3AE-1267475EE65C}"/>
          </ac:spMkLst>
        </pc:spChg>
        <pc:graphicFrameChg chg="add mod modGraphic">
          <ac:chgData name="Kevin DUDDY" userId="9a0f5a45-083f-4ac9-8cbf-65f891190f65" providerId="ADAL" clId="{12A70689-6CF3-49DB-8329-D6C9EEACB829}" dt="2026-03-31T18:49:44.624" v="2687" actId="313"/>
          <ac:graphicFrameMkLst>
            <pc:docMk/>
            <pc:sldMk cId="2012260882" sldId="2147482048"/>
            <ac:graphicFrameMk id="11" creationId="{8006BCA0-BF85-50DB-FCE0-B52364182C9A}"/>
          </ac:graphicFrameMkLst>
        </pc:graphicFrameChg>
      </pc:sldChg>
      <pc:sldChg chg="add">
        <pc:chgData name="Kevin DUDDY" userId="9a0f5a45-083f-4ac9-8cbf-65f891190f65" providerId="ADAL" clId="{12A70689-6CF3-49DB-8329-D6C9EEACB829}" dt="2026-03-31T12:31:00.387" v="2185"/>
        <pc:sldMkLst>
          <pc:docMk/>
          <pc:sldMk cId="2622002963" sldId="2147482048"/>
        </pc:sldMkLst>
      </pc:sldChg>
      <pc:sldChg chg="delSp modSp add del mod">
        <pc:chgData name="Kevin DUDDY" userId="9a0f5a45-083f-4ac9-8cbf-65f891190f65" providerId="ADAL" clId="{12A70689-6CF3-49DB-8329-D6C9EEACB829}" dt="2026-03-31T13:24:31.197" v="2292" actId="47"/>
        <pc:sldMkLst>
          <pc:docMk/>
          <pc:sldMk cId="201582859" sldId="2147482049"/>
        </pc:sldMkLst>
        <pc:spChg chg="mod">
          <ac:chgData name="Kevin DUDDY" userId="9a0f5a45-083f-4ac9-8cbf-65f891190f65" providerId="ADAL" clId="{12A70689-6CF3-49DB-8329-D6C9EEACB829}" dt="2026-03-31T12:35:57.304" v="2235" actId="115"/>
          <ac:spMkLst>
            <pc:docMk/>
            <pc:sldMk cId="201582859" sldId="2147482049"/>
            <ac:spMk id="4" creationId="{6400031E-E0F5-A7F5-B78A-66F176AB93CD}"/>
          </ac:spMkLst>
        </pc:spChg>
        <pc:spChg chg="del mod">
          <ac:chgData name="Kevin DUDDY" userId="9a0f5a45-083f-4ac9-8cbf-65f891190f65" providerId="ADAL" clId="{12A70689-6CF3-49DB-8329-D6C9EEACB829}" dt="2026-03-31T13:22:10.003" v="2248"/>
          <ac:spMkLst>
            <pc:docMk/>
            <pc:sldMk cId="201582859" sldId="2147482049"/>
            <ac:spMk id="8" creationId="{50ADC5DA-77B0-5235-1314-F36D052FD14B}"/>
          </ac:spMkLst>
        </pc:spChg>
      </pc:sldChg>
      <pc:sldChg chg="addSp delSp modSp add mod">
        <pc:chgData name="Kevin DUDDY" userId="9a0f5a45-083f-4ac9-8cbf-65f891190f65" providerId="ADAL" clId="{12A70689-6CF3-49DB-8329-D6C9EEACB829}" dt="2026-03-31T18:50:06.249" v="2690" actId="313"/>
        <pc:sldMkLst>
          <pc:docMk/>
          <pc:sldMk cId="3935799993" sldId="2147482050"/>
        </pc:sldMkLst>
        <pc:spChg chg="add mod">
          <ac:chgData name="Kevin DUDDY" userId="9a0f5a45-083f-4ac9-8cbf-65f891190f65" providerId="ADAL" clId="{12A70689-6CF3-49DB-8329-D6C9EEACB829}" dt="2026-03-31T18:50:06.249" v="2690" actId="313"/>
          <ac:spMkLst>
            <pc:docMk/>
            <pc:sldMk cId="3935799993" sldId="2147482050"/>
            <ac:spMk id="3" creationId="{1BED6066-F366-81FF-890A-3E37BCF7420B}"/>
          </ac:spMkLst>
        </pc:spChg>
        <pc:spChg chg="mod">
          <ac:chgData name="Kevin DUDDY" userId="9a0f5a45-083f-4ac9-8cbf-65f891190f65" providerId="ADAL" clId="{12A70689-6CF3-49DB-8329-D6C9EEACB829}" dt="2026-03-31T12:36:01.228" v="2236" actId="115"/>
          <ac:spMkLst>
            <pc:docMk/>
            <pc:sldMk cId="3935799993" sldId="2147482050"/>
            <ac:spMk id="4" creationId="{3677955A-40F3-CE58-E4F7-A9178BCD0780}"/>
          </ac:spMkLst>
        </pc:spChg>
        <pc:spChg chg="del">
          <ac:chgData name="Kevin DUDDY" userId="9a0f5a45-083f-4ac9-8cbf-65f891190f65" providerId="ADAL" clId="{12A70689-6CF3-49DB-8329-D6C9EEACB829}" dt="2026-03-31T13:32:02.818" v="2306" actId="21"/>
          <ac:spMkLst>
            <pc:docMk/>
            <pc:sldMk cId="3935799993" sldId="2147482050"/>
            <ac:spMk id="5" creationId="{1EDE97CA-74F9-41DD-B9FF-4C4827B960D4}"/>
          </ac:spMkLst>
        </pc:spChg>
        <pc:spChg chg="del">
          <ac:chgData name="Kevin DUDDY" userId="9a0f5a45-083f-4ac9-8cbf-65f891190f65" providerId="ADAL" clId="{12A70689-6CF3-49DB-8329-D6C9EEACB829}" dt="2026-03-31T13:32:06.205" v="2307" actId="21"/>
          <ac:spMkLst>
            <pc:docMk/>
            <pc:sldMk cId="3935799993" sldId="2147482050"/>
            <ac:spMk id="6" creationId="{E105A889-CD67-B532-E56F-7A34B88EDA80}"/>
          </ac:spMkLst>
        </pc:spChg>
        <pc:spChg chg="del mod">
          <ac:chgData name="Kevin DUDDY" userId="9a0f5a45-083f-4ac9-8cbf-65f891190f65" providerId="ADAL" clId="{12A70689-6CF3-49DB-8329-D6C9EEACB829}" dt="2026-03-31T18:32:14.721" v="2600" actId="21"/>
          <ac:spMkLst>
            <pc:docMk/>
            <pc:sldMk cId="3935799993" sldId="2147482050"/>
            <ac:spMk id="8" creationId="{923DC9D2-AD4B-1E0A-657D-E1F857186B42}"/>
          </ac:spMkLst>
        </pc:spChg>
        <pc:graphicFrameChg chg="add mod modGraphic">
          <ac:chgData name="Kevin DUDDY" userId="9a0f5a45-083f-4ac9-8cbf-65f891190f65" providerId="ADAL" clId="{12A70689-6CF3-49DB-8329-D6C9EEACB829}" dt="2026-03-31T18:49:55.522" v="2689" actId="313"/>
          <ac:graphicFrameMkLst>
            <pc:docMk/>
            <pc:sldMk cId="3935799993" sldId="2147482050"/>
            <ac:graphicFrameMk id="2" creationId="{4566BCB7-4A99-0874-130E-9B91ADAC40BA}"/>
          </ac:graphicFrameMkLst>
        </pc:graphicFrameChg>
      </pc:sldChg>
      <pc:sldChg chg="addSp delSp modSp add mod">
        <pc:chgData name="Kevin DUDDY" userId="9a0f5a45-083f-4ac9-8cbf-65f891190f65" providerId="ADAL" clId="{12A70689-6CF3-49DB-8329-D6C9EEACB829}" dt="2026-03-31T19:04:50.260" v="2752" actId="1076"/>
        <pc:sldMkLst>
          <pc:docMk/>
          <pc:sldMk cId="2619395619" sldId="2147482051"/>
        </pc:sldMkLst>
        <pc:spChg chg="add mod">
          <ac:chgData name="Kevin DUDDY" userId="9a0f5a45-083f-4ac9-8cbf-65f891190f65" providerId="ADAL" clId="{12A70689-6CF3-49DB-8329-D6C9EEACB829}" dt="2026-03-31T19:04:50.260" v="2752" actId="1076"/>
          <ac:spMkLst>
            <pc:docMk/>
            <pc:sldMk cId="2619395619" sldId="2147482051"/>
            <ac:spMk id="2" creationId="{3E71CCFF-C0DA-C2FD-EE41-AF5A05F7AFFA}"/>
          </ac:spMkLst>
        </pc:spChg>
        <pc:spChg chg="mod">
          <ac:chgData name="Kevin DUDDY" userId="9a0f5a45-083f-4ac9-8cbf-65f891190f65" providerId="ADAL" clId="{12A70689-6CF3-49DB-8329-D6C9EEACB829}" dt="2026-03-31T12:36:04.465" v="2237" actId="115"/>
          <ac:spMkLst>
            <pc:docMk/>
            <pc:sldMk cId="2619395619" sldId="2147482051"/>
            <ac:spMk id="4" creationId="{FA830D89-32C4-3B6E-9E77-D89440390AD6}"/>
          </ac:spMkLst>
        </pc:spChg>
        <pc:spChg chg="del">
          <ac:chgData name="Kevin DUDDY" userId="9a0f5a45-083f-4ac9-8cbf-65f891190f65" providerId="ADAL" clId="{12A70689-6CF3-49DB-8329-D6C9EEACB829}" dt="2026-03-31T13:32:33.823" v="2310" actId="21"/>
          <ac:spMkLst>
            <pc:docMk/>
            <pc:sldMk cId="2619395619" sldId="2147482051"/>
            <ac:spMk id="5" creationId="{B638E88D-5658-3503-C498-812D9E993302}"/>
          </ac:spMkLst>
        </pc:spChg>
        <pc:spChg chg="del">
          <ac:chgData name="Kevin DUDDY" userId="9a0f5a45-083f-4ac9-8cbf-65f891190f65" providerId="ADAL" clId="{12A70689-6CF3-49DB-8329-D6C9EEACB829}" dt="2026-03-31T13:32:36.893" v="2311" actId="21"/>
          <ac:spMkLst>
            <pc:docMk/>
            <pc:sldMk cId="2619395619" sldId="2147482051"/>
            <ac:spMk id="6" creationId="{8ABDAD59-C675-A5EE-7594-3D1CAFBCC7BC}"/>
          </ac:spMkLst>
        </pc:spChg>
        <pc:spChg chg="del mod">
          <ac:chgData name="Kevin DUDDY" userId="9a0f5a45-083f-4ac9-8cbf-65f891190f65" providerId="ADAL" clId="{12A70689-6CF3-49DB-8329-D6C9EEACB829}" dt="2026-03-31T19:00:58.236" v="2699"/>
          <ac:spMkLst>
            <pc:docMk/>
            <pc:sldMk cId="2619395619" sldId="2147482051"/>
            <ac:spMk id="8" creationId="{013BFE19-6DF3-FF32-39C4-87D4483A5170}"/>
          </ac:spMkLst>
        </pc:spChg>
        <pc:graphicFrameChg chg="add mod modGraphic">
          <ac:chgData name="Kevin DUDDY" userId="9a0f5a45-083f-4ac9-8cbf-65f891190f65" providerId="ADAL" clId="{12A70689-6CF3-49DB-8329-D6C9EEACB829}" dt="2026-03-31T19:04:44.595" v="2751" actId="1076"/>
          <ac:graphicFrameMkLst>
            <pc:docMk/>
            <pc:sldMk cId="2619395619" sldId="2147482051"/>
            <ac:graphicFrameMk id="3" creationId="{0E1AA2B3-C008-B5B2-3607-96262D62E246}"/>
          </ac:graphicFrameMkLst>
        </pc:graphicFrameChg>
      </pc:sldChg>
      <pc:sldChg chg="addSp delSp modSp new del mod">
        <pc:chgData name="Kevin DUDDY" userId="9a0f5a45-083f-4ac9-8cbf-65f891190f65" providerId="ADAL" clId="{12A70689-6CF3-49DB-8329-D6C9EEACB829}" dt="2026-03-31T18:33:35.612" v="2605" actId="47"/>
        <pc:sldMkLst>
          <pc:docMk/>
          <pc:sldMk cId="1453683631" sldId="2147482052"/>
        </pc:sldMkLst>
        <pc:spChg chg="mod">
          <ac:chgData name="Kevin DUDDY" userId="9a0f5a45-083f-4ac9-8cbf-65f891190f65" providerId="ADAL" clId="{12A70689-6CF3-49DB-8329-D6C9EEACB829}" dt="2026-03-31T13:35:01.089" v="2328" actId="20577"/>
          <ac:spMkLst>
            <pc:docMk/>
            <pc:sldMk cId="1453683631" sldId="2147482052"/>
            <ac:spMk id="2" creationId="{2FE3FDA8-44BE-44DF-E2CF-5DC6A602FC74}"/>
          </ac:spMkLst>
        </pc:spChg>
        <pc:spChg chg="del">
          <ac:chgData name="Kevin DUDDY" userId="9a0f5a45-083f-4ac9-8cbf-65f891190f65" providerId="ADAL" clId="{12A70689-6CF3-49DB-8329-D6C9EEACB829}" dt="2026-03-31T13:32:57.097" v="2315" actId="21"/>
          <ac:spMkLst>
            <pc:docMk/>
            <pc:sldMk cId="1453683631" sldId="2147482052"/>
            <ac:spMk id="3" creationId="{27D05714-3B26-736F-B129-8F1DA17B891B}"/>
          </ac:spMkLst>
        </pc:spChg>
        <pc:spChg chg="del">
          <ac:chgData name="Kevin DUDDY" userId="9a0f5a45-083f-4ac9-8cbf-65f891190f65" providerId="ADAL" clId="{12A70689-6CF3-49DB-8329-D6C9EEACB829}" dt="2026-03-31T13:32:59.936" v="2316" actId="21"/>
          <ac:spMkLst>
            <pc:docMk/>
            <pc:sldMk cId="1453683631" sldId="2147482052"/>
            <ac:spMk id="4" creationId="{BCF4649A-71A6-BC8D-B6C3-9A9A68150157}"/>
          </ac:spMkLst>
        </pc:spChg>
        <pc:spChg chg="add del mod">
          <ac:chgData name="Kevin DUDDY" userId="9a0f5a45-083f-4ac9-8cbf-65f891190f65" providerId="ADAL" clId="{12A70689-6CF3-49DB-8329-D6C9EEACB829}" dt="2026-03-31T18:33:22.681" v="2602" actId="21"/>
          <ac:spMkLst>
            <pc:docMk/>
            <pc:sldMk cId="1453683631" sldId="2147482052"/>
            <ac:spMk id="6" creationId="{3E71CCFF-C0DA-C2FD-EE41-AF5A05F7AFFA}"/>
          </ac:spMkLst>
        </pc:spChg>
      </pc:sldChg>
      <pc:sldChg chg="modSp add del mod">
        <pc:chgData name="Kevin DUDDY" userId="9a0f5a45-083f-4ac9-8cbf-65f891190f65" providerId="ADAL" clId="{12A70689-6CF3-49DB-8329-D6C9EEACB829}" dt="2026-03-31T13:31:41.853" v="2303" actId="47"/>
        <pc:sldMkLst>
          <pc:docMk/>
          <pc:sldMk cId="1644352223" sldId="2147482053"/>
        </pc:sldMkLst>
        <pc:graphicFrameChg chg="mod modGraphic">
          <ac:chgData name="Kevin DUDDY" userId="9a0f5a45-083f-4ac9-8cbf-65f891190f65" providerId="ADAL" clId="{12A70689-6CF3-49DB-8329-D6C9EEACB829}" dt="2026-03-31T13:29:06.604" v="2299" actId="368"/>
          <ac:graphicFrameMkLst>
            <pc:docMk/>
            <pc:sldMk cId="1644352223" sldId="2147482053"/>
            <ac:graphicFrameMk id="11" creationId="{44D19CA0-2BF2-5DF9-7371-10DB836B3AFF}"/>
          </ac:graphicFrameMkLst>
        </pc:graphicFrameChg>
      </pc:sldChg>
      <pc:sldMasterChg chg="delSldLayout">
        <pc:chgData name="Kevin DUDDY" userId="9a0f5a45-083f-4ac9-8cbf-65f891190f65" providerId="ADAL" clId="{12A70689-6CF3-49DB-8329-D6C9EEACB829}" dt="2026-03-06T15:33:21.995" v="81" actId="47"/>
        <pc:sldMasterMkLst>
          <pc:docMk/>
          <pc:sldMasterMk cId="2087448671" sldId="2147484106"/>
        </pc:sldMasterMkLst>
      </pc:sldMasterChg>
    </pc:docChg>
  </pc:docChgLst>
  <pc:docChgLst>
    <pc:chgData name="James REES" userId="ae747685-59f7-4046-8ccf-98b152de0327" providerId="ADAL" clId="{AA69CD2D-9C26-4E2E-9B71-84B07BFFC68B}"/>
    <pc:docChg chg="undo custSel addSld delSld modSld">
      <pc:chgData name="James REES" userId="ae747685-59f7-4046-8ccf-98b152de0327" providerId="ADAL" clId="{AA69CD2D-9C26-4E2E-9B71-84B07BFFC68B}" dt="2026-04-01T14:42:51.476" v="721" actId="20577"/>
      <pc:docMkLst>
        <pc:docMk/>
      </pc:docMkLst>
      <pc:sldChg chg="modSp mod">
        <pc:chgData name="James REES" userId="ae747685-59f7-4046-8ccf-98b152de0327" providerId="ADAL" clId="{AA69CD2D-9C26-4E2E-9B71-84B07BFFC68B}" dt="2026-04-01T14:42:51.476" v="721" actId="20577"/>
        <pc:sldMkLst>
          <pc:docMk/>
          <pc:sldMk cId="1116783212" sldId="263"/>
        </pc:sldMkLst>
        <pc:graphicFrameChg chg="modGraphic">
          <ac:chgData name="James REES" userId="ae747685-59f7-4046-8ccf-98b152de0327" providerId="ADAL" clId="{AA69CD2D-9C26-4E2E-9B71-84B07BFFC68B}" dt="2026-04-01T14:42:51.476" v="721" actId="20577"/>
          <ac:graphicFrameMkLst>
            <pc:docMk/>
            <pc:sldMk cId="1116783212" sldId="263"/>
            <ac:graphicFrameMk id="3" creationId="{ADE9F281-2DB4-898F-0D79-1AE200709F3A}"/>
          </ac:graphicFrameMkLst>
        </pc:graphicFrameChg>
      </pc:sldChg>
      <pc:sldChg chg="add">
        <pc:chgData name="James REES" userId="ae747685-59f7-4046-8ccf-98b152de0327" providerId="ADAL" clId="{AA69CD2D-9C26-4E2E-9B71-84B07BFFC68B}" dt="2026-03-31T12:02:49.081" v="493"/>
        <pc:sldMkLst>
          <pc:docMk/>
          <pc:sldMk cId="4113530538" sldId="288"/>
        </pc:sldMkLst>
      </pc:sldChg>
      <pc:sldChg chg="del">
        <pc:chgData name="James REES" userId="ae747685-59f7-4046-8ccf-98b152de0327" providerId="ADAL" clId="{AA69CD2D-9C26-4E2E-9B71-84B07BFFC68B}" dt="2026-03-31T11:59:44.370" v="436" actId="47"/>
        <pc:sldMkLst>
          <pc:docMk/>
          <pc:sldMk cId="3570504213" sldId="300"/>
        </pc:sldMkLst>
      </pc:sldChg>
      <pc:sldChg chg="modSp add mod">
        <pc:chgData name="James REES" userId="ae747685-59f7-4046-8ccf-98b152de0327" providerId="ADAL" clId="{AA69CD2D-9C26-4E2E-9B71-84B07BFFC68B}" dt="2026-03-31T12:04:54.338" v="537" actId="2711"/>
        <pc:sldMkLst>
          <pc:docMk/>
          <pc:sldMk cId="3334965094" sldId="307"/>
        </pc:sldMkLst>
        <pc:spChg chg="mod">
          <ac:chgData name="James REES" userId="ae747685-59f7-4046-8ccf-98b152de0327" providerId="ADAL" clId="{AA69CD2D-9C26-4E2E-9B71-84B07BFFC68B}" dt="2026-03-31T12:04:11.330" v="532" actId="2711"/>
          <ac:spMkLst>
            <pc:docMk/>
            <pc:sldMk cId="3334965094" sldId="307"/>
            <ac:spMk id="3" creationId="{1DBD60CE-A3C9-FEB0-CC60-4ADF46D68E69}"/>
          </ac:spMkLst>
        </pc:spChg>
        <pc:spChg chg="mod">
          <ac:chgData name="James REES" userId="ae747685-59f7-4046-8ccf-98b152de0327" providerId="ADAL" clId="{AA69CD2D-9C26-4E2E-9B71-84B07BFFC68B}" dt="2026-03-31T12:04:34.867" v="535" actId="2711"/>
          <ac:spMkLst>
            <pc:docMk/>
            <pc:sldMk cId="3334965094" sldId="307"/>
            <ac:spMk id="5" creationId="{AFBADCAD-C234-863F-A76E-0148002A18AC}"/>
          </ac:spMkLst>
        </pc:spChg>
        <pc:spChg chg="mod">
          <ac:chgData name="James REES" userId="ae747685-59f7-4046-8ccf-98b152de0327" providerId="ADAL" clId="{AA69CD2D-9C26-4E2E-9B71-84B07BFFC68B}" dt="2026-03-31T12:04:41.503" v="536" actId="2711"/>
          <ac:spMkLst>
            <pc:docMk/>
            <pc:sldMk cId="3334965094" sldId="307"/>
            <ac:spMk id="7" creationId="{A53BDA61-AEA4-2181-2A4A-157EF4A7C4A6}"/>
          </ac:spMkLst>
        </pc:spChg>
        <pc:spChg chg="mod">
          <ac:chgData name="James REES" userId="ae747685-59f7-4046-8ccf-98b152de0327" providerId="ADAL" clId="{AA69CD2D-9C26-4E2E-9B71-84B07BFFC68B}" dt="2026-03-31T12:04:20.041" v="533" actId="2711"/>
          <ac:spMkLst>
            <pc:docMk/>
            <pc:sldMk cId="3334965094" sldId="307"/>
            <ac:spMk id="8" creationId="{D618A1B1-24FF-8539-E4CD-782507B9B422}"/>
          </ac:spMkLst>
        </pc:spChg>
        <pc:spChg chg="mod">
          <ac:chgData name="James REES" userId="ae747685-59f7-4046-8ccf-98b152de0327" providerId="ADAL" clId="{AA69CD2D-9C26-4E2E-9B71-84B07BFFC68B}" dt="2026-03-31T12:04:26.778" v="534" actId="2711"/>
          <ac:spMkLst>
            <pc:docMk/>
            <pc:sldMk cId="3334965094" sldId="307"/>
            <ac:spMk id="9" creationId="{0D0740BB-F7F1-D617-DFB9-10F9E99E05EF}"/>
          </ac:spMkLst>
        </pc:spChg>
        <pc:spChg chg="mod">
          <ac:chgData name="James REES" userId="ae747685-59f7-4046-8ccf-98b152de0327" providerId="ADAL" clId="{AA69CD2D-9C26-4E2E-9B71-84B07BFFC68B}" dt="2026-03-31T12:04:54.338" v="537" actId="2711"/>
          <ac:spMkLst>
            <pc:docMk/>
            <pc:sldMk cId="3334965094" sldId="307"/>
            <ac:spMk id="17" creationId="{EB794ED1-8257-1D53-9952-30DB87A92E8D}"/>
          </ac:spMkLst>
        </pc:spChg>
      </pc:sldChg>
      <pc:sldChg chg="modSp add mod">
        <pc:chgData name="James REES" userId="ae747685-59f7-4046-8ccf-98b152de0327" providerId="ADAL" clId="{AA69CD2D-9C26-4E2E-9B71-84B07BFFC68B}" dt="2026-03-31T12:05:40.943" v="539" actId="2711"/>
        <pc:sldMkLst>
          <pc:docMk/>
          <pc:sldMk cId="2000380508" sldId="315"/>
        </pc:sldMkLst>
        <pc:spChg chg="mod">
          <ac:chgData name="James REES" userId="ae747685-59f7-4046-8ccf-98b152de0327" providerId="ADAL" clId="{AA69CD2D-9C26-4E2E-9B71-84B07BFFC68B}" dt="2026-03-31T12:05:40.943" v="539" actId="2711"/>
          <ac:spMkLst>
            <pc:docMk/>
            <pc:sldMk cId="2000380508" sldId="315"/>
            <ac:spMk id="4" creationId="{8EDFD260-9B83-2137-2D2E-C159D45BBB7B}"/>
          </ac:spMkLst>
        </pc:spChg>
        <pc:spChg chg="mod">
          <ac:chgData name="James REES" userId="ae747685-59f7-4046-8ccf-98b152de0327" providerId="ADAL" clId="{AA69CD2D-9C26-4E2E-9B71-84B07BFFC68B}" dt="2026-03-31T12:05:32.405" v="538" actId="2711"/>
          <ac:spMkLst>
            <pc:docMk/>
            <pc:sldMk cId="2000380508" sldId="315"/>
            <ac:spMk id="19" creationId="{61D038FC-9DAC-B70D-5318-3654611DD2CB}"/>
          </ac:spMkLst>
        </pc:spChg>
      </pc:sldChg>
      <pc:sldChg chg="modSp add mod">
        <pc:chgData name="James REES" userId="ae747685-59f7-4046-8ccf-98b152de0327" providerId="ADAL" clId="{AA69CD2D-9C26-4E2E-9B71-84B07BFFC68B}" dt="2026-03-31T12:07:20.328" v="549" actId="2711"/>
        <pc:sldMkLst>
          <pc:docMk/>
          <pc:sldMk cId="3423352062" sldId="316"/>
        </pc:sldMkLst>
        <pc:spChg chg="mod">
          <ac:chgData name="James REES" userId="ae747685-59f7-4046-8ccf-98b152de0327" providerId="ADAL" clId="{AA69CD2D-9C26-4E2E-9B71-84B07BFFC68B}" dt="2026-03-31T12:07:20.328" v="549" actId="2711"/>
          <ac:spMkLst>
            <pc:docMk/>
            <pc:sldMk cId="3423352062" sldId="316"/>
            <ac:spMk id="24" creationId="{49A6294A-4B63-CE26-885E-429D6E13EA0C}"/>
          </ac:spMkLst>
        </pc:spChg>
        <pc:spChg chg="mod">
          <ac:chgData name="James REES" userId="ae747685-59f7-4046-8ccf-98b152de0327" providerId="ADAL" clId="{AA69CD2D-9C26-4E2E-9B71-84B07BFFC68B}" dt="2026-03-31T12:07:13.416" v="548" actId="2711"/>
          <ac:spMkLst>
            <pc:docMk/>
            <pc:sldMk cId="3423352062" sldId="316"/>
            <ac:spMk id="25" creationId="{90E3CFB2-C6C6-2388-6EB0-6973C6E37261}"/>
          </ac:spMkLst>
        </pc:spChg>
        <pc:spChg chg="mod">
          <ac:chgData name="James REES" userId="ae747685-59f7-4046-8ccf-98b152de0327" providerId="ADAL" clId="{AA69CD2D-9C26-4E2E-9B71-84B07BFFC68B}" dt="2026-03-31T12:06:39.642" v="543" actId="2711"/>
          <ac:spMkLst>
            <pc:docMk/>
            <pc:sldMk cId="3423352062" sldId="316"/>
            <ac:spMk id="26" creationId="{BDD2FB7C-C41F-E633-A801-43FFD21F784E}"/>
          </ac:spMkLst>
        </pc:spChg>
        <pc:graphicFrameChg chg="mod">
          <ac:chgData name="James REES" userId="ae747685-59f7-4046-8ccf-98b152de0327" providerId="ADAL" clId="{AA69CD2D-9C26-4E2E-9B71-84B07BFFC68B}" dt="2026-03-31T12:07:06.836" v="547" actId="2711"/>
          <ac:graphicFrameMkLst>
            <pc:docMk/>
            <pc:sldMk cId="3423352062" sldId="316"/>
            <ac:graphicFrameMk id="22" creationId="{045936DB-F094-8BD1-521F-95E14E6DCE34}"/>
          </ac:graphicFrameMkLst>
        </pc:graphicFrameChg>
      </pc:sldChg>
      <pc:sldChg chg="modSp add mod">
        <pc:chgData name="James REES" userId="ae747685-59f7-4046-8ccf-98b152de0327" providerId="ADAL" clId="{AA69CD2D-9C26-4E2E-9B71-84B07BFFC68B}" dt="2026-03-31T12:08:17.889" v="556" actId="2711"/>
        <pc:sldMkLst>
          <pc:docMk/>
          <pc:sldMk cId="2739240189" sldId="319"/>
        </pc:sldMkLst>
        <pc:spChg chg="mod">
          <ac:chgData name="James REES" userId="ae747685-59f7-4046-8ccf-98b152de0327" providerId="ADAL" clId="{AA69CD2D-9C26-4E2E-9B71-84B07BFFC68B}" dt="2026-03-31T12:07:44.605" v="552" actId="2711"/>
          <ac:spMkLst>
            <pc:docMk/>
            <pc:sldMk cId="2739240189" sldId="319"/>
            <ac:spMk id="2" creationId="{0461B139-57B1-DD14-8AAD-63B2C19954B2}"/>
          </ac:spMkLst>
        </pc:spChg>
        <pc:spChg chg="mod">
          <ac:chgData name="James REES" userId="ae747685-59f7-4046-8ccf-98b152de0327" providerId="ADAL" clId="{AA69CD2D-9C26-4E2E-9B71-84B07BFFC68B}" dt="2026-03-31T12:07:32.759" v="550" actId="2711"/>
          <ac:spMkLst>
            <pc:docMk/>
            <pc:sldMk cId="2739240189" sldId="319"/>
            <ac:spMk id="11" creationId="{B4CA4D7C-BDF0-4266-4469-CD4F77CFCA40}"/>
          </ac:spMkLst>
        </pc:spChg>
        <pc:spChg chg="mod">
          <ac:chgData name="James REES" userId="ae747685-59f7-4046-8ccf-98b152de0327" providerId="ADAL" clId="{AA69CD2D-9C26-4E2E-9B71-84B07BFFC68B}" dt="2026-03-31T12:07:38.508" v="551" actId="2711"/>
          <ac:spMkLst>
            <pc:docMk/>
            <pc:sldMk cId="2739240189" sldId="319"/>
            <ac:spMk id="12" creationId="{54F3352F-D3AB-E51B-BA3E-8E843B89E6F0}"/>
          </ac:spMkLst>
        </pc:spChg>
        <pc:spChg chg="mod">
          <ac:chgData name="James REES" userId="ae747685-59f7-4046-8ccf-98b152de0327" providerId="ADAL" clId="{AA69CD2D-9C26-4E2E-9B71-84B07BFFC68B}" dt="2026-03-31T12:07:49.840" v="553" actId="2711"/>
          <ac:spMkLst>
            <pc:docMk/>
            <pc:sldMk cId="2739240189" sldId="319"/>
            <ac:spMk id="16" creationId="{DAF7FF73-3357-91CF-D333-E4916D437A17}"/>
          </ac:spMkLst>
        </pc:spChg>
        <pc:spChg chg="mod">
          <ac:chgData name="James REES" userId="ae747685-59f7-4046-8ccf-98b152de0327" providerId="ADAL" clId="{AA69CD2D-9C26-4E2E-9B71-84B07BFFC68B}" dt="2026-03-31T12:08:00.889" v="554" actId="2711"/>
          <ac:spMkLst>
            <pc:docMk/>
            <pc:sldMk cId="2739240189" sldId="319"/>
            <ac:spMk id="17" creationId="{979C88F4-6626-B731-A1EA-F567ABEF18AA}"/>
          </ac:spMkLst>
        </pc:spChg>
        <pc:spChg chg="mod">
          <ac:chgData name="James REES" userId="ae747685-59f7-4046-8ccf-98b152de0327" providerId="ADAL" clId="{AA69CD2D-9C26-4E2E-9B71-84B07BFFC68B}" dt="2026-03-31T12:08:17.889" v="556" actId="2711"/>
          <ac:spMkLst>
            <pc:docMk/>
            <pc:sldMk cId="2739240189" sldId="319"/>
            <ac:spMk id="18" creationId="{15089F20-8A21-3EFC-FEE0-91AEA8375F3C}"/>
          </ac:spMkLst>
        </pc:spChg>
        <pc:spChg chg="mod">
          <ac:chgData name="James REES" userId="ae747685-59f7-4046-8ccf-98b152de0327" providerId="ADAL" clId="{AA69CD2D-9C26-4E2E-9B71-84B07BFFC68B}" dt="2026-03-31T12:08:11.771" v="555" actId="2711"/>
          <ac:spMkLst>
            <pc:docMk/>
            <pc:sldMk cId="2739240189" sldId="319"/>
            <ac:spMk id="22" creationId="{6CCACDAB-6ADC-9C20-3513-5C65650DE2AE}"/>
          </ac:spMkLst>
        </pc:spChg>
      </pc:sldChg>
      <pc:sldChg chg="modSp add mod">
        <pc:chgData name="James REES" userId="ae747685-59f7-4046-8ccf-98b152de0327" providerId="ADAL" clId="{AA69CD2D-9C26-4E2E-9B71-84B07BFFC68B}" dt="2026-03-31T12:06:16.104" v="541" actId="2711"/>
        <pc:sldMkLst>
          <pc:docMk/>
          <pc:sldMk cId="3523071695" sldId="320"/>
        </pc:sldMkLst>
        <pc:spChg chg="mod">
          <ac:chgData name="James REES" userId="ae747685-59f7-4046-8ccf-98b152de0327" providerId="ADAL" clId="{AA69CD2D-9C26-4E2E-9B71-84B07BFFC68B}" dt="2026-03-31T12:06:10.979" v="540" actId="2711"/>
          <ac:spMkLst>
            <pc:docMk/>
            <pc:sldMk cId="3523071695" sldId="320"/>
            <ac:spMk id="5" creationId="{955A9951-B6D1-D5FC-CAA9-7AAB086F68DE}"/>
          </ac:spMkLst>
        </pc:spChg>
        <pc:spChg chg="mod">
          <ac:chgData name="James REES" userId="ae747685-59f7-4046-8ccf-98b152de0327" providerId="ADAL" clId="{AA69CD2D-9C26-4E2E-9B71-84B07BFFC68B}" dt="2026-03-31T12:06:16.104" v="541" actId="2711"/>
          <ac:spMkLst>
            <pc:docMk/>
            <pc:sldMk cId="3523071695" sldId="320"/>
            <ac:spMk id="24" creationId="{62DBA90A-305E-0365-6978-F053E5BFB58D}"/>
          </ac:spMkLst>
        </pc:spChg>
      </pc:sldChg>
      <pc:sldChg chg="add">
        <pc:chgData name="James REES" userId="ae747685-59f7-4046-8ccf-98b152de0327" providerId="ADAL" clId="{AA69CD2D-9C26-4E2E-9B71-84B07BFFC68B}" dt="2026-04-01T10:23:18.861" v="701"/>
        <pc:sldMkLst>
          <pc:docMk/>
          <pc:sldMk cId="1741427659" sldId="380"/>
        </pc:sldMkLst>
      </pc:sldChg>
      <pc:sldChg chg="add">
        <pc:chgData name="James REES" userId="ae747685-59f7-4046-8ccf-98b152de0327" providerId="ADAL" clId="{AA69CD2D-9C26-4E2E-9B71-84B07BFFC68B}" dt="2026-04-01T10:23:18.861" v="701"/>
        <pc:sldMkLst>
          <pc:docMk/>
          <pc:sldMk cId="2571603357" sldId="381"/>
        </pc:sldMkLst>
      </pc:sldChg>
      <pc:sldChg chg="modSp mod">
        <pc:chgData name="James REES" userId="ae747685-59f7-4046-8ccf-98b152de0327" providerId="ADAL" clId="{AA69CD2D-9C26-4E2E-9B71-84B07BFFC68B}" dt="2026-03-31T11:59:17.624" v="431" actId="20577"/>
        <pc:sldMkLst>
          <pc:docMk/>
          <pc:sldMk cId="316604801" sldId="2147475708"/>
        </pc:sldMkLst>
        <pc:spChg chg="mod">
          <ac:chgData name="James REES" userId="ae747685-59f7-4046-8ccf-98b152de0327" providerId="ADAL" clId="{AA69CD2D-9C26-4E2E-9B71-84B07BFFC68B}" dt="2026-03-31T11:59:17.624" v="431" actId="20577"/>
          <ac:spMkLst>
            <pc:docMk/>
            <pc:sldMk cId="316604801" sldId="2147475708"/>
            <ac:spMk id="2" creationId="{4310DABB-9296-FDB0-E562-D1B45488F158}"/>
          </ac:spMkLst>
        </pc:spChg>
      </pc:sldChg>
      <pc:sldChg chg="modSp mod">
        <pc:chgData name="James REES" userId="ae747685-59f7-4046-8ccf-98b152de0327" providerId="ADAL" clId="{AA69CD2D-9C26-4E2E-9B71-84B07BFFC68B}" dt="2026-03-31T12:09:45.146" v="695" actId="20577"/>
        <pc:sldMkLst>
          <pc:docMk/>
          <pc:sldMk cId="3036104743" sldId="2147478978"/>
        </pc:sldMkLst>
        <pc:graphicFrameChg chg="mod modGraphic">
          <ac:chgData name="James REES" userId="ae747685-59f7-4046-8ccf-98b152de0327" providerId="ADAL" clId="{AA69CD2D-9C26-4E2E-9B71-84B07BFFC68B}" dt="2026-03-31T12:09:45.146" v="695" actId="20577"/>
          <ac:graphicFrameMkLst>
            <pc:docMk/>
            <pc:sldMk cId="3036104743" sldId="2147478978"/>
            <ac:graphicFrameMk id="2" creationId="{3FAE91CC-8D88-2A39-D50A-7811BB891431}"/>
          </ac:graphicFrameMkLst>
        </pc:graphicFrameChg>
      </pc:sldChg>
      <pc:sldChg chg="modSp mod">
        <pc:chgData name="James REES" userId="ae747685-59f7-4046-8ccf-98b152de0327" providerId="ADAL" clId="{AA69CD2D-9C26-4E2E-9B71-84B07BFFC68B}" dt="2026-03-31T12:09:52.645" v="696"/>
        <pc:sldMkLst>
          <pc:docMk/>
          <pc:sldMk cId="3832898794" sldId="2147482034"/>
        </pc:sldMkLst>
        <pc:graphicFrameChg chg="mod modGraphic">
          <ac:chgData name="James REES" userId="ae747685-59f7-4046-8ccf-98b152de0327" providerId="ADAL" clId="{AA69CD2D-9C26-4E2E-9B71-84B07BFFC68B}" dt="2026-03-31T12:09:52.645" v="696"/>
          <ac:graphicFrameMkLst>
            <pc:docMk/>
            <pc:sldMk cId="3832898794" sldId="2147482034"/>
            <ac:graphicFrameMk id="2" creationId="{C21E284E-B75B-E1EA-0825-AD9724DBA85D}"/>
          </ac:graphicFrameMkLst>
        </pc:graphicFrameChg>
      </pc:sldChg>
      <pc:sldChg chg="modSp mod">
        <pc:chgData name="James REES" userId="ae747685-59f7-4046-8ccf-98b152de0327" providerId="ADAL" clId="{AA69CD2D-9C26-4E2E-9B71-84B07BFFC68B}" dt="2026-03-31T12:00:29.121" v="488" actId="20577"/>
        <pc:sldMkLst>
          <pc:docMk/>
          <pc:sldMk cId="1544520674" sldId="2147482036"/>
        </pc:sldMkLst>
        <pc:spChg chg="mod">
          <ac:chgData name="James REES" userId="ae747685-59f7-4046-8ccf-98b152de0327" providerId="ADAL" clId="{AA69CD2D-9C26-4E2E-9B71-84B07BFFC68B}" dt="2026-03-31T12:00:24.805" v="483" actId="20577"/>
          <ac:spMkLst>
            <pc:docMk/>
            <pc:sldMk cId="1544520674" sldId="2147482036"/>
            <ac:spMk id="2" creationId="{3C381578-3F39-27DE-C69D-5E9584123F08}"/>
          </ac:spMkLst>
        </pc:spChg>
        <pc:spChg chg="mod">
          <ac:chgData name="James REES" userId="ae747685-59f7-4046-8ccf-98b152de0327" providerId="ADAL" clId="{AA69CD2D-9C26-4E2E-9B71-84B07BFFC68B}" dt="2026-03-31T12:00:29.121" v="488" actId="20577"/>
          <ac:spMkLst>
            <pc:docMk/>
            <pc:sldMk cId="1544520674" sldId="2147482036"/>
            <ac:spMk id="5" creationId="{A24717EE-F370-FC9B-FC5F-21933F25C15E}"/>
          </ac:spMkLst>
        </pc:spChg>
      </pc:sldChg>
      <pc:sldChg chg="modSp mod">
        <pc:chgData name="James REES" userId="ae747685-59f7-4046-8ccf-98b152de0327" providerId="ADAL" clId="{AA69CD2D-9C26-4E2E-9B71-84B07BFFC68B}" dt="2026-03-31T12:00:37.014" v="492" actId="20577"/>
        <pc:sldMkLst>
          <pc:docMk/>
          <pc:sldMk cId="3360278574" sldId="2147482037"/>
        </pc:sldMkLst>
        <pc:spChg chg="mod">
          <ac:chgData name="James REES" userId="ae747685-59f7-4046-8ccf-98b152de0327" providerId="ADAL" clId="{AA69CD2D-9C26-4E2E-9B71-84B07BFFC68B}" dt="2026-03-31T12:00:37.014" v="492" actId="20577"/>
          <ac:spMkLst>
            <pc:docMk/>
            <pc:sldMk cId="3360278574" sldId="2147482037"/>
            <ac:spMk id="2" creationId="{0423857E-2462-1A4F-1E02-6ED5E521C5C2}"/>
          </ac:spMkLst>
        </pc:spChg>
      </pc:sldChg>
      <pc:sldChg chg="modSp del mod">
        <pc:chgData name="James REES" userId="ae747685-59f7-4046-8ccf-98b152de0327" providerId="ADAL" clId="{AA69CD2D-9C26-4E2E-9B71-84B07BFFC68B}" dt="2026-03-31T11:59:20.005" v="432" actId="47"/>
        <pc:sldMkLst>
          <pc:docMk/>
          <pc:sldMk cId="1804499318" sldId="2147482040"/>
        </pc:sldMkLst>
      </pc:sldChg>
      <pc:sldChg chg="del">
        <pc:chgData name="James REES" userId="ae747685-59f7-4046-8ccf-98b152de0327" providerId="ADAL" clId="{AA69CD2D-9C26-4E2E-9B71-84B07BFFC68B}" dt="2026-03-31T11:59:21.884" v="434" actId="47"/>
        <pc:sldMkLst>
          <pc:docMk/>
          <pc:sldMk cId="1614870615" sldId="2147482041"/>
        </pc:sldMkLst>
      </pc:sldChg>
      <pc:sldChg chg="del">
        <pc:chgData name="James REES" userId="ae747685-59f7-4046-8ccf-98b152de0327" providerId="ADAL" clId="{AA69CD2D-9C26-4E2E-9B71-84B07BFFC68B}" dt="2026-03-31T11:59:23.180" v="435" actId="47"/>
        <pc:sldMkLst>
          <pc:docMk/>
          <pc:sldMk cId="3547217127" sldId="2147482043"/>
        </pc:sldMkLst>
      </pc:sldChg>
      <pc:sldChg chg="modSp del">
        <pc:chgData name="James REES" userId="ae747685-59f7-4046-8ccf-98b152de0327" providerId="ADAL" clId="{AA69CD2D-9C26-4E2E-9B71-84B07BFFC68B}" dt="2026-03-31T11:59:20.806" v="433" actId="47"/>
        <pc:sldMkLst>
          <pc:docMk/>
          <pc:sldMk cId="1451905322" sldId="2147482045"/>
        </pc:sldMkLst>
      </pc:sldChg>
      <pc:sldChg chg="modSp">
        <pc:chgData name="James REES" userId="ae747685-59f7-4046-8ccf-98b152de0327" providerId="ADAL" clId="{AA69CD2D-9C26-4E2E-9B71-84B07BFFC68B}" dt="2026-03-31T12:33:48.336" v="700" actId="2711"/>
        <pc:sldMkLst>
          <pc:docMk/>
          <pc:sldMk cId="506121762" sldId="2147482046"/>
        </pc:sldMkLst>
        <pc:graphicFrameChg chg="mod">
          <ac:chgData name="James REES" userId="ae747685-59f7-4046-8ccf-98b152de0327" providerId="ADAL" clId="{AA69CD2D-9C26-4E2E-9B71-84B07BFFC68B}" dt="2026-03-31T12:33:48.336" v="700" actId="2711"/>
          <ac:graphicFrameMkLst>
            <pc:docMk/>
            <pc:sldMk cId="506121762" sldId="2147482046"/>
            <ac:graphicFrameMk id="2" creationId="{994BCC54-2881-217C-15D3-CB6398B17960}"/>
          </ac:graphicFrameMkLst>
        </pc:graphicFrameChg>
      </pc:sldChg>
      <pc:sldChg chg="modSp add mod">
        <pc:chgData name="James REES" userId="ae747685-59f7-4046-8ccf-98b152de0327" providerId="ADAL" clId="{AA69CD2D-9C26-4E2E-9B71-84B07BFFC68B}" dt="2026-03-31T12:00:33.495" v="490" actId="20577"/>
        <pc:sldMkLst>
          <pc:docMk/>
          <pc:sldMk cId="2587800786" sldId="2147482047"/>
        </pc:sldMkLst>
        <pc:spChg chg="mod">
          <ac:chgData name="James REES" userId="ae747685-59f7-4046-8ccf-98b152de0327" providerId="ADAL" clId="{AA69CD2D-9C26-4E2E-9B71-84B07BFFC68B}" dt="2026-03-31T12:00:33.495" v="490" actId="20577"/>
          <ac:spMkLst>
            <pc:docMk/>
            <pc:sldMk cId="2587800786" sldId="2147482047"/>
            <ac:spMk id="2" creationId="{7DEBBC5C-7D98-3199-8A8D-0042A6D4DB48}"/>
          </ac:spMkLst>
        </pc:spChg>
      </pc:sldChg>
      <pc:sldChg chg="del">
        <pc:chgData name="James REES" userId="ae747685-59f7-4046-8ccf-98b152de0327" providerId="ADAL" clId="{AA69CD2D-9C26-4E2E-9B71-84B07BFFC68B}" dt="2026-03-31T12:33:20.295" v="697" actId="47"/>
        <pc:sldMkLst>
          <pc:docMk/>
          <pc:sldMk cId="2622002963" sldId="2147482048"/>
        </pc:sldMkLst>
      </pc:sldChg>
    </pc:docChg>
  </pc:docChgLst>
  <pc:docChgLst>
    <pc:chgData name="Chelsea EVANS" userId="3afdbc13-01b0-4487-9c85-9fcc4abf4496" providerId="ADAL" clId="{4036BBE4-2AF7-47AB-83D4-32F86657314F}"/>
    <pc:docChg chg="undo custSel modSld">
      <pc:chgData name="Chelsea EVANS" userId="3afdbc13-01b0-4487-9c85-9fcc4abf4496" providerId="ADAL" clId="{4036BBE4-2AF7-47AB-83D4-32F86657314F}" dt="2026-04-01T08:18:03.360" v="763" actId="20577"/>
      <pc:docMkLst>
        <pc:docMk/>
      </pc:docMkLst>
      <pc:sldChg chg="modSp mod modCm">
        <pc:chgData name="Chelsea EVANS" userId="3afdbc13-01b0-4487-9c85-9fcc4abf4496" providerId="ADAL" clId="{4036BBE4-2AF7-47AB-83D4-32F86657314F}" dt="2026-04-01T08:18:03.360" v="763" actId="20577"/>
        <pc:sldMkLst>
          <pc:docMk/>
          <pc:sldMk cId="3036104743" sldId="2147478978"/>
        </pc:sldMkLst>
        <pc:graphicFrameChg chg="mod modGraphic">
          <ac:chgData name="Chelsea EVANS" userId="3afdbc13-01b0-4487-9c85-9fcc4abf4496" providerId="ADAL" clId="{4036BBE4-2AF7-47AB-83D4-32F86657314F}" dt="2026-04-01T08:18:03.360" v="763" actId="20577"/>
          <ac:graphicFrameMkLst>
            <pc:docMk/>
            <pc:sldMk cId="3036104743" sldId="2147478978"/>
            <ac:graphicFrameMk id="2" creationId="{3FAE91CC-8D88-2A39-D50A-7811BB891431}"/>
          </ac:graphicFrameMkLst>
        </pc:graphicFrameChg>
        <pc:extLst>
          <p:ext xmlns:p="http://schemas.openxmlformats.org/presentationml/2006/main" uri="{D6D511B9-2390-475A-947B-AFAB55BFBCF1}">
            <pc226:cmChg xmlns:pc226="http://schemas.microsoft.com/office/powerpoint/2022/06/main/command" chg="mod">
              <pc226:chgData name="Chelsea EVANS" userId="3afdbc13-01b0-4487-9c85-9fcc4abf4496" providerId="ADAL" clId="{4036BBE4-2AF7-47AB-83D4-32F86657314F}" dt="2026-04-01T08:18:03.360" v="763" actId="20577"/>
              <pc2:cmMkLst xmlns:pc2="http://schemas.microsoft.com/office/powerpoint/2019/9/main/command">
                <pc:docMk/>
                <pc:sldMk cId="3036104743" sldId="2147478978"/>
                <pc2:cmMk id="{F1D7E5D3-6E08-46C6-BA1C-268F2050EAD3}"/>
              </pc2:cmMkLst>
            </pc226:cmChg>
          </p:ext>
        </pc:ext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ata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gbr01.safelinks.protection.outlook.com/?url=https%3A%2F%2Feot.recmanager.co.uk%2Ff%2Fa%2FunEnOTMPiATWWQ7WFa1-JQ~~%2FAAAHURA~%2F4zyNPsUFcamzHIU5UL4F0n3Na4OWR-mVb2HniQrnDAFdnblWJpmwcIwFLRKxWfXRNiFv7YL4kquqAyDmaEOfSKfvK6r4J7EPWEcIdtSK-T7ecR8Ma2c3HgOjv_g7_EBMf8oZKFAgD-ARTo-KbtjuRxVhS8OzQln-Yu8rsZTxUe-uaZ_k81ohTdP_wpUpQztusoAVUXoRQEoB0k_mp3eFUqXIIX1Kmyl0KXALU71VVWItkGybRYmuKM1OyL8efuooe2jxQa_8CVGe3M8jxo0HGxc-VPtsGRcPSbbRaz2qtH61EzeyM2i7xGgkSQQtqyEXFqNijV6dr8ocbdOxoNtdbyg2bPqeIoDZFNNodwKyxeFtYToE1zcjChd9Fe6g3m7rPGJLo6UMT1NaAXcUh8xVqA~~&amp;data=05%7C02%7CKev.Duddy%40recmanager.co.uk%7C513a7baae33d49ef204108de8be7d937%7C2c38dc643bd947f79d66168a7f64e0aa%7C0%7C0%7C639102025117037855%7CUnknown%7CTWFpbGZsb3d8eyJFbXB0eU1hcGkiOnRydWUsIlYiOiIwLjAuMDAwMCIsIlAiOiJXaW4zMiIsIkFOIjoiTWFpbCIsIldUIjoyfQ%3D%3D%7C0%7C%7C%7C&amp;sdata=WmW3T8sSeyd6x9DvecNGIVYeq0sO%2FhGYMXhT5seLJ3M%3D&amp;reserved=0" TargetMode="External"/><Relationship Id="rId1" Type="http://schemas.openxmlformats.org/officeDocument/2006/relationships/hyperlink" Target="https://gbr01.safelinks.protection.outlook.com/?url=https%3A%2F%2Feot.recmanager.co.uk%2Ff%2Fa%2F-iEdQSs1EDEKfi8d5kNK5A~~%2FAAAHURA~%2FmBMAml8bUX2XFimRFMWfxtOuNkGiKToyjilKzeeKwqU-eLNot1vGvv40oNzcQu0cWbjxOTnwSy1y0ummEn8FT1IyDLCPXtSTGsWzY_4jl5JyjNgnM0p_lEqtWPBRH5ucHlMVhkUWBk9eKUsIrRvW35d-vONeP2C2EMAQ3CIB8WWQm7mLc0yn7jQ-hVqnS6duQDh_nqdDqrALn1nR2sOxjA7TTLlxAZoQ6W2B6CiNqRKFzbvNvQeEGENGOrXSBxSoRn_naZj9JWeJ3hOWst4e77jCFQhN05rnKtH6hpb78xFIEvLZJHJm45IZJU5JvBx78XdD-WTspjcqUyXdw0M5z8dsLnKB3k7SsmID-oklx3aIBD2ckNotzxe4W9ka0nGjlRBM1mWyAoHb71nKHYnHsQ~~&amp;data=05%7C02%7CKev.Duddy%40recmanager.co.uk%7C513a7baae33d49ef204108de8be7d937%7C2c38dc643bd947f79d66168a7f64e0aa%7C0%7C0%7C639102025117062765%7CUnknown%7CTWFpbGZsb3d8eyJFbXB0eU1hcGkiOnRydWUsIlYiOiIwLjAuMDAwMCIsIlAiOiJXaW4zMiIsIkFOIjoiTWFpbCIsIldUIjoyfQ%3D%3D%7C0%7C%7C%7C&amp;sdata=GDS437C2JUF1wOfKeAcBBrakqBIpZV6qUQ0HNeOaDOo%3D&amp;reserved=0" TargetMode="External"/><Relationship Id="rId5" Type="http://schemas.openxmlformats.org/officeDocument/2006/relationships/image" Target="../media/image51.png"/><Relationship Id="rId4" Type="http://schemas.openxmlformats.org/officeDocument/2006/relationships/image" Target="../media/image5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gbr01.safelinks.protection.outlook.com/?url=https%3A%2F%2Feot.recmanager.co.uk%2Ff%2Fa%2F-iEdQSs1EDEKfi8d5kNK5A~~%2FAAAHURA~%2FmBMAml8bUX2XFimRFMWfxtOuNkGiKToyjilKzeeKwqU-eLNot1vGvv40oNzcQu0cWbjxOTnwSy1y0ummEn8FT1IyDLCPXtSTGsWzY_4jl5JyjNgnM0p_lEqtWPBRH5ucHlMVhkUWBk9eKUsIrRvW35d-vONeP2C2EMAQ3CIB8WWQm7mLc0yn7jQ-hVqnS6duQDh_nqdDqrALn1nR2sOxjA7TTLlxAZoQ6W2B6CiNqRKFzbvNvQeEGENGOrXSBxSoRn_naZj9JWeJ3hOWst4e77jCFQhN05rnKtH6hpb78xFIEvLZJHJm45IZJU5JvBx78XdD-WTspjcqUyXdw0M5z8dsLnKB3k7SsmID-oklx3aIBD2ckNotzxe4W9ka0nGjlRBM1mWyAoHb71nKHYnHsQ~~&amp;data=05%7C02%7CKev.Duddy%40recmanager.co.uk%7C513a7baae33d49ef204108de8be7d937%7C2c38dc643bd947f79d66168a7f64e0aa%7C0%7C0%7C639102025117062765%7CUnknown%7CTWFpbGZsb3d8eyJFbXB0eU1hcGkiOnRydWUsIlYiOiIwLjAuMDAwMCIsIlAiOiJXaW4zMiIsIkFOIjoiTWFpbCIsIldUIjoyfQ%3D%3D%7C0%7C%7C%7C&amp;sdata=GDS437C2JUF1wOfKeAcBBrakqBIpZV6qUQ0HNeOaDOo%3D&amp;reserved=0" TargetMode="External"/><Relationship Id="rId1" Type="http://schemas.openxmlformats.org/officeDocument/2006/relationships/hyperlink" Target="https://gbr01.safelinks.protection.outlook.com/?url=https%3A%2F%2Feot.recmanager.co.uk%2Ff%2Fa%2FunEnOTMPiATWWQ7WFa1-JQ~~%2FAAAHURA~%2F4zyNPsUFcamzHIU5UL4F0n3Na4OWR-mVb2HniQrnDAFdnblWJpmwcIwFLRKxWfXRNiFv7YL4kquqAyDmaEOfSKfvK6r4J7EPWEcIdtSK-T7ecR8Ma2c3HgOjv_g7_EBMf8oZKFAgD-ARTo-KbtjuRxVhS8OzQln-Yu8rsZTxUe-uaZ_k81ohTdP_wpUpQztusoAVUXoRQEoB0k_mp3eFUqXIIX1Kmyl0KXALU71VVWItkGybRYmuKM1OyL8efuooe2jxQa_8CVGe3M8jxo0HGxc-VPtsGRcPSbbRaz2qtH61EzeyM2i7xGgkSQQtqyEXFqNijV6dr8ocbdOxoNtdbyg2bPqeIoDZFNNodwKyxeFtYToE1zcjChd9Fe6g3m7rPGJLo6UMT1NaAXcUh8xVqA~~&amp;data=05%7C02%7CKev.Duddy%40recmanager.co.uk%7C513a7baae33d49ef204108de8be7d937%7C2c38dc643bd947f79d66168a7f64e0aa%7C0%7C0%7C639102025117037855%7CUnknown%7CTWFpbGZsb3d8eyJFbXB0eU1hcGkiOnRydWUsIlYiOiIwLjAuMDAwMCIsIlAiOiJXaW4zMiIsIkFOIjoiTWFpbCIsIldUIjoyfQ%3D%3D%7C0%7C%7C%7C&amp;sdata=WmW3T8sSeyd6x9DvecNGIVYeq0sO%2FhGYMXhT5seLJ3M%3D&amp;reserved=0" TargetMode="External"/><Relationship Id="rId5" Type="http://schemas.openxmlformats.org/officeDocument/2006/relationships/image" Target="../media/image51.png"/><Relationship Id="rId4"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2E6B88-174C-4F01-B484-F3CFF80C26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5A8BDB6A-6D78-4266-A3D4-7D7EF274201F}">
      <dgm:prSet phldrT="[Text]"/>
      <dgm:spPr/>
      <dgm:t>
        <a:bodyPr/>
        <a:lstStyle/>
        <a:p>
          <a:r>
            <a:rPr lang="en-GB">
              <a:latin typeface="Arial" panose="020B0604020202020204" pitchFamily="34" charset="0"/>
              <a:cs typeface="Arial" panose="020B0604020202020204" pitchFamily="34" charset="0"/>
            </a:rPr>
            <a:t>Regulatory Context and ICO basis</a:t>
          </a:r>
        </a:p>
      </dgm:t>
    </dgm:pt>
    <dgm:pt modelId="{8D20889E-738D-4297-B88A-ABC4584E1562}" type="parTrans" cxnId="{0FC83D6F-BA5F-4DA0-A0A6-47D55189F339}">
      <dgm:prSet/>
      <dgm:spPr/>
      <dgm:t>
        <a:bodyPr/>
        <a:lstStyle/>
        <a:p>
          <a:endParaRPr lang="en-GB"/>
        </a:p>
      </dgm:t>
    </dgm:pt>
    <dgm:pt modelId="{C0259C3C-6D9B-4682-B0D4-B5378AACB6FF}" type="sibTrans" cxnId="{0FC83D6F-BA5F-4DA0-A0A6-47D55189F339}">
      <dgm:prSet/>
      <dgm:spPr/>
      <dgm:t>
        <a:bodyPr/>
        <a:lstStyle/>
        <a:p>
          <a:endParaRPr lang="en-GB"/>
        </a:p>
      </dgm:t>
    </dgm:pt>
    <dgm:pt modelId="{335E6F73-A4A2-43AA-B69C-0890CD4373BC}">
      <dgm:prSet phldrT="[Text]"/>
      <dgm:spPr/>
      <dgm:t>
        <a:bodyPr/>
        <a:lstStyle/>
        <a:p>
          <a:r>
            <a:rPr lang="en-GB">
              <a:latin typeface="Arial" panose="020B0604020202020204" pitchFamily="34" charset="0"/>
              <a:cs typeface="Arial" panose="020B0604020202020204" pitchFamily="34" charset="0"/>
            </a:rPr>
            <a:t>The UK GDPR defines personal data as information relating to an identified or identifiable natural person, including identification numbers and data enabling organisations to single out an individual. </a:t>
          </a:r>
        </a:p>
      </dgm:t>
    </dgm:pt>
    <dgm:pt modelId="{03340A41-93E0-47B7-9338-3D1621670361}" type="parTrans" cxnId="{17F7DDE6-2FFB-40EB-ACB5-C42CE8442C01}">
      <dgm:prSet/>
      <dgm:spPr/>
      <dgm:t>
        <a:bodyPr/>
        <a:lstStyle/>
        <a:p>
          <a:endParaRPr lang="en-GB"/>
        </a:p>
      </dgm:t>
    </dgm:pt>
    <dgm:pt modelId="{64CE89D2-64F3-4362-82E8-B6E272872080}" type="sibTrans" cxnId="{17F7DDE6-2FFB-40EB-ACB5-C42CE8442C01}">
      <dgm:prSet/>
      <dgm:spPr/>
      <dgm:t>
        <a:bodyPr/>
        <a:lstStyle/>
        <a:p>
          <a:endParaRPr lang="en-GB"/>
        </a:p>
      </dgm:t>
    </dgm:pt>
    <dgm:pt modelId="{45D71B45-0CCE-4417-AE9A-788AD7435398}">
      <dgm:prSet phldrT="[Text]"/>
      <dgm:spPr/>
      <dgm:t>
        <a:bodyPr/>
        <a:lstStyle/>
        <a:p>
          <a:r>
            <a:rPr lang="en-GB">
              <a:latin typeface="Arial" panose="020B0604020202020204" pitchFamily="34" charset="0"/>
              <a:cs typeface="Arial" panose="020B0604020202020204" pitchFamily="34" charset="0"/>
            </a:rPr>
            <a:t>Sector practice and precedent</a:t>
          </a:r>
        </a:p>
      </dgm:t>
    </dgm:pt>
    <dgm:pt modelId="{A044551E-57C9-4FE9-A64B-9D8167A444A3}" type="parTrans" cxnId="{42EBF988-9BF6-4828-AC81-48CB4FEF7594}">
      <dgm:prSet/>
      <dgm:spPr/>
      <dgm:t>
        <a:bodyPr/>
        <a:lstStyle/>
        <a:p>
          <a:endParaRPr lang="en-GB"/>
        </a:p>
      </dgm:t>
    </dgm:pt>
    <dgm:pt modelId="{ABFA8686-3688-4D02-8FC6-1759474842D2}" type="sibTrans" cxnId="{42EBF988-9BF6-4828-AC81-48CB4FEF7594}">
      <dgm:prSet/>
      <dgm:spPr/>
      <dgm:t>
        <a:bodyPr/>
        <a:lstStyle/>
        <a:p>
          <a:endParaRPr lang="en-GB"/>
        </a:p>
      </dgm:t>
    </dgm:pt>
    <dgm:pt modelId="{EA1BB9AB-BA7D-4B24-B6E1-29963AE03B4A}">
      <dgm:prSet phldrT="[Text]"/>
      <dgm:spPr/>
      <dgm:t>
        <a:bodyPr/>
        <a:lstStyle/>
        <a:p>
          <a:r>
            <a:rPr lang="en-GB">
              <a:latin typeface="Arial" panose="020B0604020202020204" pitchFamily="34" charset="0"/>
              <a:cs typeface="Arial" panose="020B0604020202020204" pitchFamily="34" charset="0"/>
            </a:rPr>
            <a:t>Across GB energy governance,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related data is consistently treated as personal data where it forms part of settlement, billing, assurance, or regulatory processes:</a:t>
          </a:r>
        </a:p>
      </dgm:t>
    </dgm:pt>
    <dgm:pt modelId="{7529E6DE-62EE-4EA0-BE45-092D1752CCD5}" type="parTrans" cxnId="{EB2E9685-BD72-4085-A536-23EA9DFF6012}">
      <dgm:prSet/>
      <dgm:spPr/>
      <dgm:t>
        <a:bodyPr/>
        <a:lstStyle/>
        <a:p>
          <a:endParaRPr lang="en-GB"/>
        </a:p>
      </dgm:t>
    </dgm:pt>
    <dgm:pt modelId="{D9FDA91A-04B8-46AA-9E52-4DCBC35F002C}" type="sibTrans" cxnId="{EB2E9685-BD72-4085-A536-23EA9DFF6012}">
      <dgm:prSet/>
      <dgm:spPr/>
      <dgm:t>
        <a:bodyPr/>
        <a:lstStyle/>
        <a:p>
          <a:endParaRPr lang="en-GB"/>
        </a:p>
      </dgm:t>
    </dgm:pt>
    <dgm:pt modelId="{2C2D308C-EE4D-4F70-BC5D-64F14BD3FCCB}">
      <dgm:prSet/>
      <dgm:spPr/>
      <dgm:t>
        <a:bodyPr/>
        <a:lstStyle/>
        <a:p>
          <a:r>
            <a:rPr lang="en-GB">
              <a:latin typeface="Arial" panose="020B0604020202020204" pitchFamily="34" charset="0"/>
              <a:cs typeface="Arial" panose="020B0604020202020204" pitchFamily="34" charset="0"/>
            </a:rPr>
            <a:t>Under Market-wide Half Hourly Settlement, Ofgem requires Suppliers and Distribution Network Operators to submit personal data including MPAN core, MPAN address, and meter identifiers into BSC central systems.</a:t>
          </a:r>
        </a:p>
      </dgm:t>
    </dgm:pt>
    <dgm:pt modelId="{32630D82-6C16-4D3B-B23F-CFD4246C0D7E}" type="parTrans" cxnId="{21224705-77C9-4A55-93D1-2DE0D809DE74}">
      <dgm:prSet/>
      <dgm:spPr/>
      <dgm:t>
        <a:bodyPr/>
        <a:lstStyle/>
        <a:p>
          <a:endParaRPr lang="en-GB"/>
        </a:p>
      </dgm:t>
    </dgm:pt>
    <dgm:pt modelId="{0F40F0EC-5B87-4ECF-88C9-5FEBFEA9EFA9}" type="sibTrans" cxnId="{21224705-77C9-4A55-93D1-2DE0D809DE74}">
      <dgm:prSet/>
      <dgm:spPr/>
      <dgm:t>
        <a:bodyPr/>
        <a:lstStyle/>
        <a:p>
          <a:endParaRPr lang="en-GB"/>
        </a:p>
      </dgm:t>
    </dgm:pt>
    <dgm:pt modelId="{D19331D5-201F-4096-A065-92C74035C277}">
      <dgm:prSet/>
      <dgm:spPr/>
      <dgm:t>
        <a:bodyPr/>
        <a:lstStyle/>
        <a:p>
          <a:r>
            <a:rPr lang="en-GB">
              <a:latin typeface="Arial" panose="020B0604020202020204" pitchFamily="34" charset="0"/>
              <a:cs typeface="Arial" panose="020B0604020202020204" pitchFamily="34" charset="0"/>
            </a:rPr>
            <a:t>DESNZ classifies MPANs as personal data within statutory schemes such as the Energy Price Guarantee, alongside consumption and meter related data.</a:t>
          </a:r>
        </a:p>
      </dgm:t>
    </dgm:pt>
    <dgm:pt modelId="{0759D60B-1D0C-4D15-B028-7203D0CE5EC3}" type="parTrans" cxnId="{C237A5DA-6BE1-40B4-8BBE-D04915AB8696}">
      <dgm:prSet/>
      <dgm:spPr/>
      <dgm:t>
        <a:bodyPr/>
        <a:lstStyle/>
        <a:p>
          <a:endParaRPr lang="en-GB"/>
        </a:p>
      </dgm:t>
    </dgm:pt>
    <dgm:pt modelId="{1FB13A50-B2C0-48B4-8ED4-C35182BD9B49}" type="sibTrans" cxnId="{C237A5DA-6BE1-40B4-8BBE-D04915AB8696}">
      <dgm:prSet/>
      <dgm:spPr/>
      <dgm:t>
        <a:bodyPr/>
        <a:lstStyle/>
        <a:p>
          <a:endParaRPr lang="en-GB"/>
        </a:p>
      </dgm:t>
    </dgm:pt>
    <dgm:pt modelId="{A1A16B3E-4A84-42F7-BC99-39AE46FA525E}">
      <dgm:prSet/>
      <dgm:spPr/>
      <dgm:t>
        <a:bodyPr/>
        <a:lstStyle/>
        <a:p>
          <a:r>
            <a:rPr lang="en-GB">
              <a:latin typeface="Arial" panose="020B0604020202020204" pitchFamily="34" charset="0"/>
              <a:cs typeface="Arial" panose="020B0604020202020204" pitchFamily="34" charset="0"/>
            </a:rPr>
            <a:t>Historic ICO interpretations within industry consultations confirm that </a:t>
          </a:r>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are likely to be personal data because they enable targeted decisions affecting residents at a specific property, even without an associated customer name.</a:t>
          </a:r>
        </a:p>
      </dgm:t>
    </dgm:pt>
    <dgm:pt modelId="{D3465E06-363B-41E1-95CF-181E6C01F33D}" type="parTrans" cxnId="{FD66893A-39B8-4C3F-BA24-D82E6F45F761}">
      <dgm:prSet/>
      <dgm:spPr/>
      <dgm:t>
        <a:bodyPr/>
        <a:lstStyle/>
        <a:p>
          <a:endParaRPr lang="en-GB"/>
        </a:p>
      </dgm:t>
    </dgm:pt>
    <dgm:pt modelId="{F1881743-DBB1-463C-8D22-81E7463AEE43}" type="sibTrans" cxnId="{FD66893A-39B8-4C3F-BA24-D82E6F45F761}">
      <dgm:prSet/>
      <dgm:spPr/>
      <dgm:t>
        <a:bodyPr/>
        <a:lstStyle/>
        <a:p>
          <a:endParaRPr lang="en-GB"/>
        </a:p>
      </dgm:t>
    </dgm:pt>
    <dgm:pt modelId="{0D8841F0-AFF4-4053-B28B-F49DC4FD1B09}">
      <dgm:prSet/>
      <dgm:spPr/>
      <dgm:t>
        <a:bodyPr/>
        <a:lstStyle/>
        <a:p>
          <a:r>
            <a:rPr lang="en-GB">
              <a:latin typeface="Arial" panose="020B0604020202020204" pitchFamily="34" charset="0"/>
              <a:cs typeface="Arial" panose="020B0604020202020204" pitchFamily="34" charset="0"/>
            </a:rPr>
            <a:t>These positions are now embedded in guidance on Relevant Personal Data, which includes MPAN core information, where linked to domestic or microbusiness consumption.</a:t>
          </a:r>
        </a:p>
      </dgm:t>
    </dgm:pt>
    <dgm:pt modelId="{AF43ACD9-B9CF-4FFB-8887-1C8427A12594}" type="parTrans" cxnId="{F0F237C1-F456-427E-9D9F-3C9E3802DEC9}">
      <dgm:prSet/>
      <dgm:spPr/>
      <dgm:t>
        <a:bodyPr/>
        <a:lstStyle/>
        <a:p>
          <a:endParaRPr lang="en-GB"/>
        </a:p>
      </dgm:t>
    </dgm:pt>
    <dgm:pt modelId="{6700D0E0-352C-4955-B9AE-50102867BFEE}" type="sibTrans" cxnId="{F0F237C1-F456-427E-9D9F-3C9E3802DEC9}">
      <dgm:prSet/>
      <dgm:spPr/>
      <dgm:t>
        <a:bodyPr/>
        <a:lstStyle/>
        <a:p>
          <a:endParaRPr lang="en-GB"/>
        </a:p>
      </dgm:t>
    </dgm:pt>
    <dgm:pt modelId="{9276C872-6790-4946-AA55-6734A2C68461}">
      <dgm:prSet phldrT="[Tex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identify specific metering points, and when processed in a way that links them to a resident or enables decisions affecting that resident, they meet the ICO test for relating to an individual. This includes indirect identifiability where the data allows a Party to determine billing, consumption, or other actions materially affecting a consumer.</a:t>
          </a:r>
        </a:p>
      </dgm:t>
    </dgm:pt>
    <dgm:pt modelId="{523C7AF8-A5E1-4BFF-B7A7-455277D6BA1B}" type="parTrans" cxnId="{454C178E-1710-483B-BC56-EE6C7458F517}">
      <dgm:prSet/>
      <dgm:spPr/>
      <dgm:t>
        <a:bodyPr/>
        <a:lstStyle/>
        <a:p>
          <a:endParaRPr lang="en-GB"/>
        </a:p>
      </dgm:t>
    </dgm:pt>
    <dgm:pt modelId="{100F0D7D-BE1D-4C02-B804-39282D65A7E8}" type="sibTrans" cxnId="{454C178E-1710-483B-BC56-EE6C7458F517}">
      <dgm:prSet/>
      <dgm:spPr/>
      <dgm:t>
        <a:bodyPr/>
        <a:lstStyle/>
        <a:p>
          <a:endParaRPr lang="en-GB"/>
        </a:p>
      </dgm:t>
    </dgm:pt>
    <dgm:pt modelId="{95D15B5F-4E64-4798-A067-61BA3A39C2E5}">
      <dgm:prSet phldrT="[Text]"/>
      <dgm:spPr/>
      <dgm:t>
        <a:bodyPr/>
        <a:lstStyle/>
        <a:p>
          <a:endParaRPr lang="en-GB">
            <a:latin typeface="Arial" panose="020B0604020202020204" pitchFamily="34" charset="0"/>
            <a:cs typeface="Arial" panose="020B0604020202020204" pitchFamily="34" charset="0"/>
          </a:endParaRPr>
        </a:p>
      </dgm:t>
    </dgm:pt>
    <dgm:pt modelId="{8E2171CD-1086-4237-A800-1DD10855FE5B}" type="parTrans" cxnId="{7A0DED32-A6F9-41B3-BEE9-16F03A2AAA99}">
      <dgm:prSet/>
      <dgm:spPr/>
      <dgm:t>
        <a:bodyPr/>
        <a:lstStyle/>
        <a:p>
          <a:endParaRPr lang="en-GB"/>
        </a:p>
      </dgm:t>
    </dgm:pt>
    <dgm:pt modelId="{A9E5DA6D-411D-4D20-83FE-ECFEAD18E5C9}" type="sibTrans" cxnId="{7A0DED32-A6F9-41B3-BEE9-16F03A2AAA99}">
      <dgm:prSet/>
      <dgm:spPr/>
      <dgm:t>
        <a:bodyPr/>
        <a:lstStyle/>
        <a:p>
          <a:endParaRPr lang="en-GB"/>
        </a:p>
      </dgm:t>
    </dgm:pt>
    <dgm:pt modelId="{7CDE8A7B-9A7D-4450-97BF-F35C4A0ED1CA}" type="pres">
      <dgm:prSet presAssocID="{742E6B88-174C-4F01-B484-F3CFF80C26CA}" presName="linear" presStyleCnt="0">
        <dgm:presLayoutVars>
          <dgm:animLvl val="lvl"/>
          <dgm:resizeHandles val="exact"/>
        </dgm:presLayoutVars>
      </dgm:prSet>
      <dgm:spPr/>
    </dgm:pt>
    <dgm:pt modelId="{D8979CD7-81DA-46F5-8EAE-5BB299F9C07C}" type="pres">
      <dgm:prSet presAssocID="{5A8BDB6A-6D78-4266-A3D4-7D7EF274201F}" presName="parentText" presStyleLbl="node1" presStyleIdx="0" presStyleCnt="2">
        <dgm:presLayoutVars>
          <dgm:chMax val="0"/>
          <dgm:bulletEnabled val="1"/>
        </dgm:presLayoutVars>
      </dgm:prSet>
      <dgm:spPr/>
    </dgm:pt>
    <dgm:pt modelId="{8AE18AA0-63F9-4A40-9E84-753FF9DEB66E}" type="pres">
      <dgm:prSet presAssocID="{5A8BDB6A-6D78-4266-A3D4-7D7EF274201F}" presName="childText" presStyleLbl="revTx" presStyleIdx="0" presStyleCnt="2">
        <dgm:presLayoutVars>
          <dgm:bulletEnabled val="1"/>
        </dgm:presLayoutVars>
      </dgm:prSet>
      <dgm:spPr/>
    </dgm:pt>
    <dgm:pt modelId="{AD99A97F-B067-44A8-9622-3B63A7B3A040}" type="pres">
      <dgm:prSet presAssocID="{45D71B45-0CCE-4417-AE9A-788AD7435398}" presName="parentText" presStyleLbl="node1" presStyleIdx="1" presStyleCnt="2">
        <dgm:presLayoutVars>
          <dgm:chMax val="0"/>
          <dgm:bulletEnabled val="1"/>
        </dgm:presLayoutVars>
      </dgm:prSet>
      <dgm:spPr/>
    </dgm:pt>
    <dgm:pt modelId="{CEA9D63E-DBE0-4E0A-A0B6-5AC4F71E969F}" type="pres">
      <dgm:prSet presAssocID="{45D71B45-0CCE-4417-AE9A-788AD7435398}" presName="childText" presStyleLbl="revTx" presStyleIdx="1" presStyleCnt="2">
        <dgm:presLayoutVars>
          <dgm:bulletEnabled val="1"/>
        </dgm:presLayoutVars>
      </dgm:prSet>
      <dgm:spPr/>
    </dgm:pt>
  </dgm:ptLst>
  <dgm:cxnLst>
    <dgm:cxn modelId="{21224705-77C9-4A55-93D1-2DE0D809DE74}" srcId="{EA1BB9AB-BA7D-4B24-B6E1-29963AE03B4A}" destId="{2C2D308C-EE4D-4F70-BC5D-64F14BD3FCCB}" srcOrd="0" destOrd="0" parTransId="{32630D82-6C16-4D3B-B23F-CFD4246C0D7E}" sibTransId="{0F40F0EC-5B87-4ECF-88C9-5FEBFEA9EFA9}"/>
    <dgm:cxn modelId="{641F610B-A1B8-44B9-AE3C-29B13FCB8F2E}" type="presOf" srcId="{A1A16B3E-4A84-42F7-BC99-39AE46FA525E}" destId="{CEA9D63E-DBE0-4E0A-A0B6-5AC4F71E969F}" srcOrd="0" destOrd="3" presId="urn:microsoft.com/office/officeart/2005/8/layout/vList2"/>
    <dgm:cxn modelId="{670C6517-3FD4-43FA-AEFB-DB63B3368AA3}" type="presOf" srcId="{0D8841F0-AFF4-4053-B28B-F49DC4FD1B09}" destId="{CEA9D63E-DBE0-4E0A-A0B6-5AC4F71E969F}" srcOrd="0" destOrd="4" presId="urn:microsoft.com/office/officeart/2005/8/layout/vList2"/>
    <dgm:cxn modelId="{7A0DED32-A6F9-41B3-BEE9-16F03A2AAA99}" srcId="{5A8BDB6A-6D78-4266-A3D4-7D7EF274201F}" destId="{95D15B5F-4E64-4798-A067-61BA3A39C2E5}" srcOrd="2" destOrd="0" parTransId="{8E2171CD-1086-4237-A800-1DD10855FE5B}" sibTransId="{A9E5DA6D-411D-4D20-83FE-ECFEAD18E5C9}"/>
    <dgm:cxn modelId="{FD66893A-39B8-4C3F-BA24-D82E6F45F761}" srcId="{EA1BB9AB-BA7D-4B24-B6E1-29963AE03B4A}" destId="{A1A16B3E-4A84-42F7-BC99-39AE46FA525E}" srcOrd="2" destOrd="0" parTransId="{D3465E06-363B-41E1-95CF-181E6C01F33D}" sibTransId="{F1881743-DBB1-463C-8D22-81E7463AEE43}"/>
    <dgm:cxn modelId="{0FC83D6F-BA5F-4DA0-A0A6-47D55189F339}" srcId="{742E6B88-174C-4F01-B484-F3CFF80C26CA}" destId="{5A8BDB6A-6D78-4266-A3D4-7D7EF274201F}" srcOrd="0" destOrd="0" parTransId="{8D20889E-738D-4297-B88A-ABC4584E1562}" sibTransId="{C0259C3C-6D9B-4682-B0D4-B5378AACB6FF}"/>
    <dgm:cxn modelId="{C76F5273-B389-48CD-9145-1B038BA610DF}" type="presOf" srcId="{742E6B88-174C-4F01-B484-F3CFF80C26CA}" destId="{7CDE8A7B-9A7D-4450-97BF-F35C4A0ED1CA}" srcOrd="0" destOrd="0" presId="urn:microsoft.com/office/officeart/2005/8/layout/vList2"/>
    <dgm:cxn modelId="{54574A78-CAEB-4144-ADBC-026848E73608}" type="presOf" srcId="{2C2D308C-EE4D-4F70-BC5D-64F14BD3FCCB}" destId="{CEA9D63E-DBE0-4E0A-A0B6-5AC4F71E969F}" srcOrd="0" destOrd="1" presId="urn:microsoft.com/office/officeart/2005/8/layout/vList2"/>
    <dgm:cxn modelId="{A9F37D58-0C6F-48C9-85E8-A620C84B2DA8}" type="presOf" srcId="{D19331D5-201F-4096-A065-92C74035C277}" destId="{CEA9D63E-DBE0-4E0A-A0B6-5AC4F71E969F}" srcOrd="0" destOrd="2" presId="urn:microsoft.com/office/officeart/2005/8/layout/vList2"/>
    <dgm:cxn modelId="{EB2E9685-BD72-4085-A536-23EA9DFF6012}" srcId="{45D71B45-0CCE-4417-AE9A-788AD7435398}" destId="{EA1BB9AB-BA7D-4B24-B6E1-29963AE03B4A}" srcOrd="0" destOrd="0" parTransId="{7529E6DE-62EE-4EA0-BE45-092D1752CCD5}" sibTransId="{D9FDA91A-04B8-46AA-9E52-4DCBC35F002C}"/>
    <dgm:cxn modelId="{42EBF988-9BF6-4828-AC81-48CB4FEF7594}" srcId="{742E6B88-174C-4F01-B484-F3CFF80C26CA}" destId="{45D71B45-0CCE-4417-AE9A-788AD7435398}" srcOrd="1" destOrd="0" parTransId="{A044551E-57C9-4FE9-A64B-9D8167A444A3}" sibTransId="{ABFA8686-3688-4D02-8FC6-1759474842D2}"/>
    <dgm:cxn modelId="{454C178E-1710-483B-BC56-EE6C7458F517}" srcId="{5A8BDB6A-6D78-4266-A3D4-7D7EF274201F}" destId="{9276C872-6790-4946-AA55-6734A2C68461}" srcOrd="1" destOrd="0" parTransId="{523C7AF8-A5E1-4BFF-B7A7-455277D6BA1B}" sibTransId="{100F0D7D-BE1D-4C02-B804-39282D65A7E8}"/>
    <dgm:cxn modelId="{6092D095-6265-4480-99AC-9221A90C189F}" type="presOf" srcId="{5A8BDB6A-6D78-4266-A3D4-7D7EF274201F}" destId="{D8979CD7-81DA-46F5-8EAE-5BB299F9C07C}" srcOrd="0" destOrd="0" presId="urn:microsoft.com/office/officeart/2005/8/layout/vList2"/>
    <dgm:cxn modelId="{F0F237C1-F456-427E-9D9F-3C9E3802DEC9}" srcId="{45D71B45-0CCE-4417-AE9A-788AD7435398}" destId="{0D8841F0-AFF4-4053-B28B-F49DC4FD1B09}" srcOrd="1" destOrd="0" parTransId="{AF43ACD9-B9CF-4FFB-8887-1C8427A12594}" sibTransId="{6700D0E0-352C-4955-B9AE-50102867BFEE}"/>
    <dgm:cxn modelId="{3787F2C5-B42A-4DA1-8D4D-7ABD39B904EE}" type="presOf" srcId="{EA1BB9AB-BA7D-4B24-B6E1-29963AE03B4A}" destId="{CEA9D63E-DBE0-4E0A-A0B6-5AC4F71E969F}" srcOrd="0" destOrd="0" presId="urn:microsoft.com/office/officeart/2005/8/layout/vList2"/>
    <dgm:cxn modelId="{C237A5DA-6BE1-40B4-8BBE-D04915AB8696}" srcId="{EA1BB9AB-BA7D-4B24-B6E1-29963AE03B4A}" destId="{D19331D5-201F-4096-A065-92C74035C277}" srcOrd="1" destOrd="0" parTransId="{0759D60B-1D0C-4D15-B028-7203D0CE5EC3}" sibTransId="{1FB13A50-B2C0-48B4-8ED4-C35182BD9B49}"/>
    <dgm:cxn modelId="{439B7DE3-9BD2-435A-A4C1-B039BE151379}" type="presOf" srcId="{95D15B5F-4E64-4798-A067-61BA3A39C2E5}" destId="{8AE18AA0-63F9-4A40-9E84-753FF9DEB66E}" srcOrd="0" destOrd="2" presId="urn:microsoft.com/office/officeart/2005/8/layout/vList2"/>
    <dgm:cxn modelId="{17F7DDE6-2FFB-40EB-ACB5-C42CE8442C01}" srcId="{5A8BDB6A-6D78-4266-A3D4-7D7EF274201F}" destId="{335E6F73-A4A2-43AA-B69C-0890CD4373BC}" srcOrd="0" destOrd="0" parTransId="{03340A41-93E0-47B7-9338-3D1621670361}" sibTransId="{64CE89D2-64F3-4362-82E8-B6E272872080}"/>
    <dgm:cxn modelId="{3C67ACE9-27EC-436D-8724-5C5BB3E31769}" type="presOf" srcId="{45D71B45-0CCE-4417-AE9A-788AD7435398}" destId="{AD99A97F-B067-44A8-9622-3B63A7B3A040}" srcOrd="0" destOrd="0" presId="urn:microsoft.com/office/officeart/2005/8/layout/vList2"/>
    <dgm:cxn modelId="{1EC66BF6-6FEC-4F49-9964-A56157E14A91}" type="presOf" srcId="{9276C872-6790-4946-AA55-6734A2C68461}" destId="{8AE18AA0-63F9-4A40-9E84-753FF9DEB66E}" srcOrd="0" destOrd="1" presId="urn:microsoft.com/office/officeart/2005/8/layout/vList2"/>
    <dgm:cxn modelId="{8515DEF7-28E9-48C7-BE1B-9FD03064C93E}" type="presOf" srcId="{335E6F73-A4A2-43AA-B69C-0890CD4373BC}" destId="{8AE18AA0-63F9-4A40-9E84-753FF9DEB66E}" srcOrd="0" destOrd="0" presId="urn:microsoft.com/office/officeart/2005/8/layout/vList2"/>
    <dgm:cxn modelId="{ABAAD667-24B1-471E-A3AA-B76DC86A1A92}" type="presParOf" srcId="{7CDE8A7B-9A7D-4450-97BF-F35C4A0ED1CA}" destId="{D8979CD7-81DA-46F5-8EAE-5BB299F9C07C}" srcOrd="0" destOrd="0" presId="urn:microsoft.com/office/officeart/2005/8/layout/vList2"/>
    <dgm:cxn modelId="{B70D01AC-55DB-4355-9ACB-800A5CFA8B1E}" type="presParOf" srcId="{7CDE8A7B-9A7D-4450-97BF-F35C4A0ED1CA}" destId="{8AE18AA0-63F9-4A40-9E84-753FF9DEB66E}" srcOrd="1" destOrd="0" presId="urn:microsoft.com/office/officeart/2005/8/layout/vList2"/>
    <dgm:cxn modelId="{1031013A-D4E6-4459-9D05-B51A53619C2B}" type="presParOf" srcId="{7CDE8A7B-9A7D-4450-97BF-F35C4A0ED1CA}" destId="{AD99A97F-B067-44A8-9622-3B63A7B3A040}" srcOrd="2" destOrd="0" presId="urn:microsoft.com/office/officeart/2005/8/layout/vList2"/>
    <dgm:cxn modelId="{2C18AE20-3672-4DE5-88CC-942B4D180311}" type="presParOf" srcId="{7CDE8A7B-9A7D-4450-97BF-F35C4A0ED1CA}" destId="{CEA9D63E-DBE0-4E0A-A0B6-5AC4F71E969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123DE3-17EE-44D9-85E2-25E72FEF832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410FB83-FECC-4499-8934-B62F3CE7AA0D}">
      <dgm:prSet phldrT="[Tex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constitute personal data when:</a:t>
          </a:r>
        </a:p>
      </dgm:t>
    </dgm:pt>
    <dgm:pt modelId="{CA5E29B3-781D-4FD4-AF68-ED420B1C8568}" type="parTrans" cxnId="{124B9966-42EC-4C62-AE38-78A856495885}">
      <dgm:prSet/>
      <dgm:spPr/>
      <dgm:t>
        <a:bodyPr/>
        <a:lstStyle/>
        <a:p>
          <a:endParaRPr lang="en-GB"/>
        </a:p>
      </dgm:t>
    </dgm:pt>
    <dgm:pt modelId="{95FA2B00-4DC4-4E6C-A24F-69BBC0D7DAA7}" type="sibTrans" cxnId="{124B9966-42EC-4C62-AE38-78A856495885}">
      <dgm:prSet/>
      <dgm:spPr/>
      <dgm:t>
        <a:bodyPr/>
        <a:lstStyle/>
        <a:p>
          <a:endParaRPr lang="en-GB"/>
        </a:p>
      </dgm:t>
    </dgm:pt>
    <dgm:pt modelId="{CC5798EE-CC5B-4006-8363-EAF506AE7E0B}">
      <dgm:prSet/>
      <dgm:spPr/>
      <dgm:t>
        <a:bodyPr/>
        <a:lstStyle/>
        <a:p>
          <a:r>
            <a:rPr lang="en-GB">
              <a:latin typeface="Arial" panose="020B0604020202020204" pitchFamily="34" charset="0"/>
              <a:cs typeface="Arial" panose="020B0604020202020204" pitchFamily="34" charset="0"/>
            </a:rPr>
            <a:t>Used within processes that relate to an identifiable customer (e.g., settlement, billing, query resolution, data assurance);</a:t>
          </a:r>
        </a:p>
      </dgm:t>
    </dgm:pt>
    <dgm:pt modelId="{33EEE017-A1F5-48FC-BD80-1C49A62C9AE2}" type="parTrans" cxnId="{124F036A-E506-43E4-B011-629708224BC8}">
      <dgm:prSet/>
      <dgm:spPr/>
      <dgm:t>
        <a:bodyPr/>
        <a:lstStyle/>
        <a:p>
          <a:endParaRPr lang="en-GB"/>
        </a:p>
      </dgm:t>
    </dgm:pt>
    <dgm:pt modelId="{67899A51-7DBD-4D0B-BAFE-6C50E7FEB7FF}" type="sibTrans" cxnId="{124F036A-E506-43E4-B011-629708224BC8}">
      <dgm:prSet/>
      <dgm:spPr/>
      <dgm:t>
        <a:bodyPr/>
        <a:lstStyle/>
        <a:p>
          <a:endParaRPr lang="en-GB"/>
        </a:p>
      </dgm:t>
    </dgm:pt>
    <dgm:pt modelId="{5D02E443-470E-4670-ADC3-A830601FF3BC}">
      <dgm:prSet/>
      <dgm:spPr/>
      <dgm:t>
        <a:bodyPr/>
        <a:lstStyle/>
        <a:p>
          <a:r>
            <a:rPr lang="en-GB">
              <a:latin typeface="Arial" panose="020B0604020202020204" pitchFamily="34" charset="0"/>
              <a:cs typeface="Arial" panose="020B0604020202020204" pitchFamily="34" charset="0"/>
            </a:rPr>
            <a:t>Combined with other attributes such as meter address, consumption, or tariff information;</a:t>
          </a:r>
        </a:p>
      </dgm:t>
    </dgm:pt>
    <dgm:pt modelId="{F5E3C274-905B-483B-9735-1498C2E3BB07}" type="parTrans" cxnId="{85F2BD69-8A06-4F5C-ABE6-5403E68CAF3D}">
      <dgm:prSet/>
      <dgm:spPr/>
      <dgm:t>
        <a:bodyPr/>
        <a:lstStyle/>
        <a:p>
          <a:endParaRPr lang="en-GB"/>
        </a:p>
      </dgm:t>
    </dgm:pt>
    <dgm:pt modelId="{8559EA80-443C-4582-A0C0-6C6D94CD5C2C}" type="sibTrans" cxnId="{85F2BD69-8A06-4F5C-ABE6-5403E68CAF3D}">
      <dgm:prSet/>
      <dgm:spPr/>
      <dgm:t>
        <a:bodyPr/>
        <a:lstStyle/>
        <a:p>
          <a:endParaRPr lang="en-GB"/>
        </a:p>
      </dgm:t>
    </dgm:pt>
    <dgm:pt modelId="{080D54AE-388C-49BE-89E1-12FC7CE6172D}">
      <dgm:prSet/>
      <dgm:spPr/>
      <dgm:t>
        <a:bodyPr/>
        <a:lstStyle/>
        <a:p>
          <a:r>
            <a:rPr lang="en-GB">
              <a:latin typeface="Arial" panose="020B0604020202020204" pitchFamily="34" charset="0"/>
              <a:cs typeface="Arial" panose="020B0604020202020204" pitchFamily="34" charset="0"/>
            </a:rPr>
            <a:t>Their processing results in decisions or actions that directly affect the resident of a premises.</a:t>
          </a:r>
        </a:p>
      </dgm:t>
    </dgm:pt>
    <dgm:pt modelId="{92739483-5BF0-4171-9AF8-17A0B6259620}" type="parTrans" cxnId="{85A71A96-5863-4BBF-96F8-0EBE25D283FD}">
      <dgm:prSet/>
      <dgm:spPr/>
      <dgm:t>
        <a:bodyPr/>
        <a:lstStyle/>
        <a:p>
          <a:endParaRPr lang="en-GB"/>
        </a:p>
      </dgm:t>
    </dgm:pt>
    <dgm:pt modelId="{875D8ABC-3106-41ED-B50D-17F85E70D6FA}" type="sibTrans" cxnId="{85A71A96-5863-4BBF-96F8-0EBE25D283FD}">
      <dgm:prSet/>
      <dgm:spPr/>
      <dgm:t>
        <a:bodyPr/>
        <a:lstStyle/>
        <a:p>
          <a:endParaRPr lang="en-GB"/>
        </a:p>
      </dgm:t>
    </dgm:pt>
    <dgm:pt modelId="{72993668-EA7F-4504-9B85-308F08F6BED5}">
      <dgm:prSet/>
      <dgm:spPr/>
      <dgm:t>
        <a:bodyPr/>
        <a:lstStyle/>
        <a:p>
          <a:endParaRPr lang="en-GB">
            <a:latin typeface="Arial" panose="020B0604020202020204" pitchFamily="34" charset="0"/>
            <a:cs typeface="Arial" panose="020B0604020202020204" pitchFamily="34" charset="0"/>
          </a:endParaRPr>
        </a:p>
      </dgm:t>
    </dgm:pt>
    <dgm:pt modelId="{E17AC135-D7CF-4ABD-9351-385DB1B0D847}" type="parTrans" cxnId="{299BC672-B911-4529-920F-4FD41C2307A9}">
      <dgm:prSet/>
      <dgm:spPr/>
      <dgm:t>
        <a:bodyPr/>
        <a:lstStyle/>
        <a:p>
          <a:endParaRPr lang="en-GB"/>
        </a:p>
      </dgm:t>
    </dgm:pt>
    <dgm:pt modelId="{D0D0A162-DFDF-47AA-AFAE-18B8C64DCEFC}" type="sibTrans" cxnId="{299BC672-B911-4529-920F-4FD41C2307A9}">
      <dgm:prSet/>
      <dgm:spPr/>
      <dgm:t>
        <a:bodyPr/>
        <a:lstStyle/>
        <a:p>
          <a:endParaRPr lang="en-GB"/>
        </a:p>
      </dgm:t>
    </dgm:pt>
    <dgm:pt modelId="{0AA38F19-3EF7-4712-A797-E39E2F6DBBF6}">
      <dgm:prSet/>
      <dgm:spPr/>
      <dgm:t>
        <a:bodyPr/>
        <a:lstStyle/>
        <a:p>
          <a:r>
            <a:rPr lang="en-GB" err="1">
              <a:latin typeface="Arial" panose="020B0604020202020204" pitchFamily="34" charset="0"/>
              <a:cs typeface="Arial" panose="020B0604020202020204" pitchFamily="34" charset="0"/>
            </a:rPr>
            <a:t>MPxNs</a:t>
          </a:r>
          <a:r>
            <a:rPr lang="en-GB">
              <a:latin typeface="Arial" panose="020B0604020202020204" pitchFamily="34" charset="0"/>
              <a:cs typeface="Arial" panose="020B0604020202020204" pitchFamily="34" charset="0"/>
            </a:rPr>
            <a:t> may be non‑personal data only where:</a:t>
          </a:r>
        </a:p>
      </dgm:t>
    </dgm:pt>
    <dgm:pt modelId="{7453D1EF-1F37-40DF-8B62-24A37D2349E3}" type="parTrans" cxnId="{F2D7BDC2-4007-4A7D-9D26-06F8E71EC6E0}">
      <dgm:prSet/>
      <dgm:spPr/>
      <dgm:t>
        <a:bodyPr/>
        <a:lstStyle/>
        <a:p>
          <a:endParaRPr lang="en-GB"/>
        </a:p>
      </dgm:t>
    </dgm:pt>
    <dgm:pt modelId="{161FF8F4-B3AD-4F4C-BAE6-43EDA40BAAF8}" type="sibTrans" cxnId="{F2D7BDC2-4007-4A7D-9D26-06F8E71EC6E0}">
      <dgm:prSet/>
      <dgm:spPr/>
      <dgm:t>
        <a:bodyPr/>
        <a:lstStyle/>
        <a:p>
          <a:endParaRPr lang="en-GB"/>
        </a:p>
      </dgm:t>
    </dgm:pt>
    <dgm:pt modelId="{3C6EA411-DDB1-4E0C-AA65-BCACDA2F1295}">
      <dgm:prSet/>
      <dgm:spPr/>
      <dgm:t>
        <a:bodyPr/>
        <a:lstStyle/>
        <a:p>
          <a:r>
            <a:rPr lang="en-GB">
              <a:latin typeface="Arial" panose="020B0604020202020204" pitchFamily="34" charset="0"/>
              <a:cs typeface="Arial" panose="020B0604020202020204" pitchFamily="34" charset="0"/>
            </a:rPr>
            <a:t>Processed solely for engineering or asset management purposes with no intention or effect of identifying or acting upon a natural person;</a:t>
          </a:r>
        </a:p>
      </dgm:t>
    </dgm:pt>
    <dgm:pt modelId="{BA5F88D4-8CAF-470D-A00B-B0948B751E2D}" type="parTrans" cxnId="{DF136591-EBB4-4614-A7A1-22FDCB8D3DE6}">
      <dgm:prSet/>
      <dgm:spPr/>
      <dgm:t>
        <a:bodyPr/>
        <a:lstStyle/>
        <a:p>
          <a:endParaRPr lang="en-GB"/>
        </a:p>
      </dgm:t>
    </dgm:pt>
    <dgm:pt modelId="{BF1CA478-E25E-4862-BC83-1BC03C31E7BA}" type="sibTrans" cxnId="{DF136591-EBB4-4614-A7A1-22FDCB8D3DE6}">
      <dgm:prSet/>
      <dgm:spPr/>
      <dgm:t>
        <a:bodyPr/>
        <a:lstStyle/>
        <a:p>
          <a:endParaRPr lang="en-GB"/>
        </a:p>
      </dgm:t>
    </dgm:pt>
    <dgm:pt modelId="{F16F63D2-C4C5-4BD3-9F1A-4B3915BCFCED}">
      <dgm:prSet/>
      <dgm:spPr/>
      <dgm:t>
        <a:bodyPr/>
        <a:lstStyle/>
        <a:p>
          <a:r>
            <a:rPr lang="en-GB">
              <a:latin typeface="Arial" panose="020B0604020202020204" pitchFamily="34" charset="0"/>
              <a:cs typeface="Arial" panose="020B0604020202020204" pitchFamily="34" charset="0"/>
            </a:rPr>
            <a:t>Held in isolation without accompanying data that could identify or target a resident.</a:t>
          </a:r>
        </a:p>
      </dgm:t>
    </dgm:pt>
    <dgm:pt modelId="{3EFC7AAD-2851-4577-B99C-B4736DB0EBF2}" type="parTrans" cxnId="{07BE7E06-26BA-409A-9E5E-397F23ABA212}">
      <dgm:prSet/>
      <dgm:spPr/>
      <dgm:t>
        <a:bodyPr/>
        <a:lstStyle/>
        <a:p>
          <a:endParaRPr lang="en-GB"/>
        </a:p>
      </dgm:t>
    </dgm:pt>
    <dgm:pt modelId="{2E6D1AE4-3BE3-4E06-A50D-E1E92D6FB91D}" type="sibTrans" cxnId="{07BE7E06-26BA-409A-9E5E-397F23ABA212}">
      <dgm:prSet/>
      <dgm:spPr/>
      <dgm:t>
        <a:bodyPr/>
        <a:lstStyle/>
        <a:p>
          <a:endParaRPr lang="en-GB"/>
        </a:p>
      </dgm:t>
    </dgm:pt>
    <dgm:pt modelId="{0C527A26-D21C-46C8-B572-C0B608BF1AD8}" type="pres">
      <dgm:prSet presAssocID="{66123DE3-17EE-44D9-85E2-25E72FEF8324}" presName="Name0" presStyleCnt="0">
        <dgm:presLayoutVars>
          <dgm:dir/>
          <dgm:animLvl val="lvl"/>
          <dgm:resizeHandles val="exact"/>
        </dgm:presLayoutVars>
      </dgm:prSet>
      <dgm:spPr/>
    </dgm:pt>
    <dgm:pt modelId="{6630D42C-F915-41DE-9A80-B16127CA6606}" type="pres">
      <dgm:prSet presAssocID="{C410FB83-FECC-4499-8934-B62F3CE7AA0D}" presName="composite" presStyleCnt="0"/>
      <dgm:spPr/>
    </dgm:pt>
    <dgm:pt modelId="{4D5B5704-2EA0-4B57-800F-15A56305F042}" type="pres">
      <dgm:prSet presAssocID="{C410FB83-FECC-4499-8934-B62F3CE7AA0D}" presName="parTx" presStyleLbl="alignNode1" presStyleIdx="0" presStyleCnt="2">
        <dgm:presLayoutVars>
          <dgm:chMax val="0"/>
          <dgm:chPref val="0"/>
          <dgm:bulletEnabled val="1"/>
        </dgm:presLayoutVars>
      </dgm:prSet>
      <dgm:spPr/>
    </dgm:pt>
    <dgm:pt modelId="{D2F15651-3125-42AF-B654-8598852FC11B}" type="pres">
      <dgm:prSet presAssocID="{C410FB83-FECC-4499-8934-B62F3CE7AA0D}" presName="desTx" presStyleLbl="alignAccFollowNode1" presStyleIdx="0" presStyleCnt="2">
        <dgm:presLayoutVars>
          <dgm:bulletEnabled val="1"/>
        </dgm:presLayoutVars>
      </dgm:prSet>
      <dgm:spPr/>
    </dgm:pt>
    <dgm:pt modelId="{FF4562A2-1A7B-4105-B3EE-BDF2962D7E97}" type="pres">
      <dgm:prSet presAssocID="{95FA2B00-4DC4-4E6C-A24F-69BBC0D7DAA7}" presName="space" presStyleCnt="0"/>
      <dgm:spPr/>
    </dgm:pt>
    <dgm:pt modelId="{21239AE5-E446-4C2A-AAFF-43925A9C31A9}" type="pres">
      <dgm:prSet presAssocID="{0AA38F19-3EF7-4712-A797-E39E2F6DBBF6}" presName="composite" presStyleCnt="0"/>
      <dgm:spPr/>
    </dgm:pt>
    <dgm:pt modelId="{5C1A55D7-356C-4E1A-9FB0-7D9C7E86C829}" type="pres">
      <dgm:prSet presAssocID="{0AA38F19-3EF7-4712-A797-E39E2F6DBBF6}" presName="parTx" presStyleLbl="alignNode1" presStyleIdx="1" presStyleCnt="2">
        <dgm:presLayoutVars>
          <dgm:chMax val="0"/>
          <dgm:chPref val="0"/>
          <dgm:bulletEnabled val="1"/>
        </dgm:presLayoutVars>
      </dgm:prSet>
      <dgm:spPr/>
    </dgm:pt>
    <dgm:pt modelId="{EF7CB7CE-E2DB-4693-AAC8-A9647894F012}" type="pres">
      <dgm:prSet presAssocID="{0AA38F19-3EF7-4712-A797-E39E2F6DBBF6}" presName="desTx" presStyleLbl="alignAccFollowNode1" presStyleIdx="1" presStyleCnt="2">
        <dgm:presLayoutVars>
          <dgm:bulletEnabled val="1"/>
        </dgm:presLayoutVars>
      </dgm:prSet>
      <dgm:spPr/>
    </dgm:pt>
  </dgm:ptLst>
  <dgm:cxnLst>
    <dgm:cxn modelId="{07BE7E06-26BA-409A-9E5E-397F23ABA212}" srcId="{0AA38F19-3EF7-4712-A797-E39E2F6DBBF6}" destId="{F16F63D2-C4C5-4BD3-9F1A-4B3915BCFCED}" srcOrd="1" destOrd="0" parTransId="{3EFC7AAD-2851-4577-B99C-B4736DB0EBF2}" sibTransId="{2E6D1AE4-3BE3-4E06-A50D-E1E92D6FB91D}"/>
    <dgm:cxn modelId="{BBE4820D-517E-47DC-897A-EFBC36C96C3B}" type="presOf" srcId="{080D54AE-388C-49BE-89E1-12FC7CE6172D}" destId="{D2F15651-3125-42AF-B654-8598852FC11B}" srcOrd="0" destOrd="2" presId="urn:microsoft.com/office/officeart/2005/8/layout/hList1"/>
    <dgm:cxn modelId="{8E63CB13-1C11-4D26-9FE1-F44FE626B18D}" type="presOf" srcId="{F16F63D2-C4C5-4BD3-9F1A-4B3915BCFCED}" destId="{EF7CB7CE-E2DB-4693-AAC8-A9647894F012}" srcOrd="0" destOrd="1" presId="urn:microsoft.com/office/officeart/2005/8/layout/hList1"/>
    <dgm:cxn modelId="{124B9966-42EC-4C62-AE38-78A856495885}" srcId="{66123DE3-17EE-44D9-85E2-25E72FEF8324}" destId="{C410FB83-FECC-4499-8934-B62F3CE7AA0D}" srcOrd="0" destOrd="0" parTransId="{CA5E29B3-781D-4FD4-AF68-ED420B1C8568}" sibTransId="{95FA2B00-4DC4-4E6C-A24F-69BBC0D7DAA7}"/>
    <dgm:cxn modelId="{3816D448-B3B3-4CF1-A305-B37721BD437C}" type="presOf" srcId="{3C6EA411-DDB1-4E0C-AA65-BCACDA2F1295}" destId="{EF7CB7CE-E2DB-4693-AAC8-A9647894F012}" srcOrd="0" destOrd="0" presId="urn:microsoft.com/office/officeart/2005/8/layout/hList1"/>
    <dgm:cxn modelId="{85F2BD69-8A06-4F5C-ABE6-5403E68CAF3D}" srcId="{C410FB83-FECC-4499-8934-B62F3CE7AA0D}" destId="{5D02E443-470E-4670-ADC3-A830601FF3BC}" srcOrd="1" destOrd="0" parTransId="{F5E3C274-905B-483B-9735-1498C2E3BB07}" sibTransId="{8559EA80-443C-4582-A0C0-6C6D94CD5C2C}"/>
    <dgm:cxn modelId="{124F036A-E506-43E4-B011-629708224BC8}" srcId="{C410FB83-FECC-4499-8934-B62F3CE7AA0D}" destId="{CC5798EE-CC5B-4006-8363-EAF506AE7E0B}" srcOrd="0" destOrd="0" parTransId="{33EEE017-A1F5-48FC-BD80-1C49A62C9AE2}" sibTransId="{67899A51-7DBD-4D0B-BAFE-6C50E7FEB7FF}"/>
    <dgm:cxn modelId="{6BA52F6A-5D6F-4119-B136-8AFC17CE37F7}" type="presOf" srcId="{5D02E443-470E-4670-ADC3-A830601FF3BC}" destId="{D2F15651-3125-42AF-B654-8598852FC11B}" srcOrd="0" destOrd="1" presId="urn:microsoft.com/office/officeart/2005/8/layout/hList1"/>
    <dgm:cxn modelId="{D9136F6B-2CB8-4B26-90CF-51742B5482E0}" type="presOf" srcId="{CC5798EE-CC5B-4006-8363-EAF506AE7E0B}" destId="{D2F15651-3125-42AF-B654-8598852FC11B}" srcOrd="0" destOrd="0" presId="urn:microsoft.com/office/officeart/2005/8/layout/hList1"/>
    <dgm:cxn modelId="{299BC672-B911-4529-920F-4FD41C2307A9}" srcId="{C410FB83-FECC-4499-8934-B62F3CE7AA0D}" destId="{72993668-EA7F-4504-9B85-308F08F6BED5}" srcOrd="3" destOrd="0" parTransId="{E17AC135-D7CF-4ABD-9351-385DB1B0D847}" sibTransId="{D0D0A162-DFDF-47AA-AFAE-18B8C64DCEFC}"/>
    <dgm:cxn modelId="{D303F675-EE66-4268-B4A8-5DCC0BF95CE2}" type="presOf" srcId="{0AA38F19-3EF7-4712-A797-E39E2F6DBBF6}" destId="{5C1A55D7-356C-4E1A-9FB0-7D9C7E86C829}" srcOrd="0" destOrd="0" presId="urn:microsoft.com/office/officeart/2005/8/layout/hList1"/>
    <dgm:cxn modelId="{DF136591-EBB4-4614-A7A1-22FDCB8D3DE6}" srcId="{0AA38F19-3EF7-4712-A797-E39E2F6DBBF6}" destId="{3C6EA411-DDB1-4E0C-AA65-BCACDA2F1295}" srcOrd="0" destOrd="0" parTransId="{BA5F88D4-8CAF-470D-A00B-B0948B751E2D}" sibTransId="{BF1CA478-E25E-4862-BC83-1BC03C31E7BA}"/>
    <dgm:cxn modelId="{85A71A96-5863-4BBF-96F8-0EBE25D283FD}" srcId="{C410FB83-FECC-4499-8934-B62F3CE7AA0D}" destId="{080D54AE-388C-49BE-89E1-12FC7CE6172D}" srcOrd="2" destOrd="0" parTransId="{92739483-5BF0-4171-9AF8-17A0B6259620}" sibTransId="{875D8ABC-3106-41ED-B50D-17F85E70D6FA}"/>
    <dgm:cxn modelId="{F2D7BDC2-4007-4A7D-9D26-06F8E71EC6E0}" srcId="{66123DE3-17EE-44D9-85E2-25E72FEF8324}" destId="{0AA38F19-3EF7-4712-A797-E39E2F6DBBF6}" srcOrd="1" destOrd="0" parTransId="{7453D1EF-1F37-40DF-8B62-24A37D2349E3}" sibTransId="{161FF8F4-B3AD-4F4C-BAE6-43EDA40BAAF8}"/>
    <dgm:cxn modelId="{44D4C3E5-6369-4613-96B8-BFAF2331E8FB}" type="presOf" srcId="{66123DE3-17EE-44D9-85E2-25E72FEF8324}" destId="{0C527A26-D21C-46C8-B572-C0B608BF1AD8}" srcOrd="0" destOrd="0" presId="urn:microsoft.com/office/officeart/2005/8/layout/hList1"/>
    <dgm:cxn modelId="{3C648FFD-A49B-4678-BA12-20A6A5D9AE80}" type="presOf" srcId="{C410FB83-FECC-4499-8934-B62F3CE7AA0D}" destId="{4D5B5704-2EA0-4B57-800F-15A56305F042}" srcOrd="0" destOrd="0" presId="urn:microsoft.com/office/officeart/2005/8/layout/hList1"/>
    <dgm:cxn modelId="{A706D8FD-7593-4776-85B1-44D98878E876}" type="presOf" srcId="{72993668-EA7F-4504-9B85-308F08F6BED5}" destId="{D2F15651-3125-42AF-B654-8598852FC11B}" srcOrd="0" destOrd="3" presId="urn:microsoft.com/office/officeart/2005/8/layout/hList1"/>
    <dgm:cxn modelId="{69B117EB-E706-4752-8033-BADDFB43394E}" type="presParOf" srcId="{0C527A26-D21C-46C8-B572-C0B608BF1AD8}" destId="{6630D42C-F915-41DE-9A80-B16127CA6606}" srcOrd="0" destOrd="0" presId="urn:microsoft.com/office/officeart/2005/8/layout/hList1"/>
    <dgm:cxn modelId="{DA6B033F-68BA-4485-A6AC-8587A7ED1984}" type="presParOf" srcId="{6630D42C-F915-41DE-9A80-B16127CA6606}" destId="{4D5B5704-2EA0-4B57-800F-15A56305F042}" srcOrd="0" destOrd="0" presId="urn:microsoft.com/office/officeart/2005/8/layout/hList1"/>
    <dgm:cxn modelId="{A3B71A24-B969-48D9-8CA3-E4B954F77150}" type="presParOf" srcId="{6630D42C-F915-41DE-9A80-B16127CA6606}" destId="{D2F15651-3125-42AF-B654-8598852FC11B}" srcOrd="1" destOrd="0" presId="urn:microsoft.com/office/officeart/2005/8/layout/hList1"/>
    <dgm:cxn modelId="{C101288A-11AC-4B48-A559-A80ABBBCC819}" type="presParOf" srcId="{0C527A26-D21C-46C8-B572-C0B608BF1AD8}" destId="{FF4562A2-1A7B-4105-B3EE-BDF2962D7E97}" srcOrd="1" destOrd="0" presId="urn:microsoft.com/office/officeart/2005/8/layout/hList1"/>
    <dgm:cxn modelId="{62185905-A25B-4CE1-9BE2-BC84F1CB2B02}" type="presParOf" srcId="{0C527A26-D21C-46C8-B572-C0B608BF1AD8}" destId="{21239AE5-E446-4C2A-AAFF-43925A9C31A9}" srcOrd="2" destOrd="0" presId="urn:microsoft.com/office/officeart/2005/8/layout/hList1"/>
    <dgm:cxn modelId="{10AFAF04-2395-4C37-9AEC-7FD00BF28FE8}" type="presParOf" srcId="{21239AE5-E446-4C2A-AAFF-43925A9C31A9}" destId="{5C1A55D7-356C-4E1A-9FB0-7D9C7E86C829}" srcOrd="0" destOrd="0" presId="urn:microsoft.com/office/officeart/2005/8/layout/hList1"/>
    <dgm:cxn modelId="{55F57CC3-6576-4BF4-8E0E-6657494A4258}" type="presParOf" srcId="{21239AE5-E446-4C2A-AAFF-43925A9C31A9}" destId="{EF7CB7CE-E2DB-4693-AAC8-A9647894F01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BFDB68-CAC1-40C0-BE23-DA1425B6AF4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GB"/>
        </a:p>
      </dgm:t>
    </dgm:pt>
    <dgm:pt modelId="{936CF7F5-4AEC-443A-AD6D-AA12D3BC546F}">
      <dgm:prSet phldrT="[Text]"/>
      <dgm:spPr/>
      <dgm:t>
        <a:bodyPr/>
        <a:lstStyle/>
        <a:p>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data must not be transmitted via email to the Code Manager or any service provider unless explicitly permitted and with appropriate security controls.</a:t>
          </a:r>
          <a:endParaRPr lang="en-GB"/>
        </a:p>
      </dgm:t>
    </dgm:pt>
    <dgm:pt modelId="{E373FA86-133B-4DD3-B366-5EBD2C2B0404}" type="parTrans" cxnId="{C0F28510-6F4F-41D1-85C8-480CCAF65B26}">
      <dgm:prSet/>
      <dgm:spPr/>
      <dgm:t>
        <a:bodyPr/>
        <a:lstStyle/>
        <a:p>
          <a:endParaRPr lang="en-GB"/>
        </a:p>
      </dgm:t>
    </dgm:pt>
    <dgm:pt modelId="{5077C2C7-9B47-456F-9D32-CD5A5F54FFCF}" type="sibTrans" cxnId="{C0F28510-6F4F-41D1-85C8-480CCAF65B26}">
      <dgm:prSet/>
      <dgm:spPr/>
      <dgm:t>
        <a:bodyPr/>
        <a:lstStyle/>
        <a:p>
          <a:endParaRPr lang="en-GB"/>
        </a:p>
      </dgm:t>
    </dgm:pt>
    <dgm:pt modelId="{1B326F7E-C031-4687-859A-17F51779BF37}">
      <dgm:prSet/>
      <dgm:spPr/>
      <dgm:t>
        <a:bodyPr/>
        <a:lstStyle/>
        <a:p>
          <a:r>
            <a:rPr lang="en-GB">
              <a:latin typeface="Arial" panose="020B0604020202020204" pitchFamily="34" charset="0"/>
              <a:cs typeface="Arial" panose="020B0604020202020204" pitchFamily="34" charset="0"/>
            </a:rPr>
            <a:t>Parties must instead use the REC Portal or other approved secure interfaces for submitting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related data.</a:t>
          </a:r>
        </a:p>
      </dgm:t>
    </dgm:pt>
    <dgm:pt modelId="{59B7B5DF-BB40-43EC-A371-1A8C165BECA2}" type="parTrans" cxnId="{A64F0482-52F4-4D94-8860-51AFE37D677A}">
      <dgm:prSet/>
      <dgm:spPr/>
      <dgm:t>
        <a:bodyPr/>
        <a:lstStyle/>
        <a:p>
          <a:endParaRPr lang="en-GB"/>
        </a:p>
      </dgm:t>
    </dgm:pt>
    <dgm:pt modelId="{7E62AE19-111B-4190-959B-D10476882FCB}" type="sibTrans" cxnId="{A64F0482-52F4-4D94-8860-51AFE37D677A}">
      <dgm:prSet/>
      <dgm:spPr/>
      <dgm:t>
        <a:bodyPr/>
        <a:lstStyle/>
        <a:p>
          <a:endParaRPr lang="en-GB"/>
        </a:p>
      </dgm:t>
    </dgm:pt>
    <dgm:pt modelId="{97C81D76-A1D2-416D-BFD4-2B535EB11EB0}">
      <dgm:prSet/>
      <dgm:spPr/>
      <dgm:t>
        <a:bodyPr/>
        <a:lstStyle/>
        <a:p>
          <a:r>
            <a:rPr lang="en-GB">
              <a:latin typeface="Arial" panose="020B0604020202020204" pitchFamily="34" charset="0"/>
              <a:cs typeface="Arial" panose="020B0604020202020204" pitchFamily="34" charset="0"/>
            </a:rPr>
            <a:t>All submissions must comply with UK GDPR principles including purpose limitation, data minimisation, and security of processing.</a:t>
          </a:r>
        </a:p>
      </dgm:t>
    </dgm:pt>
    <dgm:pt modelId="{C0CB7419-467D-424B-8219-D90D8F3E03F6}" type="parTrans" cxnId="{296C423E-6369-47BE-8F19-627F9E656264}">
      <dgm:prSet/>
      <dgm:spPr/>
      <dgm:t>
        <a:bodyPr/>
        <a:lstStyle/>
        <a:p>
          <a:endParaRPr lang="en-GB"/>
        </a:p>
      </dgm:t>
    </dgm:pt>
    <dgm:pt modelId="{B6C820F3-C482-474A-8416-16AE20EEF2AA}" type="sibTrans" cxnId="{296C423E-6369-47BE-8F19-627F9E656264}">
      <dgm:prSet/>
      <dgm:spPr/>
      <dgm:t>
        <a:bodyPr/>
        <a:lstStyle/>
        <a:p>
          <a:endParaRPr lang="en-GB"/>
        </a:p>
      </dgm:t>
    </dgm:pt>
    <dgm:pt modelId="{94E94BE7-7733-4D48-A211-B54C7FAD2657}">
      <dgm:prSet/>
      <dgm:spPr/>
      <dgm:t>
        <a:bodyPr/>
        <a:lstStyle/>
        <a:p>
          <a:r>
            <a:rPr lang="en-GB">
              <a:latin typeface="Arial" panose="020B0604020202020204" pitchFamily="34" charset="0"/>
              <a:cs typeface="Arial" panose="020B0604020202020204" pitchFamily="34" charset="0"/>
            </a:rPr>
            <a:t>Parties remain responsible for establishing whether they act as controllers or processors when handling </a:t>
          </a:r>
          <a:r>
            <a:rPr lang="en-GB" err="1">
              <a:latin typeface="Arial" panose="020B0604020202020204" pitchFamily="34" charset="0"/>
              <a:cs typeface="Arial" panose="020B0604020202020204" pitchFamily="34" charset="0"/>
            </a:rPr>
            <a:t>MPxN</a:t>
          </a:r>
          <a:r>
            <a:rPr lang="en-GB">
              <a:latin typeface="Arial" panose="020B0604020202020204" pitchFamily="34" charset="0"/>
              <a:cs typeface="Arial" panose="020B0604020202020204" pitchFamily="34" charset="0"/>
            </a:rPr>
            <a:t> data for Code purposes, consistent with Code definitions.</a:t>
          </a:r>
        </a:p>
      </dgm:t>
    </dgm:pt>
    <dgm:pt modelId="{78A618D2-E958-48BE-B2D6-772FFEE0351F}" type="parTrans" cxnId="{6CA089F4-B45F-4E09-AC61-D32036F462B3}">
      <dgm:prSet/>
      <dgm:spPr/>
      <dgm:t>
        <a:bodyPr/>
        <a:lstStyle/>
        <a:p>
          <a:endParaRPr lang="en-GB"/>
        </a:p>
      </dgm:t>
    </dgm:pt>
    <dgm:pt modelId="{FDFD619E-048A-4034-AFA2-FA60C552CBAD}" type="sibTrans" cxnId="{6CA089F4-B45F-4E09-AC61-D32036F462B3}">
      <dgm:prSet/>
      <dgm:spPr/>
      <dgm:t>
        <a:bodyPr/>
        <a:lstStyle/>
        <a:p>
          <a:endParaRPr lang="en-GB"/>
        </a:p>
      </dgm:t>
    </dgm:pt>
    <dgm:pt modelId="{E8940F41-4E8C-4793-8F59-406482E2F714}" type="pres">
      <dgm:prSet presAssocID="{CFBFDB68-CAC1-40C0-BE23-DA1425B6AF47}" presName="Name0" presStyleCnt="0">
        <dgm:presLayoutVars>
          <dgm:dir/>
          <dgm:animLvl val="lvl"/>
          <dgm:resizeHandles val="exact"/>
        </dgm:presLayoutVars>
      </dgm:prSet>
      <dgm:spPr/>
    </dgm:pt>
    <dgm:pt modelId="{82E68E98-09B9-41D9-BF37-002ABCD16F60}" type="pres">
      <dgm:prSet presAssocID="{94E94BE7-7733-4D48-A211-B54C7FAD2657}" presName="boxAndChildren" presStyleCnt="0"/>
      <dgm:spPr/>
    </dgm:pt>
    <dgm:pt modelId="{100968F9-12F0-436A-BE36-DAA1EDD8706D}" type="pres">
      <dgm:prSet presAssocID="{94E94BE7-7733-4D48-A211-B54C7FAD2657}" presName="parentTextBox" presStyleLbl="node1" presStyleIdx="0" presStyleCnt="4"/>
      <dgm:spPr/>
    </dgm:pt>
    <dgm:pt modelId="{4D3F8E8A-68BE-469F-9E26-C0F2AEB3C2A8}" type="pres">
      <dgm:prSet presAssocID="{B6C820F3-C482-474A-8416-16AE20EEF2AA}" presName="sp" presStyleCnt="0"/>
      <dgm:spPr/>
    </dgm:pt>
    <dgm:pt modelId="{33674E15-EBD9-463B-AC74-46C5EE9008B9}" type="pres">
      <dgm:prSet presAssocID="{97C81D76-A1D2-416D-BFD4-2B535EB11EB0}" presName="arrowAndChildren" presStyleCnt="0"/>
      <dgm:spPr/>
    </dgm:pt>
    <dgm:pt modelId="{AC73C828-0771-4C86-B893-7115CD1FF6EC}" type="pres">
      <dgm:prSet presAssocID="{97C81D76-A1D2-416D-BFD4-2B535EB11EB0}" presName="parentTextArrow" presStyleLbl="node1" presStyleIdx="1" presStyleCnt="4"/>
      <dgm:spPr/>
    </dgm:pt>
    <dgm:pt modelId="{B70E0B31-8A86-4452-B9F5-56CEC944C852}" type="pres">
      <dgm:prSet presAssocID="{7E62AE19-111B-4190-959B-D10476882FCB}" presName="sp" presStyleCnt="0"/>
      <dgm:spPr/>
    </dgm:pt>
    <dgm:pt modelId="{7C0690A3-5A9D-42E8-B23C-A7752266CC2B}" type="pres">
      <dgm:prSet presAssocID="{1B326F7E-C031-4687-859A-17F51779BF37}" presName="arrowAndChildren" presStyleCnt="0"/>
      <dgm:spPr/>
    </dgm:pt>
    <dgm:pt modelId="{442C671D-924F-47D4-9B8C-21339995CC7F}" type="pres">
      <dgm:prSet presAssocID="{1B326F7E-C031-4687-859A-17F51779BF37}" presName="parentTextArrow" presStyleLbl="node1" presStyleIdx="2" presStyleCnt="4"/>
      <dgm:spPr/>
    </dgm:pt>
    <dgm:pt modelId="{0FAB7D7B-7309-4DA3-8321-F71D77EA4397}" type="pres">
      <dgm:prSet presAssocID="{5077C2C7-9B47-456F-9D32-CD5A5F54FFCF}" presName="sp" presStyleCnt="0"/>
      <dgm:spPr/>
    </dgm:pt>
    <dgm:pt modelId="{4B5C14D7-0FA6-4944-87E2-91ECBCFAE63F}" type="pres">
      <dgm:prSet presAssocID="{936CF7F5-4AEC-443A-AD6D-AA12D3BC546F}" presName="arrowAndChildren" presStyleCnt="0"/>
      <dgm:spPr/>
    </dgm:pt>
    <dgm:pt modelId="{933EF7C6-5B6B-45F0-8705-D0F9CFECC6A2}" type="pres">
      <dgm:prSet presAssocID="{936CF7F5-4AEC-443A-AD6D-AA12D3BC546F}" presName="parentTextArrow" presStyleLbl="node1" presStyleIdx="3" presStyleCnt="4" custLinFactNeighborX="541" custLinFactNeighborY="-123"/>
      <dgm:spPr/>
    </dgm:pt>
  </dgm:ptLst>
  <dgm:cxnLst>
    <dgm:cxn modelId="{C0F28510-6F4F-41D1-85C8-480CCAF65B26}" srcId="{CFBFDB68-CAC1-40C0-BE23-DA1425B6AF47}" destId="{936CF7F5-4AEC-443A-AD6D-AA12D3BC546F}" srcOrd="0" destOrd="0" parTransId="{E373FA86-133B-4DD3-B366-5EBD2C2B0404}" sibTransId="{5077C2C7-9B47-456F-9D32-CD5A5F54FFCF}"/>
    <dgm:cxn modelId="{C7ADA823-33DE-4AD8-9F6A-A88481670F6A}" type="presOf" srcId="{CFBFDB68-CAC1-40C0-BE23-DA1425B6AF47}" destId="{E8940F41-4E8C-4793-8F59-406482E2F714}" srcOrd="0" destOrd="0" presId="urn:microsoft.com/office/officeart/2005/8/layout/process4"/>
    <dgm:cxn modelId="{296C423E-6369-47BE-8F19-627F9E656264}" srcId="{CFBFDB68-CAC1-40C0-BE23-DA1425B6AF47}" destId="{97C81D76-A1D2-416D-BFD4-2B535EB11EB0}" srcOrd="2" destOrd="0" parTransId="{C0CB7419-467D-424B-8219-D90D8F3E03F6}" sibTransId="{B6C820F3-C482-474A-8416-16AE20EEF2AA}"/>
    <dgm:cxn modelId="{F2DB8F47-538F-4318-8D5C-40C8BDD88015}" type="presOf" srcId="{1B326F7E-C031-4687-859A-17F51779BF37}" destId="{442C671D-924F-47D4-9B8C-21339995CC7F}" srcOrd="0" destOrd="0" presId="urn:microsoft.com/office/officeart/2005/8/layout/process4"/>
    <dgm:cxn modelId="{E9792B5A-0941-4061-A48E-8D4F63B2BDBE}" type="presOf" srcId="{97C81D76-A1D2-416D-BFD4-2B535EB11EB0}" destId="{AC73C828-0771-4C86-B893-7115CD1FF6EC}" srcOrd="0" destOrd="0" presId="urn:microsoft.com/office/officeart/2005/8/layout/process4"/>
    <dgm:cxn modelId="{A64F0482-52F4-4D94-8860-51AFE37D677A}" srcId="{CFBFDB68-CAC1-40C0-BE23-DA1425B6AF47}" destId="{1B326F7E-C031-4687-859A-17F51779BF37}" srcOrd="1" destOrd="0" parTransId="{59B7B5DF-BB40-43EC-A371-1A8C165BECA2}" sibTransId="{7E62AE19-111B-4190-959B-D10476882FCB}"/>
    <dgm:cxn modelId="{6A5DBAF0-700D-4989-9CBC-CB3F714E6120}" type="presOf" srcId="{936CF7F5-4AEC-443A-AD6D-AA12D3BC546F}" destId="{933EF7C6-5B6B-45F0-8705-D0F9CFECC6A2}" srcOrd="0" destOrd="0" presId="urn:microsoft.com/office/officeart/2005/8/layout/process4"/>
    <dgm:cxn modelId="{8C9CBAF2-87A7-4B4D-937B-05C2CEF5AD16}" type="presOf" srcId="{94E94BE7-7733-4D48-A211-B54C7FAD2657}" destId="{100968F9-12F0-436A-BE36-DAA1EDD8706D}" srcOrd="0" destOrd="0" presId="urn:microsoft.com/office/officeart/2005/8/layout/process4"/>
    <dgm:cxn modelId="{6CA089F4-B45F-4E09-AC61-D32036F462B3}" srcId="{CFBFDB68-CAC1-40C0-BE23-DA1425B6AF47}" destId="{94E94BE7-7733-4D48-A211-B54C7FAD2657}" srcOrd="3" destOrd="0" parTransId="{78A618D2-E958-48BE-B2D6-772FFEE0351F}" sibTransId="{FDFD619E-048A-4034-AFA2-FA60C552CBAD}"/>
    <dgm:cxn modelId="{F064BFBE-D3B7-4017-B19B-E8C868975168}" type="presParOf" srcId="{E8940F41-4E8C-4793-8F59-406482E2F714}" destId="{82E68E98-09B9-41D9-BF37-002ABCD16F60}" srcOrd="0" destOrd="0" presId="urn:microsoft.com/office/officeart/2005/8/layout/process4"/>
    <dgm:cxn modelId="{B42493AF-2504-4703-AB51-7FA827612DAA}" type="presParOf" srcId="{82E68E98-09B9-41D9-BF37-002ABCD16F60}" destId="{100968F9-12F0-436A-BE36-DAA1EDD8706D}" srcOrd="0" destOrd="0" presId="urn:microsoft.com/office/officeart/2005/8/layout/process4"/>
    <dgm:cxn modelId="{90814DAD-2DDD-4899-86CF-93750E111CFC}" type="presParOf" srcId="{E8940F41-4E8C-4793-8F59-406482E2F714}" destId="{4D3F8E8A-68BE-469F-9E26-C0F2AEB3C2A8}" srcOrd="1" destOrd="0" presId="urn:microsoft.com/office/officeart/2005/8/layout/process4"/>
    <dgm:cxn modelId="{68CB8BB8-B0F2-41AE-BA08-FCE069286F4E}" type="presParOf" srcId="{E8940F41-4E8C-4793-8F59-406482E2F714}" destId="{33674E15-EBD9-463B-AC74-46C5EE9008B9}" srcOrd="2" destOrd="0" presId="urn:microsoft.com/office/officeart/2005/8/layout/process4"/>
    <dgm:cxn modelId="{F7321F05-C765-43FC-93B6-A94822A0668B}" type="presParOf" srcId="{33674E15-EBD9-463B-AC74-46C5EE9008B9}" destId="{AC73C828-0771-4C86-B893-7115CD1FF6EC}" srcOrd="0" destOrd="0" presId="urn:microsoft.com/office/officeart/2005/8/layout/process4"/>
    <dgm:cxn modelId="{8CD62DEA-B413-47DB-B54E-7157F81FBBAB}" type="presParOf" srcId="{E8940F41-4E8C-4793-8F59-406482E2F714}" destId="{B70E0B31-8A86-4452-B9F5-56CEC944C852}" srcOrd="3" destOrd="0" presId="urn:microsoft.com/office/officeart/2005/8/layout/process4"/>
    <dgm:cxn modelId="{88AC62AA-7260-449C-BF46-1CF0AEA966DB}" type="presParOf" srcId="{E8940F41-4E8C-4793-8F59-406482E2F714}" destId="{7C0690A3-5A9D-42E8-B23C-A7752266CC2B}" srcOrd="4" destOrd="0" presId="urn:microsoft.com/office/officeart/2005/8/layout/process4"/>
    <dgm:cxn modelId="{1A22AB96-05AF-43E7-BE6B-A68609408E39}" type="presParOf" srcId="{7C0690A3-5A9D-42E8-B23C-A7752266CC2B}" destId="{442C671D-924F-47D4-9B8C-21339995CC7F}" srcOrd="0" destOrd="0" presId="urn:microsoft.com/office/officeart/2005/8/layout/process4"/>
    <dgm:cxn modelId="{E9768FED-90B1-4B0D-A67D-8019551B4B4F}" type="presParOf" srcId="{E8940F41-4E8C-4793-8F59-406482E2F714}" destId="{0FAB7D7B-7309-4DA3-8321-F71D77EA4397}" srcOrd="5" destOrd="0" presId="urn:microsoft.com/office/officeart/2005/8/layout/process4"/>
    <dgm:cxn modelId="{E3EB6CB5-BBCC-43BA-9FA5-8EA95CFE685E}" type="presParOf" srcId="{E8940F41-4E8C-4793-8F59-406482E2F714}" destId="{4B5C14D7-0FA6-4944-87E2-91ECBCFAE63F}" srcOrd="6" destOrd="0" presId="urn:microsoft.com/office/officeart/2005/8/layout/process4"/>
    <dgm:cxn modelId="{01FEFA7A-2215-43B1-BBFF-959C762B4FEF}" type="presParOf" srcId="{4B5C14D7-0FA6-4944-87E2-91ECBCFAE63F}" destId="{933EF7C6-5B6B-45F0-8705-D0F9CFECC6A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DB6D8D-2F75-45FD-9119-FA3508B0E707}" type="doc">
      <dgm:prSet loTypeId="urn:microsoft.com/office/officeart/2017/3/layout/DropPinTimeline" loCatId="timeline" qsTypeId="urn:microsoft.com/office/officeart/2005/8/quickstyle/simple4" qsCatId="simple" csTypeId="urn:microsoft.com/office/officeart/2005/8/colors/accent1_2" csCatId="accent1" phldr="1"/>
      <dgm:spPr/>
      <dgm:t>
        <a:bodyPr/>
        <a:lstStyle/>
        <a:p>
          <a:endParaRPr lang="en-US"/>
        </a:p>
      </dgm:t>
    </dgm:pt>
    <dgm:pt modelId="{05C11BE6-8837-467E-995C-DF46C0A08C2E}">
      <dgm:prSet phldrT="[Text]" phldr="0" custT="1"/>
      <dgm:spPr/>
      <dgm:t>
        <a:bodyPr/>
        <a:lstStyle/>
        <a:p>
          <a:pPr>
            <a:defRPr b="1"/>
          </a:pPr>
          <a:r>
            <a:rPr lang="en-US" sz="1400"/>
            <a:t>Submission prep </a:t>
          </a:r>
        </a:p>
      </dgm:t>
    </dgm:pt>
    <dgm:pt modelId="{AD1D44A9-E82C-49A7-B70E-AD16CE6AC873}" type="parTrans" cxnId="{BCD94805-B9F8-4C00-B4E1-A2444D7AA13A}">
      <dgm:prSet/>
      <dgm:spPr/>
      <dgm:t>
        <a:bodyPr/>
        <a:lstStyle/>
        <a:p>
          <a:endParaRPr lang="en-US"/>
        </a:p>
      </dgm:t>
    </dgm:pt>
    <dgm:pt modelId="{0D550342-BB66-4C47-8668-0AD83E9DABEE}" type="sibTrans" cxnId="{BCD94805-B9F8-4C00-B4E1-A2444D7AA13A}">
      <dgm:prSet/>
      <dgm:spPr/>
      <dgm:t>
        <a:bodyPr/>
        <a:lstStyle/>
        <a:p>
          <a:endParaRPr lang="en-US"/>
        </a:p>
      </dgm:t>
    </dgm:pt>
    <dgm:pt modelId="{651901E4-D982-462E-AD5B-26E3CF9550C3}">
      <dgm:prSet phldrT="[Text]" phldr="0" custT="1"/>
      <dgm:spPr/>
      <dgm:t>
        <a:bodyPr/>
        <a:lstStyle/>
        <a:p>
          <a:r>
            <a:rPr lang="en-US" sz="1400">
              <a:solidFill>
                <a:schemeClr val="tx1"/>
              </a:solidFill>
              <a:latin typeface="Arial" panose="020B0604020202020204" pitchFamily="34" charset="0"/>
              <a:cs typeface="Arial" panose="020B0604020202020204" pitchFamily="34" charset="0"/>
            </a:rPr>
            <a:t>Survey &amp; Assessment Preparations</a:t>
          </a:r>
          <a:br>
            <a:rPr lang="en-US" sz="1400">
              <a:solidFill>
                <a:schemeClr val="tx1"/>
              </a:solidFill>
              <a:latin typeface="Arial" panose="020B0604020202020204" pitchFamily="34" charset="0"/>
              <a:cs typeface="Arial" panose="020B0604020202020204" pitchFamily="34" charset="0"/>
            </a:rPr>
          </a:br>
          <a:br>
            <a:rPr lang="en-US" sz="1400">
              <a:solidFill>
                <a:schemeClr val="tx1"/>
              </a:solidFill>
              <a:latin typeface="Arial" panose="020B0604020202020204" pitchFamily="34" charset="0"/>
              <a:cs typeface="Arial" panose="020B0604020202020204" pitchFamily="34" charset="0"/>
            </a:rPr>
          </a:br>
          <a:r>
            <a:rPr lang="en-US" sz="1400" b="1">
              <a:solidFill>
                <a:schemeClr val="tx1"/>
              </a:solidFill>
              <a:latin typeface="Arial" panose="020B0604020202020204" pitchFamily="34" charset="0"/>
              <a:cs typeface="Arial" panose="020B0604020202020204" pitchFamily="34" charset="0"/>
            </a:rPr>
            <a:t>March ‘26 – April ‘26</a:t>
          </a:r>
        </a:p>
      </dgm:t>
    </dgm:pt>
    <dgm:pt modelId="{8F0DBF35-B3BC-4BA5-996F-06A27FD0BBA1}" type="parTrans" cxnId="{6742D131-EFAF-4179-ADE5-79D678FB0C80}">
      <dgm:prSet/>
      <dgm:spPr/>
      <dgm:t>
        <a:bodyPr/>
        <a:lstStyle/>
        <a:p>
          <a:endParaRPr lang="en-US"/>
        </a:p>
      </dgm:t>
    </dgm:pt>
    <dgm:pt modelId="{559914CF-540C-42AE-A878-82B59A28A74A}" type="sibTrans" cxnId="{6742D131-EFAF-4179-ADE5-79D678FB0C80}">
      <dgm:prSet/>
      <dgm:spPr/>
      <dgm:t>
        <a:bodyPr/>
        <a:lstStyle/>
        <a:p>
          <a:endParaRPr lang="en-US"/>
        </a:p>
      </dgm:t>
    </dgm:pt>
    <dgm:pt modelId="{5130D412-353B-43D1-A215-5CD5D3AD416B}">
      <dgm:prSet phldrT="[Text]" phldr="0" custT="1"/>
      <dgm:spPr/>
      <dgm:t>
        <a:bodyPr/>
        <a:lstStyle/>
        <a:p>
          <a:pPr>
            <a:defRPr b="1"/>
          </a:pPr>
          <a:r>
            <a:rPr lang="en-US" sz="1400"/>
            <a:t>Submission preparation</a:t>
          </a:r>
        </a:p>
      </dgm:t>
    </dgm:pt>
    <dgm:pt modelId="{36737882-09C0-4384-BE96-F0D9C414F3E9}" type="parTrans" cxnId="{F84FEBC3-08DF-4BE2-BA2D-5A7C140964E4}">
      <dgm:prSet/>
      <dgm:spPr/>
      <dgm:t>
        <a:bodyPr/>
        <a:lstStyle/>
        <a:p>
          <a:endParaRPr lang="en-US"/>
        </a:p>
      </dgm:t>
    </dgm:pt>
    <dgm:pt modelId="{7CCEFB4E-9FF9-4426-9987-03F7271A9916}" type="sibTrans" cxnId="{F84FEBC3-08DF-4BE2-BA2D-5A7C140964E4}">
      <dgm:prSet/>
      <dgm:spPr/>
      <dgm:t>
        <a:bodyPr/>
        <a:lstStyle/>
        <a:p>
          <a:endParaRPr lang="en-US"/>
        </a:p>
      </dgm:t>
    </dgm:pt>
    <dgm:pt modelId="{47FDDF7B-76D5-4ADF-926A-5D07A2627324}">
      <dgm:prSet phldrT="[Text]" phldr="0" custT="1"/>
      <dgm:spPr/>
      <dgm:t>
        <a:bodyPr/>
        <a:lstStyle/>
        <a:p>
          <a:r>
            <a:rPr lang="en-US" sz="1400" b="0" err="1">
              <a:latin typeface="Arial" panose="020B0604020202020204" pitchFamily="34" charset="0"/>
              <a:cs typeface="Arial" panose="020B0604020202020204" pitchFamily="34" charset="0"/>
            </a:rPr>
            <a:t>RECCo</a:t>
          </a:r>
          <a:r>
            <a:rPr lang="en-US" sz="1400" b="0">
              <a:latin typeface="Arial" panose="020B0604020202020204" pitchFamily="34" charset="0"/>
              <a:cs typeface="Arial" panose="020B0604020202020204" pitchFamily="34" charset="0"/>
            </a:rPr>
            <a:t> &amp; DCCC prepare Customer Engagement assessments for Ofgem</a:t>
          </a:r>
          <a:br>
            <a:rPr lang="en-US" sz="1400" b="0">
              <a:latin typeface="Outfit" panose="020B0604020202020204" charset="0"/>
            </a:rPr>
          </a:br>
          <a:br>
            <a:rPr lang="en-US" sz="1400" b="0">
              <a:latin typeface="Outfit" panose="020B0604020202020204" charset="0"/>
            </a:rPr>
          </a:br>
          <a:r>
            <a:rPr lang="en-US" sz="1400" b="1">
              <a:latin typeface="Outfit" panose="020B0604020202020204" charset="0"/>
            </a:rPr>
            <a:t>April – July ‘26</a:t>
          </a:r>
        </a:p>
      </dgm:t>
    </dgm:pt>
    <dgm:pt modelId="{09CFE3ED-A94B-48ED-B59F-BFFE8C0478C9}" type="parTrans" cxnId="{98C0BA21-5679-45EB-A44E-B7BF657993AB}">
      <dgm:prSet/>
      <dgm:spPr/>
      <dgm:t>
        <a:bodyPr/>
        <a:lstStyle/>
        <a:p>
          <a:endParaRPr lang="en-US"/>
        </a:p>
      </dgm:t>
    </dgm:pt>
    <dgm:pt modelId="{C1B9C81A-44CD-4BF8-8811-754E87F0E9DE}" type="sibTrans" cxnId="{98C0BA21-5679-45EB-A44E-B7BF657993AB}">
      <dgm:prSet/>
      <dgm:spPr/>
      <dgm:t>
        <a:bodyPr/>
        <a:lstStyle/>
        <a:p>
          <a:endParaRPr lang="en-US"/>
        </a:p>
      </dgm:t>
    </dgm:pt>
    <dgm:pt modelId="{33E3A95D-06C2-4A29-BD20-43BC8B49D7A2}">
      <dgm:prSet phldrT="[Text]" phldr="0" custT="1"/>
      <dgm:spPr/>
      <dgm:t>
        <a:bodyPr/>
        <a:lstStyle/>
        <a:p>
          <a:pPr>
            <a:defRPr b="1"/>
          </a:pPr>
          <a:r>
            <a:rPr lang="en-US" sz="1400"/>
            <a:t>Survey Participation </a:t>
          </a:r>
        </a:p>
      </dgm:t>
    </dgm:pt>
    <dgm:pt modelId="{6F17F9F5-B69B-465F-9508-9BD287410741}" type="parTrans" cxnId="{754EF5F3-2196-4E24-9BAA-7F0782D88780}">
      <dgm:prSet/>
      <dgm:spPr/>
      <dgm:t>
        <a:bodyPr/>
        <a:lstStyle/>
        <a:p>
          <a:endParaRPr lang="en-US"/>
        </a:p>
      </dgm:t>
    </dgm:pt>
    <dgm:pt modelId="{0D9448AA-9941-4A64-8F3B-35E51D25E463}" type="sibTrans" cxnId="{754EF5F3-2196-4E24-9BAA-7F0782D88780}">
      <dgm:prSet/>
      <dgm:spPr/>
      <dgm:t>
        <a:bodyPr/>
        <a:lstStyle/>
        <a:p>
          <a:endParaRPr lang="en-US"/>
        </a:p>
      </dgm:t>
    </dgm:pt>
    <dgm:pt modelId="{953020B2-4B15-47B9-B471-FB251603DAA7}">
      <dgm:prSet phldrT="[Text]" phldr="0" custT="1"/>
      <dgm:spPr/>
      <dgm:t>
        <a:bodyPr/>
        <a:lstStyle/>
        <a:p>
          <a:r>
            <a:rPr lang="en-US" sz="1400">
              <a:latin typeface="Arial" panose="020B0604020202020204" pitchFamily="34" charset="0"/>
              <a:cs typeface="Arial" panose="020B0604020202020204" pitchFamily="34" charset="0"/>
            </a:rPr>
            <a:t>Proposed survey soft launch and go-live period</a:t>
          </a:r>
          <a:br>
            <a:rPr lang="en-US" sz="1400">
              <a:latin typeface="Arial" panose="020B0604020202020204" pitchFamily="34" charset="0"/>
              <a:cs typeface="Arial" panose="020B0604020202020204" pitchFamily="34" charset="0"/>
            </a:rPr>
          </a:br>
          <a:br>
            <a:rPr lang="en-US" sz="1400">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a:t>
          </a:r>
          <a:r>
            <a:rPr lang="en-US" sz="1400" b="1" baseline="30000">
              <a:latin typeface="Arial" panose="020B0604020202020204" pitchFamily="34" charset="0"/>
              <a:cs typeface="Arial" panose="020B0604020202020204" pitchFamily="34" charset="0"/>
            </a:rPr>
            <a:t>th</a:t>
          </a:r>
          <a:r>
            <a:rPr lang="en-US" sz="1400" b="1">
              <a:latin typeface="Arial" panose="020B0604020202020204" pitchFamily="34" charset="0"/>
              <a:cs typeface="Arial" panose="020B0604020202020204" pitchFamily="34" charset="0"/>
            </a:rPr>
            <a:t> April – 27</a:t>
          </a:r>
          <a:r>
            <a:rPr lang="en-US" sz="1400" b="1" baseline="30000">
              <a:latin typeface="Arial" panose="020B0604020202020204" pitchFamily="34" charset="0"/>
              <a:cs typeface="Arial" panose="020B0604020202020204" pitchFamily="34" charset="0"/>
            </a:rPr>
            <a:t>th</a:t>
          </a:r>
          <a:r>
            <a:rPr lang="en-US" sz="1400" b="1">
              <a:latin typeface="Arial" panose="020B0604020202020204" pitchFamily="34" charset="0"/>
              <a:cs typeface="Arial" panose="020B0604020202020204" pitchFamily="34" charset="0"/>
            </a:rPr>
            <a:t> April ‘26</a:t>
          </a:r>
        </a:p>
      </dgm:t>
    </dgm:pt>
    <dgm:pt modelId="{99B517A2-9DD9-4418-BF6D-FAC778BB17FC}" type="parTrans" cxnId="{2F612EA9-3137-40F8-9A85-50F386EFCD90}">
      <dgm:prSet/>
      <dgm:spPr/>
      <dgm:t>
        <a:bodyPr/>
        <a:lstStyle/>
        <a:p>
          <a:endParaRPr lang="en-US"/>
        </a:p>
      </dgm:t>
    </dgm:pt>
    <dgm:pt modelId="{2EDA2E27-EDDA-4FD1-98CE-611F3F0999A9}" type="sibTrans" cxnId="{2F612EA9-3137-40F8-9A85-50F386EFCD90}">
      <dgm:prSet/>
      <dgm:spPr/>
      <dgm:t>
        <a:bodyPr/>
        <a:lstStyle/>
        <a:p>
          <a:endParaRPr lang="en-US"/>
        </a:p>
      </dgm:t>
    </dgm:pt>
    <dgm:pt modelId="{C6BDE012-8DA8-45B9-86B3-9B07A1A782B8}">
      <dgm:prSet phldr="0" custT="1"/>
      <dgm:spPr/>
      <dgm:t>
        <a:bodyPr/>
        <a:lstStyle/>
        <a:p>
          <a:pPr>
            <a:defRPr b="1"/>
          </a:pPr>
          <a:r>
            <a:rPr lang="en-US" sz="1400" b="1">
              <a:latin typeface="Outfit SemiBold"/>
            </a:rPr>
            <a:t>Collaborative Reporting</a:t>
          </a:r>
        </a:p>
      </dgm:t>
    </dgm:pt>
    <dgm:pt modelId="{A7BE622C-A0B3-44F3-8FB1-635B6A67A207}" type="parTrans" cxnId="{492D332F-3F05-441D-8365-26FE91589E88}">
      <dgm:prSet/>
      <dgm:spPr/>
      <dgm:t>
        <a:bodyPr/>
        <a:lstStyle/>
        <a:p>
          <a:endParaRPr lang="en-GB"/>
        </a:p>
      </dgm:t>
    </dgm:pt>
    <dgm:pt modelId="{BFADA081-5872-4990-8317-4FBC0D07DD24}" type="sibTrans" cxnId="{492D332F-3F05-441D-8365-26FE91589E88}">
      <dgm:prSet/>
      <dgm:spPr/>
      <dgm:t>
        <a:bodyPr/>
        <a:lstStyle/>
        <a:p>
          <a:endParaRPr lang="en-GB"/>
        </a:p>
      </dgm:t>
    </dgm:pt>
    <dgm:pt modelId="{4DF36E78-7E27-443A-9753-E2B07C7B2017}">
      <dgm:prSet phldr="0" custT="1"/>
      <dgm:spPr/>
      <dgm:t>
        <a:bodyPr/>
        <a:lstStyle/>
        <a:p>
          <a:r>
            <a:rPr lang="en-US" sz="1400" b="0" err="1">
              <a:latin typeface="Arial" panose="020B0604020202020204" pitchFamily="34" charset="0"/>
              <a:cs typeface="Arial" panose="020B0604020202020204" pitchFamily="34" charset="0"/>
            </a:rPr>
            <a:t>RECCo</a:t>
          </a:r>
          <a:r>
            <a:rPr lang="en-US" sz="1400" b="0">
              <a:latin typeface="Arial" panose="020B0604020202020204" pitchFamily="34" charset="0"/>
              <a:cs typeface="Arial" panose="020B0604020202020204" pitchFamily="34" charset="0"/>
            </a:rPr>
            <a:t> and DCC share draft submissions and supporting evidence</a:t>
          </a:r>
          <a:br>
            <a:rPr lang="en-US" sz="1400" b="0">
              <a:latin typeface="Outfit" panose="020B0604020202020204" charset="0"/>
            </a:rPr>
          </a:br>
          <a:br>
            <a:rPr lang="en-US" sz="1400" b="0">
              <a:latin typeface="Outfit" panose="020B0604020202020204" charset="0"/>
            </a:rPr>
          </a:br>
          <a:r>
            <a:rPr lang="en-US" sz="1400" b="1">
              <a:latin typeface="Outfit" panose="020B0604020202020204" charset="0"/>
            </a:rPr>
            <a:t>June ‘26</a:t>
          </a:r>
        </a:p>
      </dgm:t>
    </dgm:pt>
    <dgm:pt modelId="{04C27480-B799-4285-8815-0DD110B3EFA8}" type="parTrans" cxnId="{5C8FF8DE-B935-4FD6-BD4F-037CAE42DC78}">
      <dgm:prSet/>
      <dgm:spPr/>
      <dgm:t>
        <a:bodyPr/>
        <a:lstStyle/>
        <a:p>
          <a:endParaRPr lang="en-GB"/>
        </a:p>
      </dgm:t>
    </dgm:pt>
    <dgm:pt modelId="{A79086FD-2A59-467F-A6A9-8834F73DD1EE}" type="sibTrans" cxnId="{5C8FF8DE-B935-4FD6-BD4F-037CAE42DC78}">
      <dgm:prSet/>
      <dgm:spPr/>
      <dgm:t>
        <a:bodyPr/>
        <a:lstStyle/>
        <a:p>
          <a:endParaRPr lang="en-GB"/>
        </a:p>
      </dgm:t>
    </dgm:pt>
    <dgm:pt modelId="{C5179E79-5D30-4CD0-9287-8F2E5003465E}">
      <dgm:prSet phldr="0" custT="1"/>
      <dgm:spPr/>
      <dgm:t>
        <a:bodyPr/>
        <a:lstStyle/>
        <a:p>
          <a:pPr>
            <a:defRPr b="1"/>
          </a:pPr>
          <a:r>
            <a:rPr lang="en-US" sz="1400" b="1">
              <a:latin typeface="Arial" panose="020B0604020202020204" pitchFamily="34" charset="0"/>
              <a:cs typeface="Arial" panose="020B0604020202020204" pitchFamily="34" charset="0"/>
            </a:rPr>
            <a:t>Consultation</a:t>
          </a:r>
          <a:r>
            <a:rPr lang="en-US" sz="1400" b="1">
              <a:latin typeface="+mj-lt"/>
            </a:rPr>
            <a:t> </a:t>
          </a:r>
        </a:p>
      </dgm:t>
    </dgm:pt>
    <dgm:pt modelId="{DD2F47ED-49E3-405C-873E-74C98FDE54DD}" type="parTrans" cxnId="{A63149E9-F87E-4096-90EA-FB0C6FFF687C}">
      <dgm:prSet/>
      <dgm:spPr/>
      <dgm:t>
        <a:bodyPr/>
        <a:lstStyle/>
        <a:p>
          <a:endParaRPr lang="en-GB"/>
        </a:p>
      </dgm:t>
    </dgm:pt>
    <dgm:pt modelId="{26BC9A25-E317-49E9-B372-E9430A191037}" type="sibTrans" cxnId="{A63149E9-F87E-4096-90EA-FB0C6FFF687C}">
      <dgm:prSet/>
      <dgm:spPr/>
      <dgm:t>
        <a:bodyPr/>
        <a:lstStyle/>
        <a:p>
          <a:endParaRPr lang="en-GB"/>
        </a:p>
      </dgm:t>
    </dgm:pt>
    <dgm:pt modelId="{1E9D5EA8-1CF8-40CA-9977-736661504D95}">
      <dgm:prSet phldr="0" custT="1"/>
      <dgm:spPr/>
      <dgm:t>
        <a:bodyPr/>
        <a:lstStyle/>
        <a:p>
          <a:pPr>
            <a:defRPr b="1"/>
          </a:pPr>
          <a:r>
            <a:rPr lang="en-US" sz="1400" b="1">
              <a:latin typeface="+mn-lt"/>
            </a:rPr>
            <a:t>Submission to Ofgem </a:t>
          </a:r>
        </a:p>
      </dgm:t>
    </dgm:pt>
    <dgm:pt modelId="{6F0C0075-FC74-4C4D-BBA6-15C62787ADD6}" type="parTrans" cxnId="{D382F291-4FB5-4176-9D11-711B16171A0C}">
      <dgm:prSet/>
      <dgm:spPr/>
      <dgm:t>
        <a:bodyPr/>
        <a:lstStyle/>
        <a:p>
          <a:endParaRPr lang="en-GB"/>
        </a:p>
      </dgm:t>
    </dgm:pt>
    <dgm:pt modelId="{0B0C017D-91C2-4873-82E7-41FA3DE62912}" type="sibTrans" cxnId="{D382F291-4FB5-4176-9D11-711B16171A0C}">
      <dgm:prSet/>
      <dgm:spPr/>
      <dgm:t>
        <a:bodyPr/>
        <a:lstStyle/>
        <a:p>
          <a:endParaRPr lang="en-GB"/>
        </a:p>
      </dgm:t>
    </dgm:pt>
    <dgm:pt modelId="{8AF504B5-5D3B-4791-9003-5087936C1406}" type="pres">
      <dgm:prSet presAssocID="{E6DB6D8D-2F75-45FD-9119-FA3508B0E707}" presName="root" presStyleCnt="0">
        <dgm:presLayoutVars>
          <dgm:chMax/>
          <dgm:chPref/>
          <dgm:animLvl val="lvl"/>
        </dgm:presLayoutVars>
      </dgm:prSet>
      <dgm:spPr/>
    </dgm:pt>
    <dgm:pt modelId="{38C8D055-9C30-49C5-B02D-0DE3E8BDBEF0}" type="pres">
      <dgm:prSet presAssocID="{E6DB6D8D-2F75-45FD-9119-FA3508B0E707}" presName="divider" presStyleLbl="fgAcc1" presStyleIdx="0" presStyleCnt="7"/>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7B01F07D-A96A-4DE9-A6A7-A3CB06F88A57}" type="pres">
      <dgm:prSet presAssocID="{E6DB6D8D-2F75-45FD-9119-FA3508B0E707}" presName="nodes" presStyleCnt="0">
        <dgm:presLayoutVars>
          <dgm:chMax/>
          <dgm:chPref/>
          <dgm:animLvl val="lvl"/>
        </dgm:presLayoutVars>
      </dgm:prSet>
      <dgm:spPr/>
    </dgm:pt>
    <dgm:pt modelId="{831998E3-1A60-4DFE-BD8F-31A25D25F34B}" type="pres">
      <dgm:prSet presAssocID="{05C11BE6-8837-467E-995C-DF46C0A08C2E}" presName="composite" presStyleCnt="0"/>
      <dgm:spPr/>
    </dgm:pt>
    <dgm:pt modelId="{FFF81B79-2716-4DDB-A558-DE090CD109A0}" type="pres">
      <dgm:prSet presAssocID="{05C11BE6-8837-467E-995C-DF46C0A08C2E}" presName="ConnectorPoint" presStyleLbl="lnNode1" presStyleIdx="0"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39AF042-6AA6-4591-9D21-830D48DD7313}" type="pres">
      <dgm:prSet presAssocID="{05C11BE6-8837-467E-995C-DF46C0A08C2E}" presName="DropPinPlaceHolder" presStyleCnt="0"/>
      <dgm:spPr/>
    </dgm:pt>
    <dgm:pt modelId="{AD2D2E24-BD74-4D93-9C72-7E8D109B51D0}" type="pres">
      <dgm:prSet presAssocID="{05C11BE6-8837-467E-995C-DF46C0A08C2E}" presName="DropPin" presStyleLbl="alignNode1" presStyleIdx="0" presStyleCnt="6"/>
      <dgm:spPr/>
    </dgm:pt>
    <dgm:pt modelId="{75E0689B-D331-4C33-B01F-6435304AAB72}" type="pres">
      <dgm:prSet presAssocID="{05C11BE6-8837-467E-995C-DF46C0A08C2E}" presName="Ellipse" presStyleLbl="fgAcc1" presStyleIdx="1" presStyleCnt="7"/>
      <dgm:spPr>
        <a:solidFill>
          <a:srgbClr val="00B050">
            <a:alpha val="90000"/>
          </a:srgbClr>
        </a:solidFill>
        <a:ln w="9525" cap="flat" cmpd="sng" algn="ctr">
          <a:noFill/>
          <a:prstDash val="solid"/>
        </a:ln>
        <a:effectLst/>
      </dgm:spPr>
    </dgm:pt>
    <dgm:pt modelId="{C5C29637-6121-43BD-B559-85FF683EC6F2}" type="pres">
      <dgm:prSet presAssocID="{05C11BE6-8837-467E-995C-DF46C0A08C2E}" presName="L2TextContainer" presStyleLbl="revTx" presStyleIdx="0" presStyleCnt="12">
        <dgm:presLayoutVars>
          <dgm:bulletEnabled val="1"/>
        </dgm:presLayoutVars>
      </dgm:prSet>
      <dgm:spPr/>
    </dgm:pt>
    <dgm:pt modelId="{5AC48DB4-C3DE-45D9-AA30-042C87922AD2}" type="pres">
      <dgm:prSet presAssocID="{05C11BE6-8837-467E-995C-DF46C0A08C2E}" presName="L1TextContainer" presStyleLbl="revTx" presStyleIdx="1" presStyleCnt="12" custLinFactNeighborX="-370" custLinFactNeighborY="692">
        <dgm:presLayoutVars>
          <dgm:chMax val="1"/>
          <dgm:chPref val="1"/>
          <dgm:bulletEnabled val="1"/>
        </dgm:presLayoutVars>
      </dgm:prSet>
      <dgm:spPr/>
    </dgm:pt>
    <dgm:pt modelId="{C25896DF-348B-429B-8267-0090490F396C}" type="pres">
      <dgm:prSet presAssocID="{05C11BE6-8837-467E-995C-DF46C0A08C2E}" presName="ConnectLine" presStyleLbl="sibTrans1D1" presStyleIdx="0" presStyleCnt="6"/>
      <dgm:spPr>
        <a:noFill/>
        <a:ln w="12700" cap="flat" cmpd="sng" algn="ctr">
          <a:solidFill>
            <a:schemeClr val="accent1">
              <a:hueOff val="0"/>
              <a:satOff val="0"/>
              <a:lumOff val="0"/>
              <a:alphaOff val="0"/>
            </a:schemeClr>
          </a:solidFill>
          <a:prstDash val="dash"/>
        </a:ln>
        <a:effectLst/>
      </dgm:spPr>
    </dgm:pt>
    <dgm:pt modelId="{5F9E47C6-29C7-4975-8AA7-D559414F849C}" type="pres">
      <dgm:prSet presAssocID="{05C11BE6-8837-467E-995C-DF46C0A08C2E}" presName="EmptyPlaceHolder" presStyleCnt="0"/>
      <dgm:spPr/>
    </dgm:pt>
    <dgm:pt modelId="{1AD5E48F-6C8C-4AB3-A72D-4D465411603F}" type="pres">
      <dgm:prSet presAssocID="{0D550342-BB66-4C47-8668-0AD83E9DABEE}" presName="spaceBetweenRectangles" presStyleCnt="0"/>
      <dgm:spPr/>
    </dgm:pt>
    <dgm:pt modelId="{7AF84156-7F41-448B-82F5-3602507BC262}" type="pres">
      <dgm:prSet presAssocID="{5130D412-353B-43D1-A215-5CD5D3AD416B}" presName="composite" presStyleCnt="0"/>
      <dgm:spPr/>
    </dgm:pt>
    <dgm:pt modelId="{4BAEA4F6-553D-4B2A-8450-FEC7E067A9F4}" type="pres">
      <dgm:prSet presAssocID="{5130D412-353B-43D1-A215-5CD5D3AD416B}" presName="ConnectorPoint" presStyleLbl="lnNode1" presStyleIdx="1"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88A8EBAC-480F-436E-ADC3-17614355D5E6}" type="pres">
      <dgm:prSet presAssocID="{5130D412-353B-43D1-A215-5CD5D3AD416B}" presName="DropPinPlaceHolder" presStyleCnt="0"/>
      <dgm:spPr/>
    </dgm:pt>
    <dgm:pt modelId="{B666E8A5-FA5B-408C-8807-AF83082C08D1}" type="pres">
      <dgm:prSet presAssocID="{5130D412-353B-43D1-A215-5CD5D3AD416B}" presName="DropPin" presStyleLbl="alignNode1" presStyleIdx="1" presStyleCnt="6"/>
      <dgm:spPr/>
    </dgm:pt>
    <dgm:pt modelId="{C4ACB631-2AD9-411A-9B6A-7AFE96659700}" type="pres">
      <dgm:prSet presAssocID="{5130D412-353B-43D1-A215-5CD5D3AD416B}" presName="Ellipse" presStyleLbl="fgAcc1" presStyleIdx="2" presStyleCnt="7"/>
      <dgm:spPr>
        <a:solidFill>
          <a:schemeClr val="lt1">
            <a:alpha val="90000"/>
            <a:hueOff val="0"/>
            <a:satOff val="0"/>
            <a:lumOff val="0"/>
            <a:alphaOff val="0"/>
          </a:schemeClr>
        </a:solidFill>
        <a:ln w="9525" cap="flat" cmpd="sng" algn="ctr">
          <a:noFill/>
          <a:prstDash val="solid"/>
        </a:ln>
        <a:effectLst/>
      </dgm:spPr>
    </dgm:pt>
    <dgm:pt modelId="{84CBADD5-6039-4828-851C-4C6E1B7FF86F}" type="pres">
      <dgm:prSet presAssocID="{5130D412-353B-43D1-A215-5CD5D3AD416B}" presName="L2TextContainer" presStyleLbl="revTx" presStyleIdx="2" presStyleCnt="12">
        <dgm:presLayoutVars>
          <dgm:bulletEnabled val="1"/>
        </dgm:presLayoutVars>
      </dgm:prSet>
      <dgm:spPr/>
    </dgm:pt>
    <dgm:pt modelId="{E6F9FD44-CD81-446A-8BC2-C82DF722C596}" type="pres">
      <dgm:prSet presAssocID="{5130D412-353B-43D1-A215-5CD5D3AD416B}" presName="L1TextContainer" presStyleLbl="revTx" presStyleIdx="3" presStyleCnt="12" custLinFactNeighborX="-114" custLinFactNeighborY="3226">
        <dgm:presLayoutVars>
          <dgm:chMax val="1"/>
          <dgm:chPref val="1"/>
          <dgm:bulletEnabled val="1"/>
        </dgm:presLayoutVars>
      </dgm:prSet>
      <dgm:spPr/>
    </dgm:pt>
    <dgm:pt modelId="{631853C8-0FD2-4E27-8D0F-E6FFE84A5AEF}" type="pres">
      <dgm:prSet presAssocID="{5130D412-353B-43D1-A215-5CD5D3AD416B}" presName="ConnectLine" presStyleLbl="sibTrans1D1" presStyleIdx="1" presStyleCnt="6"/>
      <dgm:spPr>
        <a:noFill/>
        <a:ln w="12700" cap="flat" cmpd="sng" algn="ctr">
          <a:solidFill>
            <a:schemeClr val="accent1">
              <a:hueOff val="0"/>
              <a:satOff val="0"/>
              <a:lumOff val="0"/>
              <a:alphaOff val="0"/>
            </a:schemeClr>
          </a:solidFill>
          <a:prstDash val="dash"/>
        </a:ln>
        <a:effectLst/>
      </dgm:spPr>
    </dgm:pt>
    <dgm:pt modelId="{3021C0E2-7DAA-422B-A720-EBCD8E6F34C8}" type="pres">
      <dgm:prSet presAssocID="{5130D412-353B-43D1-A215-5CD5D3AD416B}" presName="EmptyPlaceHolder" presStyleCnt="0"/>
      <dgm:spPr/>
    </dgm:pt>
    <dgm:pt modelId="{EF508513-F8A3-45B3-90B2-8C0A525F2861}" type="pres">
      <dgm:prSet presAssocID="{7CCEFB4E-9FF9-4426-9987-03F7271A9916}" presName="spaceBetweenRectangles" presStyleCnt="0"/>
      <dgm:spPr/>
    </dgm:pt>
    <dgm:pt modelId="{F448AE6A-115C-4686-BC3C-2B164796C851}" type="pres">
      <dgm:prSet presAssocID="{33E3A95D-06C2-4A29-BD20-43BC8B49D7A2}" presName="composite" presStyleCnt="0"/>
      <dgm:spPr/>
    </dgm:pt>
    <dgm:pt modelId="{22764B9C-7EDB-4368-B6EE-1E8C577CAA13}" type="pres">
      <dgm:prSet presAssocID="{33E3A95D-06C2-4A29-BD20-43BC8B49D7A2}" presName="ConnectorPoint" presStyleLbl="lnNode1" presStyleIdx="2"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26A8618-F5CA-4C58-8861-8DAF94F18EAC}" type="pres">
      <dgm:prSet presAssocID="{33E3A95D-06C2-4A29-BD20-43BC8B49D7A2}" presName="DropPinPlaceHolder" presStyleCnt="0"/>
      <dgm:spPr/>
    </dgm:pt>
    <dgm:pt modelId="{FAAE6C6A-C88E-4E49-B8D4-29EC2F99F204}" type="pres">
      <dgm:prSet presAssocID="{33E3A95D-06C2-4A29-BD20-43BC8B49D7A2}" presName="DropPin" presStyleLbl="alignNode1" presStyleIdx="2" presStyleCnt="6"/>
      <dgm:spPr/>
    </dgm:pt>
    <dgm:pt modelId="{2AB0F33C-BEFA-4E34-B3EF-7E1448F64FE8}" type="pres">
      <dgm:prSet presAssocID="{33E3A95D-06C2-4A29-BD20-43BC8B49D7A2}" presName="Ellipse" presStyleLbl="fgAcc1" presStyleIdx="3" presStyleCnt="7"/>
      <dgm:spPr>
        <a:solidFill>
          <a:srgbClr val="00B050">
            <a:alpha val="90000"/>
          </a:srgbClr>
        </a:solidFill>
        <a:ln w="9525" cap="flat" cmpd="sng" algn="ctr">
          <a:noFill/>
          <a:prstDash val="solid"/>
        </a:ln>
        <a:effectLst/>
      </dgm:spPr>
    </dgm:pt>
    <dgm:pt modelId="{5920C04B-F27B-49B4-9CD1-AB50C13B7F31}" type="pres">
      <dgm:prSet presAssocID="{33E3A95D-06C2-4A29-BD20-43BC8B49D7A2}" presName="L2TextContainer" presStyleLbl="revTx" presStyleIdx="4" presStyleCnt="12">
        <dgm:presLayoutVars>
          <dgm:bulletEnabled val="1"/>
        </dgm:presLayoutVars>
      </dgm:prSet>
      <dgm:spPr/>
    </dgm:pt>
    <dgm:pt modelId="{8A9A2E49-64CE-4AB4-B20C-BC9800D43B31}" type="pres">
      <dgm:prSet presAssocID="{33E3A95D-06C2-4A29-BD20-43BC8B49D7A2}" presName="L1TextContainer" presStyleLbl="revTx" presStyleIdx="5" presStyleCnt="12" custScaleX="99303" custLinFactNeighborX="364" custLinFactNeighborY="-6143">
        <dgm:presLayoutVars>
          <dgm:chMax val="1"/>
          <dgm:chPref val="1"/>
          <dgm:bulletEnabled val="1"/>
        </dgm:presLayoutVars>
      </dgm:prSet>
      <dgm:spPr/>
    </dgm:pt>
    <dgm:pt modelId="{DFE0B8A4-D75C-49D5-A97E-2111CC60F75E}" type="pres">
      <dgm:prSet presAssocID="{33E3A95D-06C2-4A29-BD20-43BC8B49D7A2}" presName="ConnectLine" presStyleLbl="sibTrans1D1" presStyleIdx="2" presStyleCnt="6"/>
      <dgm:spPr>
        <a:noFill/>
        <a:ln w="12700" cap="flat" cmpd="sng" algn="ctr">
          <a:solidFill>
            <a:schemeClr val="accent1">
              <a:hueOff val="0"/>
              <a:satOff val="0"/>
              <a:lumOff val="0"/>
              <a:alphaOff val="0"/>
            </a:schemeClr>
          </a:solidFill>
          <a:prstDash val="dash"/>
        </a:ln>
        <a:effectLst/>
      </dgm:spPr>
    </dgm:pt>
    <dgm:pt modelId="{3E9C318F-6E6C-4E0E-A48F-7C578930A13B}" type="pres">
      <dgm:prSet presAssocID="{33E3A95D-06C2-4A29-BD20-43BC8B49D7A2}" presName="EmptyPlaceHolder" presStyleCnt="0"/>
      <dgm:spPr/>
    </dgm:pt>
    <dgm:pt modelId="{AAD16E43-5DF2-48AA-8AE1-6D894EE0DB7F}" type="pres">
      <dgm:prSet presAssocID="{0D9448AA-9941-4A64-8F3B-35E51D25E463}" presName="spaceBetweenRectangles" presStyleCnt="0"/>
      <dgm:spPr/>
    </dgm:pt>
    <dgm:pt modelId="{6C5227E7-E59A-4F14-AB8C-D926C2346873}" type="pres">
      <dgm:prSet presAssocID="{C6BDE012-8DA8-45B9-86B3-9B07A1A782B8}" presName="composite" presStyleCnt="0"/>
      <dgm:spPr/>
    </dgm:pt>
    <dgm:pt modelId="{D2D27321-3B01-4190-9D17-7D6A6571448D}" type="pres">
      <dgm:prSet presAssocID="{C6BDE012-8DA8-45B9-86B3-9B07A1A782B8}" presName="ConnectorPoint" presStyleLbl="lnNode1" presStyleIdx="3"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AA805066-35DB-41C1-A038-39B87E9E18A8}" type="pres">
      <dgm:prSet presAssocID="{C6BDE012-8DA8-45B9-86B3-9B07A1A782B8}" presName="DropPinPlaceHolder" presStyleCnt="0"/>
      <dgm:spPr/>
    </dgm:pt>
    <dgm:pt modelId="{2D018024-1362-4787-ABD3-652076872D34}" type="pres">
      <dgm:prSet presAssocID="{C6BDE012-8DA8-45B9-86B3-9B07A1A782B8}" presName="DropPin" presStyleLbl="alignNode1" presStyleIdx="3" presStyleCnt="6"/>
      <dgm:spPr/>
    </dgm:pt>
    <dgm:pt modelId="{6EDB2BB4-3170-4790-A23C-0BDB788466DA}" type="pres">
      <dgm:prSet presAssocID="{C6BDE012-8DA8-45B9-86B3-9B07A1A782B8}" presName="Ellipse" presStyleLbl="fgAcc1" presStyleIdx="4" presStyleCnt="7"/>
      <dgm:spPr>
        <a:solidFill>
          <a:schemeClr val="lt1">
            <a:alpha val="90000"/>
            <a:hueOff val="0"/>
            <a:satOff val="0"/>
            <a:lumOff val="0"/>
            <a:alphaOff val="0"/>
          </a:schemeClr>
        </a:solidFill>
        <a:ln w="9525" cap="flat" cmpd="sng" algn="ctr">
          <a:noFill/>
          <a:prstDash val="solid"/>
        </a:ln>
        <a:effectLst/>
      </dgm:spPr>
    </dgm:pt>
    <dgm:pt modelId="{0CAAF1A2-E87F-4041-8B01-99BBEEA4D396}" type="pres">
      <dgm:prSet presAssocID="{C6BDE012-8DA8-45B9-86B3-9B07A1A782B8}" presName="L2TextContainer" presStyleLbl="revTx" presStyleIdx="6" presStyleCnt="12">
        <dgm:presLayoutVars>
          <dgm:bulletEnabled val="1"/>
        </dgm:presLayoutVars>
      </dgm:prSet>
      <dgm:spPr/>
    </dgm:pt>
    <dgm:pt modelId="{EBA0466F-C858-48A5-A046-43C1286EB8B0}" type="pres">
      <dgm:prSet presAssocID="{C6BDE012-8DA8-45B9-86B3-9B07A1A782B8}" presName="L1TextContainer" presStyleLbl="revTx" presStyleIdx="7" presStyleCnt="12" custScaleX="81512" custLinFactNeighborX="-3820" custLinFactNeighborY="3328">
        <dgm:presLayoutVars>
          <dgm:chMax val="1"/>
          <dgm:chPref val="1"/>
          <dgm:bulletEnabled val="1"/>
        </dgm:presLayoutVars>
      </dgm:prSet>
      <dgm:spPr/>
    </dgm:pt>
    <dgm:pt modelId="{A6B3C714-3E55-4F10-8EC9-B37BB5983881}" type="pres">
      <dgm:prSet presAssocID="{C6BDE012-8DA8-45B9-86B3-9B07A1A782B8}" presName="ConnectLine" presStyleLbl="sibTrans1D1" presStyleIdx="3" presStyleCnt="6"/>
      <dgm:spPr>
        <a:noFill/>
        <a:ln w="12700" cap="flat" cmpd="sng" algn="ctr">
          <a:solidFill>
            <a:schemeClr val="accent1">
              <a:hueOff val="0"/>
              <a:satOff val="0"/>
              <a:lumOff val="0"/>
              <a:alphaOff val="0"/>
            </a:schemeClr>
          </a:solidFill>
          <a:prstDash val="dash"/>
        </a:ln>
        <a:effectLst/>
      </dgm:spPr>
    </dgm:pt>
    <dgm:pt modelId="{8BB8710E-E4C6-4230-8F42-AEE06E5A5190}" type="pres">
      <dgm:prSet presAssocID="{C6BDE012-8DA8-45B9-86B3-9B07A1A782B8}" presName="EmptyPlaceHolder" presStyleCnt="0"/>
      <dgm:spPr/>
    </dgm:pt>
    <dgm:pt modelId="{79217911-91C9-4172-AA18-FBF4E9E90830}" type="pres">
      <dgm:prSet presAssocID="{BFADA081-5872-4990-8317-4FBC0D07DD24}" presName="spaceBetweenRectangles" presStyleCnt="0"/>
      <dgm:spPr/>
    </dgm:pt>
    <dgm:pt modelId="{6A02B0E7-281A-4841-9CDC-85ED1362587D}" type="pres">
      <dgm:prSet presAssocID="{1E9D5EA8-1CF8-40CA-9977-736661504D95}" presName="composite" presStyleCnt="0"/>
      <dgm:spPr/>
    </dgm:pt>
    <dgm:pt modelId="{FED68F5F-A43A-4CB1-825A-6DB909507630}" type="pres">
      <dgm:prSet presAssocID="{1E9D5EA8-1CF8-40CA-9977-736661504D95}" presName="ConnectorPoint" presStyleLbl="lnNode1" presStyleIdx="4"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89F51EF-89BE-4F9F-9985-D7C9931C4573}" type="pres">
      <dgm:prSet presAssocID="{1E9D5EA8-1CF8-40CA-9977-736661504D95}" presName="DropPinPlaceHolder" presStyleCnt="0"/>
      <dgm:spPr/>
    </dgm:pt>
    <dgm:pt modelId="{35BF5205-A364-4F66-8DF2-65992C93222F}" type="pres">
      <dgm:prSet presAssocID="{1E9D5EA8-1CF8-40CA-9977-736661504D95}" presName="DropPin" presStyleLbl="alignNode1" presStyleIdx="4" presStyleCnt="6"/>
      <dgm:spPr/>
    </dgm:pt>
    <dgm:pt modelId="{9B219B70-D522-4200-B19C-64D290943A38}" type="pres">
      <dgm:prSet presAssocID="{1E9D5EA8-1CF8-40CA-9977-736661504D95}" presName="Ellipse" presStyleLbl="fgAcc1" presStyleIdx="5" presStyleCnt="7"/>
      <dgm:spPr>
        <a:solidFill>
          <a:schemeClr val="lt1">
            <a:alpha val="90000"/>
            <a:hueOff val="0"/>
            <a:satOff val="0"/>
            <a:lumOff val="0"/>
            <a:alphaOff val="0"/>
          </a:schemeClr>
        </a:solidFill>
        <a:ln w="9525" cap="flat" cmpd="sng" algn="ctr">
          <a:noFill/>
          <a:prstDash val="solid"/>
        </a:ln>
        <a:effectLst/>
      </dgm:spPr>
    </dgm:pt>
    <dgm:pt modelId="{5D6591F2-24E1-4747-9CC5-8A3E1F028F1E}" type="pres">
      <dgm:prSet presAssocID="{1E9D5EA8-1CF8-40CA-9977-736661504D95}" presName="L2TextContainer" presStyleLbl="revTx" presStyleIdx="8" presStyleCnt="12">
        <dgm:presLayoutVars>
          <dgm:bulletEnabled val="1"/>
        </dgm:presLayoutVars>
      </dgm:prSet>
      <dgm:spPr/>
    </dgm:pt>
    <dgm:pt modelId="{83599895-884B-4602-9EC8-4881A0C692F4}" type="pres">
      <dgm:prSet presAssocID="{1E9D5EA8-1CF8-40CA-9977-736661504D95}" presName="L1TextContainer" presStyleLbl="revTx" presStyleIdx="9" presStyleCnt="12" custLinFactNeighborX="1598" custLinFactNeighborY="-15109">
        <dgm:presLayoutVars>
          <dgm:chMax val="1"/>
          <dgm:chPref val="1"/>
          <dgm:bulletEnabled val="1"/>
        </dgm:presLayoutVars>
      </dgm:prSet>
      <dgm:spPr/>
    </dgm:pt>
    <dgm:pt modelId="{6359C043-C2BD-4BD5-9F03-8E2C4A3B6A42}" type="pres">
      <dgm:prSet presAssocID="{1E9D5EA8-1CF8-40CA-9977-736661504D95}" presName="ConnectLine" presStyleLbl="sibTrans1D1" presStyleIdx="4" presStyleCnt="6"/>
      <dgm:spPr>
        <a:noFill/>
        <a:ln w="12700" cap="flat" cmpd="sng" algn="ctr">
          <a:solidFill>
            <a:schemeClr val="accent1">
              <a:hueOff val="0"/>
              <a:satOff val="0"/>
              <a:lumOff val="0"/>
              <a:alphaOff val="0"/>
            </a:schemeClr>
          </a:solidFill>
          <a:prstDash val="dash"/>
        </a:ln>
        <a:effectLst/>
      </dgm:spPr>
    </dgm:pt>
    <dgm:pt modelId="{77F42370-379D-4141-894A-5A03786EB189}" type="pres">
      <dgm:prSet presAssocID="{1E9D5EA8-1CF8-40CA-9977-736661504D95}" presName="EmptyPlaceHolder" presStyleCnt="0"/>
      <dgm:spPr/>
    </dgm:pt>
    <dgm:pt modelId="{C5EAF2E3-BBED-4AD5-BC2B-8F9AF6656555}" type="pres">
      <dgm:prSet presAssocID="{0B0C017D-91C2-4873-82E7-41FA3DE62912}" presName="spaceBetweenRectangles" presStyleCnt="0"/>
      <dgm:spPr/>
    </dgm:pt>
    <dgm:pt modelId="{37263BD4-D01C-474C-A12A-A38C0F8081ED}" type="pres">
      <dgm:prSet presAssocID="{C5179E79-5D30-4CD0-9287-8F2E5003465E}" presName="composite" presStyleCnt="0"/>
      <dgm:spPr/>
    </dgm:pt>
    <dgm:pt modelId="{2B70F685-ED18-42A9-AAEF-BF0FF04DECEA}" type="pres">
      <dgm:prSet presAssocID="{C5179E79-5D30-4CD0-9287-8F2E5003465E}" presName="ConnectorPoint" presStyleLbl="lnNode1" presStyleIdx="5"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12960AC-336F-485A-B3BF-47C97DF8BD1D}" type="pres">
      <dgm:prSet presAssocID="{C5179E79-5D30-4CD0-9287-8F2E5003465E}" presName="DropPinPlaceHolder" presStyleCnt="0"/>
      <dgm:spPr/>
    </dgm:pt>
    <dgm:pt modelId="{0BFF6ECE-9F4C-47A5-A8EA-76006CA73FE6}" type="pres">
      <dgm:prSet presAssocID="{C5179E79-5D30-4CD0-9287-8F2E5003465E}" presName="DropPin" presStyleLbl="alignNode1" presStyleIdx="5" presStyleCnt="6"/>
      <dgm:spPr/>
    </dgm:pt>
    <dgm:pt modelId="{1A5341AA-A698-4D83-9C2C-D80D22F2B5C5}" type="pres">
      <dgm:prSet presAssocID="{C5179E79-5D30-4CD0-9287-8F2E5003465E}" presName="Ellipse" presStyleLbl="fgAcc1" presStyleIdx="6" presStyleCnt="7"/>
      <dgm:spPr>
        <a:solidFill>
          <a:schemeClr val="lt1">
            <a:alpha val="90000"/>
            <a:hueOff val="0"/>
            <a:satOff val="0"/>
            <a:lumOff val="0"/>
            <a:alphaOff val="0"/>
          </a:schemeClr>
        </a:solidFill>
        <a:ln w="9525" cap="flat" cmpd="sng" algn="ctr">
          <a:noFill/>
          <a:prstDash val="solid"/>
        </a:ln>
        <a:effectLst/>
      </dgm:spPr>
    </dgm:pt>
    <dgm:pt modelId="{3DDF22EC-0C01-4E5C-9828-A914D122588B}" type="pres">
      <dgm:prSet presAssocID="{C5179E79-5D30-4CD0-9287-8F2E5003465E}" presName="L2TextContainer" presStyleLbl="revTx" presStyleIdx="10" presStyleCnt="12">
        <dgm:presLayoutVars>
          <dgm:bulletEnabled val="1"/>
        </dgm:presLayoutVars>
      </dgm:prSet>
      <dgm:spPr/>
    </dgm:pt>
    <dgm:pt modelId="{ED7840CF-9DFE-4786-9E0E-127E3C040843}" type="pres">
      <dgm:prSet presAssocID="{C5179E79-5D30-4CD0-9287-8F2E5003465E}" presName="L1TextContainer" presStyleLbl="revTx" presStyleIdx="11" presStyleCnt="12" custLinFactNeighborX="2801" custLinFactNeighborY="1565">
        <dgm:presLayoutVars>
          <dgm:chMax val="1"/>
          <dgm:chPref val="1"/>
          <dgm:bulletEnabled val="1"/>
        </dgm:presLayoutVars>
      </dgm:prSet>
      <dgm:spPr/>
    </dgm:pt>
    <dgm:pt modelId="{4A414332-CB9A-4A16-90C5-E080F3675909}" type="pres">
      <dgm:prSet presAssocID="{C5179E79-5D30-4CD0-9287-8F2E5003465E}" presName="ConnectLine" presStyleLbl="sibTrans1D1" presStyleIdx="5" presStyleCnt="6"/>
      <dgm:spPr>
        <a:noFill/>
        <a:ln w="12700" cap="flat" cmpd="sng" algn="ctr">
          <a:solidFill>
            <a:schemeClr val="accent1">
              <a:hueOff val="0"/>
              <a:satOff val="0"/>
              <a:lumOff val="0"/>
              <a:alphaOff val="0"/>
            </a:schemeClr>
          </a:solidFill>
          <a:prstDash val="dash"/>
        </a:ln>
        <a:effectLst/>
      </dgm:spPr>
    </dgm:pt>
    <dgm:pt modelId="{6E6D3E91-1F9E-48B5-B076-9086E4144513}" type="pres">
      <dgm:prSet presAssocID="{C5179E79-5D30-4CD0-9287-8F2E5003465E}" presName="EmptyPlaceHolder" presStyleCnt="0"/>
      <dgm:spPr/>
    </dgm:pt>
  </dgm:ptLst>
  <dgm:cxnLst>
    <dgm:cxn modelId="{B050D004-948A-4BE5-A02E-3EE1939CEBAE}" type="presOf" srcId="{C6BDE012-8DA8-45B9-86B3-9B07A1A782B8}" destId="{EBA0466F-C858-48A5-A046-43C1286EB8B0}" srcOrd="0" destOrd="0" presId="urn:microsoft.com/office/officeart/2017/3/layout/DropPinTimeline"/>
    <dgm:cxn modelId="{BCD94805-B9F8-4C00-B4E1-A2444D7AA13A}" srcId="{E6DB6D8D-2F75-45FD-9119-FA3508B0E707}" destId="{05C11BE6-8837-467E-995C-DF46C0A08C2E}" srcOrd="0" destOrd="0" parTransId="{AD1D44A9-E82C-49A7-B70E-AD16CE6AC873}" sibTransId="{0D550342-BB66-4C47-8668-0AD83E9DABEE}"/>
    <dgm:cxn modelId="{F8CBD418-8C33-4487-A9F9-F69D6554AAEA}" type="presOf" srcId="{E6DB6D8D-2F75-45FD-9119-FA3508B0E707}" destId="{8AF504B5-5D3B-4791-9003-5087936C1406}" srcOrd="0" destOrd="0" presId="urn:microsoft.com/office/officeart/2017/3/layout/DropPinTimeline"/>
    <dgm:cxn modelId="{98C0BA21-5679-45EB-A44E-B7BF657993AB}" srcId="{5130D412-353B-43D1-A215-5CD5D3AD416B}" destId="{47FDDF7B-76D5-4ADF-926A-5D07A2627324}" srcOrd="0" destOrd="0" parTransId="{09CFE3ED-A94B-48ED-B59F-BFFE8C0478C9}" sibTransId="{C1B9C81A-44CD-4BF8-8811-754E87F0E9DE}"/>
    <dgm:cxn modelId="{31DFAD2E-9B9A-4377-A479-6015AED8E1DE}" type="presOf" srcId="{05C11BE6-8837-467E-995C-DF46C0A08C2E}" destId="{5AC48DB4-C3DE-45D9-AA30-042C87922AD2}" srcOrd="0" destOrd="0" presId="urn:microsoft.com/office/officeart/2017/3/layout/DropPinTimeline"/>
    <dgm:cxn modelId="{492D332F-3F05-441D-8365-26FE91589E88}" srcId="{E6DB6D8D-2F75-45FD-9119-FA3508B0E707}" destId="{C6BDE012-8DA8-45B9-86B3-9B07A1A782B8}" srcOrd="3" destOrd="0" parTransId="{A7BE622C-A0B3-44F3-8FB1-635B6A67A207}" sibTransId="{BFADA081-5872-4990-8317-4FBC0D07DD24}"/>
    <dgm:cxn modelId="{6742D131-EFAF-4179-ADE5-79D678FB0C80}" srcId="{05C11BE6-8837-467E-995C-DF46C0A08C2E}" destId="{651901E4-D982-462E-AD5B-26E3CF9550C3}" srcOrd="0" destOrd="0" parTransId="{8F0DBF35-B3BC-4BA5-996F-06A27FD0BBA1}" sibTransId="{559914CF-540C-42AE-A878-82B59A28A74A}"/>
    <dgm:cxn modelId="{62DA6F45-44F8-41A7-B136-A075C007DD73}" type="presOf" srcId="{4DF36E78-7E27-443A-9753-E2B07C7B2017}" destId="{0CAAF1A2-E87F-4041-8B01-99BBEEA4D396}" srcOrd="0" destOrd="0" presId="urn:microsoft.com/office/officeart/2017/3/layout/DropPinTimeline"/>
    <dgm:cxn modelId="{E888EC6A-24A4-45DD-8F76-C95F99D0087C}" type="presOf" srcId="{651901E4-D982-462E-AD5B-26E3CF9550C3}" destId="{C5C29637-6121-43BD-B559-85FF683EC6F2}" srcOrd="0" destOrd="0" presId="urn:microsoft.com/office/officeart/2017/3/layout/DropPinTimeline"/>
    <dgm:cxn modelId="{1F2D0753-56A7-40B7-84BC-0348661D53C8}" type="presOf" srcId="{47FDDF7B-76D5-4ADF-926A-5D07A2627324}" destId="{84CBADD5-6039-4828-851C-4C6E1B7FF86F}" srcOrd="0" destOrd="0" presId="urn:microsoft.com/office/officeart/2017/3/layout/DropPinTimeline"/>
    <dgm:cxn modelId="{DD285A73-B714-498E-AAC7-F6FA34E0C2A2}" type="presOf" srcId="{1E9D5EA8-1CF8-40CA-9977-736661504D95}" destId="{83599895-884B-4602-9EC8-4881A0C692F4}" srcOrd="0" destOrd="0" presId="urn:microsoft.com/office/officeart/2017/3/layout/DropPinTimeline"/>
    <dgm:cxn modelId="{6CA4DE83-9A50-41E8-A719-684245621119}" type="presOf" srcId="{C5179E79-5D30-4CD0-9287-8F2E5003465E}" destId="{ED7840CF-9DFE-4786-9E0E-127E3C040843}" srcOrd="0" destOrd="0" presId="urn:microsoft.com/office/officeart/2017/3/layout/DropPinTimeline"/>
    <dgm:cxn modelId="{70A9AF86-377C-4CE3-889E-3A7C5AFF723A}" type="presOf" srcId="{953020B2-4B15-47B9-B471-FB251603DAA7}" destId="{5920C04B-F27B-49B4-9CD1-AB50C13B7F31}" srcOrd="0" destOrd="0" presId="urn:microsoft.com/office/officeart/2017/3/layout/DropPinTimeline"/>
    <dgm:cxn modelId="{D382F291-4FB5-4176-9D11-711B16171A0C}" srcId="{E6DB6D8D-2F75-45FD-9119-FA3508B0E707}" destId="{1E9D5EA8-1CF8-40CA-9977-736661504D95}" srcOrd="4" destOrd="0" parTransId="{6F0C0075-FC74-4C4D-BBA6-15C62787ADD6}" sibTransId="{0B0C017D-91C2-4873-82E7-41FA3DE62912}"/>
    <dgm:cxn modelId="{2F612EA9-3137-40F8-9A85-50F386EFCD90}" srcId="{33E3A95D-06C2-4A29-BD20-43BC8B49D7A2}" destId="{953020B2-4B15-47B9-B471-FB251603DAA7}" srcOrd="0" destOrd="0" parTransId="{99B517A2-9DD9-4418-BF6D-FAC778BB17FC}" sibTransId="{2EDA2E27-EDDA-4FD1-98CE-611F3F0999A9}"/>
    <dgm:cxn modelId="{F84FEBC3-08DF-4BE2-BA2D-5A7C140964E4}" srcId="{E6DB6D8D-2F75-45FD-9119-FA3508B0E707}" destId="{5130D412-353B-43D1-A215-5CD5D3AD416B}" srcOrd="1" destOrd="0" parTransId="{36737882-09C0-4384-BE96-F0D9C414F3E9}" sibTransId="{7CCEFB4E-9FF9-4426-9987-03F7271A9916}"/>
    <dgm:cxn modelId="{159DA6DE-F932-4440-AA91-19EB6EFBD092}" type="presOf" srcId="{5130D412-353B-43D1-A215-5CD5D3AD416B}" destId="{E6F9FD44-CD81-446A-8BC2-C82DF722C596}" srcOrd="0" destOrd="0" presId="urn:microsoft.com/office/officeart/2017/3/layout/DropPinTimeline"/>
    <dgm:cxn modelId="{5C8FF8DE-B935-4FD6-BD4F-037CAE42DC78}" srcId="{C6BDE012-8DA8-45B9-86B3-9B07A1A782B8}" destId="{4DF36E78-7E27-443A-9753-E2B07C7B2017}" srcOrd="0" destOrd="0" parTransId="{04C27480-B799-4285-8815-0DD110B3EFA8}" sibTransId="{A79086FD-2A59-467F-A6A9-8834F73DD1EE}"/>
    <dgm:cxn modelId="{A63149E9-F87E-4096-90EA-FB0C6FFF687C}" srcId="{E6DB6D8D-2F75-45FD-9119-FA3508B0E707}" destId="{C5179E79-5D30-4CD0-9287-8F2E5003465E}" srcOrd="5" destOrd="0" parTransId="{DD2F47ED-49E3-405C-873E-74C98FDE54DD}" sibTransId="{26BC9A25-E317-49E9-B372-E9430A191037}"/>
    <dgm:cxn modelId="{472B09EB-F7EF-447E-AF35-06537EEFD3C0}" type="presOf" srcId="{33E3A95D-06C2-4A29-BD20-43BC8B49D7A2}" destId="{8A9A2E49-64CE-4AB4-B20C-BC9800D43B31}" srcOrd="0" destOrd="0" presId="urn:microsoft.com/office/officeart/2017/3/layout/DropPinTimeline"/>
    <dgm:cxn modelId="{754EF5F3-2196-4E24-9BAA-7F0782D88780}" srcId="{E6DB6D8D-2F75-45FD-9119-FA3508B0E707}" destId="{33E3A95D-06C2-4A29-BD20-43BC8B49D7A2}" srcOrd="2" destOrd="0" parTransId="{6F17F9F5-B69B-465F-9508-9BD287410741}" sibTransId="{0D9448AA-9941-4A64-8F3B-35E51D25E463}"/>
    <dgm:cxn modelId="{6F89382E-BB8E-4798-B1FE-A15F52019D14}" type="presParOf" srcId="{8AF504B5-5D3B-4791-9003-5087936C1406}" destId="{38C8D055-9C30-49C5-B02D-0DE3E8BDBEF0}" srcOrd="0" destOrd="0" presId="urn:microsoft.com/office/officeart/2017/3/layout/DropPinTimeline"/>
    <dgm:cxn modelId="{01A7DFC2-07B9-471F-A41D-E38FC188876B}" type="presParOf" srcId="{8AF504B5-5D3B-4791-9003-5087936C1406}" destId="{7B01F07D-A96A-4DE9-A6A7-A3CB06F88A57}" srcOrd="1" destOrd="0" presId="urn:microsoft.com/office/officeart/2017/3/layout/DropPinTimeline"/>
    <dgm:cxn modelId="{0B382E5B-4966-4736-8096-580F54B92CD0}" type="presParOf" srcId="{7B01F07D-A96A-4DE9-A6A7-A3CB06F88A57}" destId="{831998E3-1A60-4DFE-BD8F-31A25D25F34B}" srcOrd="0" destOrd="0" presId="urn:microsoft.com/office/officeart/2017/3/layout/DropPinTimeline"/>
    <dgm:cxn modelId="{D083327B-7A64-4FAA-AAD1-D65B395CF41C}" type="presParOf" srcId="{831998E3-1A60-4DFE-BD8F-31A25D25F34B}" destId="{FFF81B79-2716-4DDB-A558-DE090CD109A0}" srcOrd="0" destOrd="0" presId="urn:microsoft.com/office/officeart/2017/3/layout/DropPinTimeline"/>
    <dgm:cxn modelId="{F3E07A4E-C5FC-4ED0-B1E4-101CA223A6C2}" type="presParOf" srcId="{831998E3-1A60-4DFE-BD8F-31A25D25F34B}" destId="{239AF042-6AA6-4591-9D21-830D48DD7313}" srcOrd="1" destOrd="0" presId="urn:microsoft.com/office/officeart/2017/3/layout/DropPinTimeline"/>
    <dgm:cxn modelId="{6C26EA25-0344-41F3-B872-8A3EE2518B5E}" type="presParOf" srcId="{239AF042-6AA6-4591-9D21-830D48DD7313}" destId="{AD2D2E24-BD74-4D93-9C72-7E8D109B51D0}" srcOrd="0" destOrd="0" presId="urn:microsoft.com/office/officeart/2017/3/layout/DropPinTimeline"/>
    <dgm:cxn modelId="{DBEAD7BD-C4BA-448C-A997-738E2F480482}" type="presParOf" srcId="{239AF042-6AA6-4591-9D21-830D48DD7313}" destId="{75E0689B-D331-4C33-B01F-6435304AAB72}" srcOrd="1" destOrd="0" presId="urn:microsoft.com/office/officeart/2017/3/layout/DropPinTimeline"/>
    <dgm:cxn modelId="{E9A2DF3C-211F-4F7D-9DAB-F5CA2B1A1C11}" type="presParOf" srcId="{831998E3-1A60-4DFE-BD8F-31A25D25F34B}" destId="{C5C29637-6121-43BD-B559-85FF683EC6F2}" srcOrd="2" destOrd="0" presId="urn:microsoft.com/office/officeart/2017/3/layout/DropPinTimeline"/>
    <dgm:cxn modelId="{BFC9B898-D60F-49F9-BA13-F6265221FECB}" type="presParOf" srcId="{831998E3-1A60-4DFE-BD8F-31A25D25F34B}" destId="{5AC48DB4-C3DE-45D9-AA30-042C87922AD2}" srcOrd="3" destOrd="0" presId="urn:microsoft.com/office/officeart/2017/3/layout/DropPinTimeline"/>
    <dgm:cxn modelId="{5E9AE0A8-3D84-44D9-992F-D565F556AA76}" type="presParOf" srcId="{831998E3-1A60-4DFE-BD8F-31A25D25F34B}" destId="{C25896DF-348B-429B-8267-0090490F396C}" srcOrd="4" destOrd="0" presId="urn:microsoft.com/office/officeart/2017/3/layout/DropPinTimeline"/>
    <dgm:cxn modelId="{27683CF0-6659-4101-A841-C0491B1772C8}" type="presParOf" srcId="{831998E3-1A60-4DFE-BD8F-31A25D25F34B}" destId="{5F9E47C6-29C7-4975-8AA7-D559414F849C}" srcOrd="5" destOrd="0" presId="urn:microsoft.com/office/officeart/2017/3/layout/DropPinTimeline"/>
    <dgm:cxn modelId="{05B26C17-6B08-4F0E-A0E1-FB55C596B3E2}" type="presParOf" srcId="{7B01F07D-A96A-4DE9-A6A7-A3CB06F88A57}" destId="{1AD5E48F-6C8C-4AB3-A72D-4D465411603F}" srcOrd="1" destOrd="0" presId="urn:microsoft.com/office/officeart/2017/3/layout/DropPinTimeline"/>
    <dgm:cxn modelId="{4226BDC9-6EC2-4653-B64C-33D18D5CD57B}" type="presParOf" srcId="{7B01F07D-A96A-4DE9-A6A7-A3CB06F88A57}" destId="{7AF84156-7F41-448B-82F5-3602507BC262}" srcOrd="2" destOrd="0" presId="urn:microsoft.com/office/officeart/2017/3/layout/DropPinTimeline"/>
    <dgm:cxn modelId="{12D75C25-27F3-466C-B869-B7E866ACEA3D}" type="presParOf" srcId="{7AF84156-7F41-448B-82F5-3602507BC262}" destId="{4BAEA4F6-553D-4B2A-8450-FEC7E067A9F4}" srcOrd="0" destOrd="0" presId="urn:microsoft.com/office/officeart/2017/3/layout/DropPinTimeline"/>
    <dgm:cxn modelId="{5A963737-CABD-48F8-98CA-9D6CC2E5E8F4}" type="presParOf" srcId="{7AF84156-7F41-448B-82F5-3602507BC262}" destId="{88A8EBAC-480F-436E-ADC3-17614355D5E6}" srcOrd="1" destOrd="0" presId="urn:microsoft.com/office/officeart/2017/3/layout/DropPinTimeline"/>
    <dgm:cxn modelId="{47322AD3-1B41-41CA-8082-945F99471C4D}" type="presParOf" srcId="{88A8EBAC-480F-436E-ADC3-17614355D5E6}" destId="{B666E8A5-FA5B-408C-8807-AF83082C08D1}" srcOrd="0" destOrd="0" presId="urn:microsoft.com/office/officeart/2017/3/layout/DropPinTimeline"/>
    <dgm:cxn modelId="{2C8AAB95-4990-4283-A2D0-C56E6C7881D5}" type="presParOf" srcId="{88A8EBAC-480F-436E-ADC3-17614355D5E6}" destId="{C4ACB631-2AD9-411A-9B6A-7AFE96659700}" srcOrd="1" destOrd="0" presId="urn:microsoft.com/office/officeart/2017/3/layout/DropPinTimeline"/>
    <dgm:cxn modelId="{1095327C-1692-4C4A-BBFA-384AD9C69816}" type="presParOf" srcId="{7AF84156-7F41-448B-82F5-3602507BC262}" destId="{84CBADD5-6039-4828-851C-4C6E1B7FF86F}" srcOrd="2" destOrd="0" presId="urn:microsoft.com/office/officeart/2017/3/layout/DropPinTimeline"/>
    <dgm:cxn modelId="{C398E104-7480-4353-8F30-77E9A2058CE5}" type="presParOf" srcId="{7AF84156-7F41-448B-82F5-3602507BC262}" destId="{E6F9FD44-CD81-446A-8BC2-C82DF722C596}" srcOrd="3" destOrd="0" presId="urn:microsoft.com/office/officeart/2017/3/layout/DropPinTimeline"/>
    <dgm:cxn modelId="{8CF541E1-8267-45F6-B426-7EE9AAFAA2FA}" type="presParOf" srcId="{7AF84156-7F41-448B-82F5-3602507BC262}" destId="{631853C8-0FD2-4E27-8D0F-E6FFE84A5AEF}" srcOrd="4" destOrd="0" presId="urn:microsoft.com/office/officeart/2017/3/layout/DropPinTimeline"/>
    <dgm:cxn modelId="{84299F9A-5B21-4E62-8E2E-B1AEB9E33DC0}" type="presParOf" srcId="{7AF84156-7F41-448B-82F5-3602507BC262}" destId="{3021C0E2-7DAA-422B-A720-EBCD8E6F34C8}" srcOrd="5" destOrd="0" presId="urn:microsoft.com/office/officeart/2017/3/layout/DropPinTimeline"/>
    <dgm:cxn modelId="{E7FA6A65-31C2-4A75-A51A-86C6F64A559A}" type="presParOf" srcId="{7B01F07D-A96A-4DE9-A6A7-A3CB06F88A57}" destId="{EF508513-F8A3-45B3-90B2-8C0A525F2861}" srcOrd="3" destOrd="0" presId="urn:microsoft.com/office/officeart/2017/3/layout/DropPinTimeline"/>
    <dgm:cxn modelId="{284BB1D3-E343-4169-A0C5-C5AEE118A78C}" type="presParOf" srcId="{7B01F07D-A96A-4DE9-A6A7-A3CB06F88A57}" destId="{F448AE6A-115C-4686-BC3C-2B164796C851}" srcOrd="4" destOrd="0" presId="urn:microsoft.com/office/officeart/2017/3/layout/DropPinTimeline"/>
    <dgm:cxn modelId="{535CD9DC-64B6-4634-8658-0FA7FBC83332}" type="presParOf" srcId="{F448AE6A-115C-4686-BC3C-2B164796C851}" destId="{22764B9C-7EDB-4368-B6EE-1E8C577CAA13}" srcOrd="0" destOrd="0" presId="urn:microsoft.com/office/officeart/2017/3/layout/DropPinTimeline"/>
    <dgm:cxn modelId="{33A2B8AA-D659-41AD-BFE7-83253B166FC7}" type="presParOf" srcId="{F448AE6A-115C-4686-BC3C-2B164796C851}" destId="{926A8618-F5CA-4C58-8861-8DAF94F18EAC}" srcOrd="1" destOrd="0" presId="urn:microsoft.com/office/officeart/2017/3/layout/DropPinTimeline"/>
    <dgm:cxn modelId="{2AEF50BD-E376-46B7-86C8-6288EA7FC17C}" type="presParOf" srcId="{926A8618-F5CA-4C58-8861-8DAF94F18EAC}" destId="{FAAE6C6A-C88E-4E49-B8D4-29EC2F99F204}" srcOrd="0" destOrd="0" presId="urn:microsoft.com/office/officeart/2017/3/layout/DropPinTimeline"/>
    <dgm:cxn modelId="{004979DC-C414-4285-AF7F-95784CBC23C7}" type="presParOf" srcId="{926A8618-F5CA-4C58-8861-8DAF94F18EAC}" destId="{2AB0F33C-BEFA-4E34-B3EF-7E1448F64FE8}" srcOrd="1" destOrd="0" presId="urn:microsoft.com/office/officeart/2017/3/layout/DropPinTimeline"/>
    <dgm:cxn modelId="{97D5C1E5-166A-4F35-A387-2DB83D45C7F0}" type="presParOf" srcId="{F448AE6A-115C-4686-BC3C-2B164796C851}" destId="{5920C04B-F27B-49B4-9CD1-AB50C13B7F31}" srcOrd="2" destOrd="0" presId="urn:microsoft.com/office/officeart/2017/3/layout/DropPinTimeline"/>
    <dgm:cxn modelId="{7B77D1D4-45C2-4376-BA14-22642C3A3B1E}" type="presParOf" srcId="{F448AE6A-115C-4686-BC3C-2B164796C851}" destId="{8A9A2E49-64CE-4AB4-B20C-BC9800D43B31}" srcOrd="3" destOrd="0" presId="urn:microsoft.com/office/officeart/2017/3/layout/DropPinTimeline"/>
    <dgm:cxn modelId="{939C8BA9-1557-42EC-BA6B-F827EFC93223}" type="presParOf" srcId="{F448AE6A-115C-4686-BC3C-2B164796C851}" destId="{DFE0B8A4-D75C-49D5-A97E-2111CC60F75E}" srcOrd="4" destOrd="0" presId="urn:microsoft.com/office/officeart/2017/3/layout/DropPinTimeline"/>
    <dgm:cxn modelId="{E8525A73-67A2-4CB5-8947-4E3E6C53EA9A}" type="presParOf" srcId="{F448AE6A-115C-4686-BC3C-2B164796C851}" destId="{3E9C318F-6E6C-4E0E-A48F-7C578930A13B}" srcOrd="5" destOrd="0" presId="urn:microsoft.com/office/officeart/2017/3/layout/DropPinTimeline"/>
    <dgm:cxn modelId="{A41D5647-344A-4535-9012-CF91F14BF098}" type="presParOf" srcId="{7B01F07D-A96A-4DE9-A6A7-A3CB06F88A57}" destId="{AAD16E43-5DF2-48AA-8AE1-6D894EE0DB7F}" srcOrd="5" destOrd="0" presId="urn:microsoft.com/office/officeart/2017/3/layout/DropPinTimeline"/>
    <dgm:cxn modelId="{B5E94B6C-0FE7-402E-82F9-4AB554466958}" type="presParOf" srcId="{7B01F07D-A96A-4DE9-A6A7-A3CB06F88A57}" destId="{6C5227E7-E59A-4F14-AB8C-D926C2346873}" srcOrd="6" destOrd="0" presId="urn:microsoft.com/office/officeart/2017/3/layout/DropPinTimeline"/>
    <dgm:cxn modelId="{90CF9DC6-2112-4D78-8B78-7729C66B504A}" type="presParOf" srcId="{6C5227E7-E59A-4F14-AB8C-D926C2346873}" destId="{D2D27321-3B01-4190-9D17-7D6A6571448D}" srcOrd="0" destOrd="0" presId="urn:microsoft.com/office/officeart/2017/3/layout/DropPinTimeline"/>
    <dgm:cxn modelId="{91ACC40F-A83D-4789-BC42-F9A21F28A8D7}" type="presParOf" srcId="{6C5227E7-E59A-4F14-AB8C-D926C2346873}" destId="{AA805066-35DB-41C1-A038-39B87E9E18A8}" srcOrd="1" destOrd="0" presId="urn:microsoft.com/office/officeart/2017/3/layout/DropPinTimeline"/>
    <dgm:cxn modelId="{36D0CE75-9C1B-4D96-BE3E-7AA76682A8AD}" type="presParOf" srcId="{AA805066-35DB-41C1-A038-39B87E9E18A8}" destId="{2D018024-1362-4787-ABD3-652076872D34}" srcOrd="0" destOrd="0" presId="urn:microsoft.com/office/officeart/2017/3/layout/DropPinTimeline"/>
    <dgm:cxn modelId="{45524620-D150-465A-B6A6-420ED31964DB}" type="presParOf" srcId="{AA805066-35DB-41C1-A038-39B87E9E18A8}" destId="{6EDB2BB4-3170-4790-A23C-0BDB788466DA}" srcOrd="1" destOrd="0" presId="urn:microsoft.com/office/officeart/2017/3/layout/DropPinTimeline"/>
    <dgm:cxn modelId="{DE337D4C-8EE6-4D2F-8E5A-313319BCB2A0}" type="presParOf" srcId="{6C5227E7-E59A-4F14-AB8C-D926C2346873}" destId="{0CAAF1A2-E87F-4041-8B01-99BBEEA4D396}" srcOrd="2" destOrd="0" presId="urn:microsoft.com/office/officeart/2017/3/layout/DropPinTimeline"/>
    <dgm:cxn modelId="{5A902FDF-A75D-46AB-8A45-F6DB563A0633}" type="presParOf" srcId="{6C5227E7-E59A-4F14-AB8C-D926C2346873}" destId="{EBA0466F-C858-48A5-A046-43C1286EB8B0}" srcOrd="3" destOrd="0" presId="urn:microsoft.com/office/officeart/2017/3/layout/DropPinTimeline"/>
    <dgm:cxn modelId="{315D40BF-2F4F-4039-A12A-2E880F8D5874}" type="presParOf" srcId="{6C5227E7-E59A-4F14-AB8C-D926C2346873}" destId="{A6B3C714-3E55-4F10-8EC9-B37BB5983881}" srcOrd="4" destOrd="0" presId="urn:microsoft.com/office/officeart/2017/3/layout/DropPinTimeline"/>
    <dgm:cxn modelId="{B7EF0F5C-FB87-4907-9806-2730D15C6D09}" type="presParOf" srcId="{6C5227E7-E59A-4F14-AB8C-D926C2346873}" destId="{8BB8710E-E4C6-4230-8F42-AEE06E5A5190}" srcOrd="5" destOrd="0" presId="urn:microsoft.com/office/officeart/2017/3/layout/DropPinTimeline"/>
    <dgm:cxn modelId="{B0F49D4C-D1F2-4418-B670-6A0E4E02E7B7}" type="presParOf" srcId="{7B01F07D-A96A-4DE9-A6A7-A3CB06F88A57}" destId="{79217911-91C9-4172-AA18-FBF4E9E90830}" srcOrd="7" destOrd="0" presId="urn:microsoft.com/office/officeart/2017/3/layout/DropPinTimeline"/>
    <dgm:cxn modelId="{9FD713D5-4F6D-4AA8-9694-B1096E9C89C0}" type="presParOf" srcId="{7B01F07D-A96A-4DE9-A6A7-A3CB06F88A57}" destId="{6A02B0E7-281A-4841-9CDC-85ED1362587D}" srcOrd="8" destOrd="0" presId="urn:microsoft.com/office/officeart/2017/3/layout/DropPinTimeline"/>
    <dgm:cxn modelId="{C3F1AA44-EAB1-4DF0-B0FE-AEB5D3C0E90A}" type="presParOf" srcId="{6A02B0E7-281A-4841-9CDC-85ED1362587D}" destId="{FED68F5F-A43A-4CB1-825A-6DB909507630}" srcOrd="0" destOrd="0" presId="urn:microsoft.com/office/officeart/2017/3/layout/DropPinTimeline"/>
    <dgm:cxn modelId="{8DFDC86C-7BE2-4F6D-851B-783764B50FB9}" type="presParOf" srcId="{6A02B0E7-281A-4841-9CDC-85ED1362587D}" destId="{989F51EF-89BE-4F9F-9985-D7C9931C4573}" srcOrd="1" destOrd="0" presId="urn:microsoft.com/office/officeart/2017/3/layout/DropPinTimeline"/>
    <dgm:cxn modelId="{78ADD48B-2132-4207-8177-E95E2E8A8056}" type="presParOf" srcId="{989F51EF-89BE-4F9F-9985-D7C9931C4573}" destId="{35BF5205-A364-4F66-8DF2-65992C93222F}" srcOrd="0" destOrd="0" presId="urn:microsoft.com/office/officeart/2017/3/layout/DropPinTimeline"/>
    <dgm:cxn modelId="{439C7072-3447-4DF9-BDCB-07D23CAE76BF}" type="presParOf" srcId="{989F51EF-89BE-4F9F-9985-D7C9931C4573}" destId="{9B219B70-D522-4200-B19C-64D290943A38}" srcOrd="1" destOrd="0" presId="urn:microsoft.com/office/officeart/2017/3/layout/DropPinTimeline"/>
    <dgm:cxn modelId="{5233944E-AB6E-4EB2-95AE-0B471565C7A9}" type="presParOf" srcId="{6A02B0E7-281A-4841-9CDC-85ED1362587D}" destId="{5D6591F2-24E1-4747-9CC5-8A3E1F028F1E}" srcOrd="2" destOrd="0" presId="urn:microsoft.com/office/officeart/2017/3/layout/DropPinTimeline"/>
    <dgm:cxn modelId="{5DA37736-40B9-4DC4-892D-6E063938A51A}" type="presParOf" srcId="{6A02B0E7-281A-4841-9CDC-85ED1362587D}" destId="{83599895-884B-4602-9EC8-4881A0C692F4}" srcOrd="3" destOrd="0" presId="urn:microsoft.com/office/officeart/2017/3/layout/DropPinTimeline"/>
    <dgm:cxn modelId="{2FCB2821-EA57-4511-A963-8D9C4BC5650C}" type="presParOf" srcId="{6A02B0E7-281A-4841-9CDC-85ED1362587D}" destId="{6359C043-C2BD-4BD5-9F03-8E2C4A3B6A42}" srcOrd="4" destOrd="0" presId="urn:microsoft.com/office/officeart/2017/3/layout/DropPinTimeline"/>
    <dgm:cxn modelId="{3B2C16B2-B2F1-4EE0-ABED-3BD65199B5B0}" type="presParOf" srcId="{6A02B0E7-281A-4841-9CDC-85ED1362587D}" destId="{77F42370-379D-4141-894A-5A03786EB189}" srcOrd="5" destOrd="0" presId="urn:microsoft.com/office/officeart/2017/3/layout/DropPinTimeline"/>
    <dgm:cxn modelId="{E7E7D3AC-8EFA-47AA-B31A-1D55BB4AEFD6}" type="presParOf" srcId="{7B01F07D-A96A-4DE9-A6A7-A3CB06F88A57}" destId="{C5EAF2E3-BBED-4AD5-BC2B-8F9AF6656555}" srcOrd="9" destOrd="0" presId="urn:microsoft.com/office/officeart/2017/3/layout/DropPinTimeline"/>
    <dgm:cxn modelId="{D59C49A5-7819-4817-AE40-3A701AF1C5C3}" type="presParOf" srcId="{7B01F07D-A96A-4DE9-A6A7-A3CB06F88A57}" destId="{37263BD4-D01C-474C-A12A-A38C0F8081ED}" srcOrd="10" destOrd="0" presId="urn:microsoft.com/office/officeart/2017/3/layout/DropPinTimeline"/>
    <dgm:cxn modelId="{61DEF0E3-B043-4BF4-9112-B3C510BBC1DA}" type="presParOf" srcId="{37263BD4-D01C-474C-A12A-A38C0F8081ED}" destId="{2B70F685-ED18-42A9-AAEF-BF0FF04DECEA}" srcOrd="0" destOrd="0" presId="urn:microsoft.com/office/officeart/2017/3/layout/DropPinTimeline"/>
    <dgm:cxn modelId="{36EC89C4-A17C-4FB9-9ED2-451BEAA3B68A}" type="presParOf" srcId="{37263BD4-D01C-474C-A12A-A38C0F8081ED}" destId="{212960AC-336F-485A-B3BF-47C97DF8BD1D}" srcOrd="1" destOrd="0" presId="urn:microsoft.com/office/officeart/2017/3/layout/DropPinTimeline"/>
    <dgm:cxn modelId="{DA0C43CB-B003-482A-8D9F-62D0E4821EB1}" type="presParOf" srcId="{212960AC-336F-485A-B3BF-47C97DF8BD1D}" destId="{0BFF6ECE-9F4C-47A5-A8EA-76006CA73FE6}" srcOrd="0" destOrd="0" presId="urn:microsoft.com/office/officeart/2017/3/layout/DropPinTimeline"/>
    <dgm:cxn modelId="{6C841FED-6E87-4BCB-BFEB-B9A136F16FCE}" type="presParOf" srcId="{212960AC-336F-485A-B3BF-47C97DF8BD1D}" destId="{1A5341AA-A698-4D83-9C2C-D80D22F2B5C5}" srcOrd="1" destOrd="0" presId="urn:microsoft.com/office/officeart/2017/3/layout/DropPinTimeline"/>
    <dgm:cxn modelId="{1B48C884-9C56-478C-98AB-184075B537D3}" type="presParOf" srcId="{37263BD4-D01C-474C-A12A-A38C0F8081ED}" destId="{3DDF22EC-0C01-4E5C-9828-A914D122588B}" srcOrd="2" destOrd="0" presId="urn:microsoft.com/office/officeart/2017/3/layout/DropPinTimeline"/>
    <dgm:cxn modelId="{E7CBBBA5-ED75-4967-B470-D09616595801}" type="presParOf" srcId="{37263BD4-D01C-474C-A12A-A38C0F8081ED}" destId="{ED7840CF-9DFE-4786-9E0E-127E3C040843}" srcOrd="3" destOrd="0" presId="urn:microsoft.com/office/officeart/2017/3/layout/DropPinTimeline"/>
    <dgm:cxn modelId="{51ABC8E3-E85A-499C-8AB9-01551A133FB8}" type="presParOf" srcId="{37263BD4-D01C-474C-A12A-A38C0F8081ED}" destId="{4A414332-CB9A-4A16-90C5-E080F3675909}" srcOrd="4" destOrd="0" presId="urn:microsoft.com/office/officeart/2017/3/layout/DropPinTimeline"/>
    <dgm:cxn modelId="{418B078D-0CD2-4054-8ABA-55FA3B7FEFEC}" type="presParOf" srcId="{37263BD4-D01C-474C-A12A-A38C0F8081ED}" destId="{6E6D3E91-1F9E-48B5-B076-9086E4144513}"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dgm:spPr/>
      <dgm:t>
        <a:bodyPr/>
        <a:lstStyle/>
        <a:p>
          <a:r>
            <a:rPr lang="en-GB" sz="2200" kern="1200">
              <a:latin typeface="Arial" panose="020B0604020202020204" pitchFamily="34" charset="0"/>
              <a:cs typeface="Arial" panose="020B0604020202020204" pitchFamily="34" charset="0"/>
            </a:rPr>
            <a:t>Upcoming webinars</a:t>
          </a:r>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0E2B7926-0048-4BBD-AEAC-4BF7635A7C26}">
      <dgm:prSet custT="1"/>
      <dgm:spPr/>
      <dgm:t>
        <a:bodyPr/>
        <a:lstStyle/>
        <a:p>
          <a:r>
            <a:rPr lang="en-GB" sz="1700" kern="1200">
              <a:latin typeface="Arial" panose="020B0604020202020204" pitchFamily="34" charset="0"/>
              <a:cs typeface="Arial" panose="020B0604020202020204" pitchFamily="34" charset="0"/>
            </a:rPr>
            <a:t>Intro to the REC - 22 April 2026, sign up </a:t>
          </a:r>
          <a:r>
            <a:rPr lang="en-GB" sz="1700" kern="1200">
              <a:solidFill>
                <a:prstClr val="white"/>
              </a:solidFill>
              <a:latin typeface="Arial" panose="020B0604020202020204" pitchFamily="34" charset="0"/>
              <a:ea typeface="+mn-ea"/>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r>
            <a:rPr lang="en-GB" sz="1700" kern="1200">
              <a:latin typeface="Arial" panose="020B0604020202020204" pitchFamily="34" charset="0"/>
              <a:cs typeface="Arial" panose="020B0604020202020204" pitchFamily="34" charset="0"/>
            </a:rPr>
            <a:t>. </a:t>
          </a:r>
        </a:p>
      </dgm:t>
    </dgm:pt>
    <dgm:pt modelId="{A5D3AB89-2BBF-4765-B752-21DA371929D5}" type="parTrans" cxnId="{BD5047CD-0FCE-4CE6-B0C0-E73DFC167499}">
      <dgm:prSet/>
      <dgm:spPr/>
      <dgm:t>
        <a:bodyPr/>
        <a:lstStyle/>
        <a:p>
          <a:endParaRPr lang="en-GB"/>
        </a:p>
      </dgm:t>
    </dgm:pt>
    <dgm:pt modelId="{02588BC9-3D36-43EB-8CE9-559893896825}" type="sibTrans" cxnId="{BD5047CD-0FCE-4CE6-B0C0-E73DFC167499}">
      <dgm:prSet/>
      <dgm:spPr/>
      <dgm:t>
        <a:bodyPr/>
        <a:lstStyle/>
        <a:p>
          <a:endParaRPr lang="en-GB"/>
        </a:p>
      </dgm:t>
    </dgm:pt>
    <dgm:pt modelId="{AEF12C7F-FEF0-457F-887B-4E1D69FB362F}">
      <dgm:prSet/>
      <dgm:spPr/>
      <dgm:t>
        <a:bodyPr/>
        <a:lstStyle/>
        <a:p>
          <a:r>
            <a:rPr lang="en-GB">
              <a:latin typeface="Arial" panose="020B0604020202020204" pitchFamily="34" charset="0"/>
              <a:cs typeface="Arial" panose="020B0604020202020204" pitchFamily="34" charset="0"/>
            </a:rPr>
            <a:t>Gas MEM Reconciliation</a:t>
          </a:r>
        </a:p>
      </dgm:t>
    </dgm:pt>
    <dgm:pt modelId="{A6333B3F-0095-4C5D-98E9-4370C3E13470}" type="parTrans" cxnId="{17B93338-705D-4108-B523-E2042A9DD967}">
      <dgm:prSet/>
      <dgm:spPr/>
      <dgm:t>
        <a:bodyPr/>
        <a:lstStyle/>
        <a:p>
          <a:endParaRPr lang="en-GB"/>
        </a:p>
      </dgm:t>
    </dgm:pt>
    <dgm:pt modelId="{DFF1F4DD-C367-4915-A281-4B315B9C87C8}" type="sibTrans" cxnId="{17B93338-705D-4108-B523-E2042A9DD967}">
      <dgm:prSet/>
      <dgm:spPr/>
      <dgm:t>
        <a:bodyPr/>
        <a:lstStyle/>
        <a:p>
          <a:endParaRPr lang="en-GB"/>
        </a:p>
      </dgm:t>
    </dgm:pt>
    <dgm:pt modelId="{7B33CE3C-A673-40EE-9626-29A9C6E82925}">
      <dgm:prSet/>
      <dgm:spPr/>
      <dgm:t>
        <a:bodyPr/>
        <a:lstStyle/>
        <a:p>
          <a:r>
            <a:rPr lang="en-GB">
              <a:latin typeface="Arial" panose="020B0604020202020204" pitchFamily="34" charset="0"/>
              <a:cs typeface="Arial" panose="020B0604020202020204" pitchFamily="34" charset="0"/>
            </a:rPr>
            <a:t>Datacut from 01 April 2026, must be uploaded to Huddle by 24 April 2026. </a:t>
          </a:r>
        </a:p>
      </dgm:t>
    </dgm:pt>
    <dgm:pt modelId="{FECCE6AD-47BF-4094-B4CE-447F4CDDDBCB}" type="parTrans" cxnId="{7E199493-0E03-4F77-817D-D7C3EE2D3E26}">
      <dgm:prSet/>
      <dgm:spPr/>
      <dgm:t>
        <a:bodyPr/>
        <a:lstStyle/>
        <a:p>
          <a:endParaRPr lang="en-GB"/>
        </a:p>
      </dgm:t>
    </dgm:pt>
    <dgm:pt modelId="{A197FD5F-CADC-4707-A5B1-B8924C553CD7}" type="sibTrans" cxnId="{7E199493-0E03-4F77-817D-D7C3EE2D3E26}">
      <dgm:prSet/>
      <dgm:spPr/>
      <dgm:t>
        <a:bodyPr/>
        <a:lstStyle/>
        <a:p>
          <a:endParaRPr lang="en-GB"/>
        </a:p>
      </dgm:t>
    </dgm:pt>
    <dgm:pt modelId="{3E900940-71AC-4BFB-933B-754D2840DBC0}">
      <dgm:prSet/>
      <dgm:spPr/>
      <dgm:t>
        <a:bodyPr/>
        <a:lstStyle/>
        <a:p>
          <a:r>
            <a:rPr lang="en-GB" sz="1700" kern="1200">
              <a:latin typeface="Arial" panose="020B0604020202020204" pitchFamily="34" charset="0"/>
              <a:cs typeface="Arial" panose="020B0604020202020204" pitchFamily="34" charset="0"/>
            </a:rPr>
            <a:t>Consumer Consent - 16 April 2026, sign up </a:t>
          </a:r>
          <a:r>
            <a:rPr lang="en-GB" sz="1700" kern="1200">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here</a:t>
          </a:r>
          <a:r>
            <a:rPr lang="en-GB" sz="1700" kern="1200">
              <a:latin typeface="Arial" panose="020B0604020202020204" pitchFamily="34" charset="0"/>
              <a:cs typeface="Arial" panose="020B0604020202020204" pitchFamily="34" charset="0"/>
            </a:rPr>
            <a:t>.</a:t>
          </a:r>
        </a:p>
      </dgm:t>
    </dgm:pt>
    <dgm:pt modelId="{8C050365-2224-4C1F-866C-ED6C05F7DC5C}" type="parTrans" cxnId="{C393EA7C-D298-4510-B6F6-FA7DCFEEDF8A}">
      <dgm:prSet/>
      <dgm:spPr/>
      <dgm:t>
        <a:bodyPr/>
        <a:lstStyle/>
        <a:p>
          <a:endParaRPr lang="en-GB"/>
        </a:p>
      </dgm:t>
    </dgm:pt>
    <dgm:pt modelId="{B4AF4458-6627-46BF-A06C-2E8498102120}" type="sibTrans" cxnId="{C393EA7C-D298-4510-B6F6-FA7DCFEEDF8A}">
      <dgm:prSet/>
      <dgm:spPr/>
      <dgm:t>
        <a:bodyPr/>
        <a:lstStyle/>
        <a:p>
          <a:endParaRPr lang="en-GB"/>
        </a:p>
      </dgm:t>
    </dgm:pt>
    <dgm:pt modelId="{88F32295-DDD5-480F-BE6C-E2B591096215}">
      <dgm:prSet/>
      <dgm:spPr/>
      <dgm:t>
        <a:bodyPr/>
        <a:lstStyle/>
        <a:p>
          <a:r>
            <a:rPr lang="en-GB">
              <a:latin typeface="Arial" panose="020B0604020202020204" pitchFamily="34" charset="0"/>
              <a:cs typeface="Arial" panose="020B0604020202020204" pitchFamily="34" charset="0"/>
            </a:rPr>
            <a:t>Electricity MEM/DNO Contacts refresh</a:t>
          </a:r>
        </a:p>
      </dgm:t>
    </dgm:pt>
    <dgm:pt modelId="{F919D2F3-16DC-4999-AADB-5D91D3E0E557}" type="parTrans" cxnId="{9B61A54B-8221-4468-87B8-0061566886B0}">
      <dgm:prSet/>
      <dgm:spPr/>
      <dgm:t>
        <a:bodyPr/>
        <a:lstStyle/>
        <a:p>
          <a:endParaRPr lang="en-GB"/>
        </a:p>
      </dgm:t>
    </dgm:pt>
    <dgm:pt modelId="{77D8D2AE-9B2C-40D6-A802-AC1D9749DDE9}" type="sibTrans" cxnId="{9B61A54B-8221-4468-87B8-0061566886B0}">
      <dgm:prSet/>
      <dgm:spPr/>
      <dgm:t>
        <a:bodyPr/>
        <a:lstStyle/>
        <a:p>
          <a:endParaRPr lang="en-GB"/>
        </a:p>
      </dgm:t>
    </dgm:pt>
    <dgm:pt modelId="{C3A2A025-530D-4EC0-B430-A7750CA8B605}">
      <dgm:prSet/>
      <dgm:spPr/>
      <dgm:t>
        <a:bodyPr/>
        <a:lstStyle/>
        <a:p>
          <a:r>
            <a:rPr lang="en-GB">
              <a:latin typeface="Arial" panose="020B0604020202020204" pitchFamily="34" charset="0"/>
              <a:cs typeface="Arial" panose="020B0604020202020204" pitchFamily="34" charset="0"/>
            </a:rPr>
            <a:t>OAMs to reach out this month to verify contacts held within the Metering Hub</a:t>
          </a:r>
        </a:p>
      </dgm:t>
    </dgm:pt>
    <dgm:pt modelId="{20667E56-F0C9-45A1-B7AE-AE4F667DB694}" type="parTrans" cxnId="{8DE0822B-8E3A-4056-938C-A15A86799B7D}">
      <dgm:prSet/>
      <dgm:spPr/>
      <dgm:t>
        <a:bodyPr/>
        <a:lstStyle/>
        <a:p>
          <a:endParaRPr lang="en-GB"/>
        </a:p>
      </dgm:t>
    </dgm:pt>
    <dgm:pt modelId="{CE5ADC47-9ACC-49A8-A026-A30E25B1D0FD}" type="sibTrans" cxnId="{8DE0822B-8E3A-4056-938C-A15A86799B7D}">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3"/>
      <dgm:spPr>
        <a:blipFill>
          <a:blip xmlns:r="http://schemas.openxmlformats.org/officeDocument/2006/relationships" r:embed="rId3"/>
          <a:srcRect/>
          <a:stretch>
            <a:fillRect/>
          </a:stretch>
        </a:blipFill>
      </dgm:spPr>
    </dgm:pt>
    <dgm:pt modelId="{D84FF735-BE4F-4349-A46F-1D756724400F}" type="pres">
      <dgm:prSet presAssocID="{0D98AC86-8517-4B72-9F7D-25CC48592A25}" presName="txShp" presStyleLbl="node1" presStyleIdx="0" presStyleCnt="3">
        <dgm:presLayoutVars>
          <dgm:bulletEnabled val="1"/>
        </dgm:presLayoutVars>
      </dgm:prSet>
      <dgm:spPr/>
    </dgm:pt>
    <dgm:pt modelId="{AA6CEDF6-734A-4AFA-980D-17DCBE91D9A8}" type="pres">
      <dgm:prSet presAssocID="{413E6162-8246-43FB-8743-AEC57BA024AE}" presName="spacing" presStyleCnt="0"/>
      <dgm:spPr/>
    </dgm:pt>
    <dgm:pt modelId="{794701FF-0CAA-462A-8A8A-B19C9EDDE0B6}" type="pres">
      <dgm:prSet presAssocID="{AEF12C7F-FEF0-457F-887B-4E1D69FB362F}" presName="composite" presStyleCnt="0"/>
      <dgm:spPr/>
    </dgm:pt>
    <dgm:pt modelId="{7FE6A6FA-01CD-4E0C-8DCE-13473EFDA6C8}" type="pres">
      <dgm:prSet presAssocID="{AEF12C7F-FEF0-457F-887B-4E1D69FB362F}" presName="imgShp" presStyleLbl="fgImgPlace1" presStyleIdx="1" presStyleCnt="3"/>
      <dgm:spPr>
        <a:blipFill>
          <a:blip xmlns:r="http://schemas.openxmlformats.org/officeDocument/2006/relationships" r:embed="rId4"/>
          <a:srcRect/>
          <a:stretch>
            <a:fillRect/>
          </a:stretch>
        </a:blipFill>
      </dgm:spPr>
    </dgm:pt>
    <dgm:pt modelId="{9B98873C-145B-4BEF-8B6D-922D606FC204}" type="pres">
      <dgm:prSet presAssocID="{AEF12C7F-FEF0-457F-887B-4E1D69FB362F}" presName="txShp" presStyleLbl="node1" presStyleIdx="1" presStyleCnt="3">
        <dgm:presLayoutVars>
          <dgm:bulletEnabled val="1"/>
        </dgm:presLayoutVars>
      </dgm:prSet>
      <dgm:spPr/>
    </dgm:pt>
    <dgm:pt modelId="{C91C0FF5-12FB-4ACA-9CD0-D3958575D364}" type="pres">
      <dgm:prSet presAssocID="{DFF1F4DD-C367-4915-A281-4B315B9C87C8}" presName="spacing" presStyleCnt="0"/>
      <dgm:spPr/>
    </dgm:pt>
    <dgm:pt modelId="{3B04F0AA-3292-436C-AE73-5BC32D8CB0D4}" type="pres">
      <dgm:prSet presAssocID="{88F32295-DDD5-480F-BE6C-E2B591096215}" presName="composite" presStyleCnt="0"/>
      <dgm:spPr/>
    </dgm:pt>
    <dgm:pt modelId="{8B43C754-FB3B-4E29-BBDA-61EF89D80BD0}" type="pres">
      <dgm:prSet presAssocID="{88F32295-DDD5-480F-BE6C-E2B591096215}" presName="imgShp" presStyleLbl="fgImgPlace1" presStyleIdx="2" presStyleCnt="3"/>
      <dgm:spPr>
        <a:blipFill>
          <a:blip xmlns:r="http://schemas.openxmlformats.org/officeDocument/2006/relationships" r:embed="rId5"/>
          <a:srcRect/>
          <a:stretch>
            <a:fillRect/>
          </a:stretch>
        </a:blipFill>
      </dgm:spPr>
    </dgm:pt>
    <dgm:pt modelId="{F92DEC39-A469-428B-AF69-6916DC3A3A8E}" type="pres">
      <dgm:prSet presAssocID="{88F32295-DDD5-480F-BE6C-E2B591096215}" presName="txShp" presStyleLbl="node1" presStyleIdx="2" presStyleCnt="3">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8DE0822B-8E3A-4056-938C-A15A86799B7D}" srcId="{88F32295-DDD5-480F-BE6C-E2B591096215}" destId="{C3A2A025-530D-4EC0-B430-A7750CA8B605}" srcOrd="0" destOrd="0" parTransId="{20667E56-F0C9-45A1-B7AE-AE4F667DB694}" sibTransId="{CE5ADC47-9ACC-49A8-A026-A30E25B1D0FD}"/>
    <dgm:cxn modelId="{71FE9931-3D87-433A-BF1B-FF97B6B0919F}" type="presOf" srcId="{83D40FF9-75E5-41B5-8C03-E1F7C8BD7AD1}" destId="{3D6EA27E-E6EF-4BC5-9B75-214145ABFF1A}" srcOrd="0" destOrd="0" presId="urn:microsoft.com/office/officeart/2005/8/layout/vList3"/>
    <dgm:cxn modelId="{3F55D131-53B7-4D7F-8B4C-96955777691A}" type="presOf" srcId="{0E2B7926-0048-4BBD-AEAC-4BF7635A7C26}" destId="{D84FF735-BE4F-4349-A46F-1D756724400F}" srcOrd="0" destOrd="2" presId="urn:microsoft.com/office/officeart/2005/8/layout/vList3"/>
    <dgm:cxn modelId="{17B93338-705D-4108-B523-E2042A9DD967}" srcId="{83D40FF9-75E5-41B5-8C03-E1F7C8BD7AD1}" destId="{AEF12C7F-FEF0-457F-887B-4E1D69FB362F}" srcOrd="1" destOrd="0" parTransId="{A6333B3F-0095-4C5D-98E9-4370C3E13470}" sibTransId="{DFF1F4DD-C367-4915-A281-4B315B9C87C8}"/>
    <dgm:cxn modelId="{9971D75E-F721-480C-92C9-F96ED67FAA23}" type="presOf" srcId="{C3A2A025-530D-4EC0-B430-A7750CA8B605}" destId="{F92DEC39-A469-428B-AF69-6916DC3A3A8E}" srcOrd="0" destOrd="1" presId="urn:microsoft.com/office/officeart/2005/8/layout/vList3"/>
    <dgm:cxn modelId="{9B61A54B-8221-4468-87B8-0061566886B0}" srcId="{83D40FF9-75E5-41B5-8C03-E1F7C8BD7AD1}" destId="{88F32295-DDD5-480F-BE6C-E2B591096215}" srcOrd="2" destOrd="0" parTransId="{F919D2F3-16DC-4999-AADB-5D91D3E0E557}" sibTransId="{77D8D2AE-9B2C-40D6-A802-AC1D9749DDE9}"/>
    <dgm:cxn modelId="{2E0C4B52-3C89-4469-9092-D2ACC2582332}" type="presOf" srcId="{88F32295-DDD5-480F-BE6C-E2B591096215}" destId="{F92DEC39-A469-428B-AF69-6916DC3A3A8E}" srcOrd="0" destOrd="0" presId="urn:microsoft.com/office/officeart/2005/8/layout/vList3"/>
    <dgm:cxn modelId="{57B8D777-A2B3-4F16-83D4-4DD234811894}" type="presOf" srcId="{3E900940-71AC-4BFB-933B-754D2840DBC0}" destId="{D84FF735-BE4F-4349-A46F-1D756724400F}" srcOrd="0" destOrd="1" presId="urn:microsoft.com/office/officeart/2005/8/layout/vList3"/>
    <dgm:cxn modelId="{35F60B78-A8D2-4684-BE51-ACC23D363E18}" type="presOf" srcId="{7B33CE3C-A673-40EE-9626-29A9C6E82925}" destId="{9B98873C-145B-4BEF-8B6D-922D606FC204}" srcOrd="0" destOrd="1" presId="urn:microsoft.com/office/officeart/2005/8/layout/vList3"/>
    <dgm:cxn modelId="{23EB9C78-EF9F-410E-B077-89BA019F874B}" type="presOf" srcId="{0D98AC86-8517-4B72-9F7D-25CC48592A25}" destId="{D84FF735-BE4F-4349-A46F-1D756724400F}" srcOrd="0" destOrd="0" presId="urn:microsoft.com/office/officeart/2005/8/layout/vList3"/>
    <dgm:cxn modelId="{C393EA7C-D298-4510-B6F6-FA7DCFEEDF8A}" srcId="{0D98AC86-8517-4B72-9F7D-25CC48592A25}" destId="{3E900940-71AC-4BFB-933B-754D2840DBC0}" srcOrd="0" destOrd="0" parTransId="{8C050365-2224-4C1F-866C-ED6C05F7DC5C}" sibTransId="{B4AF4458-6627-46BF-A06C-2E8498102120}"/>
    <dgm:cxn modelId="{7E199493-0E03-4F77-817D-D7C3EE2D3E26}" srcId="{AEF12C7F-FEF0-457F-887B-4E1D69FB362F}" destId="{7B33CE3C-A673-40EE-9626-29A9C6E82925}" srcOrd="0" destOrd="0" parTransId="{FECCE6AD-47BF-4094-B4CE-447F4CDDDBCB}" sibTransId="{A197FD5F-CADC-4707-A5B1-B8924C553CD7}"/>
    <dgm:cxn modelId="{BD5047CD-0FCE-4CE6-B0C0-E73DFC167499}" srcId="{0D98AC86-8517-4B72-9F7D-25CC48592A25}" destId="{0E2B7926-0048-4BBD-AEAC-4BF7635A7C26}" srcOrd="1" destOrd="0" parTransId="{A5D3AB89-2BBF-4765-B752-21DA371929D5}" sibTransId="{02588BC9-3D36-43EB-8CE9-559893896825}"/>
    <dgm:cxn modelId="{1672AAF4-EFF8-4F68-AB1C-F812CC7F5518}" type="presOf" srcId="{AEF12C7F-FEF0-457F-887B-4E1D69FB362F}" destId="{9B98873C-145B-4BEF-8B6D-922D606FC204}" srcOrd="0" destOrd="0" presId="urn:microsoft.com/office/officeart/2005/8/layout/vList3"/>
    <dgm:cxn modelId="{C792603A-8984-41F7-81E0-838E26C9F3AA}" type="presParOf" srcId="{3D6EA27E-E6EF-4BC5-9B75-214145ABFF1A}" destId="{86CE4289-750C-44B2-B759-DED435D52D5D}" srcOrd="0" destOrd="0" presId="urn:microsoft.com/office/officeart/2005/8/layout/vList3"/>
    <dgm:cxn modelId="{05303CB3-54F6-4A15-8921-1AEA884DCB3B}" type="presParOf" srcId="{86CE4289-750C-44B2-B759-DED435D52D5D}" destId="{3413A07A-1AEC-413B-A773-1FF7B1FD4E3A}" srcOrd="0" destOrd="0" presId="urn:microsoft.com/office/officeart/2005/8/layout/vList3"/>
    <dgm:cxn modelId="{66D15998-F335-48D7-B73D-9D7A6FF7852D}" type="presParOf" srcId="{86CE4289-750C-44B2-B759-DED435D52D5D}" destId="{D84FF735-BE4F-4349-A46F-1D756724400F}" srcOrd="1" destOrd="0" presId="urn:microsoft.com/office/officeart/2005/8/layout/vList3"/>
    <dgm:cxn modelId="{DF3A5F16-B995-4CBE-B78C-5285FB44611A}" type="presParOf" srcId="{3D6EA27E-E6EF-4BC5-9B75-214145ABFF1A}" destId="{AA6CEDF6-734A-4AFA-980D-17DCBE91D9A8}" srcOrd="1" destOrd="0" presId="urn:microsoft.com/office/officeart/2005/8/layout/vList3"/>
    <dgm:cxn modelId="{033A700C-7F92-4546-A7C7-5D3E2FFBEC8B}" type="presParOf" srcId="{3D6EA27E-E6EF-4BC5-9B75-214145ABFF1A}" destId="{794701FF-0CAA-462A-8A8A-B19C9EDDE0B6}" srcOrd="2" destOrd="0" presId="urn:microsoft.com/office/officeart/2005/8/layout/vList3"/>
    <dgm:cxn modelId="{E4FB623F-37B0-468D-9A33-8A26C6F600B2}" type="presParOf" srcId="{794701FF-0CAA-462A-8A8A-B19C9EDDE0B6}" destId="{7FE6A6FA-01CD-4E0C-8DCE-13473EFDA6C8}" srcOrd="0" destOrd="0" presId="urn:microsoft.com/office/officeart/2005/8/layout/vList3"/>
    <dgm:cxn modelId="{29A38F43-1EC3-4805-950D-9CE69E0CE38D}" type="presParOf" srcId="{794701FF-0CAA-462A-8A8A-B19C9EDDE0B6}" destId="{9B98873C-145B-4BEF-8B6D-922D606FC204}" srcOrd="1" destOrd="0" presId="urn:microsoft.com/office/officeart/2005/8/layout/vList3"/>
    <dgm:cxn modelId="{3CFCDFE6-A492-436F-BC56-68D56B47AA56}" type="presParOf" srcId="{3D6EA27E-E6EF-4BC5-9B75-214145ABFF1A}" destId="{C91C0FF5-12FB-4ACA-9CD0-D3958575D364}" srcOrd="3" destOrd="0" presId="urn:microsoft.com/office/officeart/2005/8/layout/vList3"/>
    <dgm:cxn modelId="{97A58049-65EA-457F-A71E-E2B29AFF06B0}" type="presParOf" srcId="{3D6EA27E-E6EF-4BC5-9B75-214145ABFF1A}" destId="{3B04F0AA-3292-436C-AE73-5BC32D8CB0D4}" srcOrd="4" destOrd="0" presId="urn:microsoft.com/office/officeart/2005/8/layout/vList3"/>
    <dgm:cxn modelId="{5D68B8D6-0CE0-49D4-A16A-1E6A21FC175F}" type="presParOf" srcId="{3B04F0AA-3292-436C-AE73-5BC32D8CB0D4}" destId="{8B43C754-FB3B-4E29-BBDA-61EF89D80BD0}" srcOrd="0" destOrd="0" presId="urn:microsoft.com/office/officeart/2005/8/layout/vList3"/>
    <dgm:cxn modelId="{096E0C03-D79A-4AFD-80C8-2962065AC646}" type="presParOf" srcId="{3B04F0AA-3292-436C-AE73-5BC32D8CB0D4}" destId="{F92DEC39-A469-428B-AF69-6916DC3A3A8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79CD7-81DA-46F5-8EAE-5BB299F9C07C}">
      <dsp:nvSpPr>
        <dsp:cNvPr id="0" name=""/>
        <dsp:cNvSpPr/>
      </dsp:nvSpPr>
      <dsp:spPr>
        <a:xfrm>
          <a:off x="0" y="963"/>
          <a:ext cx="10039946"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latin typeface="Arial" panose="020B0604020202020204" pitchFamily="34" charset="0"/>
              <a:cs typeface="Arial" panose="020B0604020202020204" pitchFamily="34" charset="0"/>
            </a:rPr>
            <a:t>Regulatory Context and ICO basis</a:t>
          </a:r>
        </a:p>
      </dsp:txBody>
      <dsp:txXfrm>
        <a:off x="23988" y="24951"/>
        <a:ext cx="9991970" cy="443423"/>
      </dsp:txXfrm>
    </dsp:sp>
    <dsp:sp modelId="{8AE18AA0-63F9-4A40-9E84-753FF9DEB66E}">
      <dsp:nvSpPr>
        <dsp:cNvPr id="0" name=""/>
        <dsp:cNvSpPr/>
      </dsp:nvSpPr>
      <dsp:spPr>
        <a:xfrm>
          <a:off x="0" y="492363"/>
          <a:ext cx="10039946" cy="165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The UK GDPR defines personal data as information relating to an identified or identifiable natural person, including identification numbers and data enabling organisations to single out an individual. </a:t>
          </a:r>
        </a:p>
        <a:p>
          <a:pPr marL="171450" lvl="1" indent="-171450" algn="l" defTabSz="711200">
            <a:lnSpc>
              <a:spcPct val="90000"/>
            </a:lnSpc>
            <a:spcBef>
              <a:spcPct val="0"/>
            </a:spcBef>
            <a:spcAft>
              <a:spcPct val="20000"/>
            </a:spcAft>
            <a:buChar char="•"/>
          </a:pPr>
          <a:r>
            <a:rPr lang="en-GB" sz="1600" kern="1200" err="1">
              <a:latin typeface="Arial" panose="020B0604020202020204" pitchFamily="34" charset="0"/>
              <a:cs typeface="Arial" panose="020B0604020202020204" pitchFamily="34" charset="0"/>
            </a:rPr>
            <a:t>MPxNs</a:t>
          </a:r>
          <a:r>
            <a:rPr lang="en-GB" sz="1600" kern="1200">
              <a:latin typeface="Arial" panose="020B0604020202020204" pitchFamily="34" charset="0"/>
              <a:cs typeface="Arial" panose="020B0604020202020204" pitchFamily="34" charset="0"/>
            </a:rPr>
            <a:t> identify specific metering points, and when processed in a way that links them to a resident or enables decisions affecting that resident, they meet the ICO test for relating to an individual. This includes indirect identifiability where the data allows a Party to determine billing, consumption, or other actions materially affecting a consumer.</a:t>
          </a:r>
        </a:p>
        <a:p>
          <a:pPr marL="171450" lvl="1" indent="-171450" algn="l" defTabSz="711200">
            <a:lnSpc>
              <a:spcPct val="90000"/>
            </a:lnSpc>
            <a:spcBef>
              <a:spcPct val="0"/>
            </a:spcBef>
            <a:spcAft>
              <a:spcPct val="20000"/>
            </a:spcAft>
            <a:buChar char="•"/>
          </a:pPr>
          <a:endParaRPr lang="en-GB" sz="1600" kern="1200">
            <a:latin typeface="Arial" panose="020B0604020202020204" pitchFamily="34" charset="0"/>
            <a:cs typeface="Arial" panose="020B0604020202020204" pitchFamily="34" charset="0"/>
          </a:endParaRPr>
        </a:p>
      </dsp:txBody>
      <dsp:txXfrm>
        <a:off x="0" y="492363"/>
        <a:ext cx="10039946" cy="1651860"/>
      </dsp:txXfrm>
    </dsp:sp>
    <dsp:sp modelId="{AD99A97F-B067-44A8-9622-3B63A7B3A040}">
      <dsp:nvSpPr>
        <dsp:cNvPr id="0" name=""/>
        <dsp:cNvSpPr/>
      </dsp:nvSpPr>
      <dsp:spPr>
        <a:xfrm>
          <a:off x="0" y="2144223"/>
          <a:ext cx="10039946"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latin typeface="Arial" panose="020B0604020202020204" pitchFamily="34" charset="0"/>
              <a:cs typeface="Arial" panose="020B0604020202020204" pitchFamily="34" charset="0"/>
            </a:rPr>
            <a:t>Sector practice and precedent</a:t>
          </a:r>
        </a:p>
      </dsp:txBody>
      <dsp:txXfrm>
        <a:off x="23988" y="2168211"/>
        <a:ext cx="9991970" cy="443423"/>
      </dsp:txXfrm>
    </dsp:sp>
    <dsp:sp modelId="{CEA9D63E-DBE0-4E0A-A0B6-5AC4F71E969F}">
      <dsp:nvSpPr>
        <dsp:cNvPr id="0" name=""/>
        <dsp:cNvSpPr/>
      </dsp:nvSpPr>
      <dsp:spPr>
        <a:xfrm>
          <a:off x="0" y="2635623"/>
          <a:ext cx="10039946" cy="278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76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Across GB energy governance,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related data is consistently treated as personal data where it forms part of settlement, billing, assurance, or regulatory processes:</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Under Market-wide Half Hourly Settlement, Ofgem requires Suppliers and Distribution Network Operators to submit personal data including MPAN core, MPAN address, and meter identifiers into BSC central systems.</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DESNZ classifies MPANs as personal data within statutory schemes such as the Energy Price Guarantee, alongside consumption and meter related data.</a:t>
          </a:r>
        </a:p>
        <a:p>
          <a:pPr marL="342900" lvl="2"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Historic ICO interpretations within industry consultations confirm that </a:t>
          </a:r>
          <a:r>
            <a:rPr lang="en-GB" sz="1600" kern="1200" err="1">
              <a:latin typeface="Arial" panose="020B0604020202020204" pitchFamily="34" charset="0"/>
              <a:cs typeface="Arial" panose="020B0604020202020204" pitchFamily="34" charset="0"/>
            </a:rPr>
            <a:t>MPxNs</a:t>
          </a:r>
          <a:r>
            <a:rPr lang="en-GB" sz="1600" kern="1200">
              <a:latin typeface="Arial" panose="020B0604020202020204" pitchFamily="34" charset="0"/>
              <a:cs typeface="Arial" panose="020B0604020202020204" pitchFamily="34" charset="0"/>
            </a:rPr>
            <a:t> are likely to be personal data because they enable targeted decisions affecting residents at a specific property, even without an associated customer name.</a:t>
          </a:r>
        </a:p>
        <a:p>
          <a:pPr marL="171450" lvl="1" indent="-171450" algn="l" defTabSz="711200">
            <a:lnSpc>
              <a:spcPct val="90000"/>
            </a:lnSpc>
            <a:spcBef>
              <a:spcPct val="0"/>
            </a:spcBef>
            <a:spcAft>
              <a:spcPct val="20000"/>
            </a:spcAft>
            <a:buChar char="•"/>
          </a:pPr>
          <a:r>
            <a:rPr lang="en-GB" sz="1600" kern="1200">
              <a:latin typeface="Arial" panose="020B0604020202020204" pitchFamily="34" charset="0"/>
              <a:cs typeface="Arial" panose="020B0604020202020204" pitchFamily="34" charset="0"/>
            </a:rPr>
            <a:t>These positions are now embedded in guidance on Relevant Personal Data, which includes MPAN core information, where linked to domestic or microbusiness consumption.</a:t>
          </a:r>
        </a:p>
      </dsp:txBody>
      <dsp:txXfrm>
        <a:off x="0" y="2635623"/>
        <a:ext cx="10039946" cy="2782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B5704-2EA0-4B57-800F-15A56305F042}">
      <dsp:nvSpPr>
        <dsp:cNvPr id="0" name=""/>
        <dsp:cNvSpPr/>
      </dsp:nvSpPr>
      <dsp:spPr>
        <a:xfrm>
          <a:off x="46" y="30547"/>
          <a:ext cx="4440355" cy="6624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err="1">
              <a:latin typeface="Arial" panose="020B0604020202020204" pitchFamily="34" charset="0"/>
              <a:cs typeface="Arial" panose="020B0604020202020204" pitchFamily="34" charset="0"/>
            </a:rPr>
            <a:t>MPxNs</a:t>
          </a:r>
          <a:r>
            <a:rPr lang="en-GB" sz="1900" kern="1200">
              <a:latin typeface="Arial" panose="020B0604020202020204" pitchFamily="34" charset="0"/>
              <a:cs typeface="Arial" panose="020B0604020202020204" pitchFamily="34" charset="0"/>
            </a:rPr>
            <a:t> constitute personal data when:</a:t>
          </a:r>
        </a:p>
      </dsp:txBody>
      <dsp:txXfrm>
        <a:off x="46" y="30547"/>
        <a:ext cx="4440355" cy="662413"/>
      </dsp:txXfrm>
    </dsp:sp>
    <dsp:sp modelId="{D2F15651-3125-42AF-B654-8598852FC11B}">
      <dsp:nvSpPr>
        <dsp:cNvPr id="0" name=""/>
        <dsp:cNvSpPr/>
      </dsp:nvSpPr>
      <dsp:spPr>
        <a:xfrm>
          <a:off x="46" y="692961"/>
          <a:ext cx="4440355" cy="3129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Used within processes that relate to an identifiable customer (e.g., settlement, billing, query resolution, data assurance);</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Combined with other attributes such as meter address, consumption, or tariff information;</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Their processing results in decisions or actions that directly affect the resident of a premises.</a:t>
          </a:r>
        </a:p>
        <a:p>
          <a:pPr marL="171450" lvl="1" indent="-171450" algn="l" defTabSz="844550">
            <a:lnSpc>
              <a:spcPct val="90000"/>
            </a:lnSpc>
            <a:spcBef>
              <a:spcPct val="0"/>
            </a:spcBef>
            <a:spcAft>
              <a:spcPct val="15000"/>
            </a:spcAft>
            <a:buChar char="•"/>
          </a:pPr>
          <a:endParaRPr lang="en-GB" sz="1900" kern="1200">
            <a:latin typeface="Arial" panose="020B0604020202020204" pitchFamily="34" charset="0"/>
            <a:cs typeface="Arial" panose="020B0604020202020204" pitchFamily="34" charset="0"/>
          </a:endParaRPr>
        </a:p>
      </dsp:txBody>
      <dsp:txXfrm>
        <a:off x="46" y="692961"/>
        <a:ext cx="4440355" cy="3129300"/>
      </dsp:txXfrm>
    </dsp:sp>
    <dsp:sp modelId="{5C1A55D7-356C-4E1A-9FB0-7D9C7E86C829}">
      <dsp:nvSpPr>
        <dsp:cNvPr id="0" name=""/>
        <dsp:cNvSpPr/>
      </dsp:nvSpPr>
      <dsp:spPr>
        <a:xfrm>
          <a:off x="5062051" y="30547"/>
          <a:ext cx="4440355" cy="66241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kern="1200" err="1">
              <a:latin typeface="Arial" panose="020B0604020202020204" pitchFamily="34" charset="0"/>
              <a:cs typeface="Arial" panose="020B0604020202020204" pitchFamily="34" charset="0"/>
            </a:rPr>
            <a:t>MPxNs</a:t>
          </a:r>
          <a:r>
            <a:rPr lang="en-GB" sz="1900" kern="1200">
              <a:latin typeface="Arial" panose="020B0604020202020204" pitchFamily="34" charset="0"/>
              <a:cs typeface="Arial" panose="020B0604020202020204" pitchFamily="34" charset="0"/>
            </a:rPr>
            <a:t> may be non‑personal data only where:</a:t>
          </a:r>
        </a:p>
      </dsp:txBody>
      <dsp:txXfrm>
        <a:off x="5062051" y="30547"/>
        <a:ext cx="4440355" cy="662413"/>
      </dsp:txXfrm>
    </dsp:sp>
    <dsp:sp modelId="{EF7CB7CE-E2DB-4693-AAC8-A9647894F012}">
      <dsp:nvSpPr>
        <dsp:cNvPr id="0" name=""/>
        <dsp:cNvSpPr/>
      </dsp:nvSpPr>
      <dsp:spPr>
        <a:xfrm>
          <a:off x="5062051" y="692961"/>
          <a:ext cx="4440355" cy="31293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Processed solely for engineering or asset management purposes with no intention or effect of identifying or acting upon a natural person;</a:t>
          </a:r>
        </a:p>
        <a:p>
          <a:pPr marL="171450" lvl="1" indent="-171450" algn="l" defTabSz="844550">
            <a:lnSpc>
              <a:spcPct val="90000"/>
            </a:lnSpc>
            <a:spcBef>
              <a:spcPct val="0"/>
            </a:spcBef>
            <a:spcAft>
              <a:spcPct val="15000"/>
            </a:spcAft>
            <a:buChar char="•"/>
          </a:pPr>
          <a:r>
            <a:rPr lang="en-GB" sz="1900" kern="1200">
              <a:latin typeface="Arial" panose="020B0604020202020204" pitchFamily="34" charset="0"/>
              <a:cs typeface="Arial" panose="020B0604020202020204" pitchFamily="34" charset="0"/>
            </a:rPr>
            <a:t>Held in isolation without accompanying data that could identify or target a resident.</a:t>
          </a:r>
        </a:p>
      </dsp:txBody>
      <dsp:txXfrm>
        <a:off x="5062051" y="692961"/>
        <a:ext cx="4440355" cy="3129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968F9-12F0-436A-BE36-DAA1EDD8706D}">
      <dsp:nvSpPr>
        <dsp:cNvPr id="0" name=""/>
        <dsp:cNvSpPr/>
      </dsp:nvSpPr>
      <dsp:spPr>
        <a:xfrm>
          <a:off x="0" y="4014218"/>
          <a:ext cx="7534786" cy="8782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Parties remain responsible for establishing whether they act as controllers or processors when handling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data for Code purposes, consistent with Code definitions.</a:t>
          </a:r>
        </a:p>
      </dsp:txBody>
      <dsp:txXfrm>
        <a:off x="0" y="4014218"/>
        <a:ext cx="7534786" cy="878212"/>
      </dsp:txXfrm>
    </dsp:sp>
    <dsp:sp modelId="{AC73C828-0771-4C86-B893-7115CD1FF6EC}">
      <dsp:nvSpPr>
        <dsp:cNvPr id="0" name=""/>
        <dsp:cNvSpPr/>
      </dsp:nvSpPr>
      <dsp:spPr>
        <a:xfrm rot="10800000">
          <a:off x="0" y="2676700"/>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All submissions must comply with UK GDPR principles including purpose limitation, data minimisation, and security of processing.</a:t>
          </a:r>
        </a:p>
      </dsp:txBody>
      <dsp:txXfrm rot="10800000">
        <a:off x="0" y="2676700"/>
        <a:ext cx="7534786" cy="877638"/>
      </dsp:txXfrm>
    </dsp:sp>
    <dsp:sp modelId="{442C671D-924F-47D4-9B8C-21339995CC7F}">
      <dsp:nvSpPr>
        <dsp:cNvPr id="0" name=""/>
        <dsp:cNvSpPr/>
      </dsp:nvSpPr>
      <dsp:spPr>
        <a:xfrm rot="10800000">
          <a:off x="0" y="1339181"/>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Parties must instead use the REC Portal or other approved secure interfaces for submitting </a:t>
          </a: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related data.</a:t>
          </a:r>
        </a:p>
      </dsp:txBody>
      <dsp:txXfrm rot="10800000">
        <a:off x="0" y="1339181"/>
        <a:ext cx="7534786" cy="877638"/>
      </dsp:txXfrm>
    </dsp:sp>
    <dsp:sp modelId="{933EF7C6-5B6B-45F0-8705-D0F9CFECC6A2}">
      <dsp:nvSpPr>
        <dsp:cNvPr id="0" name=""/>
        <dsp:cNvSpPr/>
      </dsp:nvSpPr>
      <dsp:spPr>
        <a:xfrm rot="10800000">
          <a:off x="0" y="2"/>
          <a:ext cx="7534786" cy="1350691"/>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err="1">
              <a:latin typeface="Arial" panose="020B0604020202020204" pitchFamily="34" charset="0"/>
              <a:cs typeface="Arial" panose="020B0604020202020204" pitchFamily="34" charset="0"/>
            </a:rPr>
            <a:t>MPxN</a:t>
          </a:r>
          <a:r>
            <a:rPr lang="en-GB" sz="1600" kern="1200">
              <a:latin typeface="Arial" panose="020B0604020202020204" pitchFamily="34" charset="0"/>
              <a:cs typeface="Arial" panose="020B0604020202020204" pitchFamily="34" charset="0"/>
            </a:rPr>
            <a:t> data must not be transmitted via email to the Code Manager or any service provider unless explicitly permitted and with appropriate security controls.</a:t>
          </a:r>
          <a:endParaRPr lang="en-GB" sz="1600" kern="1200"/>
        </a:p>
      </dsp:txBody>
      <dsp:txXfrm rot="10800000">
        <a:off x="0" y="2"/>
        <a:ext cx="7534786" cy="8776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8D055-9C30-49C5-B02D-0DE3E8BDBEF0}">
      <dsp:nvSpPr>
        <dsp:cNvPr id="0" name=""/>
        <dsp:cNvSpPr/>
      </dsp:nvSpPr>
      <dsp:spPr>
        <a:xfrm>
          <a:off x="0" y="2259705"/>
          <a:ext cx="10418098"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AD2D2E24-BD74-4D93-9C72-7E8D109B51D0}">
      <dsp:nvSpPr>
        <dsp:cNvPr id="0" name=""/>
        <dsp:cNvSpPr/>
      </dsp:nvSpPr>
      <dsp:spPr>
        <a:xfrm rot="8100000">
          <a:off x="70845"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5E0689B-D331-4C33-B01F-6435304AAB72}">
      <dsp:nvSpPr>
        <dsp:cNvPr id="0" name=""/>
        <dsp:cNvSpPr/>
      </dsp:nvSpPr>
      <dsp:spPr>
        <a:xfrm>
          <a:off x="107767" y="557695"/>
          <a:ext cx="258510" cy="258510"/>
        </a:xfrm>
        <a:prstGeom prst="ellipse">
          <a:avLst/>
        </a:prstGeom>
        <a:solidFill>
          <a:srgbClr val="00B050">
            <a:alpha val="90000"/>
          </a:srgb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C5C29637-6121-43BD-B559-85FF683EC6F2}">
      <dsp:nvSpPr>
        <dsp:cNvPr id="0" name=""/>
        <dsp:cNvSpPr/>
      </dsp:nvSpPr>
      <dsp:spPr>
        <a:xfrm>
          <a:off x="462867" y="925212"/>
          <a:ext cx="2476806"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Arial" panose="020B0604020202020204" pitchFamily="34" charset="0"/>
              <a:cs typeface="Arial" panose="020B0604020202020204" pitchFamily="34" charset="0"/>
            </a:rPr>
            <a:t>Survey &amp; Assessment Preparations</a:t>
          </a:r>
          <a:br>
            <a:rPr lang="en-US" sz="1400" kern="1200">
              <a:solidFill>
                <a:schemeClr val="tx1"/>
              </a:solidFill>
              <a:latin typeface="Arial" panose="020B0604020202020204" pitchFamily="34" charset="0"/>
              <a:cs typeface="Arial" panose="020B0604020202020204" pitchFamily="34" charset="0"/>
            </a:rPr>
          </a:br>
          <a:br>
            <a:rPr lang="en-US" sz="1400" kern="1200">
              <a:solidFill>
                <a:schemeClr val="tx1"/>
              </a:solidFill>
              <a:latin typeface="Arial" panose="020B0604020202020204" pitchFamily="34" charset="0"/>
              <a:cs typeface="Arial" panose="020B0604020202020204" pitchFamily="34" charset="0"/>
            </a:rPr>
          </a:br>
          <a:r>
            <a:rPr lang="en-US" sz="1400" b="1" kern="1200">
              <a:solidFill>
                <a:schemeClr val="tx1"/>
              </a:solidFill>
              <a:latin typeface="Arial" panose="020B0604020202020204" pitchFamily="34" charset="0"/>
              <a:cs typeface="Arial" panose="020B0604020202020204" pitchFamily="34" charset="0"/>
            </a:rPr>
            <a:t>March ‘26 – April ‘26</a:t>
          </a:r>
        </a:p>
      </dsp:txBody>
      <dsp:txXfrm>
        <a:off x="462867" y="925212"/>
        <a:ext cx="2476806" cy="1337745"/>
      </dsp:txXfrm>
    </dsp:sp>
    <dsp:sp modelId="{5AC48DB4-C3DE-45D9-AA30-042C87922AD2}">
      <dsp:nvSpPr>
        <dsp:cNvPr id="0" name=""/>
        <dsp:cNvSpPr/>
      </dsp:nvSpPr>
      <dsp:spPr>
        <a:xfrm>
          <a:off x="462867" y="455193"/>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 </a:t>
          </a:r>
        </a:p>
      </dsp:txBody>
      <dsp:txXfrm>
        <a:off x="462867" y="455193"/>
        <a:ext cx="2476806" cy="470018"/>
      </dsp:txXfrm>
    </dsp:sp>
    <dsp:sp modelId="{C25896DF-348B-429B-8267-0090490F396C}">
      <dsp:nvSpPr>
        <dsp:cNvPr id="0" name=""/>
        <dsp:cNvSpPr/>
      </dsp:nvSpPr>
      <dsp:spPr>
        <a:xfrm>
          <a:off x="237022"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F81B79-2716-4DDB-A558-DE090CD109A0}">
      <dsp:nvSpPr>
        <dsp:cNvPr id="0" name=""/>
        <dsp:cNvSpPr/>
      </dsp:nvSpPr>
      <dsp:spPr>
        <a:xfrm>
          <a:off x="193770"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B666E8A5-FA5B-408C-8807-AF83082C08D1}">
      <dsp:nvSpPr>
        <dsp:cNvPr id="0" name=""/>
        <dsp:cNvSpPr/>
      </dsp:nvSpPr>
      <dsp:spPr>
        <a:xfrm rot="18900000">
          <a:off x="1556839"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ACB631-2AD9-411A-9B6A-7AFE96659700}">
      <dsp:nvSpPr>
        <dsp:cNvPr id="0" name=""/>
        <dsp:cNvSpPr/>
      </dsp:nvSpPr>
      <dsp:spPr>
        <a:xfrm>
          <a:off x="1593760"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84CBADD5-6039-4828-851C-4C6E1B7FF86F}">
      <dsp:nvSpPr>
        <dsp:cNvPr id="0" name=""/>
        <dsp:cNvSpPr/>
      </dsp:nvSpPr>
      <dsp:spPr>
        <a:xfrm>
          <a:off x="1955201" y="2274867"/>
          <a:ext cx="2476806"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err="1">
              <a:latin typeface="Arial" panose="020B0604020202020204" pitchFamily="34" charset="0"/>
              <a:cs typeface="Arial" panose="020B0604020202020204" pitchFamily="34" charset="0"/>
            </a:rPr>
            <a:t>RECCo</a:t>
          </a:r>
          <a:r>
            <a:rPr lang="en-US" sz="1400" b="0" kern="1200">
              <a:latin typeface="Arial" panose="020B0604020202020204" pitchFamily="34" charset="0"/>
              <a:cs typeface="Arial" panose="020B0604020202020204" pitchFamily="34" charset="0"/>
            </a:rPr>
            <a:t> &amp; DCCC prepare Customer Engagement assessments for Ofgem</a:t>
          </a:r>
          <a:br>
            <a:rPr lang="en-US" sz="1400" b="0" kern="1200">
              <a:latin typeface="Outfit" panose="020B0604020202020204" charset="0"/>
            </a:rPr>
          </a:br>
          <a:br>
            <a:rPr lang="en-US" sz="1400" b="0" kern="1200">
              <a:latin typeface="Outfit" panose="020B0604020202020204" charset="0"/>
            </a:rPr>
          </a:br>
          <a:r>
            <a:rPr lang="en-US" sz="1400" b="1" kern="1200">
              <a:latin typeface="Outfit" panose="020B0604020202020204" charset="0"/>
            </a:rPr>
            <a:t>April – July ‘26</a:t>
          </a:r>
        </a:p>
      </dsp:txBody>
      <dsp:txXfrm>
        <a:off x="1955201" y="2274867"/>
        <a:ext cx="2476806" cy="1337745"/>
      </dsp:txXfrm>
    </dsp:sp>
    <dsp:sp modelId="{E6F9FD44-CD81-446A-8BC2-C82DF722C596}">
      <dsp:nvSpPr>
        <dsp:cNvPr id="0" name=""/>
        <dsp:cNvSpPr/>
      </dsp:nvSpPr>
      <dsp:spPr>
        <a:xfrm>
          <a:off x="1955201" y="3612613"/>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preparation</a:t>
          </a:r>
        </a:p>
      </dsp:txBody>
      <dsp:txXfrm>
        <a:off x="1955201" y="3612613"/>
        <a:ext cx="2476806" cy="470018"/>
      </dsp:txXfrm>
    </dsp:sp>
    <dsp:sp modelId="{631853C8-0FD2-4E27-8D0F-E6FFE84A5AEF}">
      <dsp:nvSpPr>
        <dsp:cNvPr id="0" name=""/>
        <dsp:cNvSpPr/>
      </dsp:nvSpPr>
      <dsp:spPr>
        <a:xfrm>
          <a:off x="1723015"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BAEA4F6-553D-4B2A-8450-FEC7E067A9F4}">
      <dsp:nvSpPr>
        <dsp:cNvPr id="0" name=""/>
        <dsp:cNvSpPr/>
      </dsp:nvSpPr>
      <dsp:spPr>
        <a:xfrm>
          <a:off x="1679763"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FAAE6C6A-C88E-4E49-B8D4-29EC2F99F204}">
      <dsp:nvSpPr>
        <dsp:cNvPr id="0" name=""/>
        <dsp:cNvSpPr/>
      </dsp:nvSpPr>
      <dsp:spPr>
        <a:xfrm rot="8100000">
          <a:off x="3042832"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AB0F33C-BEFA-4E34-B3EF-7E1448F64FE8}">
      <dsp:nvSpPr>
        <dsp:cNvPr id="0" name=""/>
        <dsp:cNvSpPr/>
      </dsp:nvSpPr>
      <dsp:spPr>
        <a:xfrm>
          <a:off x="3079754" y="557695"/>
          <a:ext cx="258510" cy="258510"/>
        </a:xfrm>
        <a:prstGeom prst="ellipse">
          <a:avLst/>
        </a:prstGeom>
        <a:solidFill>
          <a:srgbClr val="00B050">
            <a:alpha val="90000"/>
          </a:srgb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5920C04B-F27B-49B4-9CD1-AB50C13B7F31}">
      <dsp:nvSpPr>
        <dsp:cNvPr id="0" name=""/>
        <dsp:cNvSpPr/>
      </dsp:nvSpPr>
      <dsp:spPr>
        <a:xfrm>
          <a:off x="3461666" y="893086"/>
          <a:ext cx="2459542"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Proposed survey soft launch and go-live period</a:t>
          </a:r>
          <a:br>
            <a:rPr lang="en-US" sz="1400" kern="1200">
              <a:latin typeface="Arial" panose="020B0604020202020204" pitchFamily="34" charset="0"/>
              <a:cs typeface="Arial" panose="020B0604020202020204" pitchFamily="34" charset="0"/>
            </a:rPr>
          </a:br>
          <a:br>
            <a:rPr lang="en-US" sz="1400" kern="1200">
              <a:latin typeface="Arial" panose="020B0604020202020204" pitchFamily="34" charset="0"/>
              <a:cs typeface="Arial" panose="020B0604020202020204" pitchFamily="34" charset="0"/>
            </a:rPr>
          </a:br>
          <a:r>
            <a:rPr lang="en-US" sz="1400" b="1" kern="1200">
              <a:latin typeface="Arial" panose="020B0604020202020204" pitchFamily="34" charset="0"/>
              <a:cs typeface="Arial" panose="020B0604020202020204" pitchFamily="34" charset="0"/>
            </a:rPr>
            <a:t>14</a:t>
          </a:r>
          <a:r>
            <a:rPr lang="en-US" sz="1400" b="1" kern="1200" baseline="30000">
              <a:latin typeface="Arial" panose="020B0604020202020204" pitchFamily="34" charset="0"/>
              <a:cs typeface="Arial" panose="020B0604020202020204" pitchFamily="34" charset="0"/>
            </a:rPr>
            <a:t>th</a:t>
          </a:r>
          <a:r>
            <a:rPr lang="en-US" sz="1400" b="1" kern="1200">
              <a:latin typeface="Arial" panose="020B0604020202020204" pitchFamily="34" charset="0"/>
              <a:cs typeface="Arial" panose="020B0604020202020204" pitchFamily="34" charset="0"/>
            </a:rPr>
            <a:t> April – 27</a:t>
          </a:r>
          <a:r>
            <a:rPr lang="en-US" sz="1400" b="1" kern="1200" baseline="30000">
              <a:latin typeface="Arial" panose="020B0604020202020204" pitchFamily="34" charset="0"/>
              <a:cs typeface="Arial" panose="020B0604020202020204" pitchFamily="34" charset="0"/>
            </a:rPr>
            <a:t>th</a:t>
          </a:r>
          <a:r>
            <a:rPr lang="en-US" sz="1400" b="1" kern="1200">
              <a:latin typeface="Arial" panose="020B0604020202020204" pitchFamily="34" charset="0"/>
              <a:cs typeface="Arial" panose="020B0604020202020204" pitchFamily="34" charset="0"/>
            </a:rPr>
            <a:t> April ‘26</a:t>
          </a:r>
        </a:p>
      </dsp:txBody>
      <dsp:txXfrm>
        <a:off x="3461666" y="893086"/>
        <a:ext cx="2459542" cy="1337745"/>
      </dsp:txXfrm>
    </dsp:sp>
    <dsp:sp modelId="{8A9A2E49-64CE-4AB4-B20C-BC9800D43B31}">
      <dsp:nvSpPr>
        <dsp:cNvPr id="0" name=""/>
        <dsp:cNvSpPr/>
      </dsp:nvSpPr>
      <dsp:spPr>
        <a:xfrm>
          <a:off x="3461666" y="423067"/>
          <a:ext cx="2459542"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Survey Participation </a:t>
          </a:r>
        </a:p>
      </dsp:txBody>
      <dsp:txXfrm>
        <a:off x="3461666" y="423067"/>
        <a:ext cx="2459542" cy="470018"/>
      </dsp:txXfrm>
    </dsp:sp>
    <dsp:sp modelId="{DFE0B8A4-D75C-49D5-A97E-2111CC60F75E}">
      <dsp:nvSpPr>
        <dsp:cNvPr id="0" name=""/>
        <dsp:cNvSpPr/>
      </dsp:nvSpPr>
      <dsp:spPr>
        <a:xfrm>
          <a:off x="3209009"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2764B9C-7EDB-4368-B6EE-1E8C577CAA13}">
      <dsp:nvSpPr>
        <dsp:cNvPr id="0" name=""/>
        <dsp:cNvSpPr/>
      </dsp:nvSpPr>
      <dsp:spPr>
        <a:xfrm>
          <a:off x="3165757"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2D018024-1362-4787-ABD3-652076872D34}">
      <dsp:nvSpPr>
        <dsp:cNvPr id="0" name=""/>
        <dsp:cNvSpPr/>
      </dsp:nvSpPr>
      <dsp:spPr>
        <a:xfrm rot="18900000">
          <a:off x="4528826"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EDB2BB4-3170-4790-A23C-0BDB788466DA}">
      <dsp:nvSpPr>
        <dsp:cNvPr id="0" name=""/>
        <dsp:cNvSpPr/>
      </dsp:nvSpPr>
      <dsp:spPr>
        <a:xfrm>
          <a:off x="4565748"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0CAAF1A2-E87F-4041-8B01-99BBEEA4D396}">
      <dsp:nvSpPr>
        <dsp:cNvPr id="0" name=""/>
        <dsp:cNvSpPr/>
      </dsp:nvSpPr>
      <dsp:spPr>
        <a:xfrm>
          <a:off x="5064354" y="2275347"/>
          <a:ext cx="2018894"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err="1">
              <a:latin typeface="Arial" panose="020B0604020202020204" pitchFamily="34" charset="0"/>
              <a:cs typeface="Arial" panose="020B0604020202020204" pitchFamily="34" charset="0"/>
            </a:rPr>
            <a:t>RECCo</a:t>
          </a:r>
          <a:r>
            <a:rPr lang="en-US" sz="1400" b="0" kern="1200">
              <a:latin typeface="Arial" panose="020B0604020202020204" pitchFamily="34" charset="0"/>
              <a:cs typeface="Arial" panose="020B0604020202020204" pitchFamily="34" charset="0"/>
            </a:rPr>
            <a:t> and DCC share draft submissions and supporting evidence</a:t>
          </a:r>
          <a:br>
            <a:rPr lang="en-US" sz="1400" b="0" kern="1200">
              <a:latin typeface="Outfit" panose="020B0604020202020204" charset="0"/>
            </a:rPr>
          </a:br>
          <a:br>
            <a:rPr lang="en-US" sz="1400" b="0" kern="1200">
              <a:latin typeface="Outfit" panose="020B0604020202020204" charset="0"/>
            </a:rPr>
          </a:br>
          <a:r>
            <a:rPr lang="en-US" sz="1400" b="1" kern="1200">
              <a:latin typeface="Outfit" panose="020B0604020202020204" charset="0"/>
            </a:rPr>
            <a:t>June ‘26</a:t>
          </a:r>
        </a:p>
      </dsp:txBody>
      <dsp:txXfrm>
        <a:off x="5064354" y="2275347"/>
        <a:ext cx="2018894" cy="1337745"/>
      </dsp:txXfrm>
    </dsp:sp>
    <dsp:sp modelId="{EBA0466F-C858-48A5-A046-43C1286EB8B0}">
      <dsp:nvSpPr>
        <dsp:cNvPr id="0" name=""/>
        <dsp:cNvSpPr/>
      </dsp:nvSpPr>
      <dsp:spPr>
        <a:xfrm>
          <a:off x="5064354" y="3613092"/>
          <a:ext cx="2018894"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Outfit SemiBold"/>
            </a:rPr>
            <a:t>Collaborative Reporting</a:t>
          </a:r>
        </a:p>
      </dsp:txBody>
      <dsp:txXfrm>
        <a:off x="5064354" y="3613092"/>
        <a:ext cx="2018894" cy="470018"/>
      </dsp:txXfrm>
    </dsp:sp>
    <dsp:sp modelId="{A6B3C714-3E55-4F10-8EC9-B37BB5983881}">
      <dsp:nvSpPr>
        <dsp:cNvPr id="0" name=""/>
        <dsp:cNvSpPr/>
      </dsp:nvSpPr>
      <dsp:spPr>
        <a:xfrm>
          <a:off x="4695003"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2D27321-3B01-4190-9D17-7D6A6571448D}">
      <dsp:nvSpPr>
        <dsp:cNvPr id="0" name=""/>
        <dsp:cNvSpPr/>
      </dsp:nvSpPr>
      <dsp:spPr>
        <a:xfrm>
          <a:off x="4651751"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35BF5205-A364-4F66-8DF2-65992C93222F}">
      <dsp:nvSpPr>
        <dsp:cNvPr id="0" name=""/>
        <dsp:cNvSpPr/>
      </dsp:nvSpPr>
      <dsp:spPr>
        <a:xfrm rot="8100000">
          <a:off x="6014820" y="520773"/>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B219B70-D522-4200-B19C-64D290943A38}">
      <dsp:nvSpPr>
        <dsp:cNvPr id="0" name=""/>
        <dsp:cNvSpPr/>
      </dsp:nvSpPr>
      <dsp:spPr>
        <a:xfrm>
          <a:off x="6051741" y="557695"/>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5D6591F2-24E1-4747-9CC5-8A3E1F028F1E}">
      <dsp:nvSpPr>
        <dsp:cNvPr id="0" name=""/>
        <dsp:cNvSpPr/>
      </dsp:nvSpPr>
      <dsp:spPr>
        <a:xfrm>
          <a:off x="6455585" y="850944"/>
          <a:ext cx="2476806" cy="1337745"/>
        </a:xfrm>
        <a:prstGeom prst="rect">
          <a:avLst/>
        </a:prstGeom>
        <a:noFill/>
        <a:ln>
          <a:noFill/>
        </a:ln>
        <a:effectLst/>
      </dsp:spPr>
      <dsp:style>
        <a:lnRef idx="0">
          <a:scrgbClr r="0" g="0" b="0"/>
        </a:lnRef>
        <a:fillRef idx="0">
          <a:scrgbClr r="0" g="0" b="0"/>
        </a:fillRef>
        <a:effectRef idx="0">
          <a:scrgbClr r="0" g="0" b="0"/>
        </a:effectRef>
        <a:fontRef idx="minor"/>
      </dsp:style>
    </dsp:sp>
    <dsp:sp modelId="{83599895-884B-4602-9EC8-4881A0C692F4}">
      <dsp:nvSpPr>
        <dsp:cNvPr id="0" name=""/>
        <dsp:cNvSpPr/>
      </dsp:nvSpPr>
      <dsp:spPr>
        <a:xfrm>
          <a:off x="6455585" y="380925"/>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mn-lt"/>
            </a:rPr>
            <a:t>Submission to Ofgem </a:t>
          </a:r>
        </a:p>
      </dsp:txBody>
      <dsp:txXfrm>
        <a:off x="6455585" y="380925"/>
        <a:ext cx="2476806" cy="470018"/>
      </dsp:txXfrm>
    </dsp:sp>
    <dsp:sp modelId="{6359C043-C2BD-4BD5-9F03-8E2C4A3B6A42}">
      <dsp:nvSpPr>
        <dsp:cNvPr id="0" name=""/>
        <dsp:cNvSpPr/>
      </dsp:nvSpPr>
      <dsp:spPr>
        <a:xfrm>
          <a:off x="6180996" y="921959"/>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ED68F5F-A43A-4CB1-825A-6DB909507630}">
      <dsp:nvSpPr>
        <dsp:cNvPr id="0" name=""/>
        <dsp:cNvSpPr/>
      </dsp:nvSpPr>
      <dsp:spPr>
        <a:xfrm>
          <a:off x="6137744"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0BFF6ECE-9F4C-47A5-A8EA-76006CA73FE6}">
      <dsp:nvSpPr>
        <dsp:cNvPr id="0" name=""/>
        <dsp:cNvSpPr/>
      </dsp:nvSpPr>
      <dsp:spPr>
        <a:xfrm rot="18900000">
          <a:off x="7500813" y="3666282"/>
          <a:ext cx="332353" cy="332353"/>
        </a:xfrm>
        <a:prstGeom prst="teardrop">
          <a:avLst>
            <a:gd name="adj" fmla="val 11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A5341AA-A698-4D83-9C2C-D80D22F2B5C5}">
      <dsp:nvSpPr>
        <dsp:cNvPr id="0" name=""/>
        <dsp:cNvSpPr/>
      </dsp:nvSpPr>
      <dsp:spPr>
        <a:xfrm>
          <a:off x="7537735" y="3703204"/>
          <a:ext cx="258510" cy="258510"/>
        </a:xfrm>
        <a:prstGeom prst="ellipse">
          <a:avLst/>
        </a:prstGeom>
        <a:solidFill>
          <a:schemeClr val="lt1">
            <a:alpha val="90000"/>
            <a:hueOff val="0"/>
            <a:satOff val="0"/>
            <a:lumOff val="0"/>
            <a:alphaOff val="0"/>
          </a:schemeClr>
        </a:solidFill>
        <a:ln w="9525" cap="flat" cmpd="sng" algn="ctr">
          <a:noFill/>
          <a:prstDash val="solid"/>
          <a:miter lim="800000"/>
        </a:ln>
        <a:effectLst/>
      </dsp:spPr>
      <dsp:style>
        <a:lnRef idx="1">
          <a:scrgbClr r="0" g="0" b="0"/>
        </a:lnRef>
        <a:fillRef idx="1">
          <a:scrgbClr r="0" g="0" b="0"/>
        </a:fillRef>
        <a:effectRef idx="0">
          <a:scrgbClr r="0" g="0" b="0"/>
        </a:effectRef>
        <a:fontRef idx="minor"/>
      </dsp:style>
    </dsp:sp>
    <dsp:sp modelId="{3DDF22EC-0C01-4E5C-9828-A914D122588B}">
      <dsp:nvSpPr>
        <dsp:cNvPr id="0" name=""/>
        <dsp:cNvSpPr/>
      </dsp:nvSpPr>
      <dsp:spPr>
        <a:xfrm>
          <a:off x="7941291" y="2267060"/>
          <a:ext cx="2476806" cy="1337745"/>
        </a:xfrm>
        <a:prstGeom prst="rect">
          <a:avLst/>
        </a:prstGeom>
        <a:noFill/>
        <a:ln>
          <a:noFill/>
        </a:ln>
        <a:effectLst/>
      </dsp:spPr>
      <dsp:style>
        <a:lnRef idx="0">
          <a:scrgbClr r="0" g="0" b="0"/>
        </a:lnRef>
        <a:fillRef idx="0">
          <a:scrgbClr r="0" g="0" b="0"/>
        </a:fillRef>
        <a:effectRef idx="0">
          <a:scrgbClr r="0" g="0" b="0"/>
        </a:effectRef>
        <a:fontRef idx="minor"/>
      </dsp:style>
    </dsp:sp>
    <dsp:sp modelId="{ED7840CF-9DFE-4786-9E0E-127E3C040843}">
      <dsp:nvSpPr>
        <dsp:cNvPr id="0" name=""/>
        <dsp:cNvSpPr/>
      </dsp:nvSpPr>
      <dsp:spPr>
        <a:xfrm>
          <a:off x="7941291" y="3604806"/>
          <a:ext cx="2476806"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Arial" panose="020B0604020202020204" pitchFamily="34" charset="0"/>
              <a:cs typeface="Arial" panose="020B0604020202020204" pitchFamily="34" charset="0"/>
            </a:rPr>
            <a:t>Consultation</a:t>
          </a:r>
          <a:r>
            <a:rPr lang="en-US" sz="1400" b="1" kern="1200">
              <a:latin typeface="+mj-lt"/>
            </a:rPr>
            <a:t> </a:t>
          </a:r>
        </a:p>
      </dsp:txBody>
      <dsp:txXfrm>
        <a:off x="7941291" y="3604806"/>
        <a:ext cx="2476806" cy="470018"/>
      </dsp:txXfrm>
    </dsp:sp>
    <dsp:sp modelId="{4A414332-CB9A-4A16-90C5-E080F3675909}">
      <dsp:nvSpPr>
        <dsp:cNvPr id="0" name=""/>
        <dsp:cNvSpPr/>
      </dsp:nvSpPr>
      <dsp:spPr>
        <a:xfrm>
          <a:off x="7666990" y="2259705"/>
          <a:ext cx="0" cy="1337745"/>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B70F685-ED18-42A9-AAEF-BF0FF04DECEA}">
      <dsp:nvSpPr>
        <dsp:cNvPr id="0" name=""/>
        <dsp:cNvSpPr/>
      </dsp:nvSpPr>
      <dsp:spPr>
        <a:xfrm>
          <a:off x="7623738"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834077" y="1255"/>
          <a:ext cx="6129321" cy="11609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926" tIns="64770" rIns="120904" bIns="64770" numCol="1" spcCol="1270" anchor="t" anchorCtr="0">
          <a:noAutofit/>
        </a:bodyPr>
        <a:lstStyle/>
        <a:p>
          <a:pPr marL="0" lvl="0" indent="0" algn="l" defTabSz="977900">
            <a:lnSpc>
              <a:spcPct val="90000"/>
            </a:lnSpc>
            <a:spcBef>
              <a:spcPct val="0"/>
            </a:spcBef>
            <a:spcAft>
              <a:spcPct val="35000"/>
            </a:spcAft>
            <a:buNone/>
          </a:pPr>
          <a:r>
            <a:rPr lang="en-GB" sz="2200" kern="1200">
              <a:latin typeface="Arial" panose="020B0604020202020204" pitchFamily="34" charset="0"/>
              <a:cs typeface="Arial" panose="020B0604020202020204" pitchFamily="34" charset="0"/>
            </a:rPr>
            <a:t>Upcoming webinars</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rPr>
            <a:t>Consumer Consent - 16 April 2026, sign up </a:t>
          </a:r>
          <a:r>
            <a:rPr lang="en-GB" sz="1700" kern="1200">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r>
            <a:rPr lang="en-GB" sz="1700" kern="1200">
              <a:latin typeface="Arial" panose="020B0604020202020204" pitchFamily="34" charset="0"/>
              <a:cs typeface="Arial" panose="020B0604020202020204" pitchFamily="34" charset="0"/>
            </a:rPr>
            <a:t>.</a:t>
          </a:r>
        </a:p>
        <a:p>
          <a:pPr marL="171450" lvl="1" indent="-171450" algn="l" defTabSz="755650">
            <a:lnSpc>
              <a:spcPct val="90000"/>
            </a:lnSpc>
            <a:spcBef>
              <a:spcPct val="0"/>
            </a:spcBef>
            <a:spcAft>
              <a:spcPct val="15000"/>
            </a:spcAft>
            <a:buChar char="•"/>
          </a:pPr>
          <a:r>
            <a:rPr lang="en-GB" sz="1700" kern="1200">
              <a:latin typeface="Arial" panose="020B0604020202020204" pitchFamily="34" charset="0"/>
              <a:cs typeface="Arial" panose="020B0604020202020204" pitchFamily="34" charset="0"/>
            </a:rPr>
            <a:t>Intro to the REC - 22 April 2026, sign up </a:t>
          </a:r>
          <a:r>
            <a:rPr lang="en-GB" sz="1700" kern="1200">
              <a:solidFill>
                <a:prstClr val="white"/>
              </a:solidFill>
              <a:latin typeface="Arial" panose="020B0604020202020204" pitchFamily="34" charset="0"/>
              <a:ea typeface="+mn-ea"/>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here</a:t>
          </a:r>
          <a:r>
            <a:rPr lang="en-GB" sz="1700" kern="1200">
              <a:latin typeface="Arial" panose="020B0604020202020204" pitchFamily="34" charset="0"/>
              <a:cs typeface="Arial" panose="020B0604020202020204" pitchFamily="34" charset="0"/>
            </a:rPr>
            <a:t>. </a:t>
          </a:r>
        </a:p>
      </dsp:txBody>
      <dsp:txXfrm rot="10800000">
        <a:off x="2124303" y="1255"/>
        <a:ext cx="5839095" cy="1160904"/>
      </dsp:txXfrm>
    </dsp:sp>
    <dsp:sp modelId="{3413A07A-1AEC-413B-A773-1FF7B1FD4E3A}">
      <dsp:nvSpPr>
        <dsp:cNvPr id="0" name=""/>
        <dsp:cNvSpPr/>
      </dsp:nvSpPr>
      <dsp:spPr>
        <a:xfrm>
          <a:off x="1253625" y="1255"/>
          <a:ext cx="1160904" cy="1160904"/>
        </a:xfrm>
        <a:prstGeom prst="ellipse">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98873C-145B-4BEF-8B6D-922D606FC204}">
      <dsp:nvSpPr>
        <dsp:cNvPr id="0" name=""/>
        <dsp:cNvSpPr/>
      </dsp:nvSpPr>
      <dsp:spPr>
        <a:xfrm rot="10800000">
          <a:off x="1834077" y="1508697"/>
          <a:ext cx="6129321" cy="11609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926" tIns="87630" rIns="163576" bIns="87630" numCol="1" spcCol="1270" anchor="t" anchorCtr="0">
          <a:noAutofit/>
        </a:bodyPr>
        <a:lstStyle/>
        <a:p>
          <a:pPr marL="0" lvl="0" indent="0" algn="l" defTabSz="1022350">
            <a:lnSpc>
              <a:spcPct val="90000"/>
            </a:lnSpc>
            <a:spcBef>
              <a:spcPct val="0"/>
            </a:spcBef>
            <a:spcAft>
              <a:spcPct val="35000"/>
            </a:spcAft>
            <a:buNone/>
          </a:pPr>
          <a:r>
            <a:rPr lang="en-GB" sz="2300" kern="1200">
              <a:latin typeface="Arial" panose="020B0604020202020204" pitchFamily="34" charset="0"/>
              <a:cs typeface="Arial" panose="020B0604020202020204" pitchFamily="34" charset="0"/>
            </a:rPr>
            <a:t>Gas MEM Reconciliation</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Datacut from 01 April 2026, must be uploaded to Huddle by 24 April 2026. </a:t>
          </a:r>
        </a:p>
      </dsp:txBody>
      <dsp:txXfrm rot="10800000">
        <a:off x="2124303" y="1508697"/>
        <a:ext cx="5839095" cy="1160904"/>
      </dsp:txXfrm>
    </dsp:sp>
    <dsp:sp modelId="{7FE6A6FA-01CD-4E0C-8DCE-13473EFDA6C8}">
      <dsp:nvSpPr>
        <dsp:cNvPr id="0" name=""/>
        <dsp:cNvSpPr/>
      </dsp:nvSpPr>
      <dsp:spPr>
        <a:xfrm>
          <a:off x="1253625" y="1508697"/>
          <a:ext cx="1160904" cy="1160904"/>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2DEC39-A469-428B-AF69-6916DC3A3A8E}">
      <dsp:nvSpPr>
        <dsp:cNvPr id="0" name=""/>
        <dsp:cNvSpPr/>
      </dsp:nvSpPr>
      <dsp:spPr>
        <a:xfrm rot="10800000">
          <a:off x="1834077" y="3016140"/>
          <a:ext cx="6129321" cy="11609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926" tIns="87630" rIns="163576" bIns="87630" numCol="1" spcCol="1270" anchor="t" anchorCtr="0">
          <a:noAutofit/>
        </a:bodyPr>
        <a:lstStyle/>
        <a:p>
          <a:pPr marL="0" lvl="0" indent="0" algn="l" defTabSz="1022350">
            <a:lnSpc>
              <a:spcPct val="90000"/>
            </a:lnSpc>
            <a:spcBef>
              <a:spcPct val="0"/>
            </a:spcBef>
            <a:spcAft>
              <a:spcPct val="35000"/>
            </a:spcAft>
            <a:buNone/>
          </a:pPr>
          <a:r>
            <a:rPr lang="en-GB" sz="2300" kern="1200">
              <a:latin typeface="Arial" panose="020B0604020202020204" pitchFamily="34" charset="0"/>
              <a:cs typeface="Arial" panose="020B0604020202020204" pitchFamily="34" charset="0"/>
            </a:rPr>
            <a:t>Electricity MEM/DNO Contacts refresh</a:t>
          </a:r>
        </a:p>
        <a:p>
          <a:pPr marL="171450" lvl="1" indent="-171450" algn="l" defTabSz="800100">
            <a:lnSpc>
              <a:spcPct val="90000"/>
            </a:lnSpc>
            <a:spcBef>
              <a:spcPct val="0"/>
            </a:spcBef>
            <a:spcAft>
              <a:spcPct val="15000"/>
            </a:spcAft>
            <a:buChar char="•"/>
          </a:pPr>
          <a:r>
            <a:rPr lang="en-GB" sz="1800" kern="1200">
              <a:latin typeface="Arial" panose="020B0604020202020204" pitchFamily="34" charset="0"/>
              <a:cs typeface="Arial" panose="020B0604020202020204" pitchFamily="34" charset="0"/>
            </a:rPr>
            <a:t>OAMs to reach out this month to verify contacts held within the Metering Hub</a:t>
          </a:r>
        </a:p>
      </dsp:txBody>
      <dsp:txXfrm rot="10800000">
        <a:off x="2124303" y="3016140"/>
        <a:ext cx="5839095" cy="1160904"/>
      </dsp:txXfrm>
    </dsp:sp>
    <dsp:sp modelId="{8B43C754-FB3B-4E29-BBDA-61EF89D80BD0}">
      <dsp:nvSpPr>
        <dsp:cNvPr id="0" name=""/>
        <dsp:cNvSpPr/>
      </dsp:nvSpPr>
      <dsp:spPr>
        <a:xfrm>
          <a:off x="1253625" y="3016140"/>
          <a:ext cx="1160904" cy="1160904"/>
        </a:xfrm>
        <a:prstGeom prst="ellipse">
          <a:avLst/>
        </a:prstGeom>
        <a:blipFill>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01/04/2026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01/04/2026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19.png"/><Relationship Id="rId7" Type="http://schemas.openxmlformats.org/officeDocument/2006/relationships/hyperlink" Target="retailenergycode.co.uk" TargetMode="External"/><Relationship Id="rId2" Type="http://schemas.openxmlformats.org/officeDocument/2006/relationships/image" Target="../media/image20.png"/><Relationship Id="rId1" Type="http://schemas.openxmlformats.org/officeDocument/2006/relationships/slideMaster" Target="../slideMasters/slideMaster10.xml"/><Relationship Id="rId6" Type="http://schemas.openxmlformats.org/officeDocument/2006/relationships/hyperlink" Target="mailto:info@retailenergycode.co.uk" TargetMode="External"/><Relationship Id="rId5" Type="http://schemas.openxmlformats.org/officeDocument/2006/relationships/image" Target="../media/image22.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1.png"/><Relationship Id="rId9" Type="http://schemas.openxmlformats.org/officeDocument/2006/relationships/image" Target="../media/image16.png"/></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6.png"/><Relationship Id="rId7" Type="http://schemas.openxmlformats.org/officeDocument/2006/relationships/hyperlink" Target="mailto:info@retailenergycode.co.uk" TargetMode="External"/><Relationship Id="rId2" Type="http://schemas.openxmlformats.org/officeDocument/2006/relationships/image" Target="../media/image27.png"/><Relationship Id="rId1" Type="http://schemas.openxmlformats.org/officeDocument/2006/relationships/slideMaster" Target="../slideMasters/slideMaster1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9.png"/><Relationship Id="rId9" Type="http://schemas.openxmlformats.org/officeDocument/2006/relationships/hyperlink" Target="https://uk.linkedin.com/company/the-retail-energy-code-company" TargetMode="Externa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30.png"/><Relationship Id="rId7" Type="http://schemas.openxmlformats.org/officeDocument/2006/relationships/hyperlink" Target="mailto:info@retailenergycode.co.uk" TargetMode="External"/><Relationship Id="rId2" Type="http://schemas.openxmlformats.org/officeDocument/2006/relationships/image" Target="../media/image34.png"/><Relationship Id="rId1" Type="http://schemas.openxmlformats.org/officeDocument/2006/relationships/slideMaster" Target="../slideMasters/slideMaster1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33.png"/><Relationship Id="rId9" Type="http://schemas.openxmlformats.org/officeDocument/2006/relationships/hyperlink" Target="https://uk.linkedin.com/company/the-retail-energy-code-company" TargetMode="Externa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01/04/2026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01 April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89877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2968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376694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679740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34894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874976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376332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2640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4988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179989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1473599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17250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15281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30173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28426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0963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38545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5540258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125996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387662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5296827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564599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3"/>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36360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7C617A1-D569-1B73-4BE6-3AF5CC7B09C4}"/>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5B1DE3E5-D7E3-E4FB-7E3C-CA9BC2DE3034}"/>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AE94E83-3951-613A-50D8-58E5ED134924}"/>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E97B6D47-A814-A038-BA1B-40D6BA8684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DFB68EF-0F09-8F6E-D78B-8A052769C7A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16DBCE16-0111-E354-9EDD-773739E49A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59602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28DEB26-E27E-3819-9F73-7550FD564D8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EF64DEB-3318-7B9F-6040-05F48E08873A}"/>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3528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D25C7FFC-B85F-E02A-2467-6BEA4ED2A717}"/>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051CB253-5158-9832-21F3-3EFFD171410A}"/>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6454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5E5CFC34-59EA-2A6A-44CB-824AE3CECBCB}"/>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D4EDF988-F448-34DF-0704-66823CA3DD18}"/>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50313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6B9D7D6-6553-02D6-C5D3-40CAA14F0FED}"/>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4956081F-EE14-CEC5-A8AA-B283798F686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45311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0FD65DA-D2A9-C409-7325-56388736898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F508D00D-12C4-AC09-3A05-FDF5924834FE}"/>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6663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07B3A01-637E-FC22-1907-FE159397C2D8}"/>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FD8D6AF-DA15-F9B6-0FB4-FDA4E2517A5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31764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626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6665240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4" name="TextBox 3">
            <a:extLst>
              <a:ext uri="{FF2B5EF4-FFF2-40B4-BE49-F238E27FC236}">
                <a16:creationId xmlns:a16="http://schemas.microsoft.com/office/drawing/2014/main" id="{48FA6EC8-14B3-AAFA-630E-DF5AA8889E52}"/>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8BC7FB59-7631-6149-4A8B-59C5DEDCAE4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664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51710350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4B27FB62-3B43-D37A-72DE-8D87008DFD9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02AB22AB-A277-3657-231C-433A3EBD30E4}"/>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17791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r>
              <a:rPr lang="en-US"/>
              <a:t>Click icon to add picture</a:t>
            </a:r>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FB659D8A-8706-7F13-E933-F7590320BE5E}"/>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F885F342-A54A-490C-C72A-BEA692A5BF9D}"/>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11245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16252246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r>
              <a:rPr lang="en-US"/>
              <a:t>Click icon to add picture</a:t>
            </a:r>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BD57DF29-5D4E-7849-659A-27EAB67FCC03}"/>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173DC1C-AE80-56AE-A6E6-8BA865374E1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76660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23494690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37904000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8083B47E-67CE-F20A-3570-31F12841F528}"/>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EBA8E532-1A94-12E4-512F-BDB312129A63}"/>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2033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5" name="Picture 4">
            <a:extLst>
              <a:ext uri="{FF2B5EF4-FFF2-40B4-BE49-F238E27FC236}">
                <a16:creationId xmlns:a16="http://schemas.microsoft.com/office/drawing/2014/main" id="{6ADCB38E-EA71-43B4-0CAA-514CB32869AA}"/>
              </a:ext>
            </a:extLst>
          </p:cNvPr>
          <p:cNvPicPr>
            <a:picLocks noChangeAspect="1"/>
          </p:cNvPicPr>
          <p:nvPr userDrawn="1"/>
        </p:nvPicPr>
        <p:blipFill>
          <a:blip r:embed="rId3"/>
          <a:stretch>
            <a:fillRect/>
          </a:stretch>
        </p:blipFill>
        <p:spPr>
          <a:xfrm>
            <a:off x="4039228" y="3929854"/>
            <a:ext cx="304800" cy="304800"/>
          </a:xfrm>
          <a:prstGeom prst="rect">
            <a:avLst/>
          </a:prstGeom>
        </p:spPr>
      </p:pic>
      <p:pic>
        <p:nvPicPr>
          <p:cNvPr id="6" name="Picture 5">
            <a:extLst>
              <a:ext uri="{FF2B5EF4-FFF2-40B4-BE49-F238E27FC236}">
                <a16:creationId xmlns:a16="http://schemas.microsoft.com/office/drawing/2014/main" id="{401B4718-30A6-9322-52EC-A20B8B7E6913}"/>
              </a:ext>
            </a:extLst>
          </p:cNvPr>
          <p:cNvPicPr>
            <a:picLocks noChangeAspect="1"/>
          </p:cNvPicPr>
          <p:nvPr userDrawn="1"/>
        </p:nvPicPr>
        <p:blipFill>
          <a:blip r:embed="rId4"/>
          <a:stretch>
            <a:fillRect/>
          </a:stretch>
        </p:blipFill>
        <p:spPr>
          <a:xfrm>
            <a:off x="805697" y="4509153"/>
            <a:ext cx="304800" cy="304800"/>
          </a:xfrm>
          <a:prstGeom prst="rect">
            <a:avLst/>
          </a:prstGeom>
        </p:spPr>
      </p:pic>
      <p:pic>
        <p:nvPicPr>
          <p:cNvPr id="7" name="Picture 6">
            <a:extLst>
              <a:ext uri="{FF2B5EF4-FFF2-40B4-BE49-F238E27FC236}">
                <a16:creationId xmlns:a16="http://schemas.microsoft.com/office/drawing/2014/main" id="{BF22033F-C3DC-8339-186D-D688F39F30EF}"/>
              </a:ext>
            </a:extLst>
          </p:cNvPr>
          <p:cNvPicPr>
            <a:picLocks noChangeAspect="1"/>
          </p:cNvPicPr>
          <p:nvPr userDrawn="1"/>
        </p:nvPicPr>
        <p:blipFill>
          <a:blip r:embed="rId5"/>
          <a:stretch>
            <a:fillRect/>
          </a:stretch>
        </p:blipFill>
        <p:spPr>
          <a:xfrm>
            <a:off x="805697" y="3932106"/>
            <a:ext cx="304800" cy="304800"/>
          </a:xfrm>
          <a:prstGeom prst="rect">
            <a:avLst/>
          </a:prstGeom>
        </p:spPr>
      </p:pic>
      <p:sp>
        <p:nvSpPr>
          <p:cNvPr id="8" name="TextBox 7">
            <a:hlinkClick r:id="rId6"/>
            <a:extLst>
              <a:ext uri="{FF2B5EF4-FFF2-40B4-BE49-F238E27FC236}">
                <a16:creationId xmlns:a16="http://schemas.microsoft.com/office/drawing/2014/main" id="{B163C51B-11C3-E086-11ED-9664CCA8CFC0}"/>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6">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9" name="TextBox 8">
            <a:hlinkClick r:id="rId7"/>
            <a:extLst>
              <a:ext uri="{FF2B5EF4-FFF2-40B4-BE49-F238E27FC236}">
                <a16:creationId xmlns:a16="http://schemas.microsoft.com/office/drawing/2014/main" id="{99846B1A-D4D7-24D2-3028-58D4AF8F62CF}"/>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0" name="TextBox 9">
            <a:hlinkClick r:id="rId8"/>
            <a:extLst>
              <a:ext uri="{FF2B5EF4-FFF2-40B4-BE49-F238E27FC236}">
                <a16:creationId xmlns:a16="http://schemas.microsoft.com/office/drawing/2014/main" id="{9BF5648D-5E83-EA1C-2116-1B3A62B91A4C}"/>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8">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9"/>
          <a:stretch>
            <a:fillRect/>
          </a:stretch>
        </p:blipFill>
        <p:spPr>
          <a:xfrm>
            <a:off x="9343942" y="4999206"/>
            <a:ext cx="2042361" cy="354776"/>
          </a:xfrm>
          <a:prstGeom prst="rect">
            <a:avLst/>
          </a:prstGeom>
        </p:spPr>
      </p:pic>
      <p:sp>
        <p:nvSpPr>
          <p:cNvPr id="12" name="TextBox 11">
            <a:hlinkClick r:id="rId8"/>
            <a:extLst>
              <a:ext uri="{FF2B5EF4-FFF2-40B4-BE49-F238E27FC236}">
                <a16:creationId xmlns:a16="http://schemas.microsoft.com/office/drawing/2014/main" id="{86DAF2E0-1686-ED85-42AA-030368B445F1}"/>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 2025</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bg1">
                    <a:alpha val="40000"/>
                  </a:schemeClr>
                </a:solidFill>
                <a:effectLst/>
                <a:latin typeface="Figtree" pitchFamily="2" charset="0"/>
                <a:ea typeface="Arial"/>
                <a:cs typeface="Arial"/>
                <a:sym typeface="Arial"/>
              </a:rPr>
            </a:br>
            <a:endParaRPr lang="en-US" sz="1000" b="0" i="0" u="none" strike="noStrike" cap="none" spc="30" baseline="0">
              <a:solidFill>
                <a:schemeClr val="bg1">
                  <a:alpha val="40000"/>
                </a:schemeClr>
              </a:solidFill>
              <a:effectLst/>
              <a:latin typeface="Figtree" pitchFamily="2" charset="0"/>
              <a:ea typeface="Arial"/>
              <a:cs typeface="Arial"/>
              <a:sym typeface="Arial"/>
            </a:endParaRPr>
          </a:p>
          <a:p>
            <a:r>
              <a:rPr lang="en-US" sz="1000" b="0" i="0" u="none" strike="noStrike" cap="none" spc="30" baseline="0">
                <a:solidFill>
                  <a:schemeClr val="bg1">
                    <a:alpha val="40000"/>
                  </a:schemeClr>
                </a:solidFill>
                <a:effectLst/>
                <a:latin typeface="Figtree" pitchFamily="2" charset="0"/>
                <a:ea typeface="Arial"/>
                <a:cs typeface="Arial"/>
                <a:sym typeface="Arial"/>
              </a:rPr>
              <a:t> </a:t>
            </a:r>
            <a:endParaRPr lang="en-US" sz="1000" spc="30" baseline="0">
              <a:solidFill>
                <a:schemeClr val="bg1">
                  <a:alpha val="40000"/>
                </a:schemeClr>
              </a:solidFill>
              <a:latin typeface="Figtree" pitchFamily="2" charset="0"/>
            </a:endParaRPr>
          </a:p>
        </p:txBody>
      </p:sp>
      <p:pic>
        <p:nvPicPr>
          <p:cNvPr id="2" name="Picture 1">
            <a:extLst>
              <a:ext uri="{FF2B5EF4-FFF2-40B4-BE49-F238E27FC236}">
                <a16:creationId xmlns:a16="http://schemas.microsoft.com/office/drawing/2014/main" id="{CD0F51ED-A1E4-D601-F59F-5937671C8E02}"/>
              </a:ext>
            </a:extLst>
          </p:cNvPr>
          <p:cNvPicPr>
            <a:picLocks noChangeAspect="1"/>
          </p:cNvPicPr>
          <p:nvPr userDrawn="1"/>
        </p:nvPicPr>
        <p:blipFill>
          <a:blip r:embed="rId3"/>
          <a:stretch>
            <a:fillRect/>
          </a:stretch>
        </p:blipFill>
        <p:spPr>
          <a:xfrm>
            <a:off x="4039228" y="4491462"/>
            <a:ext cx="304800" cy="304800"/>
          </a:xfrm>
          <a:prstGeom prst="rect">
            <a:avLst/>
          </a:prstGeom>
        </p:spPr>
      </p:pic>
      <p:sp>
        <p:nvSpPr>
          <p:cNvPr id="13" name="TextBox 12">
            <a:hlinkClick r:id="rId8"/>
            <a:extLst>
              <a:ext uri="{FF2B5EF4-FFF2-40B4-BE49-F238E27FC236}">
                <a16:creationId xmlns:a16="http://schemas.microsoft.com/office/drawing/2014/main" id="{80365525-BA73-9B0B-A7D1-D09B60DF5EA6}"/>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4217628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BDE6FECA-654D-568A-2AF9-F1040805275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6A26A49-1C98-FB99-F0E0-6E489423981B}"/>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29284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2DCD44F-CDE6-17AA-CB4F-FE8C64AAEC2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A74CB1B0-4420-286D-0221-B2335EF5D1B6}"/>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66926F6-4343-929C-F341-0DE8EF86E126}"/>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B9DA3FAE-94E2-8296-4603-CC6B4F696E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689C76-2A64-BDAA-9570-DE07E510B5D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2AA1FCC5-0BFD-7C2E-0EE5-1553C542DDD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12841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6CAA5522-E715-CE39-4771-FB24DE368DD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B29D2D12-8579-C12C-F215-1CDFB0A0072D}"/>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64829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260A0D79-9675-0CF7-E872-00FF1052EDFA}"/>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4D917E-472A-0469-FD63-7FACB00493F5}"/>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67360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2AF880D4-7C98-9B2F-5609-D36A5149AA0F}"/>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2469883-96BE-7D3A-E137-C15A0C565B92}"/>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2370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36DFD62-006A-FDAE-D16A-522213DA12A3}"/>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4A6080C-A682-D208-8E43-A634A91845D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746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14D4F74-D5D4-CB39-94B5-2A9EC975B4C5}"/>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853849-4847-157D-D9FB-843A753283D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2755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94B89E0-8EBF-4D62-BDCF-8C392A3D909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9D3BF0A-A980-73EB-3518-F574202840D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5032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414CD143-6EE5-5192-645B-21CF132B8A21}"/>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47B2402-2E2E-789C-6B7A-751953808547}"/>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3676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6317191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4B5D4722-B2A2-CC76-3505-EE96B9C02B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D1EE30F9-518B-4D2B-039C-EF16B788686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134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3039689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6028F175-BA4A-A72F-1C56-D84C0BE7BB1B}"/>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D18A5016-6AB3-60F7-077F-68B2D23A0236}"/>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397098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EE16C5AC-331A-F68B-1601-8A97328D89E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24C7A84D-E6F7-FA30-E61B-075360BE0E72}"/>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4257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15523093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0C202B9E-ED57-8734-7726-E029B55ADA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147D9996-5CF8-E64D-0D8D-4071844F7CC9}"/>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38424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381324116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281082153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1D814F28-ADF0-6CE5-2F7A-A77B7E71BCA2}"/>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4AAF0DE0-11E9-1E7D-DEB9-A5DC951E19DB}"/>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543968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3"/>
          <a:stretch>
            <a:fillRect/>
          </a:stretch>
        </p:blipFill>
        <p:spPr>
          <a:xfrm>
            <a:off x="9343942" y="4999206"/>
            <a:ext cx="2042361" cy="354776"/>
          </a:xfrm>
          <a:prstGeom prst="rect">
            <a:avLst/>
          </a:prstGeom>
        </p:spPr>
      </p:pic>
      <p:pic>
        <p:nvPicPr>
          <p:cNvPr id="2" name="Picture 1">
            <a:extLst>
              <a:ext uri="{FF2B5EF4-FFF2-40B4-BE49-F238E27FC236}">
                <a16:creationId xmlns:a16="http://schemas.microsoft.com/office/drawing/2014/main" id="{70EC6A8E-A32B-B7D7-3B74-954E255BD7C7}"/>
              </a:ext>
            </a:extLst>
          </p:cNvPr>
          <p:cNvPicPr>
            <a:picLocks noChangeAspect="1"/>
          </p:cNvPicPr>
          <p:nvPr userDrawn="1"/>
        </p:nvPicPr>
        <p:blipFill>
          <a:blip r:embed="rId4"/>
          <a:stretch>
            <a:fill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35F9C8BD-99FA-2D98-5933-5BD4C2059012}"/>
              </a:ext>
            </a:extLst>
          </p:cNvPr>
          <p:cNvPicPr>
            <a:picLocks noChangeAspect="1"/>
          </p:cNvPicPr>
          <p:nvPr userDrawn="1"/>
        </p:nvPicPr>
        <p:blipFill>
          <a:blip r:embed="rId5"/>
          <a:stretch>
            <a:fill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C940FB54-B960-57E3-9B88-C33BE11AB2D1}"/>
              </a:ext>
            </a:extLst>
          </p:cNvPr>
          <p:cNvPicPr>
            <a:picLocks noChangeAspect="1"/>
          </p:cNvPicPr>
          <p:nvPr userDrawn="1"/>
        </p:nvPicPr>
        <p:blipFill>
          <a:blip r:embed="rId6"/>
          <a:stretch>
            <a:fill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12AD7AAE-72CB-C068-072C-9603ECBE880A}"/>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16" name="TextBox 15">
            <a:hlinkClick r:id="rId8"/>
            <a:extLst>
              <a:ext uri="{FF2B5EF4-FFF2-40B4-BE49-F238E27FC236}">
                <a16:creationId xmlns:a16="http://schemas.microsoft.com/office/drawing/2014/main" id="{1D45F91B-C52F-DB1B-7641-604E9F17246E}"/>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7" name="TextBox 16">
            <a:hlinkClick r:id="rId9"/>
            <a:extLst>
              <a:ext uri="{FF2B5EF4-FFF2-40B4-BE49-F238E27FC236}">
                <a16:creationId xmlns:a16="http://schemas.microsoft.com/office/drawing/2014/main" id="{6D6C6DFD-5966-3FDF-6580-AB314113BC6F}"/>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sp>
        <p:nvSpPr>
          <p:cNvPr id="18" name="TextBox 17">
            <a:hlinkClick r:id="rId9"/>
            <a:extLst>
              <a:ext uri="{FF2B5EF4-FFF2-40B4-BE49-F238E27FC236}">
                <a16:creationId xmlns:a16="http://schemas.microsoft.com/office/drawing/2014/main" id="{292A670D-A4AB-FEDB-E5EE-CCC5C9E2689B}"/>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 2025</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bg1">
                    <a:alpha val="40000"/>
                  </a:schemeClr>
                </a:solidFill>
                <a:effectLst/>
                <a:latin typeface="Figtree" pitchFamily="2" charset="0"/>
                <a:ea typeface="Arial"/>
                <a:cs typeface="Arial"/>
                <a:sym typeface="Arial"/>
              </a:rPr>
              <a:t>RECCo</a:t>
            </a:r>
            <a:r>
              <a:rPr lang="en-US" sz="1000" b="0" i="0" u="none" strike="noStrike" cap="none" spc="30" baseline="0">
                <a:solidFill>
                  <a:schemeClr val="bg1">
                    <a:alpha val="40000"/>
                  </a:schemeClr>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bg1">
                    <a:alpha val="40000"/>
                  </a:schemeClr>
                </a:solidFill>
                <a:effectLst/>
                <a:latin typeface="Figtree" pitchFamily="2" charset="0"/>
                <a:ea typeface="Arial"/>
                <a:cs typeface="Arial"/>
                <a:sym typeface="Arial"/>
              </a:rPr>
            </a:br>
            <a:endParaRPr lang="en-US" sz="1000" b="0" i="0" u="none" strike="noStrike" cap="none" spc="30" baseline="0">
              <a:solidFill>
                <a:schemeClr val="bg1">
                  <a:alpha val="40000"/>
                </a:schemeClr>
              </a:solidFill>
              <a:effectLst/>
              <a:latin typeface="Figtree" pitchFamily="2" charset="0"/>
              <a:ea typeface="Arial"/>
              <a:cs typeface="Arial"/>
              <a:sym typeface="Arial"/>
            </a:endParaRPr>
          </a:p>
          <a:p>
            <a:r>
              <a:rPr lang="en-US" sz="1000" b="0" i="0" u="none" strike="noStrike" cap="none" spc="30" baseline="0">
                <a:solidFill>
                  <a:schemeClr val="bg1">
                    <a:alpha val="40000"/>
                  </a:schemeClr>
                </a:solidFill>
                <a:effectLst/>
                <a:latin typeface="Figtree" pitchFamily="2" charset="0"/>
                <a:ea typeface="Arial"/>
                <a:cs typeface="Arial"/>
                <a:sym typeface="Arial"/>
              </a:rPr>
              <a:t> </a:t>
            </a:r>
            <a:endParaRPr lang="en-US" sz="1000" spc="30" baseline="0">
              <a:solidFill>
                <a:schemeClr val="bg1">
                  <a:alpha val="40000"/>
                </a:schemeClr>
              </a:solidFill>
              <a:latin typeface="Figtree" pitchFamily="2" charset="0"/>
            </a:endParaRPr>
          </a:p>
        </p:txBody>
      </p:sp>
      <p:pic>
        <p:nvPicPr>
          <p:cNvPr id="19" name="Picture 18">
            <a:extLst>
              <a:ext uri="{FF2B5EF4-FFF2-40B4-BE49-F238E27FC236}">
                <a16:creationId xmlns:a16="http://schemas.microsoft.com/office/drawing/2014/main" id="{059A9630-CE18-E9F9-78D3-E3BA546D150A}"/>
              </a:ext>
            </a:extLst>
          </p:cNvPr>
          <p:cNvPicPr>
            <a:picLocks noChangeAspect="1"/>
          </p:cNvPicPr>
          <p:nvPr userDrawn="1"/>
        </p:nvPicPr>
        <p:blipFill>
          <a:blip r:embed="rId4"/>
          <a:stretch>
            <a:fill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18A1B29B-8057-29AB-6A28-81344BA17C8A}"/>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18794768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82B458B1-42FC-1E9A-B25B-0AF167D8F70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76828184-A65E-2F59-6832-63E161C510B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1308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tx2"/>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B8A996A-B31A-AA1D-FD68-55145454ED5D}"/>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C7A59F56-2F24-797A-1B3B-13550D1A7D5F}"/>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59C12D2-6B45-7918-5246-A10BC8CFF631}"/>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0E48CC4D-D9A4-A8C1-D406-B8872C3B30E6}"/>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62F8EF3-F53F-5D30-4DE9-83B652C1F43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9FF31108-BD0D-5449-A9AA-04B50C6335EE}"/>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64675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139DE97D-AC06-39D1-7DA3-B1F288279D7B}"/>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31A071D-7897-CE4A-39FE-1F113CFE93B2}"/>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40277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a:solidFill>
            <a:srgbClr val="2D32C7"/>
          </a:solidFill>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a:extLst>
              <a:ext uri="{FF2B5EF4-FFF2-40B4-BE49-F238E27FC236}">
                <a16:creationId xmlns:a16="http://schemas.microsoft.com/office/drawing/2014/main" id="{6A9EE66D-B7F4-F6C8-4DBF-B94D653341D7}"/>
              </a:ext>
            </a:extLst>
          </p:cNvPr>
          <p:cNvPicPr>
            <a:picLocks noChangeAspect="1"/>
          </p:cNvPicPr>
          <p:nvPr userDrawn="1"/>
        </p:nvPicPr>
        <p:blipFill>
          <a:blip r:embed="rId2"/>
          <a:srcRect/>
          <a:stretch/>
        </p:blipFill>
        <p:spPr>
          <a:xfrm>
            <a:off x="908302" y="6426178"/>
            <a:ext cx="1514055" cy="263005"/>
          </a:xfrm>
          <a:prstGeom prst="rect">
            <a:avLst/>
          </a:prstGeom>
        </p:spPr>
      </p:pic>
      <p:sp>
        <p:nvSpPr>
          <p:cNvPr id="2" name="TextBox 1">
            <a:extLst>
              <a:ext uri="{FF2B5EF4-FFF2-40B4-BE49-F238E27FC236}">
                <a16:creationId xmlns:a16="http://schemas.microsoft.com/office/drawing/2014/main" id="{C196F9AE-6CB3-5D40-FCED-892CAFE9DD83}"/>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83FBD3D4-E1D9-74FD-4651-2F8D4899F64B}"/>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933448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0FDA709-9EC7-E8B2-93B5-2238D7C3D539}"/>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ACEE85D-6321-E22D-99A4-22A8B4454ECD}"/>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80800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A187BE3-6861-8E29-F0E5-9A95F2A823FA}"/>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FD9C18A-4B84-71B0-40D8-CA7438320B7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44714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0388D5F-0CC2-B128-B03E-80492E59C1F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14451C85-7707-7A6F-5391-7F4767A804DA}"/>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8623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AA854C81-C3E7-1B12-9AC5-FD61003E5736}"/>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B8736C2-50D2-EE1F-A8AF-8EFA2BB4BD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021164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E14A287-7DED-B263-F205-40ED0CCBA6B2}"/>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5BC07E06-F78E-E693-2D3E-3632EF881EB6}"/>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4423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393344892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016E1A2D-76D0-5F48-8DAC-16C8C71EA2C3}"/>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2CD00F38-C78D-23BF-7A7C-2B97899D50E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39667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8685693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tx2"/>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tx2"/>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294072A6-928F-34CA-9E3D-5F0B7993B484}"/>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36C82F82-2C41-4D6D-2BCC-EDFB6E8358DB}"/>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52189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tx2"/>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tx2"/>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tx2"/>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46E8D494-8202-9B65-C1F5-413292BFD01F}"/>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7B8947A6-1DE5-5126-5A43-3ED06CEEB58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62537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22940681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tx2"/>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tx2"/>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tx2"/>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81201908-50E6-D23B-117A-3534D6284432}"/>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0F0D514-0ADA-AA79-F2CB-5818D3EDD90E}"/>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6377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150896505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12678794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rc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8 here</a:t>
            </a:r>
          </a:p>
        </p:txBody>
      </p:sp>
      <p:pic>
        <p:nvPicPr>
          <p:cNvPr id="2" name="Picture 1">
            <a:extLst>
              <a:ext uri="{FF2B5EF4-FFF2-40B4-BE49-F238E27FC236}">
                <a16:creationId xmlns:a16="http://schemas.microsoft.com/office/drawing/2014/main" id="{B1E79EA3-6212-3D45-9AA6-2A78BB1CD696}"/>
              </a:ext>
            </a:extLst>
          </p:cNvPr>
          <p:cNvPicPr>
            <a:picLocks noChangeAspect="1"/>
          </p:cNvPicPr>
          <p:nvPr userDrawn="1"/>
        </p:nvPicPr>
        <p:blipFill>
          <a:blip r:embed="rId3"/>
          <a:srcRect/>
          <a:stretch/>
        </p:blipFill>
        <p:spPr>
          <a:xfrm>
            <a:off x="774326" y="5981118"/>
            <a:ext cx="192638" cy="192638"/>
          </a:xfrm>
          <a:prstGeom prst="rect">
            <a:avLst/>
          </a:prstGeom>
        </p:spPr>
      </p:pic>
      <p:pic>
        <p:nvPicPr>
          <p:cNvPr id="36" name="Picture 35">
            <a:extLst>
              <a:ext uri="{FF2B5EF4-FFF2-40B4-BE49-F238E27FC236}">
                <a16:creationId xmlns:a16="http://schemas.microsoft.com/office/drawing/2014/main" id="{34E9A8FF-1396-1A6C-39A9-A006F222F1F2}"/>
              </a:ext>
            </a:extLst>
          </p:cNvPr>
          <p:cNvPicPr>
            <a:picLocks noChangeAspect="1"/>
          </p:cNvPicPr>
          <p:nvPr userDrawn="1"/>
        </p:nvPicPr>
        <p:blipFill>
          <a:blip r:embed="rId3"/>
          <a:srcRect/>
          <a:stretch/>
        </p:blipFill>
        <p:spPr>
          <a:xfrm>
            <a:off x="3225786" y="3821763"/>
            <a:ext cx="192638" cy="192638"/>
          </a:xfrm>
          <a:prstGeom prst="rect">
            <a:avLst/>
          </a:prstGeom>
        </p:spPr>
      </p:pic>
      <p:pic>
        <p:nvPicPr>
          <p:cNvPr id="37" name="Picture 36">
            <a:extLst>
              <a:ext uri="{FF2B5EF4-FFF2-40B4-BE49-F238E27FC236}">
                <a16:creationId xmlns:a16="http://schemas.microsoft.com/office/drawing/2014/main" id="{68651AAE-C445-1C7E-396A-C1EABD59E825}"/>
              </a:ext>
            </a:extLst>
          </p:cNvPr>
          <p:cNvPicPr>
            <a:picLocks noChangeAspect="1"/>
          </p:cNvPicPr>
          <p:nvPr userDrawn="1"/>
        </p:nvPicPr>
        <p:blipFill>
          <a:blip r:embed="rId3"/>
          <a:srcRect/>
          <a:stretch/>
        </p:blipFill>
        <p:spPr>
          <a:xfrm>
            <a:off x="3172112" y="5981118"/>
            <a:ext cx="192638" cy="192638"/>
          </a:xfrm>
          <a:prstGeom prst="rect">
            <a:avLst/>
          </a:prstGeom>
        </p:spPr>
      </p:pic>
      <p:pic>
        <p:nvPicPr>
          <p:cNvPr id="38" name="Picture 37">
            <a:extLst>
              <a:ext uri="{FF2B5EF4-FFF2-40B4-BE49-F238E27FC236}">
                <a16:creationId xmlns:a16="http://schemas.microsoft.com/office/drawing/2014/main" id="{AE7C1606-6008-E474-31C2-C381879FCA87}"/>
              </a:ext>
            </a:extLst>
          </p:cNvPr>
          <p:cNvPicPr>
            <a:picLocks noChangeAspect="1"/>
          </p:cNvPicPr>
          <p:nvPr userDrawn="1"/>
        </p:nvPicPr>
        <p:blipFill>
          <a:blip r:embed="rId3"/>
          <a:srcRect/>
          <a:stretch/>
        </p:blipFill>
        <p:spPr>
          <a:xfrm>
            <a:off x="5703253" y="3830088"/>
            <a:ext cx="192638" cy="192638"/>
          </a:xfrm>
          <a:prstGeom prst="rect">
            <a:avLst/>
          </a:prstGeom>
        </p:spPr>
      </p:pic>
      <p:pic>
        <p:nvPicPr>
          <p:cNvPr id="39" name="Picture 38">
            <a:extLst>
              <a:ext uri="{FF2B5EF4-FFF2-40B4-BE49-F238E27FC236}">
                <a16:creationId xmlns:a16="http://schemas.microsoft.com/office/drawing/2014/main" id="{83A988ED-BE35-DEF7-2078-5E2D7F3B856E}"/>
              </a:ext>
            </a:extLst>
          </p:cNvPr>
          <p:cNvPicPr>
            <a:picLocks noChangeAspect="1"/>
          </p:cNvPicPr>
          <p:nvPr userDrawn="1"/>
        </p:nvPicPr>
        <p:blipFill>
          <a:blip r:embed="rId3"/>
          <a:srcRect/>
          <a:stretch/>
        </p:blipFill>
        <p:spPr>
          <a:xfrm>
            <a:off x="5649579" y="5989443"/>
            <a:ext cx="192638" cy="192638"/>
          </a:xfrm>
          <a:prstGeom prst="rect">
            <a:avLst/>
          </a:prstGeom>
        </p:spPr>
      </p:pic>
      <p:pic>
        <p:nvPicPr>
          <p:cNvPr id="40" name="Picture 39">
            <a:extLst>
              <a:ext uri="{FF2B5EF4-FFF2-40B4-BE49-F238E27FC236}">
                <a16:creationId xmlns:a16="http://schemas.microsoft.com/office/drawing/2014/main" id="{9EFFA4B8-C164-0517-443F-29B1765E324E}"/>
              </a:ext>
            </a:extLst>
          </p:cNvPr>
          <p:cNvPicPr>
            <a:picLocks noChangeAspect="1"/>
          </p:cNvPicPr>
          <p:nvPr userDrawn="1"/>
        </p:nvPicPr>
        <p:blipFill>
          <a:blip r:embed="rId3"/>
          <a:srcRect/>
          <a:stretch/>
        </p:blipFill>
        <p:spPr>
          <a:xfrm>
            <a:off x="8180720" y="3830088"/>
            <a:ext cx="192638" cy="192638"/>
          </a:xfrm>
          <a:prstGeom prst="rect">
            <a:avLst/>
          </a:prstGeom>
        </p:spPr>
      </p:pic>
      <p:pic>
        <p:nvPicPr>
          <p:cNvPr id="41" name="Picture 40">
            <a:extLst>
              <a:ext uri="{FF2B5EF4-FFF2-40B4-BE49-F238E27FC236}">
                <a16:creationId xmlns:a16="http://schemas.microsoft.com/office/drawing/2014/main" id="{BB564C4A-DC0C-9EDF-17EE-7291AD648730}"/>
              </a:ext>
            </a:extLst>
          </p:cNvPr>
          <p:cNvPicPr>
            <a:picLocks noChangeAspect="1"/>
          </p:cNvPicPr>
          <p:nvPr userDrawn="1"/>
        </p:nvPicPr>
        <p:blipFill>
          <a:blip r:embed="rId3"/>
          <a:srcRect/>
          <a:stretch/>
        </p:blipFill>
        <p:spPr>
          <a:xfrm>
            <a:off x="8127046" y="5989443"/>
            <a:ext cx="192638" cy="192638"/>
          </a:xfrm>
          <a:prstGeom prst="rect">
            <a:avLst/>
          </a:prstGeom>
        </p:spPr>
      </p:pic>
      <p:sp>
        <p:nvSpPr>
          <p:cNvPr id="8" name="TextBox 7">
            <a:extLst>
              <a:ext uri="{FF2B5EF4-FFF2-40B4-BE49-F238E27FC236}">
                <a16:creationId xmlns:a16="http://schemas.microsoft.com/office/drawing/2014/main" id="{7310A6CB-9448-B456-2D9A-E9F0AAE92A64}"/>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10" name="Triangle 9">
            <a:extLst>
              <a:ext uri="{FF2B5EF4-FFF2-40B4-BE49-F238E27FC236}">
                <a16:creationId xmlns:a16="http://schemas.microsoft.com/office/drawing/2014/main" id="{0058E16E-74BD-A617-FFD1-04916DF5FA56}"/>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59236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Add body text here</a:t>
            </a:r>
          </a:p>
        </p:txBody>
      </p:sp>
      <p:pic>
        <p:nvPicPr>
          <p:cNvPr id="11" name="Picture 10">
            <a:extLst>
              <a:ext uri="{FF2B5EF4-FFF2-40B4-BE49-F238E27FC236}">
                <a16:creationId xmlns:a16="http://schemas.microsoft.com/office/drawing/2014/main" id="{CA3EAF34-263E-9022-0AE6-E4EA555556A3}"/>
              </a:ext>
            </a:extLst>
          </p:cNvPr>
          <p:cNvPicPr>
            <a:picLocks noChangeAspect="1"/>
          </p:cNvPicPr>
          <p:nvPr userDrawn="1"/>
        </p:nvPicPr>
        <p:blipFill>
          <a:blip r:embed="rId3"/>
          <a:srcRect/>
          <a:stretch/>
        </p:blipFill>
        <p:spPr>
          <a:xfrm>
            <a:off x="9343943" y="4999206"/>
            <a:ext cx="2042359" cy="354776"/>
          </a:xfrm>
          <a:prstGeom prst="rect">
            <a:avLst/>
          </a:prstGeom>
        </p:spPr>
      </p:pic>
      <p:pic>
        <p:nvPicPr>
          <p:cNvPr id="2" name="Picture 1">
            <a:extLst>
              <a:ext uri="{FF2B5EF4-FFF2-40B4-BE49-F238E27FC236}">
                <a16:creationId xmlns:a16="http://schemas.microsoft.com/office/drawing/2014/main" id="{91BA342C-FD39-09BE-3AE4-CE3326696E40}"/>
              </a:ext>
            </a:extLst>
          </p:cNvPr>
          <p:cNvPicPr>
            <a:picLocks noChangeAspect="1"/>
          </p:cNvPicPr>
          <p:nvPr userDrawn="1"/>
        </p:nvPicPr>
        <p:blipFill>
          <a:blip r:embed="rId4"/>
          <a:src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E8E36067-D78A-8075-3D15-E595A954CA87}"/>
              </a:ext>
            </a:extLst>
          </p:cNvPr>
          <p:cNvPicPr>
            <a:picLocks noChangeAspect="1"/>
          </p:cNvPicPr>
          <p:nvPr userDrawn="1"/>
        </p:nvPicPr>
        <p:blipFill>
          <a:blip r:embed="rId5"/>
          <a:src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B5CBED87-E5B3-47C2-A857-EE851289DC10}"/>
              </a:ext>
            </a:extLst>
          </p:cNvPr>
          <p:cNvPicPr>
            <a:picLocks noChangeAspect="1"/>
          </p:cNvPicPr>
          <p:nvPr userDrawn="1"/>
        </p:nvPicPr>
        <p:blipFill>
          <a:blip r:embed="rId6"/>
          <a:src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E851C6CB-7AEE-78BE-6592-DA4B962B057C}"/>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tx2"/>
              </a:solidFill>
              <a:latin typeface="Figtree" pitchFamily="2" charset="0"/>
            </a:endParaRPr>
          </a:p>
        </p:txBody>
      </p:sp>
      <p:sp>
        <p:nvSpPr>
          <p:cNvPr id="16" name="TextBox 15">
            <a:hlinkClick r:id="rId8"/>
            <a:extLst>
              <a:ext uri="{FF2B5EF4-FFF2-40B4-BE49-F238E27FC236}">
                <a16:creationId xmlns:a16="http://schemas.microsoft.com/office/drawing/2014/main" id="{CDD05653-2ACD-EB95-FFE8-28FB9BCD9390}"/>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tx2"/>
              </a:solidFill>
              <a:latin typeface="Figtree" pitchFamily="2" charset="0"/>
            </a:endParaRPr>
          </a:p>
        </p:txBody>
      </p:sp>
      <p:sp>
        <p:nvSpPr>
          <p:cNvPr id="17" name="TextBox 16">
            <a:hlinkClick r:id="rId9"/>
            <a:extLst>
              <a:ext uri="{FF2B5EF4-FFF2-40B4-BE49-F238E27FC236}">
                <a16:creationId xmlns:a16="http://schemas.microsoft.com/office/drawing/2014/main" id="{82CD69C2-9685-83C0-A665-BE9774F4AFC6}"/>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tx2"/>
              </a:solidFill>
              <a:latin typeface="Figtree" pitchFamily="2" charset="0"/>
            </a:endParaRPr>
          </a:p>
        </p:txBody>
      </p:sp>
      <p:sp>
        <p:nvSpPr>
          <p:cNvPr id="18" name="TextBox 17">
            <a:hlinkClick r:id="rId9"/>
            <a:extLst>
              <a:ext uri="{FF2B5EF4-FFF2-40B4-BE49-F238E27FC236}">
                <a16:creationId xmlns:a16="http://schemas.microsoft.com/office/drawing/2014/main" id="{591736D8-EFFA-411E-3EB8-F5193C915884}"/>
              </a:ext>
            </a:extLst>
          </p:cNvPr>
          <p:cNvSpPr txBox="1"/>
          <p:nvPr userDrawn="1"/>
        </p:nvSpPr>
        <p:spPr>
          <a:xfrm>
            <a:off x="805697" y="5796170"/>
            <a:ext cx="10580606" cy="1015663"/>
          </a:xfrm>
          <a:prstGeom prst="rect">
            <a:avLst/>
          </a:prstGeom>
          <a:noFill/>
        </p:spPr>
        <p:txBody>
          <a:bodyPr wrap="square" rtlCol="0" anchor="ctr">
            <a:spAutoFit/>
          </a:bodyPr>
          <a:lstStyle/>
          <a:p>
            <a:r>
              <a:rPr lang="en-US" sz="1000" b="0" i="0" u="none" strike="noStrike" cap="none" spc="30" baseline="0">
                <a:solidFill>
                  <a:schemeClr val="tx2"/>
                </a:solidFill>
                <a:effectLst/>
                <a:latin typeface="Figtree" pitchFamily="2" charset="0"/>
                <a:ea typeface="Arial"/>
                <a:cs typeface="Arial"/>
                <a:sym typeface="Arial"/>
              </a:rPr>
              <a:t>Retail Energy Code Company © 2025</a:t>
            </a:r>
          </a:p>
          <a:p>
            <a:r>
              <a:rPr lang="en-US" sz="1000" b="0" i="0" u="none" strike="noStrike" cap="none" spc="30" baseline="0">
                <a:solidFill>
                  <a:schemeClr val="tx2"/>
                </a:solidFill>
                <a:effectLst/>
                <a:latin typeface="Figtree" pitchFamily="2" charset="0"/>
                <a:ea typeface="Arial"/>
                <a:cs typeface="Arial"/>
                <a:sym typeface="Arial"/>
              </a:rPr>
              <a:t> </a:t>
            </a:r>
          </a:p>
          <a:p>
            <a:r>
              <a:rPr lang="en-US" sz="1000" b="0" i="0" u="none" strike="noStrike" cap="none" spc="30" baseline="0">
                <a:solidFill>
                  <a:schemeClr val="tx2"/>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tx2"/>
                </a:solidFill>
                <a:effectLst/>
                <a:latin typeface="Figtree" pitchFamily="2" charset="0"/>
                <a:ea typeface="Arial"/>
                <a:cs typeface="Arial"/>
                <a:sym typeface="Arial"/>
              </a:rPr>
              <a:t>RECCo</a:t>
            </a:r>
            <a:r>
              <a:rPr lang="en-US" sz="1000" b="0" i="0" u="none" strike="noStrike" cap="none" spc="30" baseline="0">
                <a:solidFill>
                  <a:schemeClr val="tx2"/>
                </a:solidFill>
                <a:effectLst/>
                <a:latin typeface="Figtree" pitchFamily="2" charset="0"/>
                <a:ea typeface="Arial"/>
                <a:cs typeface="Arial"/>
                <a:sym typeface="Arial"/>
              </a:rPr>
              <a:t>. This data should be handled in line with </a:t>
            </a:r>
            <a:r>
              <a:rPr lang="en-US" sz="1000" b="0" i="0" u="none" strike="noStrike" cap="none" spc="30" baseline="0" err="1">
                <a:solidFill>
                  <a:schemeClr val="tx2"/>
                </a:solidFill>
                <a:effectLst/>
                <a:latin typeface="Figtree" pitchFamily="2" charset="0"/>
                <a:ea typeface="Arial"/>
                <a:cs typeface="Arial"/>
                <a:sym typeface="Arial"/>
              </a:rPr>
              <a:t>RECCo</a:t>
            </a:r>
            <a:r>
              <a:rPr lang="en-US" sz="1000" b="0" i="0" u="none" strike="noStrike" cap="none" spc="30" baseline="0">
                <a:solidFill>
                  <a:schemeClr val="tx2"/>
                </a:solidFill>
                <a:effectLst/>
                <a:latin typeface="Figtree" pitchFamily="2" charset="0"/>
                <a:ea typeface="Arial"/>
                <a:cs typeface="Arial"/>
                <a:sym typeface="Arial"/>
              </a:rPr>
              <a:t> data handling requirements. If you have received this data in error, please advise the sender or author and delete the data.</a:t>
            </a:r>
            <a:br>
              <a:rPr lang="en-US" sz="1000" b="0" i="0" u="none" strike="noStrike" cap="none" spc="30" baseline="0">
                <a:solidFill>
                  <a:schemeClr val="tx2"/>
                </a:solidFill>
                <a:effectLst/>
                <a:latin typeface="Figtree" pitchFamily="2" charset="0"/>
                <a:ea typeface="Arial"/>
                <a:cs typeface="Arial"/>
                <a:sym typeface="Arial"/>
              </a:rPr>
            </a:br>
            <a:endParaRPr lang="en-US" sz="1000" b="0" i="0" u="none" strike="noStrike" cap="none" spc="30" baseline="0">
              <a:solidFill>
                <a:schemeClr val="tx2"/>
              </a:solidFill>
              <a:effectLst/>
              <a:latin typeface="Figtree" pitchFamily="2" charset="0"/>
              <a:ea typeface="Arial"/>
              <a:cs typeface="Arial"/>
              <a:sym typeface="Arial"/>
            </a:endParaRPr>
          </a:p>
          <a:p>
            <a:r>
              <a:rPr lang="en-US" sz="1000" b="0" i="0" u="none" strike="noStrike" cap="none" spc="30" baseline="0">
                <a:solidFill>
                  <a:schemeClr val="tx2"/>
                </a:solidFill>
                <a:effectLst/>
                <a:latin typeface="Figtree" pitchFamily="2" charset="0"/>
                <a:ea typeface="Arial"/>
                <a:cs typeface="Arial"/>
                <a:sym typeface="Arial"/>
              </a:rPr>
              <a:t> </a:t>
            </a:r>
            <a:endParaRPr lang="en-US" sz="1000" spc="30" baseline="0">
              <a:solidFill>
                <a:schemeClr val="tx2"/>
              </a:solidFill>
              <a:latin typeface="Figtree" pitchFamily="2" charset="0"/>
            </a:endParaRPr>
          </a:p>
        </p:txBody>
      </p:sp>
      <p:pic>
        <p:nvPicPr>
          <p:cNvPr id="19" name="Picture 18">
            <a:extLst>
              <a:ext uri="{FF2B5EF4-FFF2-40B4-BE49-F238E27FC236}">
                <a16:creationId xmlns:a16="http://schemas.microsoft.com/office/drawing/2014/main" id="{76986953-9586-9883-4E27-49AA69B0428A}"/>
              </a:ext>
            </a:extLst>
          </p:cNvPr>
          <p:cNvPicPr>
            <a:picLocks noChangeAspect="1"/>
          </p:cNvPicPr>
          <p:nvPr userDrawn="1"/>
        </p:nvPicPr>
        <p:blipFill>
          <a:blip r:embed="rId4"/>
          <a:src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2D0B802F-DEF1-E17C-5E8D-72A1390F247B}"/>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tx2"/>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tx2"/>
              </a:solidFill>
              <a:latin typeface="Figtree" pitchFamily="2" charset="0"/>
            </a:endParaRPr>
          </a:p>
        </p:txBody>
      </p:sp>
    </p:spTree>
    <p:extLst>
      <p:ext uri="{BB962C8B-B14F-4D97-AF65-F5344CB8AC3E}">
        <p14:creationId xmlns:p14="http://schemas.microsoft.com/office/powerpoint/2010/main" val="61996037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33884039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5.jpe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4.xml"/><Relationship Id="rId7"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4.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2.xml"/><Relationship Id="rId1" Type="http://schemas.openxmlformats.org/officeDocument/2006/relationships/slideLayout" Target="../slideLayouts/slideLayout6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theme" Target="../theme/theme9.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2.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theme" Target="../theme/theme10.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21" Type="http://schemas.openxmlformats.org/officeDocument/2006/relationships/theme" Target="../theme/theme11.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3" Type="http://schemas.openxmlformats.org/officeDocument/2006/relationships/slideLayout" Target="../slideLayouts/slideLayout125.xml"/><Relationship Id="rId21" Type="http://schemas.openxmlformats.org/officeDocument/2006/relationships/theme" Target="../theme/theme12.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3.xml"/><Relationship Id="rId1" Type="http://schemas.openxmlformats.org/officeDocument/2006/relationships/slideLayout" Target="../slideLayouts/slideLayout14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6" r:id="rId20"/>
    <p:sldLayoutId id="2147484097" r:id="rId21"/>
    <p:sldLayoutId id="2147484098" r:id="rId22"/>
    <p:sldLayoutId id="2147484099" r:id="rId23"/>
    <p:sldLayoutId id="2147484165" r:id="rId24"/>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8" r:id="rId10"/>
    <p:sldLayoutId id="2147484179" r:id="rId11"/>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4010665983"/>
      </p:ext>
    </p:extLst>
  </p:cSld>
  <p:clrMap bg1="lt1" tx1="dk1" bg2="lt2" tx2="dk2" accent1="accent1" accent2="accent2" accent3="accent3" accent4="accent4" accent5="accent5" accent6="accent6" hlink="hlink" folHlink="folHlink"/>
  <p:sldLayoutIdLst>
    <p:sldLayoutId id="2147484194" r:id="rId1"/>
    <p:sldLayoutId id="2147484195"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449047340"/>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524711866"/>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 id="2147484230" r:id="rId13"/>
    <p:sldLayoutId id="2147484231" r:id="rId14"/>
    <p:sldLayoutId id="2147484232" r:id="rId15"/>
    <p:sldLayoutId id="2147484233" r:id="rId16"/>
    <p:sldLayoutId id="2147484234" r:id="rId17"/>
    <p:sldLayoutId id="2147484235" r:id="rId18"/>
    <p:sldLayoutId id="2147484236" r:id="rId19"/>
    <p:sldLayoutId id="2147484237" r:id="rId20"/>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547968435"/>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 id="2147484250" r:id="rId12"/>
    <p:sldLayoutId id="2147484251" r:id="rId13"/>
    <p:sldLayoutId id="2147484252" r:id="rId14"/>
    <p:sldLayoutId id="2147484253" r:id="rId15"/>
    <p:sldLayoutId id="2147484254" r:id="rId16"/>
    <p:sldLayoutId id="2147484255" r:id="rId17"/>
    <p:sldLayoutId id="2147484256" r:id="rId18"/>
    <p:sldLayoutId id="2147484257" r:id="rId19"/>
    <p:sldLayoutId id="2147484258" r:id="rId20"/>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839284890"/>
      </p:ext>
    </p:extLst>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 id="2147484271" r:id="rId12"/>
    <p:sldLayoutId id="2147484272" r:id="rId13"/>
    <p:sldLayoutId id="2147484273" r:id="rId14"/>
    <p:sldLayoutId id="2147484274" r:id="rId15"/>
    <p:sldLayoutId id="2147484275" r:id="rId16"/>
    <p:sldLayoutId id="2147484276" r:id="rId17"/>
    <p:sldLayoutId id="2147484277" r:id="rId18"/>
    <p:sldLayoutId id="2147484278" r:id="rId19"/>
    <p:sldLayoutId id="2147484279" r:id="rId20"/>
  </p:sldLayoutIdLst>
  <p:txStyles>
    <p:titleStyle>
      <a:lvl1pPr algn="l" defTabSz="914400" rtl="0" eaLnBrk="1" latinLnBrk="0" hangingPunct="1">
        <a:lnSpc>
          <a:spcPct val="90000"/>
        </a:lnSpc>
        <a:spcBef>
          <a:spcPct val="0"/>
        </a:spcBef>
        <a:buNone/>
        <a:defRPr sz="4400" b="1" i="0" kern="1200">
          <a:solidFill>
            <a:schemeClr val="tx2"/>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2"/>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54372900"/>
      </p:ext>
    </p:extLst>
  </p:cSld>
  <p:clrMap bg1="lt1" tx1="dk1" bg2="lt2" tx2="dk2" accent1="accent1" accent2="accent2" accent3="accent3" accent4="accent4" accent5="accent5" accent6="accent6" hlink="hlink" folHlink="folHlink"/>
  <p:sldLayoutIdLst>
    <p:sldLayoutId id="2147484281"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hyperlink" Target="https://www.recportal.co.uk/en/group/guest/-/improving-address-management-targets?p_l_back_url=%2Fen%2Fweb%2Fguest%2Fsearch%3Fq%3DI0200"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2.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2.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5.png"/><Relationship Id="rId1" Type="http://schemas.openxmlformats.org/officeDocument/2006/relationships/slideLayout" Target="../slideLayouts/slideLayout13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9.png"/><Relationship Id="rId7" Type="http://schemas.openxmlformats.org/officeDocument/2006/relationships/hyperlink" Target="mailto:recco_centralregistrationservice@retailenergycode.co.uk" TargetMode="External"/><Relationship Id="rId2" Type="http://schemas.openxmlformats.org/officeDocument/2006/relationships/image" Target="../media/image20.png"/><Relationship Id="rId1" Type="http://schemas.openxmlformats.org/officeDocument/2006/relationships/slideLayout" Target="../slideLayouts/slideLayout137.xml"/><Relationship Id="rId6" Type="http://schemas.openxmlformats.org/officeDocument/2006/relationships/hyperlink" Target="mailto:info@retailenergycode.co.uk" TargetMode="External"/><Relationship Id="rId11" Type="http://schemas.openxmlformats.org/officeDocument/2006/relationships/hyperlink" Target="https://retailenergycode.us5.list-manage.com/subscribe?u=1431fec397321ddfdb805eda8&amp;id=19e8bd6f61" TargetMode="External"/><Relationship Id="rId5" Type="http://schemas.openxmlformats.org/officeDocument/2006/relationships/image" Target="../media/image22.png"/><Relationship Id="rId10" Type="http://schemas.openxmlformats.org/officeDocument/2006/relationships/image" Target="../media/image16.png"/><Relationship Id="rId4" Type="http://schemas.openxmlformats.org/officeDocument/2006/relationships/image" Target="../media/image21.png"/><Relationship Id="rId9" Type="http://schemas.openxmlformats.org/officeDocument/2006/relationships/hyperlink" Target="https://uk.linkedin.com/company/the-retail-energy-code-company"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10 April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378217470"/>
              </p:ext>
            </p:extLst>
          </p:nvPr>
        </p:nvGraphicFramePr>
        <p:xfrm>
          <a:off x="1143000" y="1445860"/>
          <a:ext cx="9528049" cy="330693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Introductions and Agreement of Agenda</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cap="none" spc="0">
                          <a:solidFill>
                            <a:schemeClr val="tx1"/>
                          </a:solidFill>
                          <a:effectLst/>
                          <a:latin typeface="Arial" panose="020B0604020202020204" pitchFamily="34" charset="0"/>
                          <a:cs typeface="Arial" panose="020B0604020202020204" pitchFamily="34" charset="0"/>
                        </a:rPr>
                        <a:t>10:00</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Chair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600" b="0"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600" b="0" kern="1200">
                          <a:solidFill>
                            <a:schemeClr val="tx1"/>
                          </a:solidFill>
                          <a:effectLst/>
                          <a:latin typeface="Arial" panose="020B0604020202020204" pitchFamily="34" charset="0"/>
                          <a:ea typeface="+mn-ea"/>
                          <a:cs typeface="Arial" panose="020B0604020202020204" pitchFamily="34" charset="0"/>
                        </a:rPr>
                        <a:t>Position on </a:t>
                      </a:r>
                      <a:r>
                        <a:rPr lang="en-GB" sz="1600" b="0" kern="1200" err="1">
                          <a:solidFill>
                            <a:schemeClr val="tx1"/>
                          </a:solidFill>
                          <a:effectLst/>
                          <a:latin typeface="Arial" panose="020B0604020202020204" pitchFamily="34" charset="0"/>
                          <a:ea typeface="+mn-ea"/>
                          <a:cs typeface="Arial" panose="020B0604020202020204" pitchFamily="34" charset="0"/>
                        </a:rPr>
                        <a:t>MPxN</a:t>
                      </a:r>
                      <a:r>
                        <a:rPr lang="en-GB" sz="1600" b="0" kern="1200">
                          <a:solidFill>
                            <a:schemeClr val="tx1"/>
                          </a:solidFill>
                          <a:effectLst/>
                          <a:latin typeface="Arial" panose="020B0604020202020204" pitchFamily="34" charset="0"/>
                          <a:ea typeface="+mn-ea"/>
                          <a:cs typeface="Arial" panose="020B0604020202020204" pitchFamily="34" charset="0"/>
                        </a:rPr>
                        <a:t> Data Classification</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RECCo Switching Incentive Regime Survey</a:t>
                      </a:r>
                    </a:p>
                  </a:txBody>
                  <a:tcPr marL="22680" marR="11861" marT="6480" marB="48600" anchor="ctr"/>
                </a:tc>
                <a:tc>
                  <a:txBody>
                    <a:bodyPr/>
                    <a:lstStyle/>
                    <a:p>
                      <a:pPr algn="ctr" rtl="0" fontAlgn="base"/>
                      <a:r>
                        <a:rPr lang="en-GB" sz="1600" b="0" i="0" cap="none" spc="0" dirty="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RECCo</a:t>
                      </a:r>
                    </a:p>
                  </a:txBody>
                  <a:tcPr marL="22680" marR="11861" marT="6480" marB="48600" anchor="ctr"/>
                </a:tc>
                <a:extLst>
                  <a:ext uri="{0D108BD9-81ED-4DB2-BD59-A6C34878D82A}">
                    <a16:rowId xmlns:a16="http://schemas.microsoft.com/office/drawing/2014/main" val="2054828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600" b="0"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310945962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600" b="0" i="0" cap="none" spc="0" dirty="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103288669"/>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600" b="0"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3675860179"/>
              </p:ext>
            </p:extLst>
          </p:nvPr>
        </p:nvGraphicFramePr>
        <p:xfrm>
          <a:off x="533405" y="1297327"/>
          <a:ext cx="10380843" cy="5040919"/>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RECRIG_26_0213_03_01</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agreed to review previous work on Address Line 1 population and industry guidance, to assess whether the guidance should explicitly allow or prohibit BNO entries.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13/03/2026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rowSpan="2">
                  <a:txBody>
                    <a:bodyPr/>
                    <a:lstStyle/>
                    <a:p>
                      <a:pPr algn="l" fontAlgn="ctr">
                        <a:buNone/>
                      </a:pPr>
                      <a:r>
                        <a:rPr lang="en-GB" sz="1400" b="0" i="0" u="none" strike="noStrike">
                          <a:solidFill>
                            <a:schemeClr val="tx1"/>
                          </a:solidFill>
                          <a:effectLst/>
                          <a:latin typeface="Arial" panose="020B0604020202020204" pitchFamily="34" charset="0"/>
                          <a:cs typeface="Arial" panose="020B0604020202020204" pitchFamily="34" charset="0"/>
                        </a:rPr>
                        <a:t>Meeting due with Change Team on 070426 to discuss timeframes of </a:t>
                      </a:r>
                      <a:r>
                        <a:rPr lang="en-GB" sz="1400">
                          <a:latin typeface="Arial" panose="020B0604020202020204" pitchFamily="34" charset="0"/>
                          <a:cs typeface="Arial" panose="020B0604020202020204" pitchFamily="34" charset="0"/>
                          <a:hlinkClick r:id="rId2"/>
                        </a:rPr>
                        <a:t>I0200</a:t>
                      </a:r>
                      <a:r>
                        <a:rPr lang="en-GB" sz="1400" b="0" i="0" u="none" strike="noStrike">
                          <a:solidFill>
                            <a:schemeClr val="tx1"/>
                          </a:solidFill>
                          <a:effectLst/>
                          <a:latin typeface="Arial" panose="020B0604020202020204" pitchFamily="34" charset="0"/>
                          <a:cs typeface="Arial" panose="020B0604020202020204" pitchFamily="34" charset="0"/>
                        </a:rPr>
                        <a:t>. Verbal update to be provided at the meeting. </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374701">
                <a:tc>
                  <a:txBody>
                    <a:bodyPr/>
                    <a:lstStyle/>
                    <a:p>
                      <a:pPr algn="ctr" fontAlgn="ctr">
                        <a:buNone/>
                      </a:pPr>
                      <a:r>
                        <a:rPr lang="en-GB" sz="1400" b="1" i="0" u="none" strike="noStrike">
                          <a:solidFill>
                            <a:schemeClr val="tx1"/>
                          </a:solidFill>
                          <a:effectLst/>
                          <a:latin typeface="Arial" panose="020B0604020202020204" pitchFamily="34" charset="0"/>
                          <a:cs typeface="Arial" panose="020B0604020202020204" pitchFamily="34" charset="0"/>
                        </a:rPr>
                        <a:t>RECRIG_26_0213_03_02</a:t>
                      </a:r>
                    </a:p>
                  </a:txBody>
                  <a:tcPr marL="7965" marR="7965" marT="7965" marB="0" anchor="ctr"/>
                </a:tc>
                <a:tc>
                  <a:txBody>
                    <a:bodyPr/>
                    <a:lstStyle/>
                    <a:p>
                      <a:pPr algn="l" fontAlgn="ctr">
                        <a:buNone/>
                      </a:pPr>
                      <a:r>
                        <a:rPr lang="en-GB" sz="1400" b="0" i="0" u="none" strike="noStrike">
                          <a:solidFill>
                            <a:schemeClr val="tx1"/>
                          </a:solidFill>
                          <a:effectLst/>
                          <a:latin typeface="Arial" panose="020B0604020202020204" pitchFamily="34" charset="0"/>
                          <a:cs typeface="Arial" panose="020B0604020202020204" pitchFamily="34" charset="0"/>
                        </a:rPr>
                        <a:t>T</a:t>
                      </a:r>
                      <a:r>
                        <a:rPr lang="en-GB" sz="1400">
                          <a:latin typeface="Arial" panose="020B0604020202020204" pitchFamily="34" charset="0"/>
                          <a:cs typeface="Arial" panose="020B0604020202020204" pitchFamily="34" charset="0"/>
                        </a:rPr>
                        <a:t>he Code Manager also agreed to investigate historical change proposals relating to BNO identification and republish the link to the address guidance in the next meeting papers.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13/03/2026</a:t>
                      </a:r>
                    </a:p>
                  </a:txBody>
                  <a:tcPr marL="7965" marR="7965" marT="7965" marB="0" anchor="ctr"/>
                </a:tc>
                <a:tc vMerge="1">
                  <a:txBody>
                    <a:bodyPr/>
                    <a:lstStyle/>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670501820"/>
                  </a:ext>
                </a:extLst>
              </a:tr>
              <a:tr h="1374701">
                <a:tc>
                  <a:txBody>
                    <a:bodyPr/>
                    <a:lstStyle/>
                    <a:p>
                      <a:pPr algn="ctr" fontAlgn="ctr">
                        <a:buNone/>
                      </a:pPr>
                      <a:r>
                        <a:rPr lang="en-GB" sz="1400" b="1">
                          <a:latin typeface="Arial" panose="020B0604020202020204" pitchFamily="34" charset="0"/>
                          <a:cs typeface="Arial" panose="020B0604020202020204" pitchFamily="34" charset="0"/>
                        </a:rPr>
                        <a:t>RECRIG_26_0213_05_01</a:t>
                      </a:r>
                      <a:endParaRPr lang="en-GB" sz="1400" b="1"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i="0" u="none" strike="noStrike">
                          <a:solidFill>
                            <a:schemeClr val="tx1"/>
                          </a:solidFill>
                          <a:effectLst/>
                          <a:latin typeface="Arial" panose="020B0604020202020204" pitchFamily="34" charset="0"/>
                          <a:cs typeface="Arial" panose="020B0604020202020204" pitchFamily="34" charset="0"/>
                        </a:rPr>
                        <a:t>T</a:t>
                      </a:r>
                      <a:r>
                        <a:rPr lang="en-GB" sz="1400">
                          <a:latin typeface="Arial" panose="020B0604020202020204" pitchFamily="34" charset="0"/>
                          <a:cs typeface="Arial" panose="020B0604020202020204" pitchFamily="34" charset="0"/>
                        </a:rPr>
                        <a:t>he Code Manager and RECCo to provide guidance on the new Data Error Management Issue Log process and how/where REC Parties can interact with it.</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Code Manager/RECCo</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08/05/2026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The Guidance is still on schedule to be provided at the end of April, which can be provided to RIG members for the May meeting. </a:t>
                      </a:r>
                      <a:endParaRPr lang="en-GB" sz="1400" b="0" i="0" u="none" strike="noStrike">
                        <a:solidFill>
                          <a:schemeClr val="tx1"/>
                        </a:solidFill>
                        <a:effectLst/>
                        <a:latin typeface="Arial" panose="020B0604020202020204" pitchFamily="34" charset="0"/>
                        <a:cs typeface="Arial" panose="020B0604020202020204" pitchFamily="34" charset="0"/>
                      </a:endParaRP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1676356846"/>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9D2F8-B652-4E91-14CA-16812CCD5D9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F02DC9-FDA6-4885-0F90-97DD019BE714}"/>
              </a:ext>
            </a:extLst>
          </p:cNvPr>
          <p:cNvSpPr>
            <a:spLocks noGrp="1"/>
          </p:cNvSpPr>
          <p:nvPr>
            <p:ph type="title"/>
          </p:nvPr>
        </p:nvSpPr>
        <p:spPr>
          <a:xfrm>
            <a:off x="838200" y="365125"/>
            <a:ext cx="9284855" cy="660111"/>
          </a:xfrm>
        </p:spPr>
        <p:txBody>
          <a:bodyPr anchor="ctr">
            <a:normAutofit/>
          </a:bodyPr>
          <a:lstStyle/>
          <a:p>
            <a:r>
              <a:rPr lang="en-US"/>
              <a:t>Outstanding actions continued</a:t>
            </a:r>
            <a:endParaRPr lang="en-GB"/>
          </a:p>
        </p:txBody>
      </p:sp>
      <p:graphicFrame>
        <p:nvGraphicFramePr>
          <p:cNvPr id="2" name="Table 1">
            <a:extLst>
              <a:ext uri="{FF2B5EF4-FFF2-40B4-BE49-F238E27FC236}">
                <a16:creationId xmlns:a16="http://schemas.microsoft.com/office/drawing/2014/main" id="{C21E284E-B75B-E1EA-0825-AD9724DBA85D}"/>
              </a:ext>
            </a:extLst>
          </p:cNvPr>
          <p:cNvGraphicFramePr>
            <a:graphicFrameLocks noGrp="1"/>
          </p:cNvGraphicFramePr>
          <p:nvPr>
            <p:extLst>
              <p:ext uri="{D42A27DB-BD31-4B8C-83A1-F6EECF244321}">
                <p14:modId xmlns:p14="http://schemas.microsoft.com/office/powerpoint/2010/main" val="24206839"/>
              </p:ext>
            </p:extLst>
          </p:nvPr>
        </p:nvGraphicFramePr>
        <p:xfrm>
          <a:off x="584776" y="1749390"/>
          <a:ext cx="10380843" cy="2291517"/>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RECRIG_26_0213_05_02</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and RECCo to provide clarification on the objective and requirement underlying the introduction of a Data Error Issue Log separate to the existing Change Process - Issue Log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08/05/2026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The Guidance is still on schedule to be provided at the end of April, which can be provided to RIG members for the May meeting.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8328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latin typeface="Arial" panose="020B0604020202020204" pitchFamily="34" charset="0"/>
                <a:cs typeface="Arial" panose="020B0604020202020204" pitchFamily="34" charset="0"/>
              </a:rPr>
              <a:t>3. Position on </a:t>
            </a:r>
            <a:r>
              <a:rPr lang="en-GB" sz="2700" err="1">
                <a:latin typeface="Arial" panose="020B0604020202020204" pitchFamily="34" charset="0"/>
                <a:cs typeface="Arial" panose="020B0604020202020204" pitchFamily="34" charset="0"/>
              </a:rPr>
              <a:t>MPxN</a:t>
            </a:r>
            <a:r>
              <a:rPr lang="en-GB" sz="2700">
                <a:latin typeface="Arial" panose="020B0604020202020204" pitchFamily="34" charset="0"/>
                <a:cs typeface="Arial" panose="020B0604020202020204" pitchFamily="34" charset="0"/>
              </a:rPr>
              <a:t> Data Classification</a:t>
            </a: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8A3DE5-A9E2-748B-7A26-AACE8F08F868}"/>
              </a:ext>
            </a:extLst>
          </p:cNvPr>
          <p:cNvSpPr>
            <a:spLocks noGrp="1"/>
          </p:cNvSpPr>
          <p:nvPr>
            <p:ph type="title"/>
          </p:nvPr>
        </p:nvSpPr>
        <p:spPr/>
        <p:txBody>
          <a:bodyPr>
            <a:normAutofit/>
          </a:bodyPr>
          <a:lstStyle/>
          <a:p>
            <a:r>
              <a:rPr lang="en-GB">
                <a:solidFill>
                  <a:srgbClr val="70ADA3"/>
                </a:solidFill>
                <a:cs typeface="Roboto" panose="02000000000000000000" pitchFamily="2" charset="0"/>
              </a:rPr>
              <a:t>Background and history</a:t>
            </a:r>
            <a:endParaRPr lang="en-GB">
              <a:cs typeface="Roboto" panose="02000000000000000000" pitchFamily="2" charset="0"/>
            </a:endParaRPr>
          </a:p>
        </p:txBody>
      </p:sp>
      <p:graphicFrame>
        <p:nvGraphicFramePr>
          <p:cNvPr id="11" name="Diagram 10">
            <a:extLst>
              <a:ext uri="{FF2B5EF4-FFF2-40B4-BE49-F238E27FC236}">
                <a16:creationId xmlns:a16="http://schemas.microsoft.com/office/drawing/2014/main" id="{8006BCA0-BF85-50DB-FCE0-B52364182C9A}"/>
              </a:ext>
            </a:extLst>
          </p:cNvPr>
          <p:cNvGraphicFramePr/>
          <p:nvPr>
            <p:extLst>
              <p:ext uri="{D42A27DB-BD31-4B8C-83A1-F6EECF244321}">
                <p14:modId xmlns:p14="http://schemas.microsoft.com/office/powerpoint/2010/main" val="1659328097"/>
              </p:ext>
            </p:extLst>
          </p:nvPr>
        </p:nvGraphicFramePr>
        <p:xfrm>
          <a:off x="720872" y="1269417"/>
          <a:ext cx="1003994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2260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1552D-DB65-7769-6855-FD6FAF1853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77955A-40F3-CE58-E4F7-A9178BCD0780}"/>
              </a:ext>
            </a:extLst>
          </p:cNvPr>
          <p:cNvSpPr>
            <a:spLocks noGrp="1"/>
          </p:cNvSpPr>
          <p:nvPr>
            <p:ph type="title"/>
          </p:nvPr>
        </p:nvSpPr>
        <p:spPr/>
        <p:txBody>
          <a:bodyPr>
            <a:normAutofit/>
          </a:bodyPr>
          <a:lstStyle/>
          <a:p>
            <a:pPr fontAlgn="base"/>
            <a:r>
              <a:rPr lang="en-GB"/>
              <a:t>Code manager position</a:t>
            </a:r>
          </a:p>
        </p:txBody>
      </p:sp>
      <p:graphicFrame>
        <p:nvGraphicFramePr>
          <p:cNvPr id="2" name="Diagram 1">
            <a:extLst>
              <a:ext uri="{FF2B5EF4-FFF2-40B4-BE49-F238E27FC236}">
                <a16:creationId xmlns:a16="http://schemas.microsoft.com/office/drawing/2014/main" id="{4566BCB7-4A99-0874-130E-9B91ADAC40BA}"/>
              </a:ext>
            </a:extLst>
          </p:cNvPr>
          <p:cNvGraphicFramePr/>
          <p:nvPr>
            <p:extLst>
              <p:ext uri="{D42A27DB-BD31-4B8C-83A1-F6EECF244321}">
                <p14:modId xmlns:p14="http://schemas.microsoft.com/office/powerpoint/2010/main" val="4083650333"/>
              </p:ext>
            </p:extLst>
          </p:nvPr>
        </p:nvGraphicFramePr>
        <p:xfrm>
          <a:off x="925605" y="1502595"/>
          <a:ext cx="9502454" cy="3852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Rounded Corners 2">
            <a:extLst>
              <a:ext uri="{FF2B5EF4-FFF2-40B4-BE49-F238E27FC236}">
                <a16:creationId xmlns:a16="http://schemas.microsoft.com/office/drawing/2014/main" id="{1BED6066-F366-81FF-890A-3E37BCF7420B}"/>
              </a:ext>
            </a:extLst>
          </p:cNvPr>
          <p:cNvSpPr/>
          <p:nvPr/>
        </p:nvSpPr>
        <p:spPr>
          <a:xfrm>
            <a:off x="925605" y="5691883"/>
            <a:ext cx="9502454" cy="8009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In practice, most Code related uses fall within the first category (</a:t>
            </a:r>
            <a:r>
              <a:rPr lang="en-GB" sz="2000" err="1">
                <a:latin typeface="Arial" panose="020B0604020202020204" pitchFamily="34" charset="0"/>
                <a:cs typeface="Arial" panose="020B0604020202020204" pitchFamily="34" charset="0"/>
              </a:rPr>
              <a:t>MPxNs</a:t>
            </a:r>
            <a:r>
              <a:rPr lang="en-GB" sz="2000">
                <a:latin typeface="Arial" panose="020B0604020202020204" pitchFamily="34" charset="0"/>
                <a:cs typeface="Arial" panose="020B0604020202020204" pitchFamily="34" charset="0"/>
              </a:rPr>
              <a:t> constitute personal data).</a:t>
            </a:r>
          </a:p>
        </p:txBody>
      </p:sp>
    </p:spTree>
    <p:extLst>
      <p:ext uri="{BB962C8B-B14F-4D97-AF65-F5344CB8AC3E}">
        <p14:creationId xmlns:p14="http://schemas.microsoft.com/office/powerpoint/2010/main" val="3935799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B619E-0D3B-3254-21D1-C9D4C917E1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830D89-32C4-3B6E-9E77-D89440390AD6}"/>
              </a:ext>
            </a:extLst>
          </p:cNvPr>
          <p:cNvSpPr>
            <a:spLocks noGrp="1"/>
          </p:cNvSpPr>
          <p:nvPr>
            <p:ph type="title"/>
          </p:nvPr>
        </p:nvSpPr>
        <p:spPr/>
        <p:txBody>
          <a:bodyPr>
            <a:normAutofit/>
          </a:bodyPr>
          <a:lstStyle/>
          <a:p>
            <a:pPr lvl="0" fontAlgn="base"/>
            <a:r>
              <a:rPr lang="en-GB"/>
              <a:t>Data Handling requirements</a:t>
            </a:r>
          </a:p>
        </p:txBody>
      </p:sp>
      <p:sp>
        <p:nvSpPr>
          <p:cNvPr id="2" name="TextBox 1">
            <a:extLst>
              <a:ext uri="{FF2B5EF4-FFF2-40B4-BE49-F238E27FC236}">
                <a16:creationId xmlns:a16="http://schemas.microsoft.com/office/drawing/2014/main" id="{3E71CCFF-C0DA-C2FD-EE41-AF5A05F7AFFA}"/>
              </a:ext>
            </a:extLst>
          </p:cNvPr>
          <p:cNvSpPr txBox="1"/>
          <p:nvPr/>
        </p:nvSpPr>
        <p:spPr>
          <a:xfrm>
            <a:off x="8229601" y="1504335"/>
            <a:ext cx="3460955" cy="4247317"/>
          </a:xfrm>
          <a:prstGeom prst="rect">
            <a:avLst/>
          </a:prstGeom>
          <a:noFill/>
          <a:ln>
            <a:solidFill>
              <a:srgbClr val="7B282E"/>
            </a:solidFill>
          </a:ln>
        </p:spPr>
        <p:txBody>
          <a:bodyPr wrap="square">
            <a:spAutoFit/>
          </a:bodyPr>
          <a:lstStyle/>
          <a:p>
            <a:pPr marL="285750" indent="-285750">
              <a:buFont typeface="Arial" panose="020B0604020202020204" pitchFamily="34" charset="0"/>
              <a:buChar char="•"/>
            </a:pPr>
            <a:r>
              <a:rPr lang="en-GB" sz="1800" err="1">
                <a:effectLst/>
                <a:latin typeface="Arial" panose="020B0604020202020204" pitchFamily="34" charset="0"/>
                <a:ea typeface="Calibri" panose="020F0502020204030204" pitchFamily="34" charset="0"/>
                <a:cs typeface="Arial" panose="020B0604020202020204" pitchFamily="34" charset="0"/>
              </a:rPr>
              <a:t>MPxNs</a:t>
            </a:r>
            <a:r>
              <a:rPr lang="en-GB" sz="1800">
                <a:effectLst/>
                <a:latin typeface="Arial" panose="020B0604020202020204" pitchFamily="34" charset="0"/>
                <a:ea typeface="Calibri" panose="020F0502020204030204" pitchFamily="34" charset="0"/>
                <a:cs typeface="Arial" panose="020B0604020202020204" pitchFamily="34" charset="0"/>
              </a:rPr>
              <a:t> are treated as personal data for the purposes of Code related processing due to their ability to single out an identifiable individual through the property they relate to and the decisions that arise from their use.</a:t>
            </a:r>
          </a:p>
          <a:p>
            <a:pPr marL="285750" indent="-285750">
              <a:buFont typeface="Arial" panose="020B0604020202020204" pitchFamily="34" charset="0"/>
              <a:buChar char="•"/>
            </a:pPr>
            <a:endParaRPr lang="en-GB" sz="1800">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1800">
                <a:effectLst/>
                <a:latin typeface="Arial" panose="020B0604020202020204" pitchFamily="34" charset="0"/>
                <a:ea typeface="Calibri" panose="020F0502020204030204" pitchFamily="34" charset="0"/>
                <a:cs typeface="Arial" panose="020B0604020202020204" pitchFamily="34" charset="0"/>
              </a:rPr>
              <a:t>Parties must apply personal data handling standards and use secure Code mandated systems when submitting </a:t>
            </a:r>
            <a:r>
              <a:rPr lang="en-GB" sz="1800" err="1">
                <a:effectLst/>
                <a:latin typeface="Arial" panose="020B0604020202020204" pitchFamily="34" charset="0"/>
                <a:ea typeface="Calibri" panose="020F0502020204030204" pitchFamily="34" charset="0"/>
                <a:cs typeface="Arial" panose="020B0604020202020204" pitchFamily="34" charset="0"/>
              </a:rPr>
              <a:t>MPxN</a:t>
            </a:r>
            <a:r>
              <a:rPr lang="en-GB" sz="1800">
                <a:effectLst/>
                <a:latin typeface="Arial" panose="020B0604020202020204" pitchFamily="34" charset="0"/>
                <a:ea typeface="Calibri" panose="020F0502020204030204" pitchFamily="34" charset="0"/>
                <a:cs typeface="Arial" panose="020B0604020202020204" pitchFamily="34" charset="0"/>
              </a:rPr>
              <a:t> information.</a:t>
            </a:r>
            <a:endParaRPr lang="en-GB">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0E1AA2B3-C008-B5B2-3607-96262D62E246}"/>
              </a:ext>
            </a:extLst>
          </p:cNvPr>
          <p:cNvGraphicFramePr/>
          <p:nvPr>
            <p:extLst>
              <p:ext uri="{D42A27DB-BD31-4B8C-83A1-F6EECF244321}">
                <p14:modId xmlns:p14="http://schemas.microsoft.com/office/powerpoint/2010/main" val="2424482924"/>
              </p:ext>
            </p:extLst>
          </p:nvPr>
        </p:nvGraphicFramePr>
        <p:xfrm>
          <a:off x="501444" y="1504335"/>
          <a:ext cx="7534786" cy="489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395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BF9D-5528-223E-A538-E18379545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81578-3F39-27DE-C69D-5E9584123F0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4. Recco switching incentive regime survey 2026	</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24717EE-F370-FC9B-FC5F-21933F25C15E}"/>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recco</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520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61D7A-733A-F66A-7D6D-06CD73EAC196}"/>
              </a:ext>
            </a:extLst>
          </p:cNvPr>
          <p:cNvSpPr>
            <a:spLocks noGrp="1"/>
          </p:cNvSpPr>
          <p:nvPr>
            <p:ph type="title"/>
          </p:nvPr>
        </p:nvSpPr>
        <p:spPr>
          <a:xfrm>
            <a:off x="2521527" y="2456138"/>
            <a:ext cx="7148945" cy="577350"/>
          </a:xfrm>
        </p:spPr>
        <p:txBody>
          <a:bodyPr/>
          <a:lstStyle/>
          <a:p>
            <a:r>
              <a:rPr lang="en-US" sz="4000"/>
              <a:t>Switching Incentive Regime</a:t>
            </a:r>
          </a:p>
        </p:txBody>
      </p:sp>
      <p:sp>
        <p:nvSpPr>
          <p:cNvPr id="3" name="Text Placeholder 2">
            <a:extLst>
              <a:ext uri="{FF2B5EF4-FFF2-40B4-BE49-F238E27FC236}">
                <a16:creationId xmlns:a16="http://schemas.microsoft.com/office/drawing/2014/main" id="{BA44B225-80AC-056B-87A1-B21191EDA698}"/>
              </a:ext>
            </a:extLst>
          </p:cNvPr>
          <p:cNvSpPr>
            <a:spLocks noGrp="1"/>
          </p:cNvSpPr>
          <p:nvPr>
            <p:ph type="body" sz="quarter" idx="10"/>
          </p:nvPr>
        </p:nvSpPr>
        <p:spPr>
          <a:xfrm>
            <a:off x="2521527" y="3163507"/>
            <a:ext cx="7148945" cy="828158"/>
          </a:xfrm>
        </p:spPr>
        <p:txBody>
          <a:bodyPr>
            <a:normAutofit lnSpcReduction="10000"/>
          </a:bodyPr>
          <a:lstStyle/>
          <a:p>
            <a:pPr algn="ctr"/>
            <a:r>
              <a:rPr lang="en-US" sz="3200"/>
              <a:t>2026 Customer Engagement Stakeholder Survey</a:t>
            </a:r>
          </a:p>
        </p:txBody>
      </p:sp>
      <p:pic>
        <p:nvPicPr>
          <p:cNvPr id="7" name="Picture 6" descr="A white letter on a black background&#10;&#10;AI-generated content may be incorrect.">
            <a:extLst>
              <a:ext uri="{FF2B5EF4-FFF2-40B4-BE49-F238E27FC236}">
                <a16:creationId xmlns:a16="http://schemas.microsoft.com/office/drawing/2014/main" id="{C2D56118-22CC-B288-E1BF-74F595F20530}"/>
              </a:ext>
            </a:extLst>
          </p:cNvPr>
          <p:cNvPicPr>
            <a:picLocks noChangeAspect="1"/>
          </p:cNvPicPr>
          <p:nvPr/>
        </p:nvPicPr>
        <p:blipFill>
          <a:blip r:embed="rId2"/>
          <a:stretch>
            <a:fillRect/>
          </a:stretch>
        </p:blipFill>
        <p:spPr>
          <a:xfrm>
            <a:off x="9069252" y="5778000"/>
            <a:ext cx="2042361" cy="354776"/>
          </a:xfrm>
          <a:prstGeom prst="rect">
            <a:avLst/>
          </a:prstGeom>
        </p:spPr>
      </p:pic>
      <p:sp>
        <p:nvSpPr>
          <p:cNvPr id="4" name="Text Placeholder 3">
            <a:extLst>
              <a:ext uri="{FF2B5EF4-FFF2-40B4-BE49-F238E27FC236}">
                <a16:creationId xmlns:a16="http://schemas.microsoft.com/office/drawing/2014/main" id="{BA2D112F-32FB-1623-72AE-D70926E6C411}"/>
              </a:ext>
            </a:extLst>
          </p:cNvPr>
          <p:cNvSpPr txBox="1">
            <a:spLocks/>
          </p:cNvSpPr>
          <p:nvPr/>
        </p:nvSpPr>
        <p:spPr>
          <a:xfrm>
            <a:off x="9069252" y="6420075"/>
            <a:ext cx="2936820" cy="316102"/>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Figtree" pitchFamily="2" charset="0"/>
                <a:ea typeface="+mn-ea"/>
                <a:cs typeface="+mn-cs"/>
                <a:sym typeface="Arial"/>
              </a:rPr>
              <a:t>Version 1.0 – 24</a:t>
            </a:r>
            <a:r>
              <a:rPr kumimoji="0" lang="en-US" sz="1600" b="0" i="0" u="none" strike="noStrike" kern="1200" cap="none" spc="30" normalizeH="0" baseline="30000" noProof="0">
                <a:ln>
                  <a:noFill/>
                </a:ln>
                <a:solidFill>
                  <a:srgbClr val="F8F8F8"/>
                </a:solidFill>
                <a:effectLst/>
                <a:uLnTx/>
                <a:uFillTx/>
                <a:latin typeface="Figtree" pitchFamily="2" charset="0"/>
                <a:ea typeface="+mn-ea"/>
                <a:cs typeface="+mn-cs"/>
                <a:sym typeface="Arial"/>
              </a:rPr>
              <a:t>th</a:t>
            </a:r>
            <a:r>
              <a:rPr kumimoji="0" lang="en-US" sz="1600" b="0" i="0" u="none" strike="noStrike" kern="1200" cap="none" spc="30" normalizeH="0" baseline="0" noProof="0">
                <a:ln>
                  <a:noFill/>
                </a:ln>
                <a:solidFill>
                  <a:srgbClr val="F8F8F8"/>
                </a:solidFill>
                <a:effectLst/>
                <a:uLnTx/>
                <a:uFillTx/>
                <a:latin typeface="Figtree" pitchFamily="2" charset="0"/>
                <a:ea typeface="+mn-ea"/>
                <a:cs typeface="+mn-cs"/>
                <a:sym typeface="Arial"/>
              </a:rPr>
              <a:t> March 2026</a:t>
            </a:r>
          </a:p>
        </p:txBody>
      </p:sp>
    </p:spTree>
    <p:extLst>
      <p:ext uri="{BB962C8B-B14F-4D97-AF65-F5344CB8AC3E}">
        <p14:creationId xmlns:p14="http://schemas.microsoft.com/office/powerpoint/2010/main" val="4113530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C83702-F6E3-0200-D4B3-A58F90B2543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758C308-F487-BE7A-3266-0F4C08684974}"/>
              </a:ext>
            </a:extLst>
          </p:cNvPr>
          <p:cNvSpPr/>
          <p:nvPr/>
        </p:nvSpPr>
        <p:spPr>
          <a:xfrm>
            <a:off x="6096000" y="3138937"/>
            <a:ext cx="6096000" cy="371906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0" name="Rectangle 9">
            <a:extLst>
              <a:ext uri="{FF2B5EF4-FFF2-40B4-BE49-F238E27FC236}">
                <a16:creationId xmlns:a16="http://schemas.microsoft.com/office/drawing/2014/main" id="{17B88BFD-8FC9-BF6B-4B26-617A5C2FABF8}"/>
              </a:ext>
            </a:extLst>
          </p:cNvPr>
          <p:cNvSpPr/>
          <p:nvPr/>
        </p:nvSpPr>
        <p:spPr>
          <a:xfrm>
            <a:off x="1" y="701964"/>
            <a:ext cx="6096000" cy="272703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2" name="Google Shape;268;p37">
            <a:extLst>
              <a:ext uri="{FF2B5EF4-FFF2-40B4-BE49-F238E27FC236}">
                <a16:creationId xmlns:a16="http://schemas.microsoft.com/office/drawing/2014/main" id="{AB111FD1-0597-78C7-B878-00F5E8142EC5}"/>
              </a:ext>
            </a:extLst>
          </p:cNvPr>
          <p:cNvSpPr txBox="1">
            <a:spLocks noGrp="1"/>
          </p:cNvSpPr>
          <p:nvPr>
            <p:ph type="title"/>
          </p:nvPr>
        </p:nvSpPr>
        <p:spPr>
          <a:xfrm>
            <a:off x="0" y="700954"/>
            <a:ext cx="6095998" cy="865724"/>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en-US"/>
              <a:t>What?</a:t>
            </a:r>
            <a:endParaRPr/>
          </a:p>
        </p:txBody>
      </p:sp>
      <p:sp>
        <p:nvSpPr>
          <p:cNvPr id="2" name="Google Shape;268;p37">
            <a:extLst>
              <a:ext uri="{FF2B5EF4-FFF2-40B4-BE49-F238E27FC236}">
                <a16:creationId xmlns:a16="http://schemas.microsoft.com/office/drawing/2014/main" id="{867E1761-3BB9-7453-F54B-A7E73C53C083}"/>
              </a:ext>
            </a:extLst>
          </p:cNvPr>
          <p:cNvSpPr txBox="1">
            <a:spLocks/>
          </p:cNvSpPr>
          <p:nvPr/>
        </p:nvSpPr>
        <p:spPr>
          <a:xfrm>
            <a:off x="7695857" y="603315"/>
            <a:ext cx="3199714" cy="1061002"/>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Why?</a:t>
            </a:r>
          </a:p>
        </p:txBody>
      </p:sp>
      <p:sp>
        <p:nvSpPr>
          <p:cNvPr id="3" name="Rectangle 2">
            <a:extLst>
              <a:ext uri="{FF2B5EF4-FFF2-40B4-BE49-F238E27FC236}">
                <a16:creationId xmlns:a16="http://schemas.microsoft.com/office/drawing/2014/main" id="{1DBD60CE-A3C9-FEB0-CC60-4ADF46D68E69}"/>
              </a:ext>
            </a:extLst>
          </p:cNvPr>
          <p:cNvSpPr/>
          <p:nvPr/>
        </p:nvSpPr>
        <p:spPr>
          <a:xfrm>
            <a:off x="0" y="3138937"/>
            <a:ext cx="6095998" cy="3719063"/>
          </a:xfrm>
          <a:prstGeom prst="rect">
            <a:avLst/>
          </a:prstGeom>
          <a:solidFill>
            <a:schemeClr val="accent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4" name="Google Shape;268;p37">
            <a:extLst>
              <a:ext uri="{FF2B5EF4-FFF2-40B4-BE49-F238E27FC236}">
                <a16:creationId xmlns:a16="http://schemas.microsoft.com/office/drawing/2014/main" id="{CD2B1410-2EA9-FDD3-1765-2DADB918EFF1}"/>
              </a:ext>
            </a:extLst>
          </p:cNvPr>
          <p:cNvSpPr txBox="1">
            <a:spLocks/>
          </p:cNvSpPr>
          <p:nvPr/>
        </p:nvSpPr>
        <p:spPr>
          <a:xfrm>
            <a:off x="-8" y="3016137"/>
            <a:ext cx="6096000" cy="825725"/>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How?</a:t>
            </a:r>
          </a:p>
        </p:txBody>
      </p:sp>
      <p:sp>
        <p:nvSpPr>
          <p:cNvPr id="5" name="Google Shape;268;p37">
            <a:extLst>
              <a:ext uri="{FF2B5EF4-FFF2-40B4-BE49-F238E27FC236}">
                <a16:creationId xmlns:a16="http://schemas.microsoft.com/office/drawing/2014/main" id="{AFBADCAD-C234-863F-A76E-0148002A18AC}"/>
              </a:ext>
            </a:extLst>
          </p:cNvPr>
          <p:cNvSpPr txBox="1">
            <a:spLocks/>
          </p:cNvSpPr>
          <p:nvPr/>
        </p:nvSpPr>
        <p:spPr>
          <a:xfrm>
            <a:off x="734885" y="1234595"/>
            <a:ext cx="5150721" cy="1862322"/>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Ofgem established the REC Switching Incentive Regime (SIR) in 2023 as a performance incentive for the Data Communications Company’s (DCC) delivery of its Switching services. </a:t>
            </a:r>
          </a:p>
        </p:txBody>
      </p:sp>
      <p:sp>
        <p:nvSpPr>
          <p:cNvPr id="7" name="Google Shape;268;p37">
            <a:extLst>
              <a:ext uri="{FF2B5EF4-FFF2-40B4-BE49-F238E27FC236}">
                <a16:creationId xmlns:a16="http://schemas.microsoft.com/office/drawing/2014/main" id="{A53BDA61-AEA4-2181-2A4A-157EF4A7C4A6}"/>
              </a:ext>
            </a:extLst>
          </p:cNvPr>
          <p:cNvSpPr txBox="1">
            <a:spLocks/>
          </p:cNvSpPr>
          <p:nvPr/>
        </p:nvSpPr>
        <p:spPr>
          <a:xfrm>
            <a:off x="6436952" y="1151797"/>
            <a:ext cx="5544654" cy="1862321"/>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As the monopoly company providing switching services to the energy market, the DCC is subject to regulatory Price Control. Each Regulatory Year’s (RY) Price Control is assessed by Ofgem.</a:t>
            </a:r>
          </a:p>
        </p:txBody>
      </p:sp>
      <p:sp>
        <p:nvSpPr>
          <p:cNvPr id="8" name="Google Shape;268;p37">
            <a:extLst>
              <a:ext uri="{FF2B5EF4-FFF2-40B4-BE49-F238E27FC236}">
                <a16:creationId xmlns:a16="http://schemas.microsoft.com/office/drawing/2014/main" id="{D618A1B1-24FF-8539-E4CD-782507B9B422}"/>
              </a:ext>
            </a:extLst>
          </p:cNvPr>
          <p:cNvSpPr txBox="1">
            <a:spLocks/>
          </p:cNvSpPr>
          <p:nvPr/>
        </p:nvSpPr>
        <p:spPr>
          <a:xfrm>
            <a:off x="734885" y="3841862"/>
            <a:ext cx="5150724" cy="3016139"/>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The SIR Price Control measures:</a:t>
            </a: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endPar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Operational Performance (80%)</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Measured against code-defined service levels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Informed by PAB managed PARC reporting</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Customer Engagement (SIR Assessment)</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How successful the year’s engagement has been</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Independent assessments by DCC and </a:t>
            </a:r>
            <a:r>
              <a:rPr kumimoji="0" lang="en-US" sz="1400" b="0" i="0" u="none" strike="noStrike" kern="1200" cap="none" spc="100" normalizeH="0" baseline="0" noProof="0" err="1">
                <a:ln>
                  <a:noFill/>
                </a:ln>
                <a:solidFill>
                  <a:srgbClr val="201E2E"/>
                </a:solidFill>
                <a:effectLst/>
                <a:uLnTx/>
                <a:uFillTx/>
                <a:latin typeface="Arial" panose="020B0604020202020204" pitchFamily="34" charset="0"/>
                <a:cs typeface="Arial" panose="020B0604020202020204" pitchFamily="34" charset="0"/>
                <a:sym typeface="Arial"/>
              </a:rPr>
              <a:t>RECCo</a:t>
            </a: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To gain your view we’ll be conducting a ~two-week online survey via an independent party, </a:t>
            </a:r>
            <a:r>
              <a:rPr kumimoji="0" lang="en-US" sz="1400" b="0" i="0" u="none" strike="noStrike" kern="1200" cap="none" spc="100" normalizeH="0" baseline="0" noProof="0" err="1">
                <a:ln>
                  <a:noFill/>
                </a:ln>
                <a:solidFill>
                  <a:srgbClr val="201E2E"/>
                </a:solidFill>
                <a:effectLst/>
                <a:uLnTx/>
                <a:uFillTx/>
                <a:latin typeface="Arial" panose="020B0604020202020204" pitchFamily="34" charset="0"/>
                <a:cs typeface="Arial" panose="020B0604020202020204" pitchFamily="34" charset="0"/>
                <a:sym typeface="Arial"/>
              </a:rPr>
              <a:t>Researchcraft</a:t>
            </a: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br>
              <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rPr>
            </a:br>
            <a:br>
              <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rPr>
            </a:br>
            <a:endParaRPr kumimoji="0" lang="en-US" sz="1400" b="0" i="0" u="none" strike="noStrike" kern="1200" cap="none" spc="100" normalizeH="0" baseline="0" noProof="0">
              <a:ln>
                <a:noFill/>
              </a:ln>
              <a:solidFill>
                <a:srgbClr val="201E2E"/>
              </a:solidFill>
              <a:effectLst/>
              <a:uLnTx/>
              <a:uFillTx/>
              <a:latin typeface="Figtree" pitchFamily="2" charset="0"/>
              <a:cs typeface="Arial"/>
              <a:sym typeface="Arial"/>
            </a:endParaRPr>
          </a:p>
        </p:txBody>
      </p:sp>
      <p:sp>
        <p:nvSpPr>
          <p:cNvPr id="17" name="Rectangle 16">
            <a:extLst>
              <a:ext uri="{FF2B5EF4-FFF2-40B4-BE49-F238E27FC236}">
                <a16:creationId xmlns:a16="http://schemas.microsoft.com/office/drawing/2014/main" id="{EB794ED1-8257-1D53-9952-30DB87A92E8D}"/>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Annual Assessment</a:t>
            </a:r>
          </a:p>
        </p:txBody>
      </p:sp>
      <p:pic>
        <p:nvPicPr>
          <p:cNvPr id="20" name="Picture 19">
            <a:extLst>
              <a:ext uri="{FF2B5EF4-FFF2-40B4-BE49-F238E27FC236}">
                <a16:creationId xmlns:a16="http://schemas.microsoft.com/office/drawing/2014/main" id="{A433B57B-872E-9ACD-78DA-A3FA165E1842}"/>
              </a:ext>
            </a:extLst>
          </p:cNvPr>
          <p:cNvPicPr>
            <a:picLocks noChangeAspect="1"/>
          </p:cNvPicPr>
          <p:nvPr/>
        </p:nvPicPr>
        <p:blipFill>
          <a:blip r:embed="rId3"/>
          <a:stretch>
            <a:fillRect/>
          </a:stretch>
        </p:blipFill>
        <p:spPr>
          <a:xfrm>
            <a:off x="9993745" y="6127839"/>
            <a:ext cx="2120309" cy="431627"/>
          </a:xfrm>
          <a:prstGeom prst="rect">
            <a:avLst/>
          </a:prstGeom>
        </p:spPr>
      </p:pic>
      <p:sp>
        <p:nvSpPr>
          <p:cNvPr id="6" name="Google Shape;268;p37">
            <a:extLst>
              <a:ext uri="{FF2B5EF4-FFF2-40B4-BE49-F238E27FC236}">
                <a16:creationId xmlns:a16="http://schemas.microsoft.com/office/drawing/2014/main" id="{F249EBB5-31EF-2F22-DDE1-7FFBFBCE2D01}"/>
              </a:ext>
            </a:extLst>
          </p:cNvPr>
          <p:cNvSpPr txBox="1">
            <a:spLocks/>
          </p:cNvSpPr>
          <p:nvPr/>
        </p:nvSpPr>
        <p:spPr>
          <a:xfrm>
            <a:off x="6095992" y="3016138"/>
            <a:ext cx="6095998" cy="825724"/>
          </a:xfrm>
          <a:prstGeom prst="rect">
            <a:avLst/>
          </a:prstGeom>
          <a:noFill/>
          <a:ln>
            <a:noFill/>
          </a:ln>
        </p:spPr>
        <p:txBody>
          <a:bodyPr spcFirstLastPara="1" vert="horz" wrap="square" lIns="0" tIns="0" rIns="0" bIns="0" rtlCol="0" anchor="ctr"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ctr" defTabSz="914400" rtl="0" eaLnBrk="1" fontAlgn="auto" latinLnBrk="0" hangingPunct="1">
              <a:lnSpc>
                <a:spcPct val="90000"/>
              </a:lnSpc>
              <a:spcBef>
                <a:spcPts val="0"/>
              </a:spcBef>
              <a:spcAft>
                <a:spcPts val="0"/>
              </a:spcAft>
              <a:buClr>
                <a:srgbClr val="021D5E"/>
              </a:buClr>
              <a:buSzPts val="2400"/>
              <a:buFont typeface="Arial"/>
              <a:buNone/>
              <a:tabLst/>
              <a:defRPr/>
            </a:pPr>
            <a:r>
              <a:rPr kumimoji="0" lang="en-US" sz="3600" b="1" i="0" u="none" strike="noStrike" kern="1200" cap="none" spc="100" normalizeH="0" baseline="0" noProof="0">
                <a:ln>
                  <a:noFill/>
                </a:ln>
                <a:solidFill>
                  <a:srgbClr val="201E2E"/>
                </a:solidFill>
                <a:effectLst/>
                <a:uLnTx/>
                <a:uFillTx/>
                <a:latin typeface="Figtree" pitchFamily="2" charset="0"/>
                <a:cs typeface="Arial"/>
                <a:sym typeface="Arial"/>
              </a:rPr>
              <a:t>Who?</a:t>
            </a:r>
          </a:p>
        </p:txBody>
      </p:sp>
      <p:sp>
        <p:nvSpPr>
          <p:cNvPr id="9" name="Text Placeholder 4">
            <a:extLst>
              <a:ext uri="{FF2B5EF4-FFF2-40B4-BE49-F238E27FC236}">
                <a16:creationId xmlns:a16="http://schemas.microsoft.com/office/drawing/2014/main" id="{0D0740BB-F7F1-D617-DFB9-10F9E99E05EF}"/>
              </a:ext>
            </a:extLst>
          </p:cNvPr>
          <p:cNvSpPr txBox="1">
            <a:spLocks/>
          </p:cNvSpPr>
          <p:nvPr/>
        </p:nvSpPr>
        <p:spPr>
          <a:xfrm>
            <a:off x="6436952" y="3539613"/>
            <a:ext cx="5544655" cy="3182229"/>
          </a:xfrm>
          <a:prstGeom prst="rect">
            <a:avLst/>
          </a:prstGeom>
          <a:noFill/>
        </p:spPr>
        <p:txBody>
          <a:bodyPr vert="horz" lIns="0" tIns="0" rIns="0" bIns="0" rtlCol="0">
            <a:normAutofit/>
          </a:bodyPr>
          <a:lstStyle>
            <a:lvl1pPr marL="0" indent="0" algn="l" defTabSz="914400" rtl="0" eaLnBrk="1" latinLnBrk="0" hangingPunct="1">
              <a:lnSpc>
                <a:spcPts val="1820"/>
              </a:lnSpc>
              <a:spcBef>
                <a:spcPts val="0"/>
              </a:spcBef>
              <a:buFont typeface="Arial" panose="020B0604020202020204" pitchFamily="34" charset="0"/>
              <a:buNone/>
              <a:defRPr sz="1600" b="0" i="0" kern="1200" spc="3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We welcome the views of all </a:t>
            </a:r>
            <a:r>
              <a:rPr kumimoji="0" lang="en-US" sz="1600" b="1"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REC Switching Parties</a:t>
            </a:r>
            <a:r>
              <a:rPr kumimoji="0" lang="en-US" sz="1600" b="0"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t>
            </a: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Suppliers (Gas and Electricity)</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Electricity Retail Data Agents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Enquiry Services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Electricity Distribution Networks</a:t>
            </a: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Gas Transporters</a:t>
            </a:r>
          </a:p>
          <a:p>
            <a:pPr marL="0" marR="0" lvl="0" indent="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None/>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None/>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285750" marR="0" lvl="0" indent="-285750" algn="l" defTabSz="914400" rtl="0" eaLnBrk="1" fontAlgn="auto" latinLnBrk="0" hangingPunct="1">
              <a:lnSpc>
                <a:spcPct val="90000"/>
              </a:lnSpc>
              <a:spcBef>
                <a:spcPts val="0"/>
              </a:spcBef>
              <a:spcAft>
                <a:spcPts val="0"/>
              </a:spcAft>
              <a:buClr>
                <a:srgbClr val="021D5E"/>
              </a:buClr>
              <a:buSzPts val="2400"/>
              <a:buFont typeface="Arial" panose="020B0604020202020204" pitchFamily="34" charset="0"/>
              <a:buChar char="•"/>
              <a:tabLst/>
              <a:defRPr/>
            </a:pPr>
            <a:endParaRPr kumimoji="0" lang="en-US" sz="1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1" i="0" u="none" strike="noStrike" kern="1200" cap="none" spc="30" normalizeH="0" baseline="0" noProof="0">
              <a:ln>
                <a:noFill/>
              </a:ln>
              <a:solidFill>
                <a:srgbClr val="201E2E"/>
              </a:solidFill>
              <a:effectLst/>
              <a:uLnTx/>
              <a:uFillTx/>
              <a:latin typeface="Figtree" pitchFamily="2" charset="0"/>
              <a:ea typeface="+mn-ea"/>
              <a:cs typeface="+mn-cs"/>
              <a:sym typeface="Arial"/>
            </a:endParaRPr>
          </a:p>
          <a:p>
            <a:pPr marL="0" marR="0" lvl="0" indent="0" algn="l" defTabSz="914400" rtl="0" eaLnBrk="1" fontAlgn="auto" latinLnBrk="0" hangingPunct="1">
              <a:lnSpc>
                <a:spcPts val="1820"/>
              </a:lnSpc>
              <a:spcBef>
                <a:spcPts val="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201E2E"/>
              </a:solidFill>
              <a:effectLst/>
              <a:uLnTx/>
              <a:uFillTx/>
              <a:latin typeface="Figtree" pitchFamily="2" charset="0"/>
              <a:ea typeface="+mn-ea"/>
              <a:cs typeface="+mn-cs"/>
              <a:sym typeface="Arial"/>
            </a:endParaRPr>
          </a:p>
        </p:txBody>
      </p:sp>
    </p:spTree>
    <p:extLst>
      <p:ext uri="{BB962C8B-B14F-4D97-AF65-F5344CB8AC3E}">
        <p14:creationId xmlns:p14="http://schemas.microsoft.com/office/powerpoint/2010/main" val="3334965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6996FF-9D86-9A23-62E6-7C8EEA7BED5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7BD9914-6169-2363-AE48-6F164A072E80}"/>
              </a:ext>
            </a:extLst>
          </p:cNvPr>
          <p:cNvSpPr/>
          <p:nvPr/>
        </p:nvSpPr>
        <p:spPr>
          <a:xfrm>
            <a:off x="6022106" y="699945"/>
            <a:ext cx="6169893" cy="615805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 name="Rectangle 3">
            <a:extLst>
              <a:ext uri="{FF2B5EF4-FFF2-40B4-BE49-F238E27FC236}">
                <a16:creationId xmlns:a16="http://schemas.microsoft.com/office/drawing/2014/main" id="{8EDFD260-9B83-2137-2D2E-C159D45BBB7B}"/>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Customer Engagement Measure</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9" name="Rectangle: Rounded Corners 18">
            <a:extLst>
              <a:ext uri="{FF2B5EF4-FFF2-40B4-BE49-F238E27FC236}">
                <a16:creationId xmlns:a16="http://schemas.microsoft.com/office/drawing/2014/main" id="{61D038FC-9DAC-B70D-5318-3654611DD2CB}"/>
              </a:ext>
            </a:extLst>
          </p:cNvPr>
          <p:cNvSpPr/>
          <p:nvPr/>
        </p:nvSpPr>
        <p:spPr>
          <a:xfrm>
            <a:off x="560748" y="1700140"/>
            <a:ext cx="4900611" cy="4157663"/>
          </a:xfrm>
          <a:prstGeom prst="roundRect">
            <a:avLst/>
          </a:prstGeom>
          <a:solidFill>
            <a:schemeClr val="accent1"/>
          </a:solidFill>
          <a:ln w="12700" cap="flat" cmpd="thickThin" algn="ctr">
            <a:solidFill>
              <a:schemeClr val="accent1"/>
            </a:solidFill>
            <a:prstDash val="solid"/>
            <a:miter lim="800000"/>
          </a:ln>
          <a:effectLst/>
        </p:spPr>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Assessment Criteria </a:t>
            </a: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Ofgem believe that DCC’s decisions should be informed by its switching customers’ needs, so wants to understand if DCC, in the past Regulatory Year (RY), has…</a:t>
            </a: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Taken account of its customers’ views</a:t>
            </a: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Provided timely &amp; quality information</a:t>
            </a: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457200" marR="0" lvl="0" indent="-457200" algn="l" defTabSz="914400" rtl="0" eaLnBrk="1" fontAlgn="base" latinLnBrk="0" hangingPunct="1">
              <a:lnSpc>
                <a:spcPct val="100000"/>
              </a:lnSpc>
              <a:spcBef>
                <a:spcPts val="0"/>
              </a:spcBef>
              <a:spcAft>
                <a:spcPts val="0"/>
              </a:spcAft>
              <a:buClr>
                <a:srgbClr val="F8F8F8"/>
              </a:buClr>
              <a:buSzTx/>
              <a:buFont typeface="+mj-lt"/>
              <a:buAutoNum type="arabicPeriod"/>
              <a:tabLst/>
              <a:defRPr/>
            </a:pPr>
            <a:r>
              <a:rPr kumimoji="0" lang="en-GB"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Provided quality support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200" b="0" i="0" u="none" strike="noStrike" kern="0" cap="none" spc="0" normalizeH="0" baseline="0" noProof="0">
              <a:ln>
                <a:noFill/>
              </a:ln>
              <a:solidFill>
                <a:srgbClr val="F8F8F8"/>
              </a:solidFill>
              <a:effectLst/>
              <a:uLnTx/>
              <a:uFillTx/>
              <a:latin typeface="Outfit"/>
              <a:cs typeface="Arial"/>
              <a:sym typeface="Arial"/>
            </a:endParaRPr>
          </a:p>
        </p:txBody>
      </p:sp>
      <p:pic>
        <p:nvPicPr>
          <p:cNvPr id="2" name="Picture 1">
            <a:extLst>
              <a:ext uri="{FF2B5EF4-FFF2-40B4-BE49-F238E27FC236}">
                <a16:creationId xmlns:a16="http://schemas.microsoft.com/office/drawing/2014/main" id="{15518CB5-7408-DA2F-4FB7-535336B7EFF6}"/>
              </a:ext>
            </a:extLst>
          </p:cNvPr>
          <p:cNvPicPr>
            <a:picLocks noChangeAspect="1"/>
          </p:cNvPicPr>
          <p:nvPr/>
        </p:nvPicPr>
        <p:blipFill>
          <a:blip r:embed="rId3"/>
          <a:stretch>
            <a:fillRect/>
          </a:stretch>
        </p:blipFill>
        <p:spPr>
          <a:xfrm>
            <a:off x="9993745" y="6127839"/>
            <a:ext cx="2120309" cy="431627"/>
          </a:xfrm>
          <a:prstGeom prst="rect">
            <a:avLst/>
          </a:prstGeom>
        </p:spPr>
      </p:pic>
      <p:pic>
        <p:nvPicPr>
          <p:cNvPr id="6" name="Picture 5">
            <a:extLst>
              <a:ext uri="{FF2B5EF4-FFF2-40B4-BE49-F238E27FC236}">
                <a16:creationId xmlns:a16="http://schemas.microsoft.com/office/drawing/2014/main" id="{E9D31C69-F00E-9559-C98C-D3AAE1EEDC15}"/>
              </a:ext>
            </a:extLst>
          </p:cNvPr>
          <p:cNvPicPr>
            <a:picLocks noChangeAspect="1"/>
          </p:cNvPicPr>
          <p:nvPr/>
        </p:nvPicPr>
        <p:blipFill>
          <a:blip r:embed="rId4"/>
          <a:stretch>
            <a:fillRect/>
          </a:stretch>
        </p:blipFill>
        <p:spPr>
          <a:xfrm>
            <a:off x="6756511" y="1700140"/>
            <a:ext cx="4772997" cy="4157663"/>
          </a:xfrm>
          <a:prstGeom prst="rect">
            <a:avLst/>
          </a:prstGeom>
        </p:spPr>
      </p:pic>
    </p:spTree>
    <p:extLst>
      <p:ext uri="{BB962C8B-B14F-4D97-AF65-F5344CB8AC3E}">
        <p14:creationId xmlns:p14="http://schemas.microsoft.com/office/powerpoint/2010/main" val="2000380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96B0-ED98-61C6-D0F9-A690C706A6D0}"/>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62DBA90A-305E-0365-6978-F053E5BFB58D}"/>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Valued Feedback</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192B6CCA-012C-129B-C5F9-C5BFC72D44B8}"/>
              </a:ext>
            </a:extLst>
          </p:cNvPr>
          <p:cNvPicPr>
            <a:picLocks noChangeAspect="1"/>
          </p:cNvPicPr>
          <p:nvPr/>
        </p:nvPicPr>
        <p:blipFill>
          <a:blip r:embed="rId3"/>
          <a:stretch>
            <a:fillRect/>
          </a:stretch>
        </p:blipFill>
        <p:spPr>
          <a:xfrm>
            <a:off x="9614491" y="6090412"/>
            <a:ext cx="2120309" cy="431627"/>
          </a:xfrm>
          <a:prstGeom prst="rect">
            <a:avLst/>
          </a:prstGeom>
        </p:spPr>
      </p:pic>
      <p:grpSp>
        <p:nvGrpSpPr>
          <p:cNvPr id="4" name="Group 3">
            <a:extLst>
              <a:ext uri="{FF2B5EF4-FFF2-40B4-BE49-F238E27FC236}">
                <a16:creationId xmlns:a16="http://schemas.microsoft.com/office/drawing/2014/main" id="{418FDF2C-95D0-BB96-621D-81609F4061FE}"/>
              </a:ext>
            </a:extLst>
          </p:cNvPr>
          <p:cNvGrpSpPr/>
          <p:nvPr/>
        </p:nvGrpSpPr>
        <p:grpSpPr>
          <a:xfrm>
            <a:off x="457200" y="1220099"/>
            <a:ext cx="5073137" cy="5301940"/>
            <a:chOff x="560746" y="1005364"/>
            <a:chExt cx="5073137" cy="5301940"/>
          </a:xfrm>
        </p:grpSpPr>
        <p:sp>
          <p:nvSpPr>
            <p:cNvPr id="5" name="Rectangle: Rounded Corners 4">
              <a:extLst>
                <a:ext uri="{FF2B5EF4-FFF2-40B4-BE49-F238E27FC236}">
                  <a16:creationId xmlns:a16="http://schemas.microsoft.com/office/drawing/2014/main" id="{955A9951-B6D1-D5FC-CAA9-7AAB086F68DE}"/>
                </a:ext>
              </a:extLst>
            </p:cNvPr>
            <p:cNvSpPr/>
            <p:nvPr/>
          </p:nvSpPr>
          <p:spPr>
            <a:xfrm>
              <a:off x="560746" y="1005364"/>
              <a:ext cx="5073137" cy="5301940"/>
            </a:xfrm>
            <a:prstGeom prst="roundRect">
              <a:avLst/>
            </a:prstGeom>
            <a:solidFill>
              <a:schemeClr val="accent1"/>
            </a:solidFill>
            <a:ln w="12700" cap="flat" cmpd="thickThin" algn="ctr">
              <a:solidFill>
                <a:schemeClr val="accent1"/>
              </a:solidFill>
              <a:prstDash val="solid"/>
              <a:miter lim="800000"/>
            </a:ln>
            <a:effectLst/>
          </p:spPr>
          <p:txBody>
            <a:bodyPr lIns="91440" tIns="45720" rIns="91440" bIns="45720" rtlCol="0" anchor="t"/>
            <a:lstStyle/>
            <a:p>
              <a:pPr marL="0" marR="0" lvl="0" indent="0" algn="ctr"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Why Participate?</a:t>
              </a: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feedback from past surveys have resulted in direct initiatives for improvements.</a:t>
              </a: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2024 Survey</a:t>
              </a:r>
              <a:b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b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Feedback fed into the </a:t>
              </a:r>
              <a:r>
                <a:rPr kumimoji="0" lang="en-US" sz="1600" b="0"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CRS Improvement Plan </a:t>
              </a:r>
              <a:r>
                <a:rPr kumimoji="0" lang="en-US" sz="1600" b="1"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Engagement &amp; Communications</a:t>
              </a: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workstream</a:t>
              </a:r>
              <a:endParaRPr kumimoji="0" lang="en-US" sz="1600" b="1" i="1"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base" latinLnBrk="0" hangingPunct="1">
                <a:lnSpc>
                  <a:spcPct val="100000"/>
                </a:lnSpc>
                <a:spcBef>
                  <a:spcPts val="0"/>
                </a:spcBef>
                <a:spcAft>
                  <a:spcPts val="0"/>
                </a:spcAft>
                <a:buClr>
                  <a:srgbClr val="F8F8F8"/>
                </a:buClr>
                <a:buSzTx/>
                <a:buFont typeface="Arial"/>
                <a:buNone/>
                <a:tabLst/>
                <a:defRPr/>
              </a:pPr>
              <a:endParaRPr kumimoji="0" lang="en-GB"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2025 Survey</a:t>
              </a:r>
              <a:br>
                <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br>
              <a:endParaRPr kumimoji="0" lang="en-US" sz="16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
                  <a:srgbClr val="F8F8F8"/>
                </a:buClr>
                <a:buSzTx/>
                <a:buFont typeface="Arial"/>
                <a:buNone/>
                <a:tabLst/>
                <a:defRPr/>
              </a:pPr>
              <a:r>
                <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Feedback has been built into future initiatives for continuous improvement projects and increased focus on industry engagement.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200" b="0" i="0" u="none" strike="noStrike" kern="0" cap="none" spc="0" normalizeH="0" baseline="0" noProof="0">
                <a:ln>
                  <a:noFill/>
                </a:ln>
                <a:solidFill>
                  <a:srgbClr val="F8F8F8"/>
                </a:solidFill>
                <a:effectLst/>
                <a:uLnTx/>
                <a:uFillTx/>
                <a:latin typeface="Outfit"/>
                <a:cs typeface="Arial"/>
                <a:sym typeface="Arial"/>
              </a:endParaRPr>
            </a:p>
          </p:txBody>
        </p:sp>
        <p:sp>
          <p:nvSpPr>
            <p:cNvPr id="6" name="Flowchart: Merge 5">
              <a:extLst>
                <a:ext uri="{FF2B5EF4-FFF2-40B4-BE49-F238E27FC236}">
                  <a16:creationId xmlns:a16="http://schemas.microsoft.com/office/drawing/2014/main" id="{0232A134-5491-C88E-6C89-EE57C65F1C7A}"/>
                </a:ext>
              </a:extLst>
            </p:cNvPr>
            <p:cNvSpPr/>
            <p:nvPr/>
          </p:nvSpPr>
          <p:spPr>
            <a:xfrm>
              <a:off x="2933109" y="3152458"/>
              <a:ext cx="258534" cy="212278"/>
            </a:xfrm>
            <a:prstGeom prst="flowChartMerg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21E5E"/>
                </a:solidFill>
                <a:effectLst/>
                <a:uLnTx/>
                <a:uFillTx/>
                <a:latin typeface="Aptos" panose="02110004020202020204"/>
                <a:ea typeface="+mn-ea"/>
                <a:cs typeface="+mn-cs"/>
                <a:sym typeface="Arial"/>
              </a:endParaRPr>
            </a:p>
          </p:txBody>
        </p:sp>
        <p:sp>
          <p:nvSpPr>
            <p:cNvPr id="7" name="Flowchart: Merge 6">
              <a:extLst>
                <a:ext uri="{FF2B5EF4-FFF2-40B4-BE49-F238E27FC236}">
                  <a16:creationId xmlns:a16="http://schemas.microsoft.com/office/drawing/2014/main" id="{555ED13D-EB7B-FBCF-FB3C-3C688079ACE8}"/>
                </a:ext>
              </a:extLst>
            </p:cNvPr>
            <p:cNvSpPr/>
            <p:nvPr/>
          </p:nvSpPr>
          <p:spPr>
            <a:xfrm>
              <a:off x="2933109" y="4652911"/>
              <a:ext cx="258534" cy="212278"/>
            </a:xfrm>
            <a:prstGeom prst="flowChartMerg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21E5E"/>
                </a:solidFill>
                <a:effectLst/>
                <a:uLnTx/>
                <a:uFillTx/>
                <a:latin typeface="Aptos" panose="02110004020202020204"/>
                <a:ea typeface="+mn-ea"/>
                <a:cs typeface="+mn-cs"/>
                <a:sym typeface="Arial"/>
              </a:endParaRPr>
            </a:p>
          </p:txBody>
        </p:sp>
      </p:grpSp>
      <p:pic>
        <p:nvPicPr>
          <p:cNvPr id="8" name="Picture 7">
            <a:extLst>
              <a:ext uri="{FF2B5EF4-FFF2-40B4-BE49-F238E27FC236}">
                <a16:creationId xmlns:a16="http://schemas.microsoft.com/office/drawing/2014/main" id="{A24F1676-DF8C-9852-63FF-8B1521EAD2F3}"/>
              </a:ext>
            </a:extLst>
          </p:cNvPr>
          <p:cNvPicPr>
            <a:picLocks noChangeAspect="1"/>
          </p:cNvPicPr>
          <p:nvPr/>
        </p:nvPicPr>
        <p:blipFill>
          <a:blip r:embed="rId4">
            <a:alphaModFix/>
          </a:blip>
          <a:srcRect/>
          <a:stretch/>
        </p:blipFill>
        <p:spPr>
          <a:xfrm>
            <a:off x="6898956" y="1792238"/>
            <a:ext cx="4772997" cy="4157662"/>
          </a:xfrm>
          <a:prstGeom prst="rect">
            <a:avLst/>
          </a:prstGeom>
          <a:effectLst>
            <a:softEdge rad="0"/>
          </a:effectLst>
        </p:spPr>
      </p:pic>
      <p:sp>
        <p:nvSpPr>
          <p:cNvPr id="9" name="Google Shape;268;p37">
            <a:extLst>
              <a:ext uri="{FF2B5EF4-FFF2-40B4-BE49-F238E27FC236}">
                <a16:creationId xmlns:a16="http://schemas.microsoft.com/office/drawing/2014/main" id="{A0C127B5-EC7F-D013-679C-6278B3795696}"/>
              </a:ext>
            </a:extLst>
          </p:cNvPr>
          <p:cNvSpPr txBox="1">
            <a:spLocks noGrp="1"/>
          </p:cNvSpPr>
          <p:nvPr>
            <p:ph type="title" hasCustomPrompt="1"/>
          </p:nvPr>
        </p:nvSpPr>
        <p:spPr>
          <a:xfrm>
            <a:off x="6599345" y="1214888"/>
            <a:ext cx="5372217"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algn="ctr"/>
            <a:r>
              <a:rPr lang="en-US" sz="2400">
                <a:solidFill>
                  <a:schemeClr val="tx1"/>
                </a:solidFill>
              </a:rPr>
              <a:t>Your Feedback Matters</a:t>
            </a:r>
            <a:endParaRPr sz="2400">
              <a:solidFill>
                <a:schemeClr val="tx1"/>
              </a:solidFill>
            </a:endParaRPr>
          </a:p>
        </p:txBody>
      </p:sp>
    </p:spTree>
    <p:extLst>
      <p:ext uri="{BB962C8B-B14F-4D97-AF65-F5344CB8AC3E}">
        <p14:creationId xmlns:p14="http://schemas.microsoft.com/office/powerpoint/2010/main" val="352307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E672-F870-1239-FBF9-751B37055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F2B1C-24E2-A512-4F81-C86850BEC9DF}"/>
              </a:ext>
            </a:extLst>
          </p:cNvPr>
          <p:cNvSpPr>
            <a:spLocks noGrp="1"/>
          </p:cNvSpPr>
          <p:nvPr>
            <p:ph type="title"/>
          </p:nvPr>
        </p:nvSpPr>
        <p:spPr>
          <a:xfrm>
            <a:off x="838200" y="993652"/>
            <a:ext cx="10515600" cy="577350"/>
          </a:xfrm>
        </p:spPr>
        <p:txBody>
          <a:bodyPr/>
          <a:lstStyle/>
          <a:p>
            <a:r>
              <a:rPr lang="en-US"/>
              <a:t>The Timeline</a:t>
            </a:r>
          </a:p>
        </p:txBody>
      </p:sp>
      <p:sp>
        <p:nvSpPr>
          <p:cNvPr id="24" name="Rectangle 23">
            <a:extLst>
              <a:ext uri="{FF2B5EF4-FFF2-40B4-BE49-F238E27FC236}">
                <a16:creationId xmlns:a16="http://schemas.microsoft.com/office/drawing/2014/main" id="{49A6294A-4B63-CE26-885E-429D6E13EA0C}"/>
              </a:ext>
            </a:extLst>
          </p:cNvPr>
          <p:cNvSpPr/>
          <p:nvPr/>
        </p:nvSpPr>
        <p:spPr>
          <a:xfrm>
            <a:off x="0" y="-1"/>
            <a:ext cx="12192000" cy="699945"/>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Stakeholder Awareness - </a:t>
            </a:r>
            <a:r>
              <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SIR Survey 2026 </a:t>
            </a:r>
            <a:r>
              <a:rPr kumimoji="0" lang="en-US" sz="20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Timeline</a:t>
            </a:r>
            <a:endParaRPr kumimoji="0" lang="en-US" sz="2000" b="1"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grpSp>
        <p:nvGrpSpPr>
          <p:cNvPr id="4" name="Group 3">
            <a:extLst>
              <a:ext uri="{FF2B5EF4-FFF2-40B4-BE49-F238E27FC236}">
                <a16:creationId xmlns:a16="http://schemas.microsoft.com/office/drawing/2014/main" id="{8884EE9B-20D3-A753-E003-DBEB1CABF84D}"/>
              </a:ext>
            </a:extLst>
          </p:cNvPr>
          <p:cNvGrpSpPr/>
          <p:nvPr/>
        </p:nvGrpSpPr>
        <p:grpSpPr>
          <a:xfrm>
            <a:off x="-1" y="1774578"/>
            <a:ext cx="12192000" cy="4519410"/>
            <a:chOff x="-1" y="1774578"/>
            <a:chExt cx="12192000" cy="4519410"/>
          </a:xfrm>
        </p:grpSpPr>
        <p:grpSp>
          <p:nvGrpSpPr>
            <p:cNvPr id="20" name="Group 19">
              <a:extLst>
                <a:ext uri="{FF2B5EF4-FFF2-40B4-BE49-F238E27FC236}">
                  <a16:creationId xmlns:a16="http://schemas.microsoft.com/office/drawing/2014/main" id="{9D8C8371-2337-DE0B-72E4-C76084F7CC52}"/>
                </a:ext>
              </a:extLst>
            </p:cNvPr>
            <p:cNvGrpSpPr/>
            <p:nvPr/>
          </p:nvGrpSpPr>
          <p:grpSpPr>
            <a:xfrm>
              <a:off x="-1" y="1774578"/>
              <a:ext cx="12192000" cy="4519410"/>
              <a:chOff x="144378" y="1774578"/>
              <a:chExt cx="12047621" cy="4519410"/>
            </a:xfrm>
          </p:grpSpPr>
          <p:sp>
            <p:nvSpPr>
              <p:cNvPr id="21" name="Rectangle 20">
                <a:extLst>
                  <a:ext uri="{FF2B5EF4-FFF2-40B4-BE49-F238E27FC236}">
                    <a16:creationId xmlns:a16="http://schemas.microsoft.com/office/drawing/2014/main" id="{FCF938D5-90E6-18B4-8864-C7F52AEB9D6D}"/>
                  </a:ext>
                </a:extLst>
              </p:cNvPr>
              <p:cNvSpPr/>
              <p:nvPr/>
            </p:nvSpPr>
            <p:spPr>
              <a:xfrm>
                <a:off x="144378" y="1887523"/>
                <a:ext cx="12047621" cy="40899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sym typeface="Arial"/>
                </a:endParaRPr>
              </a:p>
            </p:txBody>
          </p:sp>
          <p:graphicFrame>
            <p:nvGraphicFramePr>
              <p:cNvPr id="22" name="Diagram 21">
                <a:extLst>
                  <a:ext uri="{FF2B5EF4-FFF2-40B4-BE49-F238E27FC236}">
                    <a16:creationId xmlns:a16="http://schemas.microsoft.com/office/drawing/2014/main" id="{045936DB-F094-8BD1-521F-95E14E6DCE34}"/>
                  </a:ext>
                </a:extLst>
              </p:cNvPr>
              <p:cNvGraphicFramePr/>
              <p:nvPr>
                <p:extLst>
                  <p:ext uri="{D42A27DB-BD31-4B8C-83A1-F6EECF244321}">
                    <p14:modId xmlns:p14="http://schemas.microsoft.com/office/powerpoint/2010/main" val="1909256239"/>
                  </p:ext>
                </p:extLst>
              </p:nvPr>
            </p:nvGraphicFramePr>
            <p:xfrm>
              <a:off x="1440074" y="1774578"/>
              <a:ext cx="10294726" cy="4519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25" name="TextBox 24">
              <a:extLst>
                <a:ext uri="{FF2B5EF4-FFF2-40B4-BE49-F238E27FC236}">
                  <a16:creationId xmlns:a16="http://schemas.microsoft.com/office/drawing/2014/main" id="{90E3CFB2-C6C6-2388-6EB0-6973C6E37261}"/>
                </a:ext>
              </a:extLst>
            </p:cNvPr>
            <p:cNvSpPr txBox="1"/>
            <p:nvPr/>
          </p:nvSpPr>
          <p:spPr>
            <a:xfrm>
              <a:off x="7784714" y="2645636"/>
              <a:ext cx="239255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21E5E">
                      <a:hueOff val="0"/>
                      <a:satOff val="0"/>
                      <a:lumOff val="0"/>
                      <a:alphaOff val="0"/>
                    </a:srgbClr>
                  </a:solidFill>
                  <a:effectLst/>
                  <a:uLnTx/>
                  <a:uFillTx/>
                  <a:latin typeface="Arial" panose="020B0604020202020204" pitchFamily="34" charset="0"/>
                  <a:cs typeface="Arial" panose="020B0604020202020204" pitchFamily="34" charset="0"/>
                  <a:sym typeface="Arial"/>
                </a:rPr>
                <a:t>Recco and DCC submit final assessments to Ofgem</a:t>
              </a:r>
              <a:br>
                <a:rPr kumimoji="0" lang="en-GB" sz="1400" b="0" i="0" u="none" strike="noStrike" kern="1200" cap="none" spc="0" normalizeH="0" baseline="0" noProof="0">
                  <a:ln>
                    <a:noFill/>
                  </a:ln>
                  <a:solidFill>
                    <a:srgbClr val="201E2E"/>
                  </a:solidFill>
                  <a:effectLst/>
                  <a:uLnTx/>
                  <a:uFillTx/>
                  <a:latin typeface="Outfit"/>
                  <a:ea typeface="+mn-ea"/>
                  <a:cs typeface="Arial"/>
                  <a:sym typeface="Arial"/>
                </a:rPr>
              </a:br>
              <a:br>
                <a:rPr kumimoji="0" lang="en-GB" sz="1400" b="0" i="0" u="none" strike="noStrike" kern="1200" cap="none" spc="0" normalizeH="0" baseline="0" noProof="0">
                  <a:ln>
                    <a:noFill/>
                  </a:ln>
                  <a:solidFill>
                    <a:srgbClr val="201E2E"/>
                  </a:solidFill>
                  <a:effectLst/>
                  <a:uLnTx/>
                  <a:uFillTx/>
                  <a:latin typeface="Outfit"/>
                  <a:ea typeface="+mn-ea"/>
                  <a:cs typeface="Arial"/>
                  <a:sym typeface="Arial"/>
                </a:rPr>
              </a:br>
              <a:r>
                <a:rPr kumimoji="0" lang="en-GB" sz="1400" b="1" i="0" u="none" strike="noStrike" kern="1200" cap="none" spc="0" normalizeH="0" baseline="0" noProof="0">
                  <a:ln>
                    <a:noFill/>
                  </a:ln>
                  <a:solidFill>
                    <a:srgbClr val="021E5E">
                      <a:hueOff val="0"/>
                      <a:satOff val="0"/>
                      <a:lumOff val="0"/>
                      <a:alphaOff val="0"/>
                    </a:srgbClr>
                  </a:solidFill>
                  <a:effectLst/>
                  <a:uLnTx/>
                  <a:uFillTx/>
                  <a:latin typeface="Outfit" panose="020B0604020202020204" charset="0"/>
                  <a:ea typeface="+mn-ea"/>
                  <a:cs typeface="Arial"/>
                  <a:sym typeface="Arial"/>
                </a:rPr>
                <a:t>by 31st July ‘26</a:t>
              </a:r>
            </a:p>
          </p:txBody>
        </p:sp>
        <p:sp>
          <p:nvSpPr>
            <p:cNvPr id="26" name="TextBox 25">
              <a:extLst>
                <a:ext uri="{FF2B5EF4-FFF2-40B4-BE49-F238E27FC236}">
                  <a16:creationId xmlns:a16="http://schemas.microsoft.com/office/drawing/2014/main" id="{BDD2FB7C-C41F-E633-A801-43FFD21F784E}"/>
                </a:ext>
              </a:extLst>
            </p:cNvPr>
            <p:cNvSpPr txBox="1"/>
            <p:nvPr/>
          </p:nvSpPr>
          <p:spPr>
            <a:xfrm>
              <a:off x="9223006" y="4054764"/>
              <a:ext cx="2303695" cy="1348509"/>
            </a:xfrm>
            <a:prstGeom prst="rect">
              <a:avLst/>
            </a:prstGeom>
            <a:noFill/>
            <a:ln>
              <a:noFill/>
            </a:ln>
            <a:effectLst/>
          </p:spPr>
          <p:txBody>
            <a:bodyPr spcFirstLastPara="0" vert="horz" wrap="square" lIns="0" tIns="133350" rIns="0" bIns="88900" numCol="1" spcCol="1270" anchor="b" anchorCtr="0">
              <a:noAutofit/>
            </a:bodyPr>
            <a:lstStyle>
              <a:lvl1pPr>
                <a:defRPr sz="1400" b="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201E2E">
                      <a:hueOff val="0"/>
                      <a:satOff val="0"/>
                      <a:lumOff val="0"/>
                      <a:alphaOff val="0"/>
                    </a:srgbClr>
                  </a:solidFill>
                  <a:effectLst/>
                  <a:uLnTx/>
                  <a:uFillTx/>
                  <a:latin typeface="Arial" panose="020B0604020202020204" pitchFamily="34" charset="0"/>
                  <a:cs typeface="Arial" panose="020B0604020202020204" pitchFamily="34" charset="0"/>
                  <a:sym typeface="Arial"/>
                </a:rPr>
                <a:t>Ofgem consult on minded to score as part of DCC’s annual Price Control</a:t>
              </a:r>
              <a:br>
                <a:rPr kumimoji="0" lang="en-US" sz="1400" b="0" i="0" u="none" strike="noStrike" kern="0" cap="none" spc="0" normalizeH="0" baseline="0" noProof="0">
                  <a:ln>
                    <a:noFill/>
                  </a:ln>
                  <a:solidFill>
                    <a:srgbClr val="000000"/>
                  </a:solidFill>
                  <a:effectLst/>
                  <a:uLnTx/>
                  <a:uFillTx/>
                  <a:latin typeface="Arial"/>
                  <a:cs typeface="Arial"/>
                  <a:sym typeface="Arial"/>
                </a:rPr>
              </a:br>
              <a:br>
                <a:rPr kumimoji="0" lang="en-US" sz="1400" b="0" i="0" u="none" strike="noStrike" kern="0" cap="none" spc="0" normalizeH="0" baseline="0" noProof="0">
                  <a:ln>
                    <a:noFill/>
                  </a:ln>
                  <a:solidFill>
                    <a:srgbClr val="000000"/>
                  </a:solidFill>
                  <a:effectLst/>
                  <a:uLnTx/>
                  <a:uFillTx/>
                  <a:latin typeface="Arial"/>
                  <a:cs typeface="Arial"/>
                  <a:sym typeface="Arial"/>
                </a:rPr>
              </a:br>
              <a:r>
                <a:rPr kumimoji="0" lang="en-US" sz="1400" b="1" i="0" u="none" strike="noStrike" kern="1200" cap="none" spc="0" normalizeH="0" baseline="0" noProof="0">
                  <a:ln>
                    <a:noFill/>
                  </a:ln>
                  <a:solidFill>
                    <a:srgbClr val="021E5E">
                      <a:hueOff val="0"/>
                      <a:satOff val="0"/>
                      <a:lumOff val="0"/>
                      <a:alphaOff val="0"/>
                    </a:srgbClr>
                  </a:solidFill>
                  <a:effectLst/>
                  <a:uLnTx/>
                  <a:uFillTx/>
                  <a:latin typeface="Outfit" panose="020B0604020202020204" charset="0"/>
                  <a:ea typeface="+mn-ea"/>
                  <a:cs typeface="Arial"/>
                  <a:sym typeface="Arial"/>
                </a:rPr>
                <a:t>October – December ‘26</a:t>
              </a:r>
            </a:p>
          </p:txBody>
        </p:sp>
      </p:grpSp>
      <p:pic>
        <p:nvPicPr>
          <p:cNvPr id="3" name="Picture 2">
            <a:extLst>
              <a:ext uri="{FF2B5EF4-FFF2-40B4-BE49-F238E27FC236}">
                <a16:creationId xmlns:a16="http://schemas.microsoft.com/office/drawing/2014/main" id="{8BF9D07C-B32E-2334-6FF3-1E25330DE8B1}"/>
              </a:ext>
            </a:extLst>
          </p:cNvPr>
          <p:cNvPicPr>
            <a:picLocks noChangeAspect="1"/>
          </p:cNvPicPr>
          <p:nvPr/>
        </p:nvPicPr>
        <p:blipFill>
          <a:blip r:embed="rId8"/>
          <a:stretch>
            <a:fillRect/>
          </a:stretch>
        </p:blipFill>
        <p:spPr>
          <a:xfrm>
            <a:off x="9614491" y="6090412"/>
            <a:ext cx="2120309" cy="431627"/>
          </a:xfrm>
          <a:prstGeom prst="rect">
            <a:avLst/>
          </a:prstGeom>
        </p:spPr>
      </p:pic>
    </p:spTree>
    <p:extLst>
      <p:ext uri="{BB962C8B-B14F-4D97-AF65-F5344CB8AC3E}">
        <p14:creationId xmlns:p14="http://schemas.microsoft.com/office/powerpoint/2010/main" val="342335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F6B5CA-2778-131A-CF78-55814DF68112}"/>
            </a:ext>
          </a:extLst>
        </p:cNvPr>
        <p:cNvGrpSpPr/>
        <p:nvPr/>
      </p:nvGrpSpPr>
      <p:grpSpPr>
        <a:xfrm>
          <a:off x="0" y="0"/>
          <a:ext cx="0" cy="0"/>
          <a:chOff x="0" y="0"/>
          <a:chExt cx="0" cy="0"/>
        </a:xfrm>
      </p:grpSpPr>
      <p:sp>
        <p:nvSpPr>
          <p:cNvPr id="11" name="Google Shape;268;p37">
            <a:extLst>
              <a:ext uri="{FF2B5EF4-FFF2-40B4-BE49-F238E27FC236}">
                <a16:creationId xmlns:a16="http://schemas.microsoft.com/office/drawing/2014/main" id="{B4CA4D7C-BDF0-4266-4469-CD4F77CFCA40}"/>
              </a:ext>
            </a:extLst>
          </p:cNvPr>
          <p:cNvSpPr txBox="1">
            <a:spLocks noGrp="1"/>
          </p:cNvSpPr>
          <p:nvPr>
            <p:ph type="title" hasCustomPrompt="1"/>
          </p:nvPr>
        </p:nvSpPr>
        <p:spPr>
          <a:xfrm>
            <a:off x="805697" y="1120359"/>
            <a:ext cx="5290303"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latin typeface="Arial" panose="020B0604020202020204" pitchFamily="34" charset="0"/>
                <a:cs typeface="Arial" panose="020B0604020202020204" pitchFamily="34" charset="0"/>
              </a:rPr>
              <a:t>Next Steps</a:t>
            </a:r>
            <a:endParaRPr>
              <a:latin typeface="Arial" panose="020B0604020202020204" pitchFamily="34" charset="0"/>
              <a:cs typeface="Arial" panose="020B0604020202020204" pitchFamily="34" charset="0"/>
            </a:endParaRPr>
          </a:p>
        </p:txBody>
      </p:sp>
      <p:sp>
        <p:nvSpPr>
          <p:cNvPr id="12" name="Text Placeholder 3">
            <a:extLst>
              <a:ext uri="{FF2B5EF4-FFF2-40B4-BE49-F238E27FC236}">
                <a16:creationId xmlns:a16="http://schemas.microsoft.com/office/drawing/2014/main" id="{54F3352F-D3AB-E51B-BA3E-8E843B89E6F0}"/>
              </a:ext>
            </a:extLst>
          </p:cNvPr>
          <p:cNvSpPr txBox="1">
            <a:spLocks/>
          </p:cNvSpPr>
          <p:nvPr/>
        </p:nvSpPr>
        <p:spPr>
          <a:xfrm>
            <a:off x="805696" y="2118542"/>
            <a:ext cx="6600847" cy="874915"/>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To ensure that the survey reaches you, please whitelist: </a:t>
            </a:r>
            <a:r>
              <a:rPr kumimoji="0" lang="en-US" sz="1600" b="1"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invitation@online1.snapsurveys.com</a:t>
            </a:r>
          </a:p>
        </p:txBody>
      </p:sp>
      <p:pic>
        <p:nvPicPr>
          <p:cNvPr id="13" name="Picture 12">
            <a:extLst>
              <a:ext uri="{FF2B5EF4-FFF2-40B4-BE49-F238E27FC236}">
                <a16:creationId xmlns:a16="http://schemas.microsoft.com/office/drawing/2014/main" id="{F380CCF8-DF14-E4F6-2246-71D6FF1D814D}"/>
              </a:ext>
            </a:extLst>
          </p:cNvPr>
          <p:cNvPicPr>
            <a:picLocks noChangeAspect="1"/>
          </p:cNvPicPr>
          <p:nvPr/>
        </p:nvPicPr>
        <p:blipFill>
          <a:blip r:embed="rId3"/>
          <a:stretch>
            <a:fillRect/>
          </a:stretch>
        </p:blipFill>
        <p:spPr>
          <a:xfrm>
            <a:off x="6182933" y="5037509"/>
            <a:ext cx="304800" cy="304800"/>
          </a:xfrm>
          <a:prstGeom prst="rect">
            <a:avLst/>
          </a:prstGeom>
        </p:spPr>
      </p:pic>
      <p:pic>
        <p:nvPicPr>
          <p:cNvPr id="14" name="Picture 13">
            <a:extLst>
              <a:ext uri="{FF2B5EF4-FFF2-40B4-BE49-F238E27FC236}">
                <a16:creationId xmlns:a16="http://schemas.microsoft.com/office/drawing/2014/main" id="{F821FE71-FAE5-8D4B-1BC8-F5CF5337E58D}"/>
              </a:ext>
            </a:extLst>
          </p:cNvPr>
          <p:cNvPicPr>
            <a:picLocks noChangeAspect="1"/>
          </p:cNvPicPr>
          <p:nvPr/>
        </p:nvPicPr>
        <p:blipFill>
          <a:blip r:embed="rId4"/>
          <a:stretch>
            <a:fillRect/>
          </a:stretch>
        </p:blipFill>
        <p:spPr>
          <a:xfrm>
            <a:off x="805696" y="5604494"/>
            <a:ext cx="304800" cy="304800"/>
          </a:xfrm>
          <a:prstGeom prst="rect">
            <a:avLst/>
          </a:prstGeom>
        </p:spPr>
      </p:pic>
      <p:pic>
        <p:nvPicPr>
          <p:cNvPr id="15" name="Picture 14">
            <a:extLst>
              <a:ext uri="{FF2B5EF4-FFF2-40B4-BE49-F238E27FC236}">
                <a16:creationId xmlns:a16="http://schemas.microsoft.com/office/drawing/2014/main" id="{6D62AD5C-E0EB-5068-47D0-ACE0B7C32BEF}"/>
              </a:ext>
            </a:extLst>
          </p:cNvPr>
          <p:cNvPicPr>
            <a:picLocks noChangeAspect="1"/>
          </p:cNvPicPr>
          <p:nvPr/>
        </p:nvPicPr>
        <p:blipFill>
          <a:blip r:embed="rId5"/>
          <a:stretch>
            <a:fillRect/>
          </a:stretch>
        </p:blipFill>
        <p:spPr>
          <a:xfrm>
            <a:off x="805696" y="5027447"/>
            <a:ext cx="304800" cy="304800"/>
          </a:xfrm>
          <a:prstGeom prst="rect">
            <a:avLst/>
          </a:prstGeom>
        </p:spPr>
      </p:pic>
      <p:sp>
        <p:nvSpPr>
          <p:cNvPr id="16" name="TextBox 15">
            <a:hlinkClick r:id="rId6"/>
            <a:extLst>
              <a:ext uri="{FF2B5EF4-FFF2-40B4-BE49-F238E27FC236}">
                <a16:creationId xmlns:a16="http://schemas.microsoft.com/office/drawing/2014/main" id="{DAF7FF73-3357-91CF-D333-E4916D437A17}"/>
              </a:ext>
            </a:extLst>
          </p:cNvPr>
          <p:cNvSpPr txBox="1"/>
          <p:nvPr/>
        </p:nvSpPr>
        <p:spPr>
          <a:xfrm>
            <a:off x="1110496" y="5025958"/>
            <a:ext cx="498550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7">
                  <a:extLst>
                    <a:ext uri="{A12FA001-AC4F-418D-AE19-62706E023703}">
                      <ahyp:hlinkClr xmlns:ahyp="http://schemas.microsoft.com/office/drawing/2018/hyperlinkcolor" val="tx"/>
                    </a:ext>
                  </a:extLst>
                </a:hlinkClick>
              </a:rPr>
              <a:t>recco_centralregistrationservice@retailenergycode.co.uk</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7" name="TextBox 16">
            <a:hlinkClick r:id="rId8"/>
            <a:extLst>
              <a:ext uri="{FF2B5EF4-FFF2-40B4-BE49-F238E27FC236}">
                <a16:creationId xmlns:a16="http://schemas.microsoft.com/office/drawing/2014/main" id="{979C88F4-6626-B731-A1EA-F567ABEF18AA}"/>
              </a:ext>
            </a:extLst>
          </p:cNvPr>
          <p:cNvSpPr txBox="1"/>
          <p:nvPr/>
        </p:nvSpPr>
        <p:spPr>
          <a:xfrm>
            <a:off x="1110496" y="5583752"/>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hlinkClick r:id="rId8">
                  <a:extLst>
                    <a:ext uri="{A12FA001-AC4F-418D-AE19-62706E023703}">
                      <ahyp:hlinkClr xmlns:ahyp="http://schemas.microsoft.com/office/drawing/2018/hyperlinkcolor" val="tx"/>
                    </a:ext>
                  </a:extLst>
                </a:hlinkClick>
              </a:rPr>
              <a:t>retailenergycode.co.uk</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18" name="TextBox 17">
            <a:hlinkClick r:id="rId9"/>
            <a:extLst>
              <a:ext uri="{FF2B5EF4-FFF2-40B4-BE49-F238E27FC236}">
                <a16:creationId xmlns:a16="http://schemas.microsoft.com/office/drawing/2014/main" id="{15089F20-8A21-3EFC-FEE0-91AEA8375F3C}"/>
              </a:ext>
            </a:extLst>
          </p:cNvPr>
          <p:cNvSpPr txBox="1"/>
          <p:nvPr/>
        </p:nvSpPr>
        <p:spPr>
          <a:xfrm>
            <a:off x="6487733" y="5034458"/>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9">
                  <a:extLst>
                    <a:ext uri="{A12FA001-AC4F-418D-AE19-62706E023703}">
                      <ahyp:hlinkClr xmlns:ahyp="http://schemas.microsoft.com/office/drawing/2018/hyperlinkcolor" val="tx"/>
                    </a:ext>
                  </a:extLst>
                </a:hlinkClick>
              </a:rPr>
              <a:t>Follow us on LinkedIn</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pic>
        <p:nvPicPr>
          <p:cNvPr id="19" name="Picture 18" descr="A white letter on a black background&#10;&#10;AI-generated content may be incorrect.">
            <a:extLst>
              <a:ext uri="{FF2B5EF4-FFF2-40B4-BE49-F238E27FC236}">
                <a16:creationId xmlns:a16="http://schemas.microsoft.com/office/drawing/2014/main" id="{DBD49E83-259B-C50E-6F6C-B1BDBDEA08FE}"/>
              </a:ext>
            </a:extLst>
          </p:cNvPr>
          <p:cNvPicPr>
            <a:picLocks noChangeAspect="1"/>
          </p:cNvPicPr>
          <p:nvPr/>
        </p:nvPicPr>
        <p:blipFill>
          <a:blip r:embed="rId10"/>
          <a:stretch>
            <a:fillRect/>
          </a:stretch>
        </p:blipFill>
        <p:spPr>
          <a:xfrm>
            <a:off x="9956590" y="5558065"/>
            <a:ext cx="2042361" cy="354776"/>
          </a:xfrm>
          <a:prstGeom prst="rect">
            <a:avLst/>
          </a:prstGeom>
        </p:spPr>
      </p:pic>
      <p:pic>
        <p:nvPicPr>
          <p:cNvPr id="21" name="Picture 20">
            <a:extLst>
              <a:ext uri="{FF2B5EF4-FFF2-40B4-BE49-F238E27FC236}">
                <a16:creationId xmlns:a16="http://schemas.microsoft.com/office/drawing/2014/main" id="{FA52E379-C59D-DDBB-7BEF-D71896A87F0F}"/>
              </a:ext>
            </a:extLst>
          </p:cNvPr>
          <p:cNvPicPr>
            <a:picLocks noChangeAspect="1"/>
          </p:cNvPicPr>
          <p:nvPr/>
        </p:nvPicPr>
        <p:blipFill>
          <a:blip r:embed="rId3"/>
          <a:stretch>
            <a:fillRect/>
          </a:stretch>
        </p:blipFill>
        <p:spPr>
          <a:xfrm>
            <a:off x="6182933" y="5599117"/>
            <a:ext cx="304800" cy="304800"/>
          </a:xfrm>
          <a:prstGeom prst="rect">
            <a:avLst/>
          </a:prstGeom>
        </p:spPr>
      </p:pic>
      <p:sp>
        <p:nvSpPr>
          <p:cNvPr id="22" name="TextBox 21">
            <a:hlinkClick r:id="rId9"/>
            <a:extLst>
              <a:ext uri="{FF2B5EF4-FFF2-40B4-BE49-F238E27FC236}">
                <a16:creationId xmlns:a16="http://schemas.microsoft.com/office/drawing/2014/main" id="{6CCACDAB-6ADC-9C20-3513-5C65650DE2AE}"/>
              </a:ext>
            </a:extLst>
          </p:cNvPr>
          <p:cNvSpPr txBox="1"/>
          <p:nvPr/>
        </p:nvSpPr>
        <p:spPr>
          <a:xfrm>
            <a:off x="6487733" y="5596066"/>
            <a:ext cx="3062515"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Join our Inside </a:t>
            </a:r>
            <a:r>
              <a:rPr kumimoji="0" lang="en-US" sz="1400" b="0" i="0" u="none" strike="noStrike" kern="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RECCo</a:t>
            </a:r>
            <a:r>
              <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hlinkClick r:id="rId11">
                  <a:extLst>
                    <a:ext uri="{A12FA001-AC4F-418D-AE19-62706E023703}">
                      <ahyp:hlinkClr xmlns:ahyp="http://schemas.microsoft.com/office/drawing/2018/hyperlinkcolor" val="tx"/>
                    </a:ext>
                  </a:extLst>
                </a:hlinkClick>
              </a:rPr>
              <a:t> Newsletter</a:t>
            </a:r>
            <a:endParaRPr kumimoji="0" lang="en-US" sz="1400" b="0" i="0" u="none" strike="noStrike" kern="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
        <p:nvSpPr>
          <p:cNvPr id="2" name="Text Placeholder 3">
            <a:extLst>
              <a:ext uri="{FF2B5EF4-FFF2-40B4-BE49-F238E27FC236}">
                <a16:creationId xmlns:a16="http://schemas.microsoft.com/office/drawing/2014/main" id="{0461B139-57B1-DD14-8AAD-63B2C19954B2}"/>
              </a:ext>
            </a:extLst>
          </p:cNvPr>
          <p:cNvSpPr txBox="1">
            <a:spLocks/>
          </p:cNvSpPr>
          <p:nvPr/>
        </p:nvSpPr>
        <p:spPr>
          <a:xfrm>
            <a:off x="805696" y="3325924"/>
            <a:ext cx="6920984" cy="1042607"/>
          </a:xfrm>
          <a:prstGeom prst="rect">
            <a:avLst/>
          </a:prstGeom>
        </p:spPr>
        <p:txBody>
          <a:bodyPr lIns="0" tIns="0" rIns="0" bIns="0"/>
          <a:lstStyle>
            <a:lvl1pPr marL="0" indent="0" algn="l" defTabSz="914400" rtl="0" eaLnBrk="1" latinLnBrk="0" hangingPunct="1">
              <a:lnSpc>
                <a:spcPts val="1820"/>
              </a:lnSpc>
              <a:spcBef>
                <a:spcPts val="1000"/>
              </a:spcBef>
              <a:buFont typeface="Arial" panose="020B0604020202020204" pitchFamily="34" charset="0"/>
              <a:buNone/>
              <a:defRPr sz="1600" b="0" i="0" kern="1200" spc="30" baseline="0">
                <a:solidFill>
                  <a:schemeClr val="bg1"/>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Details will be shared via the REC Bulletin, and in the </a:t>
            </a:r>
            <a:r>
              <a:rPr kumimoji="0" lang="en-US" sz="1600" b="0" i="0" u="none" strike="noStrike" kern="1200" cap="none" spc="30" normalizeH="0" baseline="0" noProof="0" err="1">
                <a:ln>
                  <a:noFill/>
                </a:ln>
                <a:solidFill>
                  <a:srgbClr val="F8F8F8"/>
                </a:solidFill>
                <a:effectLst/>
                <a:uLnTx/>
                <a:uFillTx/>
                <a:latin typeface="Arial" panose="020B0604020202020204" pitchFamily="34" charset="0"/>
                <a:cs typeface="Arial" panose="020B0604020202020204" pitchFamily="34" charset="0"/>
                <a:sym typeface="Arial"/>
              </a:rPr>
              <a:t>RECCo</a:t>
            </a: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 Newsletter.</a:t>
            </a:r>
          </a:p>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endPar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ts val="1820"/>
              </a:lnSpc>
              <a:spcBef>
                <a:spcPts val="1000"/>
              </a:spcBef>
              <a:spcAft>
                <a:spcPts val="0"/>
              </a:spcAft>
              <a:buClrTx/>
              <a:buSzTx/>
              <a:buFont typeface="Arial" panose="020B0604020202020204" pitchFamily="34" charset="0"/>
              <a:buNone/>
              <a:tabLst/>
              <a:defRPr/>
            </a:pPr>
            <a:r>
              <a:rPr kumimoji="0" lang="en-US" sz="1600" b="0"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If you have any questions, get in touch:</a:t>
            </a:r>
            <a:endParaRPr kumimoji="0" lang="en-US" sz="1600" b="1" i="0" u="none" strike="noStrike" kern="1200" cap="none" spc="3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73924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9353D-87D5-860C-688E-EAA4BBF88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BBC5C-7D98-3199-8A8D-0042A6D4DB4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5. Key callouts</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6C8507E1-E4CE-23F3-2A09-7B978BF3F761}"/>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7800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April</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1015249060"/>
              </p:ext>
            </p:extLst>
          </p:nvPr>
        </p:nvGraphicFramePr>
        <p:xfrm>
          <a:off x="906463" y="1939925"/>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8FD73-A1AD-0A7C-C46D-97FC9414D68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D4F407A-28E8-2C4D-DC34-B990349B5B8F}"/>
              </a:ext>
            </a:extLst>
          </p:cNvPr>
          <p:cNvSpPr txBox="1">
            <a:spLocks noGrp="1"/>
          </p:cNvSpPr>
          <p:nvPr>
            <p:ph type="title"/>
          </p:nvPr>
        </p:nvSpPr>
        <p:spPr/>
        <p:txBody>
          <a:bodyPr>
            <a:normAutofit/>
          </a:bodyPr>
          <a:lstStyle/>
          <a:p>
            <a:pPr lvl="0"/>
            <a:r>
              <a:rPr lang="en-GB"/>
              <a:t>Information Requests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9BF1D9D5-62A4-E7A1-ABB8-8BE8C307A27A}"/>
              </a:ext>
            </a:extLst>
          </p:cNvPr>
          <p:cNvGraphicFramePr>
            <a:graphicFrameLocks noGrp="1"/>
          </p:cNvGraphicFramePr>
          <p:nvPr/>
        </p:nvGraphicFramePr>
        <p:xfrm>
          <a:off x="273449" y="1289050"/>
          <a:ext cx="11645092" cy="609600"/>
        </p:xfrm>
        <a:graphic>
          <a:graphicData uri="http://schemas.openxmlformats.org/drawingml/2006/table">
            <a:tbl>
              <a:tblPr firstRow="1" bandRow="1">
                <a:tableStyleId>{F5AB1C69-6EDB-4FF4-983F-18BD219EF322}</a:tableStyleId>
              </a:tblPr>
              <a:tblGrid>
                <a:gridCol w="1050854">
                  <a:extLst>
                    <a:ext uri="{9D8B030D-6E8A-4147-A177-3AD203B41FA5}">
                      <a16:colId xmlns:a16="http://schemas.microsoft.com/office/drawing/2014/main" val="1487220180"/>
                    </a:ext>
                  </a:extLst>
                </a:gridCol>
                <a:gridCol w="5226269">
                  <a:extLst>
                    <a:ext uri="{9D8B030D-6E8A-4147-A177-3AD203B41FA5}">
                      <a16:colId xmlns:a16="http://schemas.microsoft.com/office/drawing/2014/main" val="3946517673"/>
                    </a:ext>
                  </a:extLst>
                </a:gridCol>
                <a:gridCol w="1899745">
                  <a:extLst>
                    <a:ext uri="{9D8B030D-6E8A-4147-A177-3AD203B41FA5}">
                      <a16:colId xmlns:a16="http://schemas.microsoft.com/office/drawing/2014/main" val="1062746157"/>
                    </a:ext>
                  </a:extLst>
                </a:gridCol>
                <a:gridCol w="3468224">
                  <a:extLst>
                    <a:ext uri="{9D8B030D-6E8A-4147-A177-3AD203B41FA5}">
                      <a16:colId xmlns:a16="http://schemas.microsoft.com/office/drawing/2014/main" val="2718673687"/>
                    </a:ext>
                  </a:extLst>
                </a:gridCol>
              </a:tblGrid>
              <a:tr h="240982">
                <a:tc>
                  <a:txBody>
                    <a:bodyPr/>
                    <a:lstStyle/>
                    <a:p>
                      <a:r>
                        <a:rPr lang="en-GB" sz="1400">
                          <a:latin typeface="Roboto" panose="02000000000000000000" pitchFamily="2" charset="0"/>
                          <a:ea typeface="Roboto" panose="02000000000000000000" pitchFamily="2" charset="0"/>
                          <a:cs typeface="Roboto" panose="02000000000000000000" pitchFamily="2" charset="0"/>
                        </a:rPr>
                        <a:t>CP</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Title</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Deadline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I0228</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ECOES API for Export MPAN Creation at Scale</a:t>
                      </a:r>
                    </a:p>
                  </a:txBody>
                  <a:tcPr marL="6350" marR="6350" marT="6350" marB="0" anchor="ctr">
                    <a:solidFill>
                      <a:srgbClr val="CFE3DF"/>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Caroline </a:t>
                      </a:r>
                      <a:r>
                        <a:rPr lang="en-GB" sz="1400" err="1">
                          <a:latin typeface="Roboto" panose="02000000000000000000" pitchFamily="2" charset="0"/>
                          <a:ea typeface="Roboto" panose="02000000000000000000" pitchFamily="2" charset="0"/>
                          <a:cs typeface="Roboto" panose="02000000000000000000" pitchFamily="2" charset="0"/>
                        </a:rPr>
                        <a:t>Freimuller</a:t>
                      </a:r>
                      <a:endParaRPr lang="en-GB" sz="1400">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08 May 2026</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571603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632DC709-9A39-0C69-02A2-E82BC4CC0156}"/>
              </a:ext>
            </a:extLst>
          </p:cNvPr>
          <p:cNvGraphicFramePr>
            <a:graphicFrameLocks noGrp="1"/>
          </p:cNvGraphicFramePr>
          <p:nvPr/>
        </p:nvGraphicFramePr>
        <p:xfrm>
          <a:off x="273449" y="1289050"/>
          <a:ext cx="11645092" cy="1451810"/>
        </p:xfrm>
        <a:graphic>
          <a:graphicData uri="http://schemas.openxmlformats.org/drawingml/2006/table">
            <a:tbl>
              <a:tblPr firstRow="1" bandRow="1">
                <a:tableStyleId>{F5AB1C69-6EDB-4FF4-983F-18BD219EF322}</a:tableStyleId>
              </a:tblPr>
              <a:tblGrid>
                <a:gridCol w="1050854">
                  <a:extLst>
                    <a:ext uri="{9D8B030D-6E8A-4147-A177-3AD203B41FA5}">
                      <a16:colId xmlns:a16="http://schemas.microsoft.com/office/drawing/2014/main" val="1487220180"/>
                    </a:ext>
                  </a:extLst>
                </a:gridCol>
                <a:gridCol w="5226269">
                  <a:extLst>
                    <a:ext uri="{9D8B030D-6E8A-4147-A177-3AD203B41FA5}">
                      <a16:colId xmlns:a16="http://schemas.microsoft.com/office/drawing/2014/main" val="3946517673"/>
                    </a:ext>
                  </a:extLst>
                </a:gridCol>
                <a:gridCol w="1899745">
                  <a:extLst>
                    <a:ext uri="{9D8B030D-6E8A-4147-A177-3AD203B41FA5}">
                      <a16:colId xmlns:a16="http://schemas.microsoft.com/office/drawing/2014/main" val="1062746157"/>
                    </a:ext>
                  </a:extLst>
                </a:gridCol>
                <a:gridCol w="3468224">
                  <a:extLst>
                    <a:ext uri="{9D8B030D-6E8A-4147-A177-3AD203B41FA5}">
                      <a16:colId xmlns:a16="http://schemas.microsoft.com/office/drawing/2014/main" val="2718673687"/>
                    </a:ext>
                  </a:extLst>
                </a:gridCol>
              </a:tblGrid>
              <a:tr h="240982">
                <a:tc>
                  <a:txBody>
                    <a:bodyPr/>
                    <a:lstStyle/>
                    <a:p>
                      <a:r>
                        <a:rPr lang="en-GB" sz="1400">
                          <a:latin typeface="Roboto" panose="02000000000000000000" pitchFamily="2" charset="0"/>
                          <a:ea typeface="Roboto" panose="02000000000000000000" pitchFamily="2" charset="0"/>
                          <a:cs typeface="Roboto" panose="02000000000000000000" pitchFamily="2" charset="0"/>
                        </a:rPr>
                        <a:t>CP</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Title</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Deadline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R0178</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Improvements to CSS Business Process Logic</a:t>
                      </a:r>
                    </a:p>
                  </a:txBody>
                  <a:tcPr marL="6350" marR="6350" marT="6350" marB="0" anchor="ctr">
                    <a:solidFill>
                      <a:srgbClr val="CFE3DF"/>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James Hardy</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 April 2026</a:t>
                      </a:r>
                    </a:p>
                  </a:txBody>
                  <a:tcPr anchor="ctr">
                    <a:solidFill>
                      <a:srgbClr val="CFE3DF"/>
                    </a:solidFill>
                  </a:tcPr>
                </a:tc>
                <a:extLst>
                  <a:ext uri="{0D108BD9-81ED-4DB2-BD59-A6C34878D82A}">
                    <a16:rowId xmlns:a16="http://schemas.microsoft.com/office/drawing/2014/main" val="832764409"/>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R0261</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Addition of Export Flag in D0303 Flows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Caroline Freimuller</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 April 2026</a:t>
                      </a:r>
                    </a:p>
                  </a:txBody>
                  <a:tcPr anchor="ctr">
                    <a:solidFill>
                      <a:srgbClr val="CFE3DF"/>
                    </a:solidFill>
                  </a:tcPr>
                </a:tc>
                <a:extLst>
                  <a:ext uri="{0D108BD9-81ED-4DB2-BD59-A6C34878D82A}">
                    <a16:rowId xmlns:a16="http://schemas.microsoft.com/office/drawing/2014/main" val="4253326874"/>
                  </a:ext>
                </a:extLst>
              </a:tr>
              <a:tr h="421105">
                <a:tc>
                  <a:txBody>
                    <a:bodyPr/>
                    <a:lstStyle/>
                    <a:p>
                      <a:pPr marL="0" lvl="0" indent="0" algn="l">
                        <a:lnSpc>
                          <a:spcPct val="100000"/>
                        </a:lnSpc>
                        <a:spcBef>
                          <a:spcPts val="0"/>
                        </a:spcBef>
                        <a:spcAft>
                          <a:spcPts val="0"/>
                        </a:spcAft>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R0300</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Amendments to D0312 to Align with BSC CP16122</a:t>
                      </a:r>
                    </a:p>
                  </a:txBody>
                  <a:tcPr marL="6350" marR="6350" marT="6350" marB="0" anchor="ctr">
                    <a:solidFill>
                      <a:srgbClr val="CFE3DF"/>
                    </a:solidFill>
                  </a:tcPr>
                </a:tc>
                <a:tc>
                  <a:txBody>
                    <a:bodyPr/>
                    <a:lstStyle/>
                    <a:p>
                      <a:pPr lvl="0">
                        <a:buNone/>
                      </a:pPr>
                      <a:r>
                        <a:rPr lang="en-GB" sz="1400">
                          <a:latin typeface="Roboto" panose="02000000000000000000" pitchFamily="2" charset="0"/>
                          <a:ea typeface="Roboto" panose="02000000000000000000" pitchFamily="2" charset="0"/>
                          <a:cs typeface="Roboto" panose="02000000000000000000" pitchFamily="2" charset="0"/>
                        </a:rPr>
                        <a:t>Caroline </a:t>
                      </a:r>
                      <a:r>
                        <a:rPr lang="en-GB" sz="1400" err="1">
                          <a:latin typeface="Roboto" panose="02000000000000000000" pitchFamily="2" charset="0"/>
                          <a:ea typeface="Roboto" panose="02000000000000000000" pitchFamily="2" charset="0"/>
                          <a:cs typeface="Roboto" panose="02000000000000000000" pitchFamily="2" charset="0"/>
                        </a:rPr>
                        <a:t>Freimuller</a:t>
                      </a:r>
                      <a:endParaRPr lang="en-GB" sz="1400">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pPr marL="0" marR="0" lvl="0" indent="0" algn="l" defTabSz="914400" rtl="0" eaLnBrk="1" fontAlgn="auto" latinLnBrk="0" hangingPunct="1">
                        <a:lnSpc>
                          <a:spcPct val="100000"/>
                        </a:lnSpc>
                        <a:spcAft>
                          <a:spcPts val="0"/>
                        </a:spcAft>
                        <a:buClrTx/>
                        <a:buSzTx/>
                        <a:buFontTx/>
                        <a:buNone/>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21 April </a:t>
                      </a: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2026</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extLst>
                  <a:ext uri="{0D108BD9-81ED-4DB2-BD59-A6C34878D82A}">
                    <a16:rowId xmlns:a16="http://schemas.microsoft.com/office/drawing/2014/main" val="3948421482"/>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A06-0744-A646-B6C1-392D2C50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3857E-2462-1A4F-1E02-6ED5E521C5C2}"/>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6. </a:t>
            </a:r>
            <a:r>
              <a:rPr lang="en-GB" sz="2700" err="1">
                <a:cs typeface="Roboto" panose="02000000000000000000" pitchFamily="2" charset="0"/>
              </a:rPr>
              <a:t>aob</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BE3BCD7A-C543-E675-F462-E46BA2FB9642}"/>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Chair </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278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1D69E-94A9-BBF8-72EA-0C36401FB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B9A6E-346A-19EA-EEE4-D02682160906}"/>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08 May 2026</a:t>
            </a:r>
            <a:endParaRPr lang="en-GB">
              <a:latin typeface="Roboto"/>
              <a:ea typeface="Roboto"/>
              <a:cs typeface="Roboto"/>
            </a:endParaRPr>
          </a:p>
        </p:txBody>
      </p:sp>
    </p:spTree>
    <p:extLst>
      <p:ext uri="{BB962C8B-B14F-4D97-AF65-F5344CB8AC3E}">
        <p14:creationId xmlns:p14="http://schemas.microsoft.com/office/powerpoint/2010/main" val="3431388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9.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0.xml><?xml version="1.0" encoding="utf-8"?>
<a:theme xmlns:a="http://schemas.openxmlformats.org/drawingml/2006/main" name="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1B438539-ECD0-DF4E-AAC4-2BE942625A0D}"/>
    </a:ext>
  </a:extLst>
</a:theme>
</file>

<file path=ppt/theme/theme11.xml><?xml version="1.0" encoding="utf-8"?>
<a:theme xmlns:a="http://schemas.openxmlformats.org/drawingml/2006/main" name="1_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ADD893E5-7D18-8149-A6F1-B432B388982B}"/>
    </a:ext>
  </a:extLst>
</a:theme>
</file>

<file path=ppt/theme/theme12.xml><?xml version="1.0" encoding="utf-8"?>
<a:theme xmlns:a="http://schemas.openxmlformats.org/drawingml/2006/main" name="White theme">
  <a:themeElements>
    <a:clrScheme name="Brand Colours - Light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021D5E"/>
      </a:hlink>
      <a:folHlink>
        <a:srgbClr val="4C37F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421FA27-0CB2-5E4F-A36C-7E87344D5234}" vid="{9A9F1AAF-A981-BB45-9A53-75DD070AF017}"/>
    </a:ext>
  </a:extLst>
</a:theme>
</file>

<file path=ppt/theme/theme13.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1551</Words>
  <Application>Microsoft Office PowerPoint</Application>
  <PresentationFormat>Widescreen</PresentationFormat>
  <Paragraphs>250</Paragraphs>
  <Slides>24</Slides>
  <Notes>3</Notes>
  <HiddenSlides>0</HiddenSlides>
  <MMClips>0</MMClips>
  <ScaleCrop>false</ScaleCrop>
  <HeadingPairs>
    <vt:vector size="6" baseType="variant">
      <vt:variant>
        <vt:lpstr>Fonts Used</vt:lpstr>
      </vt:variant>
      <vt:variant>
        <vt:i4>13</vt:i4>
      </vt:variant>
      <vt:variant>
        <vt:lpstr>Theme</vt:lpstr>
      </vt:variant>
      <vt:variant>
        <vt:i4>13</vt:i4>
      </vt:variant>
      <vt:variant>
        <vt:lpstr>Slide Titles</vt:lpstr>
      </vt:variant>
      <vt:variant>
        <vt:i4>24</vt:i4>
      </vt:variant>
    </vt:vector>
  </HeadingPairs>
  <TitlesOfParts>
    <vt:vector size="50" baseType="lpstr">
      <vt:lpstr>Aptos</vt:lpstr>
      <vt:lpstr>Arial</vt:lpstr>
      <vt:lpstr>Calibri</vt:lpstr>
      <vt:lpstr>Figtree</vt:lpstr>
      <vt:lpstr>Figtree ExtraBold</vt:lpstr>
      <vt:lpstr>Figtree SemiBold</vt:lpstr>
      <vt:lpstr>Lato</vt:lpstr>
      <vt:lpstr>Lato Heavy</vt:lpstr>
      <vt:lpstr>Outfit</vt:lpstr>
      <vt:lpstr>Outfit SemiBold</vt:lpstr>
      <vt:lpstr>Roboto</vt:lpstr>
      <vt:lpstr>Roboto Slab</vt:lpstr>
      <vt:lpstr>Wingdings</vt:lpstr>
      <vt:lpstr>REC Light Event Theme</vt:lpstr>
      <vt:lpstr>REC Alternative Event Theme</vt:lpstr>
      <vt:lpstr>2_CONTENT SLIDE</vt:lpstr>
      <vt:lpstr>1_REC Alternative Event Theme</vt:lpstr>
      <vt:lpstr>1_Smart DCC</vt:lpstr>
      <vt:lpstr>Smart DCC</vt:lpstr>
      <vt:lpstr>Smart DCC</vt:lpstr>
      <vt:lpstr>2_REC Alternative Event Theme</vt:lpstr>
      <vt:lpstr>1_REC Light Event Theme</vt:lpstr>
      <vt:lpstr>Dark blue theme</vt:lpstr>
      <vt:lpstr>1_Dark blue theme</vt:lpstr>
      <vt:lpstr>White theme</vt:lpstr>
      <vt:lpstr>2_REC Light Event Theme</vt:lpstr>
      <vt:lpstr>REC Issues group</vt:lpstr>
      <vt:lpstr>1. Introduction and agreement of agenda</vt:lpstr>
      <vt:lpstr>Housekeeping</vt:lpstr>
      <vt:lpstr>Agenda For today</vt:lpstr>
      <vt:lpstr>Outstanding actions</vt:lpstr>
      <vt:lpstr>Outstanding actions continued</vt:lpstr>
      <vt:lpstr>2. Performance assurance update</vt:lpstr>
      <vt:lpstr> 3. Position on MPxN Data Classification </vt:lpstr>
      <vt:lpstr>Background and history</vt:lpstr>
      <vt:lpstr>Code manager position</vt:lpstr>
      <vt:lpstr>Data Handling requirements</vt:lpstr>
      <vt:lpstr>4. Recco switching incentive regime survey 2026   </vt:lpstr>
      <vt:lpstr>Switching Incentive Regime</vt:lpstr>
      <vt:lpstr>What?</vt:lpstr>
      <vt:lpstr>PowerPoint Presentation</vt:lpstr>
      <vt:lpstr>Your Feedback Matters</vt:lpstr>
      <vt:lpstr>The Timeline</vt:lpstr>
      <vt:lpstr>Next Steps</vt:lpstr>
      <vt:lpstr>5. Key callouts  </vt:lpstr>
      <vt:lpstr>Key callouts - April</vt:lpstr>
      <vt:lpstr>Information Requests</vt:lpstr>
      <vt:lpstr>Consultations</vt:lpstr>
      <vt:lpstr>6. aob  </vt:lpstr>
      <vt:lpstr>  thanks for attending  Next meeting:  08 May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2026-04-01T14:43:03Z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