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67" r:id="rId9"/>
    <p:sldMasterId id="2147484180" r:id="rId10"/>
    <p:sldMasterId id="2147484193" r:id="rId11"/>
    <p:sldMasterId id="2147484196" r:id="rId12"/>
    <p:sldMasterId id="2147484198" r:id="rId13"/>
  </p:sldMasterIdLst>
  <p:notesMasterIdLst>
    <p:notesMasterId r:id="rId35"/>
  </p:notesMasterIdLst>
  <p:handoutMasterIdLst>
    <p:handoutMasterId r:id="rId36"/>
  </p:handoutMasterIdLst>
  <p:sldIdLst>
    <p:sldId id="256" r:id="rId14"/>
    <p:sldId id="269" r:id="rId15"/>
    <p:sldId id="2147478960" r:id="rId16"/>
    <p:sldId id="263" r:id="rId17"/>
    <p:sldId id="2147478978" r:id="rId18"/>
    <p:sldId id="2147482034" r:id="rId19"/>
    <p:sldId id="2147475708" r:id="rId20"/>
    <p:sldId id="2147478922" r:id="rId21"/>
    <p:sldId id="2147478924" r:id="rId22"/>
    <p:sldId id="2147478925" r:id="rId23"/>
    <p:sldId id="2147475860" r:id="rId24"/>
    <p:sldId id="2147482057" r:id="rId25"/>
    <p:sldId id="2147482048" r:id="rId26"/>
    <p:sldId id="2147482049" r:id="rId27"/>
    <p:sldId id="2147482047" r:id="rId28"/>
    <p:sldId id="2147482046" r:id="rId29"/>
    <p:sldId id="2147482055" r:id="rId30"/>
    <p:sldId id="380" r:id="rId31"/>
    <p:sldId id="2147482056" r:id="rId32"/>
    <p:sldId id="2147482037" r:id="rId33"/>
    <p:sldId id="2147478980" r:id="rId34"/>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D56EE2D-9452-2CB3-32B4-1D2206B80611}" name="Jenny Stephenson" initials="JS" userId="S::jenny.stephenson@retailenergycode.co.uk::54096233-f7a9-4b93-97c4-0c2f85155d45" providerId="AD"/>
  <p188:author id="{3681F751-16D6-F014-E31B-891F6461493E}" name="Oughtred, Tom" initials="TO" userId="S::toughtred@deloitte.co.uk::894a7b34-8b95-4556-a4b4-4b0afeea0cfa" providerId="AD"/>
  <p188:author id="{83E97C7E-EE36-FD2C-007B-C8BD7271793E}" name="Sharma, Vaishnavi Y" initials="SY" userId="S::vaishnsharma@deloitte.co.uk::089ce4cd-3a36-4e62-8f11-410ac0e9afdd" providerId="AD"/>
  <p188:author id="{5C31537F-276A-E0A0-377C-05A46A927BB4}" name="Waghorn, Andrew M" initials="WAM" userId="S::awaghorn@deloitte.co.uk::81c733e3-9d74-46df-81e6-11f8a5e7275e"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B282E"/>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2C3D10-FE1C-4346-87FA-D50C01F771FE}" v="75" dt="2026-04-30T12:25:36.870"/>
    <p1510:client id="{3DF62A43-787A-47A8-82B4-5EB97162AF26}" v="713" dt="2026-04-30T15:33:39.338"/>
    <p1510:client id="{7C9AA4E8-9BDC-4FC5-A448-2C8B02969BC9}" v="187" dt="2026-05-01T08:25:04.17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viewProps" Target="viewProps.xml"/><Relationship Id="rId21" Type="http://schemas.openxmlformats.org/officeDocument/2006/relationships/slide" Target="slides/slide8.xml"/><Relationship Id="rId34" Type="http://schemas.openxmlformats.org/officeDocument/2006/relationships/slide" Target="slides/slide21.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ROUSE" userId="f1fd4a8f-2c01-4725-b0cf-bc7b2a31ab16" providerId="ADAL" clId="{4EE507D3-3706-48D5-AF84-9CFB02BD26DD}"/>
    <pc:docChg chg="custSel addSld modSld">
      <pc:chgData name="Shelley ROUSE" userId="f1fd4a8f-2c01-4725-b0cf-bc7b2a31ab16" providerId="ADAL" clId="{4EE507D3-3706-48D5-AF84-9CFB02BD26DD}" dt="2026-04-30T12:25:36.870" v="73" actId="27636"/>
      <pc:docMkLst>
        <pc:docMk/>
      </pc:docMkLst>
      <pc:sldChg chg="modSp add mod">
        <pc:chgData name="Shelley ROUSE" userId="f1fd4a8f-2c01-4725-b0cf-bc7b2a31ab16" providerId="ADAL" clId="{4EE507D3-3706-48D5-AF84-9CFB02BD26DD}" dt="2026-04-30T12:22:42.133" v="63" actId="20577"/>
        <pc:sldMkLst>
          <pc:docMk/>
          <pc:sldMk cId="1331087652" sldId="2147482048"/>
        </pc:sldMkLst>
        <pc:spChg chg="mod">
          <ac:chgData name="Shelley ROUSE" userId="f1fd4a8f-2c01-4725-b0cf-bc7b2a31ab16" providerId="ADAL" clId="{4EE507D3-3706-48D5-AF84-9CFB02BD26DD}" dt="2026-04-30T12:22:42.133" v="63" actId="20577"/>
          <ac:spMkLst>
            <pc:docMk/>
            <pc:sldMk cId="1331087652" sldId="2147482048"/>
            <ac:spMk id="2" creationId="{8FC0532C-7825-116D-FC7B-B45A0D7FB568}"/>
          </ac:spMkLst>
        </pc:spChg>
      </pc:sldChg>
      <pc:sldChg chg="addSp delSp modSp new mod">
        <pc:chgData name="Shelley ROUSE" userId="f1fd4a8f-2c01-4725-b0cf-bc7b2a31ab16" providerId="ADAL" clId="{4EE507D3-3706-48D5-AF84-9CFB02BD26DD}" dt="2026-04-30T12:25:36.870" v="73" actId="27636"/>
        <pc:sldMkLst>
          <pc:docMk/>
          <pc:sldMk cId="55846584" sldId="2147482049"/>
        </pc:sldMkLst>
        <pc:spChg chg="mod">
          <ac:chgData name="Shelley ROUSE" userId="f1fd4a8f-2c01-4725-b0cf-bc7b2a31ab16" providerId="ADAL" clId="{4EE507D3-3706-48D5-AF84-9CFB02BD26DD}" dt="2026-04-30T12:25:36.870" v="73" actId="27636"/>
          <ac:spMkLst>
            <pc:docMk/>
            <pc:sldMk cId="55846584" sldId="2147482049"/>
            <ac:spMk id="2" creationId="{B73C4158-FCB4-9FAE-3689-5AF7491930A2}"/>
          </ac:spMkLst>
        </pc:spChg>
        <pc:spChg chg="del">
          <ac:chgData name="Shelley ROUSE" userId="f1fd4a8f-2c01-4725-b0cf-bc7b2a31ab16" providerId="ADAL" clId="{4EE507D3-3706-48D5-AF84-9CFB02BD26DD}" dt="2026-04-30T12:24:25.341" v="68" actId="478"/>
          <ac:spMkLst>
            <pc:docMk/>
            <pc:sldMk cId="55846584" sldId="2147482049"/>
            <ac:spMk id="3" creationId="{D035FAE9-0FE2-C885-8874-4AA9516DD8BD}"/>
          </ac:spMkLst>
        </pc:spChg>
        <pc:spChg chg="add mod">
          <ac:chgData name="Shelley ROUSE" userId="f1fd4a8f-2c01-4725-b0cf-bc7b2a31ab16" providerId="ADAL" clId="{4EE507D3-3706-48D5-AF84-9CFB02BD26DD}" dt="2026-04-30T12:25:20.611" v="71" actId="20577"/>
          <ac:spMkLst>
            <pc:docMk/>
            <pc:sldMk cId="55846584" sldId="2147482049"/>
            <ac:spMk id="5" creationId="{2613E17C-FA0F-6F2F-E47C-44A511BBF2C6}"/>
          </ac:spMkLst>
        </pc:spChg>
      </pc:sldChg>
    </pc:docChg>
  </pc:docChgLst>
  <pc:docChgLst>
    <pc:chgData name="Kevin DUDDY" userId="9a0f5a45-083f-4ac9-8cbf-65f891190f65" providerId="ADAL" clId="{12A70689-6CF3-49DB-8329-D6C9EEACB829}"/>
    <pc:docChg chg="undo custSel addSld delSld modSld sldOrd">
      <pc:chgData name="Kevin DUDDY" userId="9a0f5a45-083f-4ac9-8cbf-65f891190f65" providerId="ADAL" clId="{12A70689-6CF3-49DB-8329-D6C9EEACB829}" dt="2026-04-30T15:33:39.338" v="708" actId="1076"/>
      <pc:docMkLst>
        <pc:docMk/>
      </pc:docMkLst>
      <pc:sldChg chg="modSp mod">
        <pc:chgData name="Kevin DUDDY" userId="9a0f5a45-083f-4ac9-8cbf-65f891190f65" providerId="ADAL" clId="{12A70689-6CF3-49DB-8329-D6C9EEACB829}" dt="2026-04-30T15:23:42.252" v="468" actId="20577"/>
        <pc:sldMkLst>
          <pc:docMk/>
          <pc:sldMk cId="1116783212" sldId="263"/>
        </pc:sldMkLst>
        <pc:graphicFrameChg chg="modGraphic">
          <ac:chgData name="Kevin DUDDY" userId="9a0f5a45-083f-4ac9-8cbf-65f891190f65" providerId="ADAL" clId="{12A70689-6CF3-49DB-8329-D6C9EEACB829}" dt="2026-04-30T15:23:42.252" v="468" actId="20577"/>
          <ac:graphicFrameMkLst>
            <pc:docMk/>
            <pc:sldMk cId="1116783212" sldId="263"/>
            <ac:graphicFrameMk id="3" creationId="{ADE9F281-2DB4-898F-0D79-1AE200709F3A}"/>
          </ac:graphicFrameMkLst>
        </pc:graphicFrameChg>
      </pc:sldChg>
      <pc:sldChg chg="modSp del mod">
        <pc:chgData name="Kevin DUDDY" userId="9a0f5a45-083f-4ac9-8cbf-65f891190f65" providerId="ADAL" clId="{12A70689-6CF3-49DB-8329-D6C9EEACB829}" dt="2026-04-30T15:21:28.719" v="458" actId="47"/>
        <pc:sldMkLst>
          <pc:docMk/>
          <pc:sldMk cId="3590593119" sldId="290"/>
        </pc:sldMkLst>
        <pc:spChg chg="mod">
          <ac:chgData name="Kevin DUDDY" userId="9a0f5a45-083f-4ac9-8cbf-65f891190f65" providerId="ADAL" clId="{12A70689-6CF3-49DB-8329-D6C9EEACB829}" dt="2026-04-30T15:21:06.780" v="453" actId="21"/>
          <ac:spMkLst>
            <pc:docMk/>
            <pc:sldMk cId="3590593119" sldId="290"/>
            <ac:spMk id="2" creationId="{A97C5C68-7964-E293-672B-D82C0B2C2F67}"/>
          </ac:spMkLst>
        </pc:spChg>
      </pc:sldChg>
      <pc:sldChg chg="add">
        <pc:chgData name="Kevin DUDDY" userId="9a0f5a45-083f-4ac9-8cbf-65f891190f65" providerId="ADAL" clId="{12A70689-6CF3-49DB-8329-D6C9EEACB829}" dt="2026-04-30T13:06:45.592" v="0"/>
        <pc:sldMkLst>
          <pc:docMk/>
          <pc:sldMk cId="1741427659" sldId="380"/>
        </pc:sldMkLst>
      </pc:sldChg>
      <pc:sldChg chg="modSp add mod">
        <pc:chgData name="Kevin DUDDY" userId="9a0f5a45-083f-4ac9-8cbf-65f891190f65" providerId="ADAL" clId="{12A70689-6CF3-49DB-8329-D6C9EEACB829}" dt="2026-04-30T15:04:02.083" v="447"/>
        <pc:sldMkLst>
          <pc:docMk/>
          <pc:sldMk cId="506121762" sldId="2147482046"/>
        </pc:sldMkLst>
        <pc:spChg chg="mod">
          <ac:chgData name="Kevin DUDDY" userId="9a0f5a45-083f-4ac9-8cbf-65f891190f65" providerId="ADAL" clId="{12A70689-6CF3-49DB-8329-D6C9EEACB829}" dt="2026-04-30T13:10:03.827" v="4" actId="20577"/>
          <ac:spMkLst>
            <pc:docMk/>
            <pc:sldMk cId="506121762" sldId="2147482046"/>
            <ac:spMk id="5" creationId="{5DBD4D68-D84A-B493-5A81-1C20ABF6E9A5}"/>
          </ac:spMkLst>
        </pc:spChg>
        <pc:graphicFrameChg chg="mod modGraphic">
          <ac:chgData name="Kevin DUDDY" userId="9a0f5a45-083f-4ac9-8cbf-65f891190f65" providerId="ADAL" clId="{12A70689-6CF3-49DB-8329-D6C9EEACB829}" dt="2026-04-30T15:04:02.083" v="447"/>
          <ac:graphicFrameMkLst>
            <pc:docMk/>
            <pc:sldMk cId="506121762" sldId="2147482046"/>
            <ac:graphicFrameMk id="2" creationId="{994BCC54-2881-217C-15D3-CB6398B17960}"/>
          </ac:graphicFrameMkLst>
        </pc:graphicFrameChg>
      </pc:sldChg>
      <pc:sldChg chg="modSp mod">
        <pc:chgData name="Kevin DUDDY" userId="9a0f5a45-083f-4ac9-8cbf-65f891190f65" providerId="ADAL" clId="{12A70689-6CF3-49DB-8329-D6C9EEACB829}" dt="2026-04-30T15:21:56.593" v="459" actId="1076"/>
        <pc:sldMkLst>
          <pc:docMk/>
          <pc:sldMk cId="55846584" sldId="2147482049"/>
        </pc:sldMkLst>
        <pc:spChg chg="mod">
          <ac:chgData name="Kevin DUDDY" userId="9a0f5a45-083f-4ac9-8cbf-65f891190f65" providerId="ADAL" clId="{12A70689-6CF3-49DB-8329-D6C9EEACB829}" dt="2026-04-30T15:21:56.593" v="459" actId="1076"/>
          <ac:spMkLst>
            <pc:docMk/>
            <pc:sldMk cId="55846584" sldId="2147482049"/>
            <ac:spMk id="5" creationId="{2613E17C-FA0F-6F2F-E47C-44A511BBF2C6}"/>
          </ac:spMkLst>
        </pc:spChg>
      </pc:sldChg>
      <pc:sldChg chg="add">
        <pc:chgData name="Kevin DUDDY" userId="9a0f5a45-083f-4ac9-8cbf-65f891190f65" providerId="ADAL" clId="{12A70689-6CF3-49DB-8329-D6C9EEACB829}" dt="2026-04-30T13:06:45.592" v="0"/>
        <pc:sldMkLst>
          <pc:docMk/>
          <pc:sldMk cId="3636334396" sldId="2147482055"/>
        </pc:sldMkLst>
      </pc:sldChg>
      <pc:sldChg chg="add">
        <pc:chgData name="Kevin DUDDY" userId="9a0f5a45-083f-4ac9-8cbf-65f891190f65" providerId="ADAL" clId="{12A70689-6CF3-49DB-8329-D6C9EEACB829}" dt="2026-04-30T13:06:45.592" v="0"/>
        <pc:sldMkLst>
          <pc:docMk/>
          <pc:sldMk cId="3649126940" sldId="2147482056"/>
        </pc:sldMkLst>
      </pc:sldChg>
      <pc:sldChg chg="addSp delSp modSp add mod ord">
        <pc:chgData name="Kevin DUDDY" userId="9a0f5a45-083f-4ac9-8cbf-65f891190f65" providerId="ADAL" clId="{12A70689-6CF3-49DB-8329-D6C9EEACB829}" dt="2026-04-30T15:33:39.338" v="708" actId="1076"/>
        <pc:sldMkLst>
          <pc:docMk/>
          <pc:sldMk cId="483061615" sldId="2147482057"/>
        </pc:sldMkLst>
        <pc:spChg chg="add mod">
          <ac:chgData name="Kevin DUDDY" userId="9a0f5a45-083f-4ac9-8cbf-65f891190f65" providerId="ADAL" clId="{12A70689-6CF3-49DB-8329-D6C9EEACB829}" dt="2026-04-30T15:27:13.253" v="479" actId="1076"/>
          <ac:spMkLst>
            <pc:docMk/>
            <pc:sldMk cId="483061615" sldId="2147482057"/>
            <ac:spMk id="3" creationId="{ADD227D7-4DCC-1B05-E2F4-2984469B8B7F}"/>
          </ac:spMkLst>
        </pc:spChg>
        <pc:spChg chg="add mod">
          <ac:chgData name="Kevin DUDDY" userId="9a0f5a45-083f-4ac9-8cbf-65f891190f65" providerId="ADAL" clId="{12A70689-6CF3-49DB-8329-D6C9EEACB829}" dt="2026-04-30T15:33:39.338" v="708" actId="1076"/>
          <ac:spMkLst>
            <pc:docMk/>
            <pc:sldMk cId="483061615" sldId="2147482057"/>
            <ac:spMk id="4" creationId="{3C417D1E-16F1-F9BC-8C4A-1C8BF79E1137}"/>
          </ac:spMkLst>
        </pc:spChg>
        <pc:spChg chg="add mod">
          <ac:chgData name="Kevin DUDDY" userId="9a0f5a45-083f-4ac9-8cbf-65f891190f65" providerId="ADAL" clId="{12A70689-6CF3-49DB-8329-D6C9EEACB829}" dt="2026-04-30T15:33:36.296" v="707" actId="14100"/>
          <ac:spMkLst>
            <pc:docMk/>
            <pc:sldMk cId="483061615" sldId="2147482057"/>
            <ac:spMk id="5" creationId="{EA0F8E67-083F-0B58-4992-71FEEE9F2E03}"/>
          </ac:spMkLst>
        </pc:spChg>
        <pc:spChg chg="mod">
          <ac:chgData name="Kevin DUDDY" userId="9a0f5a45-083f-4ac9-8cbf-65f891190f65" providerId="ADAL" clId="{12A70689-6CF3-49DB-8329-D6C9EEACB829}" dt="2026-04-30T15:21:09.122" v="454"/>
          <ac:spMkLst>
            <pc:docMk/>
            <pc:sldMk cId="483061615" sldId="2147482057"/>
            <ac:spMk id="7" creationId="{DD37D9AC-399B-C349-514E-2A44E2A6033A}"/>
          </ac:spMkLst>
        </pc:spChg>
        <pc:graphicFrameChg chg="del modGraphic">
          <ac:chgData name="Kevin DUDDY" userId="9a0f5a45-083f-4ac9-8cbf-65f891190f65" providerId="ADAL" clId="{12A70689-6CF3-49DB-8329-D6C9EEACB829}" dt="2026-04-30T15:21:02.434" v="452" actId="478"/>
          <ac:graphicFrameMkLst>
            <pc:docMk/>
            <pc:sldMk cId="483061615" sldId="2147482057"/>
            <ac:graphicFrameMk id="2" creationId="{F5AD24E0-1FC5-33BA-04A8-108F88C3FB66}"/>
          </ac:graphicFrameMkLst>
        </pc:graphicFrameChg>
      </pc:sldChg>
    </pc:docChg>
  </pc:docChgLst>
  <pc:docChgLst>
    <pc:chgData name="James REES" userId="ae747685-59f7-4046-8ccf-98b152de0327" providerId="ADAL" clId="{AA69CD2D-9C26-4E2E-9B71-84B07BFFC68B}"/>
    <pc:docChg chg="custSel addSld delSld modSld delMainMaster">
      <pc:chgData name="James REES" userId="ae747685-59f7-4046-8ccf-98b152de0327" providerId="ADAL" clId="{AA69CD2D-9C26-4E2E-9B71-84B07BFFC68B}" dt="2026-05-01T08:26:58.579" v="301" actId="2711"/>
      <pc:docMkLst>
        <pc:docMk/>
      </pc:docMkLst>
      <pc:sldChg chg="modSp mod">
        <pc:chgData name="James REES" userId="ae747685-59f7-4046-8ccf-98b152de0327" providerId="ADAL" clId="{AA69CD2D-9C26-4E2E-9B71-84B07BFFC68B}" dt="2026-04-30T12:17:02.367" v="6" actId="20577"/>
        <pc:sldMkLst>
          <pc:docMk/>
          <pc:sldMk cId="424965022" sldId="256"/>
        </pc:sldMkLst>
        <pc:spChg chg="mod">
          <ac:chgData name="James REES" userId="ae747685-59f7-4046-8ccf-98b152de0327" providerId="ADAL" clId="{AA69CD2D-9C26-4E2E-9B71-84B07BFFC68B}" dt="2026-04-30T12:17:02.367" v="6" actId="20577"/>
          <ac:spMkLst>
            <pc:docMk/>
            <pc:sldMk cId="424965022" sldId="256"/>
            <ac:spMk id="3" creationId="{CA510E5E-697D-4331-038A-BC23DF000C2A}"/>
          </ac:spMkLst>
        </pc:spChg>
      </pc:sldChg>
      <pc:sldChg chg="modSp mod">
        <pc:chgData name="James REES" userId="ae747685-59f7-4046-8ccf-98b152de0327" providerId="ADAL" clId="{AA69CD2D-9C26-4E2E-9B71-84B07BFFC68B}" dt="2026-04-30T15:04:09.256" v="292" actId="20577"/>
        <pc:sldMkLst>
          <pc:docMk/>
          <pc:sldMk cId="1116783212" sldId="263"/>
        </pc:sldMkLst>
        <pc:graphicFrameChg chg="mod modGraphic">
          <ac:chgData name="James REES" userId="ae747685-59f7-4046-8ccf-98b152de0327" providerId="ADAL" clId="{AA69CD2D-9C26-4E2E-9B71-84B07BFFC68B}" dt="2026-04-30T15:04:09.256" v="292" actId="20577"/>
          <ac:graphicFrameMkLst>
            <pc:docMk/>
            <pc:sldMk cId="1116783212" sldId="263"/>
            <ac:graphicFrameMk id="3" creationId="{ADE9F281-2DB4-898F-0D79-1AE200709F3A}"/>
          </ac:graphicFrameMkLst>
        </pc:graphicFrameChg>
      </pc:sldChg>
      <pc:sldChg chg="del">
        <pc:chgData name="James REES" userId="ae747685-59f7-4046-8ccf-98b152de0327" providerId="ADAL" clId="{AA69CD2D-9C26-4E2E-9B71-84B07BFFC68B}" dt="2026-04-30T12:18:47.750" v="93" actId="47"/>
        <pc:sldMkLst>
          <pc:docMk/>
          <pc:sldMk cId="4113530538" sldId="288"/>
        </pc:sldMkLst>
      </pc:sldChg>
      <pc:sldChg chg="modSp add mod">
        <pc:chgData name="James REES" userId="ae747685-59f7-4046-8ccf-98b152de0327" providerId="ADAL" clId="{AA69CD2D-9C26-4E2E-9B71-84B07BFFC68B}" dt="2026-04-30T15:19:40.805" v="297" actId="255"/>
        <pc:sldMkLst>
          <pc:docMk/>
          <pc:sldMk cId="3590593119" sldId="290"/>
        </pc:sldMkLst>
        <pc:spChg chg="mod">
          <ac:chgData name="James REES" userId="ae747685-59f7-4046-8ccf-98b152de0327" providerId="ADAL" clId="{AA69CD2D-9C26-4E2E-9B71-84B07BFFC68B}" dt="2026-04-30T15:19:40.805" v="297" actId="255"/>
          <ac:spMkLst>
            <pc:docMk/>
            <pc:sldMk cId="3590593119" sldId="290"/>
            <ac:spMk id="6" creationId="{092DAB17-45C8-1B9F-CA18-CEEA68205EBD}"/>
          </ac:spMkLst>
        </pc:spChg>
      </pc:sldChg>
      <pc:sldChg chg="del">
        <pc:chgData name="James REES" userId="ae747685-59f7-4046-8ccf-98b152de0327" providerId="ADAL" clId="{AA69CD2D-9C26-4E2E-9B71-84B07BFFC68B}" dt="2026-04-30T12:18:48.125" v="94" actId="47"/>
        <pc:sldMkLst>
          <pc:docMk/>
          <pc:sldMk cId="3334965094" sldId="307"/>
        </pc:sldMkLst>
      </pc:sldChg>
      <pc:sldChg chg="del">
        <pc:chgData name="James REES" userId="ae747685-59f7-4046-8ccf-98b152de0327" providerId="ADAL" clId="{AA69CD2D-9C26-4E2E-9B71-84B07BFFC68B}" dt="2026-04-30T12:18:48.553" v="95" actId="47"/>
        <pc:sldMkLst>
          <pc:docMk/>
          <pc:sldMk cId="2000380508" sldId="315"/>
        </pc:sldMkLst>
      </pc:sldChg>
      <pc:sldChg chg="del">
        <pc:chgData name="James REES" userId="ae747685-59f7-4046-8ccf-98b152de0327" providerId="ADAL" clId="{AA69CD2D-9C26-4E2E-9B71-84B07BFFC68B}" dt="2026-04-30T12:18:49.580" v="97" actId="47"/>
        <pc:sldMkLst>
          <pc:docMk/>
          <pc:sldMk cId="3423352062" sldId="316"/>
        </pc:sldMkLst>
      </pc:sldChg>
      <pc:sldChg chg="del">
        <pc:chgData name="James REES" userId="ae747685-59f7-4046-8ccf-98b152de0327" providerId="ADAL" clId="{AA69CD2D-9C26-4E2E-9B71-84B07BFFC68B}" dt="2026-04-30T12:18:50.285" v="98" actId="47"/>
        <pc:sldMkLst>
          <pc:docMk/>
          <pc:sldMk cId="2739240189" sldId="319"/>
        </pc:sldMkLst>
      </pc:sldChg>
      <pc:sldChg chg="del">
        <pc:chgData name="James REES" userId="ae747685-59f7-4046-8ccf-98b152de0327" providerId="ADAL" clId="{AA69CD2D-9C26-4E2E-9B71-84B07BFFC68B}" dt="2026-04-30T12:18:49.050" v="96" actId="47"/>
        <pc:sldMkLst>
          <pc:docMk/>
          <pc:sldMk cId="3523071695" sldId="320"/>
        </pc:sldMkLst>
      </pc:sldChg>
      <pc:sldChg chg="modSp mod">
        <pc:chgData name="James REES" userId="ae747685-59f7-4046-8ccf-98b152de0327" providerId="ADAL" clId="{AA69CD2D-9C26-4E2E-9B71-84B07BFFC68B}" dt="2026-04-30T15:05:53.077" v="293" actId="2711"/>
        <pc:sldMkLst>
          <pc:docMk/>
          <pc:sldMk cId="1741427659" sldId="380"/>
        </pc:sldMkLst>
        <pc:graphicFrameChg chg="modGraphic">
          <ac:chgData name="James REES" userId="ae747685-59f7-4046-8ccf-98b152de0327" providerId="ADAL" clId="{AA69CD2D-9C26-4E2E-9B71-84B07BFFC68B}" dt="2026-04-30T15:05:53.077" v="293" actId="2711"/>
          <ac:graphicFrameMkLst>
            <pc:docMk/>
            <pc:sldMk cId="1741427659" sldId="380"/>
            <ac:graphicFrameMk id="3" creationId="{BDD8E024-6325-3FC1-9AED-B9C3459B20F6}"/>
          </ac:graphicFrameMkLst>
        </pc:graphicFrameChg>
      </pc:sldChg>
      <pc:sldChg chg="del">
        <pc:chgData name="James REES" userId="ae747685-59f7-4046-8ccf-98b152de0327" providerId="ADAL" clId="{AA69CD2D-9C26-4E2E-9B71-84B07BFFC68B}" dt="2026-04-30T12:18:55.696" v="103" actId="47"/>
        <pc:sldMkLst>
          <pc:docMk/>
          <pc:sldMk cId="3202349595" sldId="383"/>
        </pc:sldMkLst>
      </pc:sldChg>
      <pc:sldChg chg="del">
        <pc:chgData name="James REES" userId="ae747685-59f7-4046-8ccf-98b152de0327" providerId="ADAL" clId="{AA69CD2D-9C26-4E2E-9B71-84B07BFFC68B}" dt="2026-04-30T12:18:54.489" v="101" actId="47"/>
        <pc:sldMkLst>
          <pc:docMk/>
          <pc:sldMk cId="4147278693" sldId="384"/>
        </pc:sldMkLst>
      </pc:sldChg>
      <pc:sldChg chg="del">
        <pc:chgData name="James REES" userId="ae747685-59f7-4046-8ccf-98b152de0327" providerId="ADAL" clId="{AA69CD2D-9C26-4E2E-9B71-84B07BFFC68B}" dt="2026-04-30T12:18:56.404" v="104" actId="47"/>
        <pc:sldMkLst>
          <pc:docMk/>
          <pc:sldMk cId="2195505725" sldId="385"/>
        </pc:sldMkLst>
      </pc:sldChg>
      <pc:sldChg chg="modSp mod">
        <pc:chgData name="James REES" userId="ae747685-59f7-4046-8ccf-98b152de0327" providerId="ADAL" clId="{AA69CD2D-9C26-4E2E-9B71-84B07BFFC68B}" dt="2026-04-30T12:18:42.743" v="88" actId="20577"/>
        <pc:sldMkLst>
          <pc:docMk/>
          <pc:sldMk cId="691650113" sldId="2147475860"/>
        </pc:sldMkLst>
        <pc:spChg chg="mod">
          <ac:chgData name="James REES" userId="ae747685-59f7-4046-8ccf-98b152de0327" providerId="ADAL" clId="{AA69CD2D-9C26-4E2E-9B71-84B07BFFC68B}" dt="2026-04-30T12:18:42.743" v="88" actId="20577"/>
          <ac:spMkLst>
            <pc:docMk/>
            <pc:sldMk cId="691650113" sldId="2147475860"/>
            <ac:spMk id="2" creationId="{3EC75E90-C6D4-F023-EC2F-579BE7128B23}"/>
          </ac:spMkLst>
        </pc:spChg>
      </pc:sldChg>
      <pc:sldChg chg="modSp add mod">
        <pc:chgData name="James REES" userId="ae747685-59f7-4046-8ccf-98b152de0327" providerId="ADAL" clId="{AA69CD2D-9C26-4E2E-9B71-84B07BFFC68B}" dt="2026-05-01T08:26:44.300" v="299" actId="2711"/>
        <pc:sldMkLst>
          <pc:docMk/>
          <pc:sldMk cId="1777145315" sldId="2147478922"/>
        </pc:sldMkLst>
        <pc:spChg chg="mod">
          <ac:chgData name="James REES" userId="ae747685-59f7-4046-8ccf-98b152de0327" providerId="ADAL" clId="{AA69CD2D-9C26-4E2E-9B71-84B07BFFC68B}" dt="2026-05-01T08:26:44.300" v="299" actId="2711"/>
          <ac:spMkLst>
            <pc:docMk/>
            <pc:sldMk cId="1777145315" sldId="2147478922"/>
            <ac:spMk id="3" creationId="{D4BE38D4-5AA0-88C8-A08A-7DD25EBA7EA6}"/>
          </ac:spMkLst>
        </pc:spChg>
      </pc:sldChg>
      <pc:sldChg chg="modSp add mod">
        <pc:chgData name="James REES" userId="ae747685-59f7-4046-8ccf-98b152de0327" providerId="ADAL" clId="{AA69CD2D-9C26-4E2E-9B71-84B07BFFC68B}" dt="2026-05-01T08:26:51.835" v="300" actId="2711"/>
        <pc:sldMkLst>
          <pc:docMk/>
          <pc:sldMk cId="2687879716" sldId="2147478924"/>
        </pc:sldMkLst>
        <pc:spChg chg="mod">
          <ac:chgData name="James REES" userId="ae747685-59f7-4046-8ccf-98b152de0327" providerId="ADAL" clId="{AA69CD2D-9C26-4E2E-9B71-84B07BFFC68B}" dt="2026-05-01T08:26:51.835" v="300" actId="2711"/>
          <ac:spMkLst>
            <pc:docMk/>
            <pc:sldMk cId="2687879716" sldId="2147478924"/>
            <ac:spMk id="3" creationId="{8ABA2419-1235-21F1-080F-1114146408DB}"/>
          </ac:spMkLst>
        </pc:spChg>
      </pc:sldChg>
      <pc:sldChg chg="modSp add mod">
        <pc:chgData name="James REES" userId="ae747685-59f7-4046-8ccf-98b152de0327" providerId="ADAL" clId="{AA69CD2D-9C26-4E2E-9B71-84B07BFFC68B}" dt="2026-05-01T08:26:58.579" v="301" actId="2711"/>
        <pc:sldMkLst>
          <pc:docMk/>
          <pc:sldMk cId="3485298421" sldId="2147478925"/>
        </pc:sldMkLst>
        <pc:spChg chg="mod">
          <ac:chgData name="James REES" userId="ae747685-59f7-4046-8ccf-98b152de0327" providerId="ADAL" clId="{AA69CD2D-9C26-4E2E-9B71-84B07BFFC68B}" dt="2026-05-01T08:26:58.579" v="301" actId="2711"/>
          <ac:spMkLst>
            <pc:docMk/>
            <pc:sldMk cId="3485298421" sldId="2147478925"/>
            <ac:spMk id="3" creationId="{4DB117E6-D656-3441-5A13-5EAE8582FEA7}"/>
          </ac:spMkLst>
        </pc:spChg>
      </pc:sldChg>
      <pc:sldChg chg="modSp mod">
        <pc:chgData name="James REES" userId="ae747685-59f7-4046-8ccf-98b152de0327" providerId="ADAL" clId="{AA69CD2D-9C26-4E2E-9B71-84B07BFFC68B}" dt="2026-04-30T12:23:17.825" v="248" actId="20577"/>
        <pc:sldMkLst>
          <pc:docMk/>
          <pc:sldMk cId="3036104743" sldId="2147478978"/>
        </pc:sldMkLst>
        <pc:graphicFrameChg chg="mod modGraphic">
          <ac:chgData name="James REES" userId="ae747685-59f7-4046-8ccf-98b152de0327" providerId="ADAL" clId="{AA69CD2D-9C26-4E2E-9B71-84B07BFFC68B}" dt="2026-04-30T12:23:17.825" v="248" actId="20577"/>
          <ac:graphicFrameMkLst>
            <pc:docMk/>
            <pc:sldMk cId="3036104743" sldId="2147478978"/>
            <ac:graphicFrameMk id="2" creationId="{3FAE91CC-8D88-2A39-D50A-7811BB891431}"/>
          </ac:graphicFrameMkLst>
        </pc:graphicFrameChg>
      </pc:sldChg>
      <pc:sldChg chg="modSp mod">
        <pc:chgData name="James REES" userId="ae747685-59f7-4046-8ccf-98b152de0327" providerId="ADAL" clId="{AA69CD2D-9C26-4E2E-9B71-84B07BFFC68B}" dt="2026-04-30T12:19:09.227" v="112" actId="20577"/>
        <pc:sldMkLst>
          <pc:docMk/>
          <pc:sldMk cId="3431388829" sldId="2147478980"/>
        </pc:sldMkLst>
        <pc:spChg chg="mod">
          <ac:chgData name="James REES" userId="ae747685-59f7-4046-8ccf-98b152de0327" providerId="ADAL" clId="{AA69CD2D-9C26-4E2E-9B71-84B07BFFC68B}" dt="2026-04-30T12:19:09.227" v="112" actId="20577"/>
          <ac:spMkLst>
            <pc:docMk/>
            <pc:sldMk cId="3431388829" sldId="2147478980"/>
            <ac:spMk id="2" creationId="{823B9A6E-346A-19EA-EEE4-D02682160906}"/>
          </ac:spMkLst>
        </pc:spChg>
      </pc:sldChg>
      <pc:sldChg chg="modSp">
        <pc:chgData name="James REES" userId="ae747685-59f7-4046-8ccf-98b152de0327" providerId="ADAL" clId="{AA69CD2D-9C26-4E2E-9B71-84B07BFFC68B}" dt="2026-04-30T12:21:05.734" v="177"/>
        <pc:sldMkLst>
          <pc:docMk/>
          <pc:sldMk cId="3832898794" sldId="2147482034"/>
        </pc:sldMkLst>
        <pc:graphicFrameChg chg="mod">
          <ac:chgData name="James REES" userId="ae747685-59f7-4046-8ccf-98b152de0327" providerId="ADAL" clId="{AA69CD2D-9C26-4E2E-9B71-84B07BFFC68B}" dt="2026-04-30T12:21:05.734" v="177"/>
          <ac:graphicFrameMkLst>
            <pc:docMk/>
            <pc:sldMk cId="3832898794" sldId="2147482034"/>
            <ac:graphicFrameMk id="2" creationId="{C21E284E-B75B-E1EA-0825-AD9724DBA85D}"/>
          </ac:graphicFrameMkLst>
        </pc:graphicFrameChg>
      </pc:sldChg>
      <pc:sldChg chg="del">
        <pc:chgData name="James REES" userId="ae747685-59f7-4046-8ccf-98b152de0327" providerId="ADAL" clId="{AA69CD2D-9C26-4E2E-9B71-84B07BFFC68B}" dt="2026-04-30T12:18:47.035" v="92" actId="47"/>
        <pc:sldMkLst>
          <pc:docMk/>
          <pc:sldMk cId="1544520674" sldId="2147482036"/>
        </pc:sldMkLst>
      </pc:sldChg>
      <pc:sldChg chg="del">
        <pc:chgData name="James REES" userId="ae747685-59f7-4046-8ccf-98b152de0327" providerId="ADAL" clId="{AA69CD2D-9C26-4E2E-9B71-84B07BFFC68B}" dt="2026-04-30T12:18:52.896" v="99" actId="47"/>
        <pc:sldMkLst>
          <pc:docMk/>
          <pc:sldMk cId="506121762" sldId="2147482046"/>
        </pc:sldMkLst>
      </pc:sldChg>
      <pc:sldChg chg="del">
        <pc:chgData name="James REES" userId="ae747685-59f7-4046-8ccf-98b152de0327" providerId="ADAL" clId="{AA69CD2D-9C26-4E2E-9B71-84B07BFFC68B}" dt="2026-04-30T12:18:44.777" v="89" actId="47"/>
        <pc:sldMkLst>
          <pc:docMk/>
          <pc:sldMk cId="2012260882" sldId="2147482048"/>
        </pc:sldMkLst>
      </pc:sldChg>
      <pc:sldChg chg="modSp mod">
        <pc:chgData name="James REES" userId="ae747685-59f7-4046-8ccf-98b152de0327" providerId="ADAL" clId="{AA69CD2D-9C26-4E2E-9B71-84B07BFFC68B}" dt="2026-04-30T14:37:06.905" v="255" actId="114"/>
        <pc:sldMkLst>
          <pc:docMk/>
          <pc:sldMk cId="55846584" sldId="2147482049"/>
        </pc:sldMkLst>
        <pc:spChg chg="mod">
          <ac:chgData name="James REES" userId="ae747685-59f7-4046-8ccf-98b152de0327" providerId="ADAL" clId="{AA69CD2D-9C26-4E2E-9B71-84B07BFFC68B}" dt="2026-04-30T14:37:06.905" v="255" actId="114"/>
          <ac:spMkLst>
            <pc:docMk/>
            <pc:sldMk cId="55846584" sldId="2147482049"/>
            <ac:spMk id="5" creationId="{2613E17C-FA0F-6F2F-E47C-44A511BBF2C6}"/>
          </ac:spMkLst>
        </pc:spChg>
      </pc:sldChg>
      <pc:sldChg chg="del">
        <pc:chgData name="James REES" userId="ae747685-59f7-4046-8ccf-98b152de0327" providerId="ADAL" clId="{AA69CD2D-9C26-4E2E-9B71-84B07BFFC68B}" dt="2026-04-30T12:18:45.364" v="90" actId="47"/>
        <pc:sldMkLst>
          <pc:docMk/>
          <pc:sldMk cId="3935799993" sldId="2147482050"/>
        </pc:sldMkLst>
      </pc:sldChg>
      <pc:sldChg chg="del">
        <pc:chgData name="James REES" userId="ae747685-59f7-4046-8ccf-98b152de0327" providerId="ADAL" clId="{AA69CD2D-9C26-4E2E-9B71-84B07BFFC68B}" dt="2026-04-30T12:18:45.836" v="91" actId="47"/>
        <pc:sldMkLst>
          <pc:docMk/>
          <pc:sldMk cId="2619395619" sldId="2147482051"/>
        </pc:sldMkLst>
      </pc:sldChg>
      <pc:sldChg chg="del">
        <pc:chgData name="James REES" userId="ae747685-59f7-4046-8ccf-98b152de0327" providerId="ADAL" clId="{AA69CD2D-9C26-4E2E-9B71-84B07BFFC68B}" dt="2026-04-30T12:18:53.868" v="100" actId="47"/>
        <pc:sldMkLst>
          <pc:docMk/>
          <pc:sldMk cId="3636334396" sldId="2147482055"/>
        </pc:sldMkLst>
      </pc:sldChg>
      <pc:sldChg chg="del">
        <pc:chgData name="James REES" userId="ae747685-59f7-4046-8ccf-98b152de0327" providerId="ADAL" clId="{AA69CD2D-9C26-4E2E-9B71-84B07BFFC68B}" dt="2026-04-30T12:18:55.117" v="102" actId="47"/>
        <pc:sldMkLst>
          <pc:docMk/>
          <pc:sldMk cId="587200614" sldId="2147482056"/>
        </pc:sldMkLst>
      </pc:sldChg>
      <pc:sldChg chg="modSp mod">
        <pc:chgData name="James REES" userId="ae747685-59f7-4046-8ccf-98b152de0327" providerId="ADAL" clId="{AA69CD2D-9C26-4E2E-9B71-84B07BFFC68B}" dt="2026-04-30T15:06:03.238" v="294" actId="2711"/>
        <pc:sldMkLst>
          <pc:docMk/>
          <pc:sldMk cId="3649126940" sldId="2147482056"/>
        </pc:sldMkLst>
        <pc:graphicFrameChg chg="modGraphic">
          <ac:chgData name="James REES" userId="ae747685-59f7-4046-8ccf-98b152de0327" providerId="ADAL" clId="{AA69CD2D-9C26-4E2E-9B71-84B07BFFC68B}" dt="2026-04-30T15:06:03.238" v="294" actId="2711"/>
          <ac:graphicFrameMkLst>
            <pc:docMk/>
            <pc:sldMk cId="3649126940" sldId="2147482056"/>
            <ac:graphicFrameMk id="5" creationId="{395A33A7-1C77-9762-BFE0-D9EDE179291C}"/>
          </ac:graphicFrameMkLst>
        </pc:graphicFrameChg>
      </pc:sldChg>
      <pc:sldChg chg="add del">
        <pc:chgData name="James REES" userId="ae747685-59f7-4046-8ccf-98b152de0327" providerId="ADAL" clId="{AA69CD2D-9C26-4E2E-9B71-84B07BFFC68B}" dt="2026-04-30T15:19:21.322" v="296" actId="47"/>
        <pc:sldMkLst>
          <pc:docMk/>
          <pc:sldMk cId="1273660527" sldId="2147482057"/>
        </pc:sldMkLst>
      </pc:sldChg>
      <pc:sldMasterChg chg="del delSldLayout">
        <pc:chgData name="James REES" userId="ae747685-59f7-4046-8ccf-98b152de0327" providerId="ADAL" clId="{AA69CD2D-9C26-4E2E-9B71-84B07BFFC68B}" dt="2026-04-30T12:18:56.404" v="104" actId="47"/>
        <pc:sldMasterMkLst>
          <pc:docMk/>
          <pc:sldMasterMk cId="1449047340" sldId="2147484196"/>
        </pc:sldMasterMkLst>
        <pc:sldLayoutChg chg="del">
          <pc:chgData name="James REES" userId="ae747685-59f7-4046-8ccf-98b152de0327" providerId="ADAL" clId="{AA69CD2D-9C26-4E2E-9B71-84B07BFFC68B}" dt="2026-04-30T12:18:56.404" v="104" actId="47"/>
          <pc:sldLayoutMkLst>
            <pc:docMk/>
            <pc:sldMasterMk cId="1449047340" sldId="2147484196"/>
            <pc:sldLayoutMk cId="3337669470" sldId="2147484197"/>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1967974099" sldId="2147484198"/>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334894334" sldId="2147484199"/>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4287497632" sldId="2147484200"/>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837633246" sldId="2147484201"/>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492640724" sldId="2147484202"/>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740498887" sldId="2147484203"/>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3017998911" sldId="2147484204"/>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1147359935" sldId="2147484205"/>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3017250995" sldId="2147484206"/>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621528100" sldId="2147484207"/>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830173205" sldId="2147484208"/>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952842602" sldId="2147484209"/>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530963284" sldId="2147484210"/>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1838545439" sldId="2147484211"/>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554025880" sldId="2147484212"/>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125996579" sldId="2147484213"/>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738766281" sldId="2147484214"/>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2529682768" sldId="2147484215"/>
          </pc:sldLayoutMkLst>
        </pc:sldLayoutChg>
        <pc:sldLayoutChg chg="del">
          <pc:chgData name="James REES" userId="ae747685-59f7-4046-8ccf-98b152de0327" providerId="ADAL" clId="{AA69CD2D-9C26-4E2E-9B71-84B07BFFC68B}" dt="2026-04-30T12:18:56.404" v="104" actId="47"/>
          <pc:sldLayoutMkLst>
            <pc:docMk/>
            <pc:sldMasterMk cId="1449047340" sldId="2147484196"/>
            <pc:sldLayoutMk cId="456459960" sldId="2147484216"/>
          </pc:sldLayoutMkLst>
        </pc:sldLayoutChg>
      </pc:sldMasterChg>
      <pc:sldMasterChg chg="del delSldLayout">
        <pc:chgData name="James REES" userId="ae747685-59f7-4046-8ccf-98b152de0327" providerId="ADAL" clId="{AA69CD2D-9C26-4E2E-9B71-84B07BFFC68B}" dt="2026-04-30T12:18:47.750" v="93" actId="47"/>
        <pc:sldMasterMkLst>
          <pc:docMk/>
          <pc:sldMasterMk cId="524711866" sldId="2147484217"/>
        </pc:sldMasterMkLst>
        <pc:sldLayoutChg chg="del">
          <pc:chgData name="James REES" userId="ae747685-59f7-4046-8ccf-98b152de0327" providerId="ADAL" clId="{AA69CD2D-9C26-4E2E-9B71-84B07BFFC68B}" dt="2026-04-30T12:18:47.750" v="93" actId="47"/>
          <pc:sldLayoutMkLst>
            <pc:docMk/>
            <pc:sldMasterMk cId="524711866" sldId="2147484217"/>
            <pc:sldLayoutMk cId="263636028" sldId="2147484218"/>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1575960256" sldId="2147484219"/>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1453352842" sldId="2147484220"/>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1716454570" sldId="2147484221"/>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1675031340" sldId="2147484222"/>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4244531117" sldId="2147484223"/>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743666388" sldId="2147484224"/>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2003176446" sldId="2147484225"/>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03762698" sldId="2147484226"/>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666524011" sldId="2147484227"/>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70966472" sldId="2147484228"/>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517103502" sldId="2147484229"/>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601779162" sldId="2147484230"/>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2721124528" sldId="2147484231"/>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162522463" sldId="2147484232"/>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2257666075" sldId="2147484233"/>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2349469040" sldId="2147484234"/>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790400083" sldId="2147484235"/>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354203326" sldId="2147484236"/>
          </pc:sldLayoutMkLst>
        </pc:sldLayoutChg>
        <pc:sldLayoutChg chg="del">
          <pc:chgData name="James REES" userId="ae747685-59f7-4046-8ccf-98b152de0327" providerId="ADAL" clId="{AA69CD2D-9C26-4E2E-9B71-84B07BFFC68B}" dt="2026-04-30T12:18:47.750" v="93" actId="47"/>
          <pc:sldLayoutMkLst>
            <pc:docMk/>
            <pc:sldMasterMk cId="524711866" sldId="2147484217"/>
            <pc:sldLayoutMk cId="421762893" sldId="2147484237"/>
          </pc:sldLayoutMkLst>
        </pc:sldLayoutChg>
      </pc:sldMasterChg>
      <pc:sldMasterChg chg="del delSldLayout">
        <pc:chgData name="James REES" userId="ae747685-59f7-4046-8ccf-98b152de0327" providerId="ADAL" clId="{AA69CD2D-9C26-4E2E-9B71-84B07BFFC68B}" dt="2026-04-30T12:18:48.553" v="95" actId="47"/>
        <pc:sldMasterMkLst>
          <pc:docMk/>
          <pc:sldMasterMk cId="2547968435" sldId="2147484238"/>
        </pc:sldMasterMkLst>
        <pc:sldLayoutChg chg="del">
          <pc:chgData name="James REES" userId="ae747685-59f7-4046-8ccf-98b152de0327" providerId="ADAL" clId="{AA69CD2D-9C26-4E2E-9B71-84B07BFFC68B}" dt="2026-04-30T12:18:48.553" v="95" actId="47"/>
          <pc:sldLayoutMkLst>
            <pc:docMk/>
            <pc:sldMasterMk cId="2547968435" sldId="2147484238"/>
            <pc:sldLayoutMk cId="2958292845" sldId="2147484239"/>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1226128415" sldId="2147484240"/>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686482928" sldId="2147484241"/>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986736009" sldId="2147484242"/>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75237034" sldId="2147484243"/>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21074679" sldId="2147484244"/>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925275590" sldId="2147484245"/>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4185503238" sldId="2147484246"/>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1252367688" sldId="2147484247"/>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631719191" sldId="2147484248"/>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2712134338" sldId="2147484249"/>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303968937" sldId="2147484250"/>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203970983" sldId="2147484251"/>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2755425759" sldId="2147484252"/>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155230935" sldId="2147484253"/>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2723842448" sldId="2147484254"/>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813241166" sldId="2147484255"/>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2810821532" sldId="2147484256"/>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3275439684" sldId="2147484257"/>
          </pc:sldLayoutMkLst>
        </pc:sldLayoutChg>
        <pc:sldLayoutChg chg="del">
          <pc:chgData name="James REES" userId="ae747685-59f7-4046-8ccf-98b152de0327" providerId="ADAL" clId="{AA69CD2D-9C26-4E2E-9B71-84B07BFFC68B}" dt="2026-04-30T12:18:48.553" v="95" actId="47"/>
          <pc:sldLayoutMkLst>
            <pc:docMk/>
            <pc:sldMasterMk cId="2547968435" sldId="2147484238"/>
            <pc:sldLayoutMk cId="1879476867" sldId="2147484258"/>
          </pc:sldLayoutMkLst>
        </pc:sldLayoutChg>
      </pc:sldMasterChg>
      <pc:sldMasterChg chg="del delSldLayout">
        <pc:chgData name="James REES" userId="ae747685-59f7-4046-8ccf-98b152de0327" providerId="ADAL" clId="{AA69CD2D-9C26-4E2E-9B71-84B07BFFC68B}" dt="2026-04-30T12:18:50.285" v="98" actId="47"/>
        <pc:sldMasterMkLst>
          <pc:docMk/>
          <pc:sldMasterMk cId="839284890" sldId="2147484259"/>
        </pc:sldMasterMkLst>
        <pc:sldLayoutChg chg="del">
          <pc:chgData name="James REES" userId="ae747685-59f7-4046-8ccf-98b152de0327" providerId="ADAL" clId="{AA69CD2D-9C26-4E2E-9B71-84B07BFFC68B}" dt="2026-04-30T12:18:50.285" v="98" actId="47"/>
          <pc:sldLayoutMkLst>
            <pc:docMk/>
            <pc:sldMasterMk cId="839284890" sldId="2147484259"/>
            <pc:sldLayoutMk cId="370313088" sldId="2147484260"/>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460646755" sldId="2147484261"/>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774027732" sldId="2147484262"/>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569334484" sldId="2147484263"/>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437808000" sldId="2147484264"/>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244471432" sldId="2147484265"/>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2366862377" sldId="2147484266"/>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560211644" sldId="2147484267"/>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219442336" sldId="2147484268"/>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933448921" sldId="2147484269"/>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2813966713" sldId="2147484270"/>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868569356" sldId="2147484271"/>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685521890" sldId="2147484272"/>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646253798" sldId="2147484273"/>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2294068161" sldId="2147484274"/>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3284637793" sldId="2147484275"/>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508965059" sldId="2147484276"/>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267879409" sldId="2147484277"/>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1539592362" sldId="2147484278"/>
          </pc:sldLayoutMkLst>
        </pc:sldLayoutChg>
        <pc:sldLayoutChg chg="del">
          <pc:chgData name="James REES" userId="ae747685-59f7-4046-8ccf-98b152de0327" providerId="ADAL" clId="{AA69CD2D-9C26-4E2E-9B71-84B07BFFC68B}" dt="2026-04-30T12:18:50.285" v="98" actId="47"/>
          <pc:sldLayoutMkLst>
            <pc:docMk/>
            <pc:sldMasterMk cId="839284890" sldId="2147484259"/>
            <pc:sldLayoutMk cId="619960374" sldId="2147484279"/>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hyperlink" Target="https://recportal.co.uk/performance-assurance-information-hub" TargetMode="External"/><Relationship Id="rId2" Type="http://schemas.openxmlformats.org/officeDocument/2006/relationships/hyperlink" Target="https://recportal.co.uk/group/energy-theft/energy-theft-faqs" TargetMode="External"/><Relationship Id="rId1" Type="http://schemas.openxmlformats.org/officeDocument/2006/relationships/hyperlink" Target="https://recportal.co.uk/group/energy-theft/theft-e-learning" TargetMode="Externa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hyperlink" Target="https://recportal.co.uk/performance-assurance-information-hub" TargetMode="External"/><Relationship Id="rId2" Type="http://schemas.openxmlformats.org/officeDocument/2006/relationships/hyperlink" Target="https://recportal.co.uk/group/energy-theft/energy-theft-faqs" TargetMode="External"/><Relationship Id="rId1" Type="http://schemas.openxmlformats.org/officeDocument/2006/relationships/hyperlink" Target="https://recportal.co.uk/group/energy-theft/theft-e-learning" TargetMode="Externa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dgm:spPr/>
      <dgm:t>
        <a:bodyPr/>
        <a:lstStyle/>
        <a:p>
          <a:r>
            <a:rPr lang="en-GB">
              <a:latin typeface="Arial" panose="020B0604020202020204" pitchFamily="34" charset="0"/>
              <a:cs typeface="Arial" panose="020B0604020202020204" pitchFamily="34" charset="0"/>
            </a:rPr>
            <a:t>Portal changes</a:t>
          </a:r>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3E900940-71AC-4BFB-933B-754D2840DBC0}">
      <dgm:prSet/>
      <dgm:spPr/>
      <dgm:t>
        <a:bodyPr/>
        <a:lstStyle/>
        <a:p>
          <a:r>
            <a:rPr lang="en-GB">
              <a:latin typeface="Arial" panose="020B0604020202020204" pitchFamily="34" charset="0"/>
              <a:cs typeface="Arial" panose="020B0604020202020204" pitchFamily="34" charset="0"/>
              <a:hlinkClick xmlns:r="http://schemas.openxmlformats.org/officeDocument/2006/relationships" r:id="rId1"/>
            </a:rPr>
            <a:t>Theft Reduction Learning Module</a:t>
          </a:r>
          <a:endParaRPr lang="en-GB">
            <a:latin typeface="Arial" panose="020B0604020202020204" pitchFamily="34" charset="0"/>
            <a:cs typeface="Arial" panose="020B0604020202020204" pitchFamily="34" charset="0"/>
          </a:endParaRPr>
        </a:p>
      </dgm:t>
    </dgm:pt>
    <dgm:pt modelId="{8C050365-2224-4C1F-866C-ED6C05F7DC5C}" type="parTrans" cxnId="{C393EA7C-D298-4510-B6F6-FA7DCFEEDF8A}">
      <dgm:prSet/>
      <dgm:spPr/>
      <dgm:t>
        <a:bodyPr/>
        <a:lstStyle/>
        <a:p>
          <a:endParaRPr lang="en-GB"/>
        </a:p>
      </dgm:t>
    </dgm:pt>
    <dgm:pt modelId="{B4AF4458-6627-46BF-A06C-2E8498102120}" type="sibTrans" cxnId="{C393EA7C-D298-4510-B6F6-FA7DCFEEDF8A}">
      <dgm:prSet/>
      <dgm:spPr/>
      <dgm:t>
        <a:bodyPr/>
        <a:lstStyle/>
        <a:p>
          <a:endParaRPr lang="en-GB"/>
        </a:p>
      </dgm:t>
    </dgm:pt>
    <dgm:pt modelId="{88F32295-DDD5-480F-BE6C-E2B591096215}">
      <dgm:prSet/>
      <dgm:spPr/>
      <dgm:t>
        <a:bodyPr/>
        <a:lstStyle/>
        <a:p>
          <a:r>
            <a:rPr lang="en-GB">
              <a:latin typeface="Arial" panose="020B0604020202020204" pitchFamily="34" charset="0"/>
              <a:cs typeface="Arial" panose="020B0604020202020204" pitchFamily="34" charset="0"/>
            </a:rPr>
            <a:t>Electricity MEM/DNO Contacts refresh</a:t>
          </a:r>
        </a:p>
      </dgm:t>
    </dgm:pt>
    <dgm:pt modelId="{F919D2F3-16DC-4999-AADB-5D91D3E0E557}" type="parTrans" cxnId="{9B61A54B-8221-4468-87B8-0061566886B0}">
      <dgm:prSet/>
      <dgm:spPr/>
      <dgm:t>
        <a:bodyPr/>
        <a:lstStyle/>
        <a:p>
          <a:endParaRPr lang="en-GB"/>
        </a:p>
      </dgm:t>
    </dgm:pt>
    <dgm:pt modelId="{77D8D2AE-9B2C-40D6-A802-AC1D9749DDE9}" type="sibTrans" cxnId="{9B61A54B-8221-4468-87B8-0061566886B0}">
      <dgm:prSet/>
      <dgm:spPr/>
      <dgm:t>
        <a:bodyPr/>
        <a:lstStyle/>
        <a:p>
          <a:endParaRPr lang="en-GB"/>
        </a:p>
      </dgm:t>
    </dgm:pt>
    <dgm:pt modelId="{C3A2A025-530D-4EC0-B430-A7750CA8B605}">
      <dgm:prSet/>
      <dgm:spPr/>
      <dgm:t>
        <a:bodyPr/>
        <a:lstStyle/>
        <a:p>
          <a:r>
            <a:rPr lang="en-GB">
              <a:latin typeface="Arial" panose="020B0604020202020204" pitchFamily="34" charset="0"/>
              <a:cs typeface="Arial" panose="020B0604020202020204" pitchFamily="34" charset="0"/>
            </a:rPr>
            <a:t>Refresh activity now underway to verify contacts held within the Metering Hub</a:t>
          </a:r>
        </a:p>
      </dgm:t>
    </dgm:pt>
    <dgm:pt modelId="{20667E56-F0C9-45A1-B7AE-AE4F667DB694}" type="parTrans" cxnId="{8DE0822B-8E3A-4056-938C-A15A86799B7D}">
      <dgm:prSet/>
      <dgm:spPr/>
      <dgm:t>
        <a:bodyPr/>
        <a:lstStyle/>
        <a:p>
          <a:endParaRPr lang="en-GB"/>
        </a:p>
      </dgm:t>
    </dgm:pt>
    <dgm:pt modelId="{CE5ADC47-9ACC-49A8-A026-A30E25B1D0FD}" type="sibTrans" cxnId="{8DE0822B-8E3A-4056-938C-A15A86799B7D}">
      <dgm:prSet/>
      <dgm:spPr/>
      <dgm:t>
        <a:bodyPr/>
        <a:lstStyle/>
        <a:p>
          <a:endParaRPr lang="en-GB"/>
        </a:p>
      </dgm:t>
    </dgm:pt>
    <dgm:pt modelId="{CDDFE0D5-9A71-4C5B-844A-95DBCC61C95E}">
      <dgm:prSet/>
      <dgm:spPr/>
      <dgm:t>
        <a:bodyPr/>
        <a:lstStyle/>
        <a:p>
          <a:pPr algn="l"/>
          <a:r>
            <a:rPr lang="en-GB">
              <a:latin typeface="Arial" panose="020B0604020202020204" pitchFamily="34" charset="0"/>
              <a:cs typeface="Arial" panose="020B0604020202020204" pitchFamily="34" charset="0"/>
            </a:rPr>
            <a:t>DCC Switching Incentive Regime (SIR) Survey </a:t>
          </a:r>
        </a:p>
      </dgm:t>
    </dgm:pt>
    <dgm:pt modelId="{38FFF151-3489-4622-90D0-41DB96F2D580}" type="parTrans" cxnId="{27BF588D-FD49-482C-8DE3-91B9D537DEE7}">
      <dgm:prSet/>
      <dgm:spPr/>
      <dgm:t>
        <a:bodyPr/>
        <a:lstStyle/>
        <a:p>
          <a:endParaRPr lang="en-GB"/>
        </a:p>
      </dgm:t>
    </dgm:pt>
    <dgm:pt modelId="{3454BF56-0866-4456-8618-B7CA7D2E6245}" type="sibTrans" cxnId="{27BF588D-FD49-482C-8DE3-91B9D537DEE7}">
      <dgm:prSet/>
      <dgm:spPr/>
      <dgm:t>
        <a:bodyPr/>
        <a:lstStyle/>
        <a:p>
          <a:endParaRPr lang="en-GB"/>
        </a:p>
      </dgm:t>
    </dgm:pt>
    <dgm:pt modelId="{777FF79E-2307-4D3C-9359-5B4B6A5F6723}">
      <dgm:prSet/>
      <dgm:spPr/>
      <dgm:t>
        <a:bodyPr/>
        <a:lstStyle/>
        <a:p>
          <a:r>
            <a:rPr lang="en-GB">
              <a:latin typeface="Arial" panose="020B0604020202020204" pitchFamily="34" charset="0"/>
              <a:cs typeface="Arial" panose="020B0604020202020204" pitchFamily="34" charset="0"/>
              <a:hlinkClick xmlns:r="http://schemas.openxmlformats.org/officeDocument/2006/relationships" r:id="rId2"/>
            </a:rPr>
            <a:t>Theft FAQs</a:t>
          </a:r>
          <a:endParaRPr lang="en-GB">
            <a:latin typeface="Arial" panose="020B0604020202020204" pitchFamily="34" charset="0"/>
            <a:cs typeface="Arial" panose="020B0604020202020204" pitchFamily="34" charset="0"/>
          </a:endParaRPr>
        </a:p>
      </dgm:t>
    </dgm:pt>
    <dgm:pt modelId="{189B0979-F789-4678-8980-DBAB783F966A}" type="parTrans" cxnId="{880B227B-C6E4-4ACD-932F-C7B2EF67B9F3}">
      <dgm:prSet/>
      <dgm:spPr/>
      <dgm:t>
        <a:bodyPr/>
        <a:lstStyle/>
        <a:p>
          <a:endParaRPr lang="en-GB"/>
        </a:p>
      </dgm:t>
    </dgm:pt>
    <dgm:pt modelId="{19D978A3-E941-4057-8596-2EE4ABC86E4E}" type="sibTrans" cxnId="{880B227B-C6E4-4ACD-932F-C7B2EF67B9F3}">
      <dgm:prSet/>
      <dgm:spPr/>
      <dgm:t>
        <a:bodyPr/>
        <a:lstStyle/>
        <a:p>
          <a:endParaRPr lang="en-GB"/>
        </a:p>
      </dgm:t>
    </dgm:pt>
    <dgm:pt modelId="{7D00A409-14FC-4BDB-888C-31E49D83AF87}">
      <dgm:prSet/>
      <dgm:spPr/>
      <dgm:t>
        <a:bodyPr/>
        <a:lstStyle/>
        <a:p>
          <a:r>
            <a:rPr lang="en-GB">
              <a:latin typeface="Arial" panose="020B0604020202020204" pitchFamily="34" charset="0"/>
              <a:cs typeface="Arial" panose="020B0604020202020204" pitchFamily="34" charset="0"/>
              <a:hlinkClick xmlns:r="http://schemas.openxmlformats.org/officeDocument/2006/relationships" r:id="rId3"/>
            </a:rPr>
            <a:t>Performance Assurance Information Hub</a:t>
          </a:r>
          <a:endParaRPr lang="en-GB">
            <a:latin typeface="Arial" panose="020B0604020202020204" pitchFamily="34" charset="0"/>
            <a:cs typeface="Arial" panose="020B0604020202020204" pitchFamily="34" charset="0"/>
          </a:endParaRPr>
        </a:p>
      </dgm:t>
    </dgm:pt>
    <dgm:pt modelId="{C7381C4C-C7DD-4C00-99F7-8ED4407184FC}" type="parTrans" cxnId="{BE229601-C265-4D58-A010-A07FA98900FA}">
      <dgm:prSet/>
      <dgm:spPr/>
      <dgm:t>
        <a:bodyPr/>
        <a:lstStyle/>
        <a:p>
          <a:endParaRPr lang="en-GB"/>
        </a:p>
      </dgm:t>
    </dgm:pt>
    <dgm:pt modelId="{C7249E17-BB4F-4C17-8819-47A2552D6528}" type="sibTrans" cxnId="{BE229601-C265-4D58-A010-A07FA98900FA}">
      <dgm:prSet/>
      <dgm:spPr/>
      <dgm:t>
        <a:bodyPr/>
        <a:lstStyle/>
        <a:p>
          <a:endParaRPr lang="en-GB"/>
        </a:p>
      </dgm:t>
    </dgm:pt>
    <dgm:pt modelId="{F9471D7B-E655-4399-ABA9-D248BEFF3526}">
      <dgm:prSet/>
      <dgm:spPr/>
      <dgm:t>
        <a:bodyPr/>
        <a:lstStyle/>
        <a:p>
          <a:pPr algn="l"/>
          <a:r>
            <a:rPr lang="en-GB">
              <a:latin typeface="Arial" panose="020B0604020202020204" pitchFamily="34" charset="0"/>
              <a:cs typeface="Arial" panose="020B0604020202020204" pitchFamily="34" charset="0"/>
            </a:rPr>
            <a:t>Email with survey link sent to Contract Managers, please take the time to complete. </a:t>
          </a:r>
        </a:p>
      </dgm:t>
    </dgm:pt>
    <dgm:pt modelId="{06E7D16E-6C96-4346-B7A3-DC9B60142346}" type="parTrans" cxnId="{8F460FA9-768F-4CF4-B6BC-B7815BDE8DB7}">
      <dgm:prSet/>
      <dgm:spPr/>
      <dgm:t>
        <a:bodyPr/>
        <a:lstStyle/>
        <a:p>
          <a:endParaRPr lang="en-GB"/>
        </a:p>
      </dgm:t>
    </dgm:pt>
    <dgm:pt modelId="{86030CDB-C6A2-40C9-A140-C442C2E00AE3}" type="sibTrans" cxnId="{8F460FA9-768F-4CF4-B6BC-B7815BDE8DB7}">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3"/>
      <dgm:spPr>
        <a:blipFill rotWithShape="1">
          <a:blip xmlns:r="http://schemas.openxmlformats.org/officeDocument/2006/relationships" r:embed="rId4"/>
          <a:srcRect/>
          <a:stretch>
            <a:fillRect/>
          </a:stretch>
        </a:blipFill>
      </dgm:spPr>
    </dgm:pt>
    <dgm:pt modelId="{D84FF735-BE4F-4349-A46F-1D756724400F}" type="pres">
      <dgm:prSet presAssocID="{0D98AC86-8517-4B72-9F7D-25CC48592A25}" presName="txShp" presStyleLbl="node1" presStyleIdx="0" presStyleCnt="3">
        <dgm:presLayoutVars>
          <dgm:bulletEnabled val="1"/>
        </dgm:presLayoutVars>
      </dgm:prSet>
      <dgm:spPr/>
    </dgm:pt>
    <dgm:pt modelId="{AA6CEDF6-734A-4AFA-980D-17DCBE91D9A8}" type="pres">
      <dgm:prSet presAssocID="{413E6162-8246-43FB-8743-AEC57BA024AE}" presName="spacing" presStyleCnt="0"/>
      <dgm:spPr/>
    </dgm:pt>
    <dgm:pt modelId="{3B04F0AA-3292-436C-AE73-5BC32D8CB0D4}" type="pres">
      <dgm:prSet presAssocID="{88F32295-DDD5-480F-BE6C-E2B591096215}" presName="composite" presStyleCnt="0"/>
      <dgm:spPr/>
    </dgm:pt>
    <dgm:pt modelId="{8B43C754-FB3B-4E29-BBDA-61EF89D80BD0}" type="pres">
      <dgm:prSet presAssocID="{88F32295-DDD5-480F-BE6C-E2B591096215}" presName="imgShp" presStyleLbl="fgImgPlace1" presStyleIdx="1" presStyleCnt="3"/>
      <dgm:spPr>
        <a:blipFill>
          <a:blip xmlns:r="http://schemas.openxmlformats.org/officeDocument/2006/relationships" r:embed="rId5"/>
          <a:srcRect/>
          <a:stretch>
            <a:fillRect/>
          </a:stretch>
        </a:blipFill>
      </dgm:spPr>
    </dgm:pt>
    <dgm:pt modelId="{F92DEC39-A469-428B-AF69-6916DC3A3A8E}" type="pres">
      <dgm:prSet presAssocID="{88F32295-DDD5-480F-BE6C-E2B591096215}" presName="txShp" presStyleLbl="node1" presStyleIdx="1" presStyleCnt="3">
        <dgm:presLayoutVars>
          <dgm:bulletEnabled val="1"/>
        </dgm:presLayoutVars>
      </dgm:prSet>
      <dgm:spPr/>
    </dgm:pt>
    <dgm:pt modelId="{EBAC1C00-1EE0-42B1-9471-5AC9BB5E3112}" type="pres">
      <dgm:prSet presAssocID="{77D8D2AE-9B2C-40D6-A802-AC1D9749DDE9}" presName="spacing" presStyleCnt="0"/>
      <dgm:spPr/>
    </dgm:pt>
    <dgm:pt modelId="{B4E153C9-C1DC-40A0-863B-334DCFA834E3}" type="pres">
      <dgm:prSet presAssocID="{CDDFE0D5-9A71-4C5B-844A-95DBCC61C95E}" presName="composite" presStyleCnt="0"/>
      <dgm:spPr/>
    </dgm:pt>
    <dgm:pt modelId="{416A8A6D-FB99-4876-95D6-351FA2FDBBAD}" type="pres">
      <dgm:prSet presAssocID="{CDDFE0D5-9A71-4C5B-844A-95DBCC61C95E}" presName="imgShp" presStyleLbl="fgImgPlace1" presStyleIdx="2" presStyleCnt="3"/>
      <dgm:spPr>
        <a:blipFill rotWithShape="1">
          <a:blip xmlns:r="http://schemas.openxmlformats.org/officeDocument/2006/relationships" r:embed="rId6"/>
          <a:srcRect/>
          <a:stretch>
            <a:fillRect/>
          </a:stretch>
        </a:blipFill>
      </dgm:spPr>
    </dgm:pt>
    <dgm:pt modelId="{434FA4E8-FEED-4B32-B9E4-589716145B25}" type="pres">
      <dgm:prSet presAssocID="{CDDFE0D5-9A71-4C5B-844A-95DBCC61C95E}" presName="txShp" presStyleLbl="node1" presStyleIdx="2" presStyleCnt="3">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BE229601-C265-4D58-A010-A07FA98900FA}" srcId="{0D98AC86-8517-4B72-9F7D-25CC48592A25}" destId="{7D00A409-14FC-4BDB-888C-31E49D83AF87}" srcOrd="2" destOrd="0" parTransId="{C7381C4C-C7DD-4C00-99F7-8ED4407184FC}" sibTransId="{C7249E17-BB4F-4C17-8819-47A2552D6528}"/>
    <dgm:cxn modelId="{5A828D11-22FF-4C09-9F0C-C862453A73AA}" type="presOf" srcId="{7D00A409-14FC-4BDB-888C-31E49D83AF87}" destId="{D84FF735-BE4F-4349-A46F-1D756724400F}" srcOrd="0" destOrd="3" presId="urn:microsoft.com/office/officeart/2005/8/layout/vList3"/>
    <dgm:cxn modelId="{A253F713-AC60-40D3-8873-D2B772EB83FC}" type="presOf" srcId="{0D98AC86-8517-4B72-9F7D-25CC48592A25}" destId="{D84FF735-BE4F-4349-A46F-1D756724400F}" srcOrd="0" destOrd="0" presId="urn:microsoft.com/office/officeart/2005/8/layout/vList3"/>
    <dgm:cxn modelId="{8DE0822B-8E3A-4056-938C-A15A86799B7D}" srcId="{88F32295-DDD5-480F-BE6C-E2B591096215}" destId="{C3A2A025-530D-4EC0-B430-A7750CA8B605}" srcOrd="0" destOrd="0" parTransId="{20667E56-F0C9-45A1-B7AE-AE4F667DB694}" sibTransId="{CE5ADC47-9ACC-49A8-A026-A30E25B1D0FD}"/>
    <dgm:cxn modelId="{1CF4732C-CC7C-42F0-B405-AB4B4A007685}" type="presOf" srcId="{CDDFE0D5-9A71-4C5B-844A-95DBCC61C95E}" destId="{434FA4E8-FEED-4B32-B9E4-589716145B25}" srcOrd="0" destOrd="0" presId="urn:microsoft.com/office/officeart/2005/8/layout/vList3"/>
    <dgm:cxn modelId="{87AD5A30-9802-4112-8241-DECDE3B5B091}" type="presOf" srcId="{F9471D7B-E655-4399-ABA9-D248BEFF3526}" destId="{434FA4E8-FEED-4B32-B9E4-589716145B25}" srcOrd="0" destOrd="1" presId="urn:microsoft.com/office/officeart/2005/8/layout/vList3"/>
    <dgm:cxn modelId="{71FE9931-3D87-433A-BF1B-FF97B6B0919F}" type="presOf" srcId="{83D40FF9-75E5-41B5-8C03-E1F7C8BD7AD1}" destId="{3D6EA27E-E6EF-4BC5-9B75-214145ABFF1A}" srcOrd="0" destOrd="0" presId="urn:microsoft.com/office/officeart/2005/8/layout/vList3"/>
    <dgm:cxn modelId="{9B61A54B-8221-4468-87B8-0061566886B0}" srcId="{83D40FF9-75E5-41B5-8C03-E1F7C8BD7AD1}" destId="{88F32295-DDD5-480F-BE6C-E2B591096215}" srcOrd="1" destOrd="0" parTransId="{F919D2F3-16DC-4999-AADB-5D91D3E0E557}" sibTransId="{77D8D2AE-9B2C-40D6-A802-AC1D9749DDE9}"/>
    <dgm:cxn modelId="{0F5B9C50-1A69-4F65-884B-E9A725ED61A3}" type="presOf" srcId="{C3A2A025-530D-4EC0-B430-A7750CA8B605}" destId="{F92DEC39-A469-428B-AF69-6916DC3A3A8E}" srcOrd="0" destOrd="1" presId="urn:microsoft.com/office/officeart/2005/8/layout/vList3"/>
    <dgm:cxn modelId="{880B227B-C6E4-4ACD-932F-C7B2EF67B9F3}" srcId="{0D98AC86-8517-4B72-9F7D-25CC48592A25}" destId="{777FF79E-2307-4D3C-9359-5B4B6A5F6723}" srcOrd="1" destOrd="0" parTransId="{189B0979-F789-4678-8980-DBAB783F966A}" sibTransId="{19D978A3-E941-4057-8596-2EE4ABC86E4E}"/>
    <dgm:cxn modelId="{C393EA7C-D298-4510-B6F6-FA7DCFEEDF8A}" srcId="{0D98AC86-8517-4B72-9F7D-25CC48592A25}" destId="{3E900940-71AC-4BFB-933B-754D2840DBC0}" srcOrd="0" destOrd="0" parTransId="{8C050365-2224-4C1F-866C-ED6C05F7DC5C}" sibTransId="{B4AF4458-6627-46BF-A06C-2E8498102120}"/>
    <dgm:cxn modelId="{84B01F8A-B750-4F02-9500-D75A9ABCB6C4}" type="presOf" srcId="{88F32295-DDD5-480F-BE6C-E2B591096215}" destId="{F92DEC39-A469-428B-AF69-6916DC3A3A8E}" srcOrd="0" destOrd="0" presId="urn:microsoft.com/office/officeart/2005/8/layout/vList3"/>
    <dgm:cxn modelId="{27BF588D-FD49-482C-8DE3-91B9D537DEE7}" srcId="{83D40FF9-75E5-41B5-8C03-E1F7C8BD7AD1}" destId="{CDDFE0D5-9A71-4C5B-844A-95DBCC61C95E}" srcOrd="2" destOrd="0" parTransId="{38FFF151-3489-4622-90D0-41DB96F2D580}" sibTransId="{3454BF56-0866-4456-8618-B7CA7D2E6245}"/>
    <dgm:cxn modelId="{8F460FA9-768F-4CF4-B6BC-B7815BDE8DB7}" srcId="{CDDFE0D5-9A71-4C5B-844A-95DBCC61C95E}" destId="{F9471D7B-E655-4399-ABA9-D248BEFF3526}" srcOrd="0" destOrd="0" parTransId="{06E7D16E-6C96-4346-B7A3-DC9B60142346}" sibTransId="{86030CDB-C6A2-40C9-A140-C442C2E00AE3}"/>
    <dgm:cxn modelId="{1A3A6BE1-BA05-449C-AA21-0A9F474796C4}" type="presOf" srcId="{777FF79E-2307-4D3C-9359-5B4B6A5F6723}" destId="{D84FF735-BE4F-4349-A46F-1D756724400F}" srcOrd="0" destOrd="2" presId="urn:microsoft.com/office/officeart/2005/8/layout/vList3"/>
    <dgm:cxn modelId="{40E50EEE-AC14-4853-A4D3-9E6EB6BDFD91}" type="presOf" srcId="{3E900940-71AC-4BFB-933B-754D2840DBC0}" destId="{D84FF735-BE4F-4349-A46F-1D756724400F}" srcOrd="0" destOrd="1" presId="urn:microsoft.com/office/officeart/2005/8/layout/vList3"/>
    <dgm:cxn modelId="{C31783F0-0FC3-4377-9FC3-986AE5432EE4}" type="presParOf" srcId="{3D6EA27E-E6EF-4BC5-9B75-214145ABFF1A}" destId="{86CE4289-750C-44B2-B759-DED435D52D5D}" srcOrd="0" destOrd="0" presId="urn:microsoft.com/office/officeart/2005/8/layout/vList3"/>
    <dgm:cxn modelId="{5EC28624-197E-4D4E-9C35-5BD696ED44F0}" type="presParOf" srcId="{86CE4289-750C-44B2-B759-DED435D52D5D}" destId="{3413A07A-1AEC-413B-A773-1FF7B1FD4E3A}" srcOrd="0" destOrd="0" presId="urn:microsoft.com/office/officeart/2005/8/layout/vList3"/>
    <dgm:cxn modelId="{A06F2899-A73B-455D-AD22-5616BA560A48}" type="presParOf" srcId="{86CE4289-750C-44B2-B759-DED435D52D5D}" destId="{D84FF735-BE4F-4349-A46F-1D756724400F}" srcOrd="1" destOrd="0" presId="urn:microsoft.com/office/officeart/2005/8/layout/vList3"/>
    <dgm:cxn modelId="{6EBE7932-4EA6-45B6-8D2E-74C8ACD068C8}" type="presParOf" srcId="{3D6EA27E-E6EF-4BC5-9B75-214145ABFF1A}" destId="{AA6CEDF6-734A-4AFA-980D-17DCBE91D9A8}" srcOrd="1" destOrd="0" presId="urn:microsoft.com/office/officeart/2005/8/layout/vList3"/>
    <dgm:cxn modelId="{D702776C-0A72-4068-87FF-A180DF9FE9D0}" type="presParOf" srcId="{3D6EA27E-E6EF-4BC5-9B75-214145ABFF1A}" destId="{3B04F0AA-3292-436C-AE73-5BC32D8CB0D4}" srcOrd="2" destOrd="0" presId="urn:microsoft.com/office/officeart/2005/8/layout/vList3"/>
    <dgm:cxn modelId="{2100B693-CFC9-4BF2-AD2A-43F91A4E483A}" type="presParOf" srcId="{3B04F0AA-3292-436C-AE73-5BC32D8CB0D4}" destId="{8B43C754-FB3B-4E29-BBDA-61EF89D80BD0}" srcOrd="0" destOrd="0" presId="urn:microsoft.com/office/officeart/2005/8/layout/vList3"/>
    <dgm:cxn modelId="{26D71112-3561-41F4-BEA0-46897733F46E}" type="presParOf" srcId="{3B04F0AA-3292-436C-AE73-5BC32D8CB0D4}" destId="{F92DEC39-A469-428B-AF69-6916DC3A3A8E}" srcOrd="1" destOrd="0" presId="urn:microsoft.com/office/officeart/2005/8/layout/vList3"/>
    <dgm:cxn modelId="{DE9A6CAA-2ECC-4797-A163-7DEF795AEC1E}" type="presParOf" srcId="{3D6EA27E-E6EF-4BC5-9B75-214145ABFF1A}" destId="{EBAC1C00-1EE0-42B1-9471-5AC9BB5E3112}" srcOrd="3" destOrd="0" presId="urn:microsoft.com/office/officeart/2005/8/layout/vList3"/>
    <dgm:cxn modelId="{3F5A24FE-D011-465E-AA6D-5DAA5700FAAE}" type="presParOf" srcId="{3D6EA27E-E6EF-4BC5-9B75-214145ABFF1A}" destId="{B4E153C9-C1DC-40A0-863B-334DCFA834E3}" srcOrd="4" destOrd="0" presId="urn:microsoft.com/office/officeart/2005/8/layout/vList3"/>
    <dgm:cxn modelId="{802AF922-549C-4EC0-93AE-A4AD0F24B60D}" type="presParOf" srcId="{B4E153C9-C1DC-40A0-863B-334DCFA834E3}" destId="{416A8A6D-FB99-4876-95D6-351FA2FDBBAD}" srcOrd="0" destOrd="0" presId="urn:microsoft.com/office/officeart/2005/8/layout/vList3"/>
    <dgm:cxn modelId="{C260B4D4-4589-4202-AAFA-F554FA17C252}" type="presParOf" srcId="{B4E153C9-C1DC-40A0-863B-334DCFA834E3}" destId="{434FA4E8-FEED-4B32-B9E4-589716145B2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966422" y="36"/>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83820" rIns="156464" bIns="83820" numCol="1" spcCol="1270" anchor="t"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Portal changes</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hlinkClick xmlns:r="http://schemas.openxmlformats.org/officeDocument/2006/relationships" r:id="rId1"/>
            </a:rPr>
            <a:t>Theft Reduction Learning Module</a:t>
          </a:r>
          <a:endParaRPr lang="en-GB" sz="1700" kern="1200">
            <a:latin typeface="Arial" panose="020B0604020202020204" pitchFamily="34" charset="0"/>
            <a:cs typeface="Arial" panose="020B0604020202020204" pitchFamily="34" charset="0"/>
          </a:endParaRP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hlinkClick xmlns:r="http://schemas.openxmlformats.org/officeDocument/2006/relationships" r:id="rId2"/>
            </a:rPr>
            <a:t>Theft FAQs</a:t>
          </a:r>
          <a:endParaRPr lang="en-GB" sz="1700" kern="1200">
            <a:latin typeface="Arial" panose="020B0604020202020204" pitchFamily="34" charset="0"/>
            <a:cs typeface="Arial" panose="020B0604020202020204" pitchFamily="34" charset="0"/>
          </a:endParaRP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hlinkClick xmlns:r="http://schemas.openxmlformats.org/officeDocument/2006/relationships" r:id="rId3"/>
            </a:rPr>
            <a:t>Performance Assurance Information Hub</a:t>
          </a:r>
          <a:endParaRPr lang="en-GB" sz="1700" kern="1200">
            <a:latin typeface="Arial" panose="020B0604020202020204" pitchFamily="34" charset="0"/>
            <a:cs typeface="Arial" panose="020B0604020202020204" pitchFamily="34" charset="0"/>
          </a:endParaRPr>
        </a:p>
      </dsp:txBody>
      <dsp:txXfrm rot="10800000">
        <a:off x="2309941" y="36"/>
        <a:ext cx="6099648" cy="1374078"/>
      </dsp:txXfrm>
    </dsp:sp>
    <dsp:sp modelId="{3413A07A-1AEC-413B-A773-1FF7B1FD4E3A}">
      <dsp:nvSpPr>
        <dsp:cNvPr id="0" name=""/>
        <dsp:cNvSpPr/>
      </dsp:nvSpPr>
      <dsp:spPr>
        <a:xfrm>
          <a:off x="1279383" y="36"/>
          <a:ext cx="1374078" cy="1374078"/>
        </a:xfrm>
        <a:prstGeom prst="ellipse">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2DEC39-A469-428B-AF69-6916DC3A3A8E}">
      <dsp:nvSpPr>
        <dsp:cNvPr id="0" name=""/>
        <dsp:cNvSpPr/>
      </dsp:nvSpPr>
      <dsp:spPr>
        <a:xfrm rot="10800000">
          <a:off x="1966422" y="1784288"/>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83820" rIns="156464" bIns="83820" numCol="1" spcCol="1270" anchor="t"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Electricity MEM/DNO Contacts refresh</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rPr>
            <a:t>Refresh activity now underway to verify contacts held within the Metering Hub</a:t>
          </a:r>
        </a:p>
      </dsp:txBody>
      <dsp:txXfrm rot="10800000">
        <a:off x="2309941" y="1784288"/>
        <a:ext cx="6099648" cy="1374078"/>
      </dsp:txXfrm>
    </dsp:sp>
    <dsp:sp modelId="{8B43C754-FB3B-4E29-BBDA-61EF89D80BD0}">
      <dsp:nvSpPr>
        <dsp:cNvPr id="0" name=""/>
        <dsp:cNvSpPr/>
      </dsp:nvSpPr>
      <dsp:spPr>
        <a:xfrm>
          <a:off x="1279383" y="1784288"/>
          <a:ext cx="1374078" cy="1374078"/>
        </a:xfrm>
        <a:prstGeom prst="ellipse">
          <a:avLst/>
        </a:prstGeom>
        <a:blipFill>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4FA4E8-FEED-4B32-B9E4-589716145B25}">
      <dsp:nvSpPr>
        <dsp:cNvPr id="0" name=""/>
        <dsp:cNvSpPr/>
      </dsp:nvSpPr>
      <dsp:spPr>
        <a:xfrm rot="10800000">
          <a:off x="1966422" y="3568540"/>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83820" rIns="156464" bIns="83820" numCol="1" spcCol="1270" anchor="t"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DCC Switching Incentive Regime (SIR) Survey </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rPr>
            <a:t>Email with survey link sent to Contract Managers, please take the time to complete. </a:t>
          </a:r>
        </a:p>
      </dsp:txBody>
      <dsp:txXfrm rot="10800000">
        <a:off x="2309941" y="3568540"/>
        <a:ext cx="6099648" cy="1374078"/>
      </dsp:txXfrm>
    </dsp:sp>
    <dsp:sp modelId="{416A8A6D-FB99-4876-95D6-351FA2FDBBAD}">
      <dsp:nvSpPr>
        <dsp:cNvPr id="0" name=""/>
        <dsp:cNvSpPr/>
      </dsp:nvSpPr>
      <dsp:spPr>
        <a:xfrm>
          <a:off x="1279383" y="3568540"/>
          <a:ext cx="1374078" cy="1374078"/>
        </a:xfrm>
        <a:prstGeom prst="ellipse">
          <a:avLst/>
        </a:prstGeom>
        <a:blipFill rotWithShape="1">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01/05/2026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01/05/2026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625A-156F-CF44-4DBE-418532B78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9942C-A2A6-E143-3F28-AE0DF67CA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9AF67-36C3-8F2F-5985-83EBE5DEF2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C3E1DEB-8F47-4263-165B-5D46EF55D7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1861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01/05/2026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May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May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May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May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89877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2968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921424964"/>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2099209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08848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8813045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16251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6766250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52539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581907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5455205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305091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415068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88606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23959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24463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520991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97314284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6789359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9429627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6810325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241141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088126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5.jpe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4.xml"/><Relationship Id="rId7"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4.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2.xml"/><Relationship Id="rId1" Type="http://schemas.openxmlformats.org/officeDocument/2006/relationships/slideLayout" Target="../slideLayouts/slideLayout6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9.xml"/><Relationship Id="rId1" Type="http://schemas.openxmlformats.org/officeDocument/2006/relationships/slideLayout" Target="../slideLayouts/slideLayout63.xml"/><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theme" Target="../theme/theme10.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image" Target="../media/image2.png"/><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6" r:id="rId20"/>
    <p:sldLayoutId id="2147484097" r:id="rId21"/>
    <p:sldLayoutId id="2147484098" r:id="rId22"/>
    <p:sldLayoutId id="2147484099" r:id="rId23"/>
    <p:sldLayoutId id="2147484165" r:id="rId24"/>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8" r:id="rId10"/>
    <p:sldLayoutId id="2147484179" r:id="rId11"/>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4010665983"/>
      </p:ext>
    </p:extLst>
  </p:cSld>
  <p:clrMap bg1="lt1" tx1="dk1" bg2="lt2" tx2="dk2" accent1="accent1" accent2="accent2" accent3="accent3" accent4="accent4" accent5="accent5" accent6="accent6" hlink="hlink" folHlink="folHlink"/>
  <p:sldLayoutIdLst>
    <p:sldLayoutId id="2147484194" r:id="rId1"/>
    <p:sldLayoutId id="2147484195"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1119298100"/>
      </p:ext>
    </p:extLst>
  </p:cSld>
  <p:clrMap bg1="lt1" tx1="dk1" bg2="lt2" tx2="dk2" accent1="accent1" accent2="accent2" accent3="accent3" accent4="accent4" accent5="accent5" accent6="accent6" hlink="hlink" folHlink="folHlink"/>
  <p:sldLayoutIdLst>
    <p:sldLayoutId id="2147484197"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0673094"/>
      </p:ext>
    </p:extLst>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 id="2147484210" r:id="rId12"/>
    <p:sldLayoutId id="2147484211" r:id="rId13"/>
    <p:sldLayoutId id="2147484212" r:id="rId14"/>
    <p:sldLayoutId id="2147484213" r:id="rId15"/>
    <p:sldLayoutId id="2147484214" r:id="rId16"/>
    <p:sldLayoutId id="2147484215" r:id="rId17"/>
    <p:sldLayoutId id="2147484216" r:id="rId18"/>
    <p:sldLayoutId id="2147484217" r:id="rId19"/>
    <p:sldLayoutId id="214748421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hyperlink" Target="mailto:enquiries@recmanager.co.uk" TargetMode="External"/><Relationship Id="rId2" Type="http://schemas.openxmlformats.org/officeDocument/2006/relationships/hyperlink" Target="https://gbr01.safelinks.protection.outlook.com/?url=https%3A%2F%2Frecportal.co.uk%2Fgroup%2Fguest%2F-%2Fregistration-id-required-for-mhhs-appointments&amp;data=05%7C02%7Cshelley.rouse%40recmanager.co.uk%7C29f4d5e4d16f4e062cb608dea220523b%7C2c38dc643bd947f79d66168a7f64e0aa%7C0%7C0%7C639126456915346100%7CUnknown%7CTWFpbGZsb3d8eyJFbXB0eU1hcGkiOnRydWUsIlYiOiIwLjAuMDAwMCIsIlAiOiJXaW4zMiIsIkFOIjoiTWFpbCIsIldUIjoyfQ%3D%3D%7C0%7C%7C%7C&amp;sdata=7ng10xmxeC3kRtwPPkOPFOxVxGpFvOp8xPF0J7z%2FXOw%3D&amp;reserved=0" TargetMode="External"/><Relationship Id="rId1" Type="http://schemas.openxmlformats.org/officeDocument/2006/relationships/slideLayout" Target="../slideLayouts/slideLayout8.xml"/><Relationship Id="rId4" Type="http://schemas.openxmlformats.org/officeDocument/2006/relationships/hyperlink" Target="https://recportal.co.uk/rec-wiki-landing/-/knowledge_base_search/7834335115/maximized?_com_liferay_knowledge_base_web_portlet_SearchPortlet_redirect=https%3A%2F%2Frecportal.co.uk%3A443%2Frec-wiki-landing%3Fp_p_id%3Dcom_liferay_knowledge_base_web_portlet_SearchPortlet%26p_p_lifecycle%3D0%26p_p_state%3Dmaximized%26p_p_mode%3Dview%26_com_liferay_knowledge_base_web_portlet_SearchPortlet_mvcPath%3D%252Fsearch%252Fsearch.jsp%26_com_liferay_knowledge_base_web_portlet_SearchPortlet_keywords%3Dregistration%2BID%26_com_liferay_knowledge_base_web_portlet_SearchPortlet_formDate%3D177755773840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hyperlink" Target="https://recportal.co.uk/group/guest/-/i0314-crossed-code-process-clarifications-and-support" TargetMode="External"/><Relationship Id="rId2" Type="http://schemas.openxmlformats.org/officeDocument/2006/relationships/hyperlink" Target="https://recportal.co.uk/group/guest/-/i0228-ecoes-api-for-export-mpan-creation-at-scale" TargetMode="Externa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group/guest/-/r0284-updates-to-schedule-14-measurement-transformers-commissioning-timescales" TargetMode="External"/><Relationship Id="rId2" Type="http://schemas.openxmlformats.org/officeDocument/2006/relationships/notesSlide" Target="../notesSlides/notesSlide4.xml"/><Relationship Id="rId1" Type="http://schemas.openxmlformats.org/officeDocument/2006/relationships/slideLayout" Target="../slideLayouts/slideLayout63.xml"/><Relationship Id="rId4" Type="http://schemas.openxmlformats.org/officeDocument/2006/relationships/hyperlink" Target="https://recportal.co.uk/group/guest/-/r0290-legacy-data-item-api-servic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recportal.co.uk/group/guest/-/review-of-export-meter-work-arrangements" TargetMode="External"/><Relationship Id="rId2" Type="http://schemas.openxmlformats.org/officeDocument/2006/relationships/notesSlide" Target="../notesSlides/notesSlide5.xml"/><Relationship Id="rId1" Type="http://schemas.openxmlformats.org/officeDocument/2006/relationships/slideLayout" Target="../slideLayouts/slideLayout63.xml"/><Relationship Id="rId4"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08 May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847821311"/>
              </p:ext>
            </p:extLst>
          </p:nvPr>
        </p:nvGraphicFramePr>
        <p:xfrm>
          <a:off x="1143000" y="1445860"/>
          <a:ext cx="9528049" cy="3170471"/>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600" cap="none" spc="0">
                        <a:solidFill>
                          <a:schemeClr val="tx1"/>
                        </a:solidFill>
                        <a:effectLst/>
                        <a:latin typeface="Arial" panose="020B0604020202020204" pitchFamily="34" charset="0"/>
                        <a:cs typeface="Arial" panose="020B0604020202020204" pitchFamily="34" charset="0"/>
                      </a:endParaRPr>
                    </a:p>
                    <a:p>
                      <a:pPr algn="l" rtl="0" fontAlgn="base"/>
                      <a:r>
                        <a:rPr lang="en-GB" sz="1600" b="0" cap="none" spc="0">
                          <a:solidFill>
                            <a:schemeClr val="tx1"/>
                          </a:solidFill>
                          <a:effectLst/>
                          <a:latin typeface="Arial" panose="020B0604020202020204" pitchFamily="34" charset="0"/>
                          <a:cs typeface="Arial" panose="020B0604020202020204" pitchFamily="34" charset="0"/>
                        </a:rPr>
                        <a:t>1 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Introductions and Agreement of Agenda</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cap="none" spc="0">
                          <a:solidFill>
                            <a:schemeClr val="tx1"/>
                          </a:solidFill>
                          <a:effectLst/>
                          <a:latin typeface="Arial" panose="020B0604020202020204" pitchFamily="34" charset="0"/>
                          <a:cs typeface="Arial" panose="020B0604020202020204" pitchFamily="34" charset="0"/>
                        </a:rPr>
                        <a:t>10:00</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Chair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6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600" b="0"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600" b="0" kern="1200">
                          <a:solidFill>
                            <a:schemeClr val="tx1"/>
                          </a:solidFill>
                          <a:effectLst/>
                          <a:latin typeface="Arial" panose="020B0604020202020204" pitchFamily="34" charset="0"/>
                          <a:ea typeface="+mn-ea"/>
                          <a:cs typeface="Arial" panose="020B0604020202020204" pitchFamily="34" charset="0"/>
                        </a:rPr>
                        <a:t>Assurance on Market Messages Changes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600" b="0" kern="1200">
                          <a:solidFill>
                            <a:schemeClr val="tx1"/>
                          </a:solidFill>
                          <a:effectLst/>
                          <a:latin typeface="Arial" panose="020B0604020202020204" pitchFamily="34" charset="0"/>
                          <a:ea typeface="+mn-ea"/>
                          <a:cs typeface="Arial" panose="020B0604020202020204" pitchFamily="34" charset="0"/>
                        </a:rPr>
                        <a:t>Provision of CSS Registration IDs to Support MHHS Migration</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3650956167"/>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103288669"/>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6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1196748458"/>
              </p:ext>
            </p:extLst>
          </p:nvPr>
        </p:nvGraphicFramePr>
        <p:xfrm>
          <a:off x="533405" y="1297327"/>
          <a:ext cx="11035296" cy="4511973"/>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50" b="1" u="none" strike="noStrike">
                          <a:solidFill>
                            <a:schemeClr val="tx1"/>
                          </a:solidFill>
                          <a:effectLst/>
                          <a:latin typeface="Arial" panose="020B0604020202020204" pitchFamily="34" charset="0"/>
                          <a:cs typeface="Arial" panose="020B0604020202020204" pitchFamily="34" charset="0"/>
                        </a:rPr>
                        <a:t>RECRIG_26_0213_03_01</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50">
                          <a:latin typeface="Arial" panose="020B0604020202020204" pitchFamily="34" charset="0"/>
                          <a:cs typeface="Arial" panose="020B0604020202020204" pitchFamily="34" charset="0"/>
                        </a:rPr>
                        <a:t>The Code Manager agreed to review previous work on Address Line 1 population and industry guidance, to assess whether the guidance should explicitly allow or prohibit BNO entries.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u="none" strike="noStrike">
                          <a:solidFill>
                            <a:schemeClr val="tx1"/>
                          </a:solidFill>
                          <a:effectLst/>
                          <a:latin typeface="Arial" panose="020B0604020202020204" pitchFamily="34" charset="0"/>
                          <a:cs typeface="Arial" panose="020B0604020202020204" pitchFamily="34" charset="0"/>
                        </a:rPr>
                        <a:t>Code Manager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u="none" strike="noStrike">
                          <a:solidFill>
                            <a:schemeClr val="tx1"/>
                          </a:solidFill>
                          <a:effectLst/>
                          <a:latin typeface="Arial" panose="020B0604020202020204" pitchFamily="34" charset="0"/>
                          <a:cs typeface="Arial" panose="020B0604020202020204" pitchFamily="34" charset="0"/>
                        </a:rPr>
                        <a:t>13/02/2026</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08/05/26</a:t>
                      </a:r>
                    </a:p>
                  </a:txBody>
                  <a:tcPr marL="7965" marR="7965" marT="7965" marB="0" anchor="ctr"/>
                </a:tc>
                <a:tc rowSpan="2">
                  <a:txBody>
                    <a:bodyPr/>
                    <a:lstStyle/>
                    <a:p>
                      <a:r>
                        <a:rPr lang="en-GB" sz="1250" b="0" u="none" strike="noStrike" kern="1200">
                          <a:solidFill>
                            <a:schemeClr val="tx1"/>
                          </a:solidFill>
                          <a:effectLst/>
                          <a:latin typeface="Arial" panose="020B0604020202020204" pitchFamily="34" charset="0"/>
                          <a:ea typeface="+mn-ea"/>
                          <a:cs typeface="Arial" panose="020B0604020202020204" pitchFamily="34" charset="0"/>
                        </a:rPr>
                        <a:t>The Code Manager has published an Update to Plan, providing a new Proposal Plan that would take off I0200 from being On Hold. This Update to Plan was approved by REC Change Panel at their meeting on 21 April 2026. As part of this Update to Plan, the title has been amended from 'Improving Address Management Targets' to 'Review of the REC's Address Management Service' to align with the amended scope following the RECCo CRS Improvement Plan. All existing links and references will remain the same..</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752498">
                <a:tc>
                  <a:txBody>
                    <a:bodyPr/>
                    <a:lstStyle/>
                    <a:p>
                      <a:pPr algn="ctr" fontAlgn="ctr">
                        <a:buNone/>
                      </a:pPr>
                      <a:r>
                        <a:rPr lang="en-GB" sz="1250" b="1" i="0" u="none" strike="noStrike">
                          <a:solidFill>
                            <a:schemeClr val="tx1"/>
                          </a:solidFill>
                          <a:effectLst/>
                          <a:latin typeface="Arial" panose="020B0604020202020204" pitchFamily="34" charset="0"/>
                          <a:cs typeface="Arial" panose="020B0604020202020204" pitchFamily="34" charset="0"/>
                        </a:rPr>
                        <a:t>RECRIG_26_0213_03_02</a:t>
                      </a:r>
                    </a:p>
                  </a:txBody>
                  <a:tcPr marL="7965" marR="7965" marT="7965" marB="0" anchor="ctr"/>
                </a:tc>
                <a:tc>
                  <a:txBody>
                    <a:bodyPr/>
                    <a:lstStyle/>
                    <a:p>
                      <a:pPr algn="l" fontAlgn="ctr">
                        <a:buNone/>
                      </a:pPr>
                      <a:r>
                        <a:rPr lang="en-GB" sz="1250" b="0" i="0" u="none" strike="noStrike">
                          <a:solidFill>
                            <a:schemeClr val="tx1"/>
                          </a:solidFill>
                          <a:effectLst/>
                          <a:latin typeface="Arial" panose="020B0604020202020204" pitchFamily="34" charset="0"/>
                          <a:cs typeface="Arial" panose="020B0604020202020204" pitchFamily="34" charset="0"/>
                        </a:rPr>
                        <a:t>T</a:t>
                      </a:r>
                      <a:r>
                        <a:rPr lang="en-GB" sz="1250">
                          <a:latin typeface="Arial" panose="020B0604020202020204" pitchFamily="34" charset="0"/>
                          <a:cs typeface="Arial" panose="020B0604020202020204" pitchFamily="34" charset="0"/>
                        </a:rPr>
                        <a:t>he Code Manager also agreed to investigate historical change proposals relating to BNO identification and republish the link to the address guidance in the next meeting papers. </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10/04/26</a:t>
                      </a:r>
                    </a:p>
                  </a:txBody>
                  <a:tcPr marL="7965" marR="7965" marT="7965" marB="0" anchor="ctr"/>
                </a:tc>
                <a:tc vMerge="1">
                  <a:txBody>
                    <a:bodyPr/>
                    <a:lstStyle/>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670501820"/>
                  </a:ext>
                </a:extLst>
              </a:tr>
              <a:tr h="890989">
                <a:tc>
                  <a:txBody>
                    <a:bodyPr/>
                    <a:lstStyle/>
                    <a:p>
                      <a:pPr algn="ctr" fontAlgn="ctr">
                        <a:buNone/>
                      </a:pPr>
                      <a:r>
                        <a:rPr lang="en-GB" sz="1250" b="1">
                          <a:latin typeface="Arial" panose="020B0604020202020204" pitchFamily="34" charset="0"/>
                          <a:cs typeface="Arial" panose="020B0604020202020204" pitchFamily="34" charset="0"/>
                        </a:rPr>
                        <a:t>RECRIG_26_0213_05_01</a:t>
                      </a:r>
                      <a:endParaRPr lang="en-GB" sz="1250" b="1"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50" b="0" i="0" u="none" strike="noStrike">
                          <a:solidFill>
                            <a:schemeClr val="tx1"/>
                          </a:solidFill>
                          <a:effectLst/>
                          <a:latin typeface="Arial" panose="020B0604020202020204" pitchFamily="34" charset="0"/>
                          <a:cs typeface="Arial" panose="020B0604020202020204" pitchFamily="34" charset="0"/>
                        </a:rPr>
                        <a:t>T</a:t>
                      </a:r>
                      <a:r>
                        <a:rPr lang="en-GB" sz="1250">
                          <a:latin typeface="Arial" panose="020B0604020202020204" pitchFamily="34" charset="0"/>
                          <a:cs typeface="Arial" panose="020B0604020202020204" pitchFamily="34" charset="0"/>
                        </a:rPr>
                        <a:t>he Code Manager and RECCo to provide guidance on the new Data Error Management Issue Log process and how/where REC Parties can interact with it.</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Code Manager/RECCo</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08/05/26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50" b="0" u="none" strike="noStrike">
                          <a:solidFill>
                            <a:schemeClr val="tx1"/>
                          </a:solidFill>
                          <a:effectLst/>
                          <a:latin typeface="Arial" panose="020B0604020202020204" pitchFamily="34" charset="0"/>
                          <a:cs typeface="Arial" panose="020B0604020202020204" pitchFamily="34" charset="0"/>
                        </a:rPr>
                        <a:t>An update will be provided at the meeting on 08 May 2026.</a:t>
                      </a:r>
                      <a:endParaRPr lang="en-GB" sz="125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5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1676356846"/>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9D2F8-B652-4E91-14CA-16812CCD5D9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F02DC9-FDA6-4885-0F90-97DD019BE714}"/>
              </a:ext>
            </a:extLst>
          </p:cNvPr>
          <p:cNvSpPr>
            <a:spLocks noGrp="1"/>
          </p:cNvSpPr>
          <p:nvPr>
            <p:ph type="title"/>
          </p:nvPr>
        </p:nvSpPr>
        <p:spPr>
          <a:xfrm>
            <a:off x="838200" y="365125"/>
            <a:ext cx="9284855" cy="660111"/>
          </a:xfrm>
        </p:spPr>
        <p:txBody>
          <a:bodyPr anchor="ctr">
            <a:normAutofit/>
          </a:bodyPr>
          <a:lstStyle/>
          <a:p>
            <a:r>
              <a:rPr lang="en-US"/>
              <a:t>Outstanding actions continued</a:t>
            </a:r>
            <a:endParaRPr lang="en-GB"/>
          </a:p>
        </p:txBody>
      </p:sp>
      <p:graphicFrame>
        <p:nvGraphicFramePr>
          <p:cNvPr id="2" name="Table 1">
            <a:extLst>
              <a:ext uri="{FF2B5EF4-FFF2-40B4-BE49-F238E27FC236}">
                <a16:creationId xmlns:a16="http://schemas.microsoft.com/office/drawing/2014/main" id="{C21E284E-B75B-E1EA-0825-AD9724DBA85D}"/>
              </a:ext>
            </a:extLst>
          </p:cNvPr>
          <p:cNvGraphicFramePr>
            <a:graphicFrameLocks noGrp="1"/>
          </p:cNvGraphicFramePr>
          <p:nvPr>
            <p:extLst>
              <p:ext uri="{D42A27DB-BD31-4B8C-83A1-F6EECF244321}">
                <p14:modId xmlns:p14="http://schemas.microsoft.com/office/powerpoint/2010/main" val="1197763073"/>
              </p:ext>
            </p:extLst>
          </p:nvPr>
        </p:nvGraphicFramePr>
        <p:xfrm>
          <a:off x="584776" y="1749390"/>
          <a:ext cx="10380843" cy="2291517"/>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RECRIG_26_0213_05_02</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and RECCo to provide clarification on the objective and requirement underlying the introduction of a Data Error Issue Log separate to the existing Change Process - Issue Log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08/05/26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An update will be provided at the meeting on 08 May 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8328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9C777-47CA-FAB1-AC7E-90C1C16E10D4}"/>
              </a:ext>
            </a:extLst>
          </p:cNvPr>
          <p:cNvSpPr>
            <a:spLocks noGrp="1"/>
          </p:cNvSpPr>
          <p:nvPr>
            <p:ph type="title"/>
          </p:nvPr>
        </p:nvSpPr>
        <p:spPr/>
        <p:txBody>
          <a:bodyPr/>
          <a:lstStyle/>
          <a:p>
            <a:r>
              <a:rPr lang="en-GB"/>
              <a:t>Updates to Reports</a:t>
            </a:r>
          </a:p>
        </p:txBody>
      </p:sp>
      <p:sp>
        <p:nvSpPr>
          <p:cNvPr id="3" name="Content Placeholder 2">
            <a:extLst>
              <a:ext uri="{FF2B5EF4-FFF2-40B4-BE49-F238E27FC236}">
                <a16:creationId xmlns:a16="http://schemas.microsoft.com/office/drawing/2014/main" id="{D4BE38D4-5AA0-88C8-A08A-7DD25EBA7EA6}"/>
              </a:ext>
            </a:extLst>
          </p:cNvPr>
          <p:cNvSpPr>
            <a:spLocks noGrp="1"/>
          </p:cNvSpPr>
          <p:nvPr>
            <p:ph sz="quarter" idx="10"/>
          </p:nvPr>
        </p:nvSpPr>
        <p:spPr>
          <a:xfrm>
            <a:off x="906030" y="1339834"/>
            <a:ext cx="9217025" cy="5219715"/>
          </a:xfrm>
        </p:spPr>
        <p:txBody>
          <a:bodyPr>
            <a:normAutofit/>
          </a:bodyPr>
          <a:lstStyle/>
          <a:p>
            <a:pPr marL="0" indent="0">
              <a:buNone/>
            </a:pPr>
            <a:r>
              <a:rPr lang="en-GB" b="1" dirty="0">
                <a:latin typeface="Arial" panose="020B0604020202020204" pitchFamily="34" charset="0"/>
                <a:cs typeface="Arial" panose="020B0604020202020204" pitchFamily="34" charset="0"/>
              </a:rPr>
              <a:t>Report Changes</a:t>
            </a:r>
          </a:p>
          <a:p>
            <a:r>
              <a:rPr lang="en-GB" dirty="0">
                <a:latin typeface="Arial" panose="020B0604020202020204" pitchFamily="34" charset="0"/>
                <a:cs typeface="Arial" panose="020B0604020202020204" pitchFamily="34" charset="0"/>
              </a:rPr>
              <a:t>ECC Data is now provided after </a:t>
            </a:r>
            <a:r>
              <a:rPr lang="en-GB" dirty="0" err="1">
                <a:latin typeface="Arial" panose="020B0604020202020204" pitchFamily="34" charset="0"/>
                <a:cs typeface="Arial" panose="020B0604020202020204" pitchFamily="34" charset="0"/>
              </a:rPr>
              <a:t>EoD</a:t>
            </a:r>
            <a:r>
              <a:rPr lang="en-GB" dirty="0">
                <a:latin typeface="Arial" panose="020B0604020202020204" pitchFamily="34" charset="0"/>
                <a:cs typeface="Arial" panose="020B0604020202020204" pitchFamily="34" charset="0"/>
              </a:rPr>
              <a:t> on day 1, with extract run at 19:00.</a:t>
            </a:r>
          </a:p>
          <a:p>
            <a:r>
              <a:rPr lang="en-GB" dirty="0">
                <a:latin typeface="Arial" panose="020B0604020202020204" pitchFamily="34" charset="0"/>
                <a:cs typeface="Arial" panose="020B0604020202020204" pitchFamily="34" charset="0"/>
              </a:rPr>
              <a:t>Cut-off for switches therefore includes items in day 1 closure – i.e. as of day 2. </a:t>
            </a:r>
          </a:p>
          <a:p>
            <a:pPr marL="0" indent="0">
              <a:buNone/>
            </a:pPr>
            <a:r>
              <a:rPr lang="en-GB" b="1" dirty="0">
                <a:latin typeface="Arial" panose="020B0604020202020204" pitchFamily="34" charset="0"/>
                <a:cs typeface="Arial" panose="020B0604020202020204" pitchFamily="34" charset="0"/>
              </a:rPr>
              <a:t>Suggestions for Updates</a:t>
            </a:r>
          </a:p>
          <a:p>
            <a:r>
              <a:rPr lang="en-GB" dirty="0">
                <a:latin typeface="Arial" panose="020B0604020202020204" pitchFamily="34" charset="0"/>
                <a:cs typeface="Arial" panose="020B0604020202020204" pitchFamily="34" charset="0"/>
              </a:rPr>
              <a:t>A party has reached out to suggest the field GSP be added to the below reports:</a:t>
            </a:r>
          </a:p>
          <a:p>
            <a:pPr lvl="1"/>
            <a:r>
              <a:rPr lang="en-GB" sz="1800" dirty="0">
                <a:latin typeface="Arial" panose="020B0604020202020204" pitchFamily="34" charset="0"/>
                <a:cs typeface="Arial" panose="020B0604020202020204" pitchFamily="34" charset="0"/>
              </a:rPr>
              <a:t>Invalid MAPID Current</a:t>
            </a:r>
          </a:p>
          <a:p>
            <a:pPr lvl="1"/>
            <a:r>
              <a:rPr lang="en-GB" sz="1800" dirty="0">
                <a:latin typeface="Arial" panose="020B0604020202020204" pitchFamily="34" charset="0"/>
                <a:cs typeface="Arial" panose="020B0604020202020204" pitchFamily="34" charset="0"/>
              </a:rPr>
              <a:t>Invalid MAPID Installing</a:t>
            </a:r>
          </a:p>
          <a:p>
            <a:pPr lvl="1"/>
            <a:r>
              <a:rPr lang="en-GB" sz="1800" dirty="0">
                <a:latin typeface="Arial" panose="020B0604020202020204" pitchFamily="34" charset="0"/>
                <a:cs typeface="Arial" panose="020B0604020202020204" pitchFamily="34" charset="0"/>
              </a:rPr>
              <a:t>Plot Addresses</a:t>
            </a:r>
          </a:p>
          <a:p>
            <a:pPr lvl="1"/>
            <a:r>
              <a:rPr lang="en-GB" sz="1800" dirty="0">
                <a:latin typeface="Arial" panose="020B0604020202020204" pitchFamily="34" charset="0"/>
                <a:cs typeface="Arial" panose="020B0604020202020204" pitchFamily="34" charset="0"/>
              </a:rPr>
              <a:t>Plot Addresses 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 Parties agree on wanting this additional field?</a:t>
            </a:r>
          </a:p>
          <a:p>
            <a:r>
              <a:rPr lang="en-GB" dirty="0">
                <a:latin typeface="Arial" panose="020B0604020202020204" pitchFamily="34" charset="0"/>
                <a:cs typeface="Arial" panose="020B0604020202020204" pitchFamily="34" charset="0"/>
              </a:rPr>
              <a:t>Are there any other fields that should be added to these reports, or any other report changes that should be considered? </a:t>
            </a:r>
          </a:p>
          <a:p>
            <a:endParaRPr lang="en-GB" dirty="0"/>
          </a:p>
          <a:p>
            <a:endParaRPr lang="en-GB" dirty="0"/>
          </a:p>
        </p:txBody>
      </p:sp>
    </p:spTree>
    <p:extLst>
      <p:ext uri="{BB962C8B-B14F-4D97-AF65-F5344CB8AC3E}">
        <p14:creationId xmlns:p14="http://schemas.microsoft.com/office/powerpoint/2010/main" val="1777145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11E99-50B9-3E23-A16F-32AAB43F8D53}"/>
              </a:ext>
            </a:extLst>
          </p:cNvPr>
          <p:cNvSpPr>
            <a:spLocks noGrp="1"/>
          </p:cNvSpPr>
          <p:nvPr>
            <p:ph type="title"/>
          </p:nvPr>
        </p:nvSpPr>
        <p:spPr/>
        <p:txBody>
          <a:bodyPr/>
          <a:lstStyle/>
          <a:p>
            <a:r>
              <a:rPr lang="en-GB"/>
              <a:t>Sprint Updates</a:t>
            </a:r>
          </a:p>
        </p:txBody>
      </p:sp>
      <p:sp>
        <p:nvSpPr>
          <p:cNvPr id="3" name="Content Placeholder 2">
            <a:extLst>
              <a:ext uri="{FF2B5EF4-FFF2-40B4-BE49-F238E27FC236}">
                <a16:creationId xmlns:a16="http://schemas.microsoft.com/office/drawing/2014/main" id="{8ABA2419-1235-21F1-080F-1114146408DB}"/>
              </a:ext>
            </a:extLst>
          </p:cNvPr>
          <p:cNvSpPr>
            <a:spLocks noGrp="1"/>
          </p:cNvSpPr>
          <p:nvPr>
            <p:ph sz="quarter" idx="10"/>
          </p:nvPr>
        </p:nvSpPr>
        <p:spPr>
          <a:xfrm>
            <a:off x="838200" y="942944"/>
            <a:ext cx="9217025" cy="5915056"/>
          </a:xfrm>
        </p:spPr>
        <p:txBody>
          <a:bodyPr>
            <a:normAutofit/>
          </a:bodyPr>
          <a:lstStyle/>
          <a:p>
            <a:r>
              <a:rPr lang="en-GB" dirty="0">
                <a:latin typeface="Arial" panose="020B0604020202020204" pitchFamily="34" charset="0"/>
                <a:cs typeface="Arial" panose="020B0604020202020204" pitchFamily="34" charset="0"/>
              </a:rPr>
              <a:t>Reminder that the May reports will be used to evaluate the sprint end for Sprint 5</a:t>
            </a:r>
          </a:p>
          <a:p>
            <a:pPr marL="0" indent="0">
              <a:buNone/>
            </a:pPr>
            <a:endParaRPr lang="en-GB" b="1"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Sprint 6 Scope</a:t>
            </a:r>
          </a:p>
          <a:p>
            <a:r>
              <a:rPr lang="en-GB" dirty="0">
                <a:latin typeface="Arial" panose="020B0604020202020204" pitchFamily="34" charset="0"/>
                <a:cs typeface="Arial" panose="020B0604020202020204" pitchFamily="34" charset="0"/>
              </a:rPr>
              <a:t>Recently consulted on Data Cleanse activity including cost/benefit of activity.  Thank you to all those that responded.</a:t>
            </a:r>
          </a:p>
          <a:p>
            <a:r>
              <a:rPr lang="en-GB" dirty="0">
                <a:latin typeface="Arial" panose="020B0604020202020204" pitchFamily="34" charset="0"/>
                <a:cs typeface="Arial" panose="020B0604020202020204" pitchFamily="34" charset="0"/>
              </a:rPr>
              <a:t>This provided clear evidence that there was a continuing need to cleanse the following, which we propose to include in Sprint 6:</a:t>
            </a:r>
          </a:p>
          <a:p>
            <a:endParaRPr lang="en-GB" dirty="0">
              <a:latin typeface="Arial" panose="020B0604020202020204" pitchFamily="34" charset="0"/>
              <a:cs typeface="Arial" panose="020B0604020202020204" pitchFamily="34" charset="0"/>
            </a:endParaRPr>
          </a:p>
          <a:p>
            <a:pPr lvl="1"/>
            <a:r>
              <a:rPr lang="en-GB" sz="1800" u="sng" dirty="0">
                <a:latin typeface="Arial" panose="020B0604020202020204" pitchFamily="34" charset="0"/>
                <a:cs typeface="Arial" panose="020B0604020202020204" pitchFamily="34" charset="0"/>
              </a:rPr>
              <a:t>Energised no meter </a:t>
            </a:r>
            <a:r>
              <a:rPr lang="en-GB" sz="1800" dirty="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Target: Reduction of pot value to zero, excluding MPANs that have been energised within one month of the close of sprint </a:t>
            </a:r>
          </a:p>
          <a:p>
            <a:pPr lvl="1"/>
            <a:endParaRPr lang="en-GB" sz="15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For three reports, evidence was more mixed.  Based on discussions with PAB we have been asked to raise clarifying changes  to be clear on the mandatory fields, as well as continue with the associated cleanse:</a:t>
            </a:r>
          </a:p>
          <a:p>
            <a:pPr lvl="1"/>
            <a:r>
              <a:rPr lang="en-GB" sz="1800" u="sng" dirty="0">
                <a:latin typeface="Arial" panose="020B0604020202020204" pitchFamily="34" charset="0"/>
                <a:cs typeface="Arial" panose="020B0604020202020204" pitchFamily="34" charset="0"/>
              </a:rPr>
              <a:t>Invalid Topline </a:t>
            </a:r>
            <a:r>
              <a:rPr lang="en-GB" sz="1800" dirty="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Target: No more than 20% of the report items over one month old. No items over 2 months old</a:t>
            </a:r>
          </a:p>
          <a:p>
            <a:pPr lvl="1"/>
            <a:r>
              <a:rPr lang="en-GB" sz="1800" u="sng" dirty="0">
                <a:latin typeface="Arial" panose="020B0604020202020204" pitchFamily="34" charset="0"/>
                <a:cs typeface="Arial" panose="020B0604020202020204" pitchFamily="34" charset="0"/>
              </a:rPr>
              <a:t>Missing Meter Location </a:t>
            </a:r>
            <a:r>
              <a:rPr lang="en-GB" sz="1800" dirty="0">
                <a:latin typeface="Arial" panose="020B0604020202020204" pitchFamily="34" charset="0"/>
                <a:cs typeface="Arial" panose="020B0604020202020204" pitchFamily="34" charset="0"/>
              </a:rPr>
              <a:t> - </a:t>
            </a:r>
            <a:r>
              <a:rPr lang="en-GB" sz="1400" dirty="0">
                <a:latin typeface="Arial" panose="020B0604020202020204" pitchFamily="34" charset="0"/>
                <a:cs typeface="Arial" panose="020B0604020202020204" pitchFamily="34" charset="0"/>
              </a:rPr>
              <a:t>Target: no meter point with a data of meter installation over 6 months old with the meter location not populated.</a:t>
            </a:r>
          </a:p>
          <a:p>
            <a:pPr lvl="1"/>
            <a:r>
              <a:rPr lang="en-GB" sz="1800" u="sng" dirty="0">
                <a:latin typeface="Arial" panose="020B0604020202020204" pitchFamily="34" charset="0"/>
                <a:cs typeface="Arial" panose="020B0604020202020204" pitchFamily="34" charset="0"/>
              </a:rPr>
              <a:t>Missing ESME ID</a:t>
            </a:r>
            <a:r>
              <a:rPr lang="en-GB" sz="1900" u="sng" dirty="0">
                <a:latin typeface="Arial" panose="020B0604020202020204" pitchFamily="34" charset="0"/>
                <a:cs typeface="Arial" panose="020B0604020202020204" pitchFamily="34" charset="0"/>
              </a:rPr>
              <a:t> </a:t>
            </a:r>
            <a:r>
              <a:rPr lang="en-GB" sz="19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Target: no meter point with a data of meter installation over 6 months old with the ESME ID not populated.</a:t>
            </a:r>
            <a:endParaRPr lang="en-GB" sz="1400" u="sng"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68787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AC9C-FCA9-40AE-F6AD-70ACE3169338}"/>
              </a:ext>
            </a:extLst>
          </p:cNvPr>
          <p:cNvSpPr>
            <a:spLocks noGrp="1"/>
          </p:cNvSpPr>
          <p:nvPr>
            <p:ph type="title"/>
          </p:nvPr>
        </p:nvSpPr>
        <p:spPr/>
        <p:txBody>
          <a:bodyPr/>
          <a:lstStyle/>
          <a:p>
            <a:r>
              <a:rPr lang="en-GB"/>
              <a:t>Sprint Updates</a:t>
            </a:r>
          </a:p>
        </p:txBody>
      </p:sp>
      <p:sp>
        <p:nvSpPr>
          <p:cNvPr id="3" name="Content Placeholder 2">
            <a:extLst>
              <a:ext uri="{FF2B5EF4-FFF2-40B4-BE49-F238E27FC236}">
                <a16:creationId xmlns:a16="http://schemas.microsoft.com/office/drawing/2014/main" id="{4DB117E6-D656-3441-5A13-5EAE8582FEA7}"/>
              </a:ext>
            </a:extLst>
          </p:cNvPr>
          <p:cNvSpPr>
            <a:spLocks noGrp="1"/>
          </p:cNvSpPr>
          <p:nvPr>
            <p:ph sz="quarter" idx="10"/>
          </p:nvPr>
        </p:nvSpPr>
        <p:spPr>
          <a:xfrm>
            <a:off x="872114" y="1467284"/>
            <a:ext cx="9217025" cy="4178330"/>
          </a:xfrm>
        </p:spPr>
        <p:txBody>
          <a:bodyPr/>
          <a:lstStyle/>
          <a:p>
            <a:r>
              <a:rPr lang="en-GB" dirty="0">
                <a:latin typeface="Arial" panose="020B0604020202020204" pitchFamily="34" charset="0"/>
                <a:cs typeface="Arial" panose="020B0604020202020204" pitchFamily="34" charset="0"/>
              </a:rPr>
              <a:t>In parallel we will be continuing to produce the following reports and believe action is taken but is best managed outside the sprint through other PATs:</a:t>
            </a:r>
          </a:p>
          <a:p>
            <a:pPr lvl="1">
              <a:lnSpc>
                <a:spcPct val="100000"/>
              </a:lnSpc>
            </a:pPr>
            <a:r>
              <a:rPr lang="en-GB" sz="1800" dirty="0">
                <a:latin typeface="Arial" panose="020B0604020202020204" pitchFamily="34" charset="0"/>
                <a:cs typeface="Arial" panose="020B0604020202020204" pitchFamily="34" charset="0"/>
              </a:rPr>
              <a:t>MEM-EES Reconciliation Differences</a:t>
            </a:r>
          </a:p>
          <a:p>
            <a:pPr lvl="1">
              <a:lnSpc>
                <a:spcPct val="100000"/>
              </a:lnSpc>
            </a:pPr>
            <a:r>
              <a:rPr lang="en-GB" sz="1800" dirty="0">
                <a:latin typeface="Arial" panose="020B0604020202020204" pitchFamily="34" charset="0"/>
                <a:cs typeface="Arial" panose="020B0604020202020204" pitchFamily="34" charset="0"/>
              </a:rPr>
              <a:t>Gas CDSP Reconciliation</a:t>
            </a:r>
          </a:p>
          <a:p>
            <a:pPr marL="457200" lvl="1" indent="0">
              <a:lnSpc>
                <a:spcPct val="100000"/>
              </a:lnSpc>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Are there any other data cleanse issues that Parties would like to suggest for inclusion in the next sprint?</a:t>
            </a:r>
          </a:p>
          <a:p>
            <a:r>
              <a:rPr lang="en-GB" dirty="0">
                <a:latin typeface="Arial" panose="020B0604020202020204" pitchFamily="34" charset="0"/>
                <a:cs typeface="Arial" panose="020B0604020202020204" pitchFamily="34" charset="0"/>
              </a:rPr>
              <a:t>Note given more limited scope we are considering a 3 month sprint – party feedback is welcomed.</a:t>
            </a:r>
          </a:p>
          <a:p>
            <a:endParaRPr lang="en-GB" dirty="0"/>
          </a:p>
          <a:p>
            <a:endParaRPr lang="en-GB" dirty="0"/>
          </a:p>
        </p:txBody>
      </p:sp>
    </p:spTree>
    <p:extLst>
      <p:ext uri="{BB962C8B-B14F-4D97-AF65-F5344CB8AC3E}">
        <p14:creationId xmlns:p14="http://schemas.microsoft.com/office/powerpoint/2010/main" val="3485298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latin typeface="Arial" panose="020B0604020202020204" pitchFamily="34" charset="0"/>
                <a:cs typeface="Arial" panose="020B0604020202020204" pitchFamily="34" charset="0"/>
              </a:rPr>
              <a:t>3. assurance on market message changes </a:t>
            </a: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1650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61FDC-B9FE-C682-C0E9-AFDB7E52B9D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D37D9AC-399B-C349-514E-2A44E2A6033A}"/>
              </a:ext>
            </a:extLst>
          </p:cNvPr>
          <p:cNvSpPr>
            <a:spLocks noGrp="1"/>
          </p:cNvSpPr>
          <p:nvPr>
            <p:ph type="title"/>
          </p:nvPr>
        </p:nvSpPr>
        <p:spPr>
          <a:xfrm>
            <a:off x="838200" y="365125"/>
            <a:ext cx="9284855" cy="660111"/>
          </a:xfrm>
        </p:spPr>
        <p:txBody>
          <a:bodyPr anchor="ctr">
            <a:normAutofit/>
          </a:bodyPr>
          <a:lstStyle/>
          <a:p>
            <a:r>
              <a:rPr lang="en-GB"/>
              <a:t>Assurance on Market message changes</a:t>
            </a:r>
          </a:p>
        </p:txBody>
      </p:sp>
      <p:sp>
        <p:nvSpPr>
          <p:cNvPr id="3" name="Subtitle 3">
            <a:extLst>
              <a:ext uri="{FF2B5EF4-FFF2-40B4-BE49-F238E27FC236}">
                <a16:creationId xmlns:a16="http://schemas.microsoft.com/office/drawing/2014/main" id="{ADD227D7-4DCC-1B05-E2F4-2984469B8B7F}"/>
              </a:ext>
            </a:extLst>
          </p:cNvPr>
          <p:cNvSpPr txBox="1">
            <a:spLocks/>
          </p:cNvSpPr>
          <p:nvPr/>
        </p:nvSpPr>
        <p:spPr>
          <a:xfrm>
            <a:off x="838200" y="1344346"/>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GB" b="1" kern="0">
                <a:solidFill>
                  <a:prstClr val="white"/>
                </a:solidFill>
                <a:latin typeface="Arial" panose="020B0604020202020204" pitchFamily="34" charset="0"/>
                <a:cs typeface="Arial" panose="020B0604020202020204" pitchFamily="34" charset="0"/>
              </a:rPr>
              <a:t>Issue raised: </a:t>
            </a:r>
            <a:r>
              <a:rPr lang="en-GB">
                <a:solidFill>
                  <a:schemeClr val="bg1"/>
                </a:solidFill>
                <a:cs typeface="Times New Roman" panose="02020603050405020304" pitchFamily="18" charset="0"/>
              </a:rPr>
              <a:t>Flows failing following a Change Implementation to a Market Message.</a:t>
            </a:r>
          </a:p>
        </p:txBody>
      </p:sp>
      <p:sp>
        <p:nvSpPr>
          <p:cNvPr id="4" name="Rectangle: Rounded Corners 3">
            <a:extLst>
              <a:ext uri="{FF2B5EF4-FFF2-40B4-BE49-F238E27FC236}">
                <a16:creationId xmlns:a16="http://schemas.microsoft.com/office/drawing/2014/main" id="{3C417D1E-16F1-F9BC-8C4A-1C8BF79E1137}"/>
              </a:ext>
            </a:extLst>
          </p:cNvPr>
          <p:cNvSpPr/>
          <p:nvPr/>
        </p:nvSpPr>
        <p:spPr>
          <a:xfrm>
            <a:off x="8406850" y="2293576"/>
            <a:ext cx="3150699" cy="3342131"/>
          </a:xfrm>
          <a:prstGeom prst="roundRect">
            <a:avLst/>
          </a:prstGeom>
          <a:solidFill>
            <a:srgbClr val="6AAEA3"/>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15000"/>
              </a:lnSpc>
              <a:spcBef>
                <a:spcPts val="600"/>
              </a:spcBef>
              <a:spcAft>
                <a:spcPts val="600"/>
              </a:spcAft>
              <a:buClr>
                <a:srgbClr val="68A495"/>
              </a:buClr>
              <a:buSzTx/>
              <a:buFontTx/>
              <a:buNone/>
              <a:tabLst/>
              <a:defRPr/>
            </a:pPr>
            <a:r>
              <a:rPr kumimoji="0" lang="en-GB" sz="1400" b="1" i="0" u="sng"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Discussion Points:</a:t>
            </a:r>
          </a:p>
          <a:p>
            <a:pPr marR="0" lvl="0" algn="l" defTabSz="914400" rtl="0" eaLnBrk="1" fontAlgn="auto" latinLnBrk="0" hangingPunct="1">
              <a:lnSpc>
                <a:spcPct val="115000"/>
              </a:lnSpc>
              <a:spcBef>
                <a:spcPts val="600"/>
              </a:spcBef>
              <a:spcAft>
                <a:spcPts val="600"/>
              </a:spcAft>
              <a:buClr>
                <a:srgbClr val="68A495"/>
              </a:buClr>
              <a:buSzTx/>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Do Parties feel that there are often teething issues following a change implementation of market messages?</a:t>
            </a:r>
          </a:p>
          <a:p>
            <a:pPr marR="0" lvl="0" algn="l" defTabSz="914400" rtl="0" eaLnBrk="1" fontAlgn="auto" latinLnBrk="0" hangingPunct="1">
              <a:lnSpc>
                <a:spcPct val="115000"/>
              </a:lnSpc>
              <a:spcBef>
                <a:spcPts val="600"/>
              </a:spcBef>
              <a:spcAft>
                <a:spcPts val="600"/>
              </a:spcAft>
              <a:buClr>
                <a:srgbClr val="68A495"/>
              </a:buClr>
              <a:buSzTx/>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Do Parties feel that REC assurance should monitor readiness for such changes?</a:t>
            </a:r>
          </a:p>
          <a:p>
            <a:pPr marR="0" lvl="0" algn="l" defTabSz="914400" rtl="0" eaLnBrk="1" fontAlgn="auto" latinLnBrk="0" hangingPunct="1">
              <a:lnSpc>
                <a:spcPct val="115000"/>
              </a:lnSpc>
              <a:spcBef>
                <a:spcPts val="600"/>
              </a:spcBef>
              <a:spcAft>
                <a:spcPts val="600"/>
              </a:spcAft>
              <a:buClr>
                <a:srgbClr val="68A495"/>
              </a:buClr>
              <a:buSzTx/>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Is there anything else Parties feel should be considered?</a:t>
            </a:r>
          </a:p>
        </p:txBody>
      </p:sp>
      <p:sp>
        <p:nvSpPr>
          <p:cNvPr id="5" name="Subtitle 2">
            <a:extLst>
              <a:ext uri="{FF2B5EF4-FFF2-40B4-BE49-F238E27FC236}">
                <a16:creationId xmlns:a16="http://schemas.microsoft.com/office/drawing/2014/main" id="{EA0F8E67-083F-0B58-4992-71FEEE9F2E03}"/>
              </a:ext>
            </a:extLst>
          </p:cNvPr>
          <p:cNvSpPr txBox="1">
            <a:spLocks/>
          </p:cNvSpPr>
          <p:nvPr/>
        </p:nvSpPr>
        <p:spPr>
          <a:xfrm>
            <a:off x="838200" y="2154101"/>
            <a:ext cx="7312742" cy="372627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sng"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Background:</a:t>
            </a:r>
          </a:p>
          <a:p>
            <a:pPr>
              <a:lnSpc>
                <a:spcPct val="115000"/>
              </a:lnSpc>
              <a:spcBef>
                <a:spcPts val="600"/>
              </a:spcBef>
              <a:spcAft>
                <a:spcPts val="600"/>
              </a:spcAft>
              <a:buClr>
                <a:srgbClr val="68A495"/>
              </a:buClr>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During M10 implementation a Party identified that several Market Messages failed due to Data Transfer Service (DTS) Gateways not being configured</a:t>
            </a:r>
          </a:p>
          <a:p>
            <a:pPr>
              <a:lnSpc>
                <a:spcPct val="115000"/>
              </a:lnSpc>
              <a:spcBef>
                <a:spcPts val="600"/>
              </a:spcBef>
              <a:spcAft>
                <a:spcPts val="600"/>
              </a:spcAft>
              <a:buClr>
                <a:srgbClr val="68A495"/>
              </a:buClr>
              <a:defRPr/>
            </a:pPr>
            <a:r>
              <a:rPr lang="en-GB" sz="1400">
                <a:solidFill>
                  <a:srgbClr val="000000"/>
                </a:solidFill>
                <a:cs typeface="Times New Roman" panose="02020603050405020304" pitchFamily="18" charset="0"/>
              </a:rPr>
              <a:t>This impacted the</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 new version of the D0303 (Notification of Meter Operator, Supplier and Metering Assets installed / removed by the MOP to the MAP).</a:t>
            </a:r>
          </a:p>
          <a:p>
            <a:pPr>
              <a:lnSpc>
                <a:spcPct val="115000"/>
              </a:lnSpc>
              <a:spcBef>
                <a:spcPts val="600"/>
              </a:spcBef>
              <a:spcAft>
                <a:spcPts val="600"/>
              </a:spcAft>
              <a:buClr>
                <a:srgbClr val="68A495"/>
              </a:buClr>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Some MOAs and MAPs were unable to send or receive the new version of D0303. </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Party feels it would be useful for the REC to ensure all impacted Parties have updated their DTS Gateways to recognise new version/structures before the proposed go-live date.</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sng"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Considerations: </a:t>
            </a:r>
          </a:p>
          <a:p>
            <a:pPr>
              <a:lnSpc>
                <a:spcPct val="115000"/>
              </a:lnSpc>
              <a:spcBef>
                <a:spcPts val="600"/>
              </a:spcBef>
              <a:spcAft>
                <a:spcPts val="600"/>
              </a:spcAft>
              <a:buClr>
                <a:srgbClr val="68A495"/>
              </a:buClr>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MAPs are not REC parties so in this instance the assurance would have been limited to MOAs.</a:t>
            </a:r>
          </a:p>
          <a:p>
            <a:pPr>
              <a:lnSpc>
                <a:spcPct val="115000"/>
              </a:lnSpc>
              <a:spcBef>
                <a:spcPts val="600"/>
              </a:spcBef>
              <a:spcAft>
                <a:spcPts val="600"/>
              </a:spcAft>
              <a:buClr>
                <a:srgbClr val="68A495"/>
              </a:buClr>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DTS Gateway is not governed by the REC</a:t>
            </a:r>
            <a:r>
              <a:rPr kumimoji="0" lang="en-GB"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a:t>
            </a:r>
          </a:p>
        </p:txBody>
      </p:sp>
    </p:spTree>
    <p:extLst>
      <p:ext uri="{BB962C8B-B14F-4D97-AF65-F5344CB8AC3E}">
        <p14:creationId xmlns:p14="http://schemas.microsoft.com/office/powerpoint/2010/main" val="48306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AF98-A8F8-199E-6225-AF1D91C74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0532C-7825-116D-FC7B-B45A0D7FB568}"/>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latin typeface="Arial" panose="020B0604020202020204" pitchFamily="34" charset="0"/>
                <a:cs typeface="Arial" panose="020B0604020202020204" pitchFamily="34" charset="0"/>
              </a:rPr>
              <a:t>4. Provision of CSS Registration Ids to support MHHS migration</a:t>
            </a: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3ACD970E-9A50-713C-2455-7971AC08A607}"/>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108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C4158-FCB4-9FAE-3689-5AF7491930A2}"/>
              </a:ext>
            </a:extLst>
          </p:cNvPr>
          <p:cNvSpPr>
            <a:spLocks noGrp="1"/>
          </p:cNvSpPr>
          <p:nvPr>
            <p:ph type="title"/>
          </p:nvPr>
        </p:nvSpPr>
        <p:spPr/>
        <p:txBody>
          <a:bodyPr>
            <a:normAutofit fontScale="90000"/>
          </a:bodyPr>
          <a:lstStyle/>
          <a:p>
            <a:r>
              <a:rPr lang="en-GB">
                <a:latin typeface="Arial" panose="020B0604020202020204" pitchFamily="34" charset="0"/>
                <a:cs typeface="Arial" panose="020B0604020202020204" pitchFamily="34" charset="0"/>
              </a:rPr>
              <a:t>Provision of CSS Registration Ids to support MHHS migration</a:t>
            </a:r>
            <a:endParaRPr lang="en-GB"/>
          </a:p>
        </p:txBody>
      </p:sp>
      <p:sp>
        <p:nvSpPr>
          <p:cNvPr id="5" name="TextBox 4">
            <a:extLst>
              <a:ext uri="{FF2B5EF4-FFF2-40B4-BE49-F238E27FC236}">
                <a16:creationId xmlns:a16="http://schemas.microsoft.com/office/drawing/2014/main" id="{2613E17C-FA0F-6F2F-E47C-44A511BBF2C6}"/>
              </a:ext>
            </a:extLst>
          </p:cNvPr>
          <p:cNvSpPr txBox="1"/>
          <p:nvPr/>
        </p:nvSpPr>
        <p:spPr>
          <a:xfrm>
            <a:off x="838200" y="1963568"/>
            <a:ext cx="9610991" cy="4062651"/>
          </a:xfrm>
          <a:prstGeom prst="rect">
            <a:avLst/>
          </a:prstGeom>
          <a:noFill/>
        </p:spPr>
        <p:txBody>
          <a:bodyPr wrap="square">
            <a:spAutoFit/>
          </a:bodyPr>
          <a:lstStyle/>
          <a:p>
            <a:pPr>
              <a:buNone/>
            </a:pPr>
            <a:r>
              <a:rPr lang="en-GB" sz="1600">
                <a:effectLst/>
                <a:latin typeface="Arial" panose="020B0604020202020204" pitchFamily="34" charset="0"/>
                <a:ea typeface="Aptos" panose="020B0004020202020204" pitchFamily="34" charset="0"/>
                <a:cs typeface="Arial" panose="020B0604020202020204" pitchFamily="34" charset="0"/>
              </a:rPr>
              <a:t>As part of the solution for REC Issue </a:t>
            </a:r>
            <a:r>
              <a:rPr lang="en-GB" sz="1600" u="sng">
                <a:solidFill>
                  <a:srgbClr val="0000FF"/>
                </a:solidFill>
                <a:effectLst/>
                <a:latin typeface="Arial" panose="020B0604020202020204" pitchFamily="34" charset="0"/>
                <a:ea typeface="Aptos" panose="020B0004020202020204" pitchFamily="34" charset="0"/>
                <a:cs typeface="Arial" panose="020B0604020202020204" pitchFamily="34" charset="0"/>
                <a:hlinkClick r:id="rId2"/>
              </a:rPr>
              <a:t>I0296 'Registration Id Required for MHHS Appointments'</a:t>
            </a:r>
            <a:r>
              <a:rPr lang="en-GB" sz="1600">
                <a:effectLst/>
                <a:latin typeface="Arial" panose="020B0604020202020204" pitchFamily="34" charset="0"/>
                <a:ea typeface="Aptos" panose="020B0004020202020204" pitchFamily="34" charset="0"/>
                <a:cs typeface="Arial" panose="020B0604020202020204" pitchFamily="34" charset="0"/>
              </a:rPr>
              <a:t> the REC Code Manager have developed a process to provide Energy Suppliers the Registration Id for Metering Points that have not been through a Central Switching Service (CSS) Registration Managed Switch. This is to allow Energy Suppliers that may not hold the Registration Id for these Metering Points to populate the Market-wide Half Hourly Settlement (MHHS) Agent Appointment Messages required to initiate a MHHS Migration.</a:t>
            </a:r>
          </a:p>
          <a:p>
            <a:pPr>
              <a:buNone/>
            </a:pPr>
            <a:r>
              <a:rPr lang="en-GB" sz="1600">
                <a:effectLst/>
                <a:latin typeface="Arial" panose="020B0604020202020204" pitchFamily="34" charset="0"/>
                <a:ea typeface="Aptos" panose="020B0004020202020204" pitchFamily="34" charset="0"/>
                <a:cs typeface="Arial" panose="020B0604020202020204" pitchFamily="34" charset="0"/>
              </a:rPr>
              <a:t> </a:t>
            </a:r>
          </a:p>
          <a:p>
            <a:pPr>
              <a:buNone/>
            </a:pPr>
            <a:r>
              <a:rPr lang="en-GB" sz="1600">
                <a:effectLst/>
                <a:latin typeface="Arial" panose="020B0604020202020204" pitchFamily="34" charset="0"/>
                <a:ea typeface="Aptos" panose="020B0004020202020204" pitchFamily="34" charset="0"/>
                <a:cs typeface="Arial" panose="020B0604020202020204" pitchFamily="34" charset="0"/>
              </a:rPr>
              <a:t>Please note that Metering Points that have been through a CSS Managed Registration are not included in the scope of this solution as the Registration Id for these is available in the Electricity Enquiry Service (EES).</a:t>
            </a:r>
          </a:p>
          <a:p>
            <a:pPr>
              <a:buNone/>
            </a:pPr>
            <a:r>
              <a:rPr lang="en-GB" sz="1600">
                <a:effectLst/>
                <a:latin typeface="Arial" panose="020B0604020202020204" pitchFamily="34" charset="0"/>
                <a:ea typeface="Aptos" panose="020B0004020202020204" pitchFamily="34" charset="0"/>
                <a:cs typeface="Arial" panose="020B0604020202020204" pitchFamily="34" charset="0"/>
              </a:rPr>
              <a:t> </a:t>
            </a:r>
          </a:p>
          <a:p>
            <a:pPr>
              <a:buNone/>
            </a:pPr>
            <a:r>
              <a:rPr lang="en-GB" sz="1600">
                <a:effectLst/>
                <a:latin typeface="Arial" panose="020B0604020202020204" pitchFamily="34" charset="0"/>
                <a:ea typeface="Aptos" panose="020B0004020202020204" pitchFamily="34" charset="0"/>
                <a:cs typeface="Arial" panose="020B0604020202020204" pitchFamily="34" charset="0"/>
              </a:rPr>
              <a:t>The solution will be live from </a:t>
            </a:r>
            <a:r>
              <a:rPr lang="en-GB" sz="1600" b="1">
                <a:effectLst/>
                <a:latin typeface="Arial" panose="020B0604020202020204" pitchFamily="34" charset="0"/>
                <a:ea typeface="Aptos" panose="020B0004020202020204" pitchFamily="34" charset="0"/>
                <a:cs typeface="Arial" panose="020B0604020202020204" pitchFamily="34" charset="0"/>
              </a:rPr>
              <a:t>05 May 2026. </a:t>
            </a:r>
            <a:r>
              <a:rPr lang="en-GB" sz="1600">
                <a:effectLst/>
                <a:latin typeface="Arial" panose="020B0604020202020204" pitchFamily="34" charset="0"/>
                <a:ea typeface="Aptos" panose="020B0004020202020204" pitchFamily="34" charset="0"/>
                <a:cs typeface="Arial" panose="020B0604020202020204" pitchFamily="34" charset="0"/>
              </a:rPr>
              <a:t>From this date Energy Suppliers currently undertaking MHHS Migrations and requiring this information are asked to provide detail of the MPIDs they require the data for to </a:t>
            </a:r>
            <a:r>
              <a:rPr lang="en-GB" sz="1600" u="sng">
                <a:solidFill>
                  <a:srgbClr val="0000FF"/>
                </a:solidFill>
                <a:effectLst/>
                <a:latin typeface="Arial" panose="020B0604020202020204" pitchFamily="34" charset="0"/>
                <a:ea typeface="Aptos" panose="020B0004020202020204" pitchFamily="34" charset="0"/>
                <a:cs typeface="Arial" panose="020B0604020202020204" pitchFamily="34" charset="0"/>
                <a:hlinkClick r:id="rId3"/>
              </a:rPr>
              <a:t>enquiries@recmanager.co.uk</a:t>
            </a:r>
            <a:r>
              <a:rPr lang="en-GB" sz="1600">
                <a:effectLst/>
                <a:latin typeface="Arial" panose="020B0604020202020204" pitchFamily="34" charset="0"/>
                <a:ea typeface="Aptos" panose="020B0004020202020204" pitchFamily="34" charset="0"/>
                <a:cs typeface="Arial" panose="020B0604020202020204" pitchFamily="34" charset="0"/>
              </a:rPr>
              <a:t> . The data will then be provided via upload to the REC Portal.</a:t>
            </a:r>
          </a:p>
          <a:p>
            <a:pPr>
              <a:buNone/>
            </a:pPr>
            <a:endParaRPr lang="en-GB" sz="1600">
              <a:effectLst/>
              <a:latin typeface="Arial" panose="020B0604020202020204" pitchFamily="34" charset="0"/>
              <a:ea typeface="Aptos" panose="020B0004020202020204" pitchFamily="34" charset="0"/>
              <a:cs typeface="Arial" panose="020B0604020202020204" pitchFamily="34" charset="0"/>
            </a:endParaRPr>
          </a:p>
          <a:p>
            <a:pPr>
              <a:buNone/>
            </a:pPr>
            <a:r>
              <a:rPr lang="en-GB" sz="1600">
                <a:effectLst/>
                <a:latin typeface="Arial" panose="020B0604020202020204" pitchFamily="34" charset="0"/>
                <a:ea typeface="Aptos" panose="020B0004020202020204" pitchFamily="34" charset="0"/>
                <a:cs typeface="Arial" panose="020B0604020202020204" pitchFamily="34" charset="0"/>
              </a:rPr>
              <a:t>More detail of the solution can be found on the REC Portal Wiki </a:t>
            </a:r>
            <a:r>
              <a:rPr lang="en-GB" sz="1600">
                <a:effectLst/>
                <a:latin typeface="Arial" panose="020B0604020202020204" pitchFamily="34" charset="0"/>
                <a:ea typeface="Aptos" panose="020B0004020202020204" pitchFamily="34" charset="0"/>
                <a:cs typeface="Arial" panose="020B0604020202020204" pitchFamily="34" charset="0"/>
                <a:hlinkClick r:id="rId4"/>
              </a:rPr>
              <a:t>here</a:t>
            </a:r>
            <a:endParaRPr lang="en-GB" sz="18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55846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9353D-87D5-860C-688E-EAA4BBF88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BBC5C-7D98-3199-8A8D-0042A6D4DB4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5. Key callouts</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6C8507E1-E4CE-23F3-2A09-7B978BF3F761}"/>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7800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May</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501514005"/>
              </p:ext>
            </p:extLst>
          </p:nvPr>
        </p:nvGraphicFramePr>
        <p:xfrm>
          <a:off x="838199" y="1399150"/>
          <a:ext cx="9688973" cy="4942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8FD73-A1AD-0A7C-C46D-97FC9414D68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D4F407A-28E8-2C4D-DC34-B990349B5B8F}"/>
              </a:ext>
            </a:extLst>
          </p:cNvPr>
          <p:cNvSpPr txBox="1">
            <a:spLocks noGrp="1"/>
          </p:cNvSpPr>
          <p:nvPr>
            <p:ph type="title"/>
          </p:nvPr>
        </p:nvSpPr>
        <p:spPr/>
        <p:txBody>
          <a:bodyPr>
            <a:normAutofit/>
          </a:bodyPr>
          <a:lstStyle/>
          <a:p>
            <a:r>
              <a:rPr lang="en-GB"/>
              <a:t>Information Request</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9BF1D9D5-62A4-E7A1-ABB8-8BE8C307A27A}"/>
              </a:ext>
            </a:extLst>
          </p:cNvPr>
          <p:cNvGraphicFramePr>
            <a:graphicFrameLocks noGrp="1"/>
          </p:cNvGraphicFramePr>
          <p:nvPr/>
        </p:nvGraphicFramePr>
        <p:xfrm>
          <a:off x="529086" y="1318548"/>
          <a:ext cx="11459712" cy="216931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2"/>
                        </a:rPr>
                        <a:t>I0228 – ECOES API for Export MPAN Creation at Scale</a:t>
                      </a:r>
                      <a:endParaRPr lang="en-GB" sz="20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purpose of this Information Request is for the Code Manager to gather information from Energy Suppliers, to establish if there is a long-term use case for this API or whether it is limited to the end of the FIT scheme.</a:t>
                      </a: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Code Manager is requesting numbers around the number of Export MPANs created for the past 3 years, not related to FIT or new housing developments, and information around potential pain points with the bulk request process.</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DNOs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4" name="Table 4">
            <a:extLst>
              <a:ext uri="{FF2B5EF4-FFF2-40B4-BE49-F238E27FC236}">
                <a16:creationId xmlns:a16="http://schemas.microsoft.com/office/drawing/2014/main" id="{861BBCEA-8C98-A68F-39C6-3B8168F72C8A}"/>
              </a:ext>
            </a:extLst>
          </p:cNvPr>
          <p:cNvGraphicFramePr>
            <a:graphicFrameLocks noGrp="1"/>
          </p:cNvGraphicFramePr>
          <p:nvPr/>
        </p:nvGraphicFramePr>
        <p:xfrm>
          <a:off x="529086" y="3845768"/>
          <a:ext cx="11459711" cy="2169311"/>
        </p:xfrm>
        <a:graphic>
          <a:graphicData uri="http://schemas.openxmlformats.org/drawingml/2006/table">
            <a:tbl>
              <a:tblPr firstRow="1" bandRow="1">
                <a:tableStyleId>{F5AB1C69-6EDB-4FF4-983F-18BD219EF322}</a:tableStyleId>
              </a:tblPr>
              <a:tblGrid>
                <a:gridCol w="7951343">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3"/>
                        </a:rPr>
                        <a:t>I0314 – Crossed Code Process: Clarifications and Support</a:t>
                      </a:r>
                      <a:endParaRPr lang="en-GB" sz="20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purpose of this Information Request is for the Code Manager to gather information from Parties, to establish the inconsistencies, gaps and ‘pain points’ of the Crossed Meters process as outlined in Schedule 30 Resolution of Consumer Facing Switching and Billing Issues.</a:t>
                      </a: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All responses to this Information Request will automatically be treated as confidential</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DNOs, Energy Suppliers, GTs, MEMs, TPIs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636334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BDD8E024-6325-3FC1-9AED-B9C3459B20F6}"/>
              </a:ext>
            </a:extLst>
          </p:cNvPr>
          <p:cNvGraphicFramePr>
            <a:graphicFrameLocks noGrp="1"/>
          </p:cNvGraphicFramePr>
          <p:nvPr>
            <p:extLst>
              <p:ext uri="{D42A27DB-BD31-4B8C-83A1-F6EECF244321}">
                <p14:modId xmlns:p14="http://schemas.microsoft.com/office/powerpoint/2010/main" val="1543799358"/>
              </p:ext>
            </p:extLst>
          </p:nvPr>
        </p:nvGraphicFramePr>
        <p:xfrm>
          <a:off x="336514" y="1455924"/>
          <a:ext cx="11645089" cy="277368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R0284 – Updates to Schedule 14 Measurement Transformers Commissioning Timescales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Electricity Suppliers, DNOs,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08 May</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R0290 - Legacy Data Item API Service</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MOAs, Data Services, TPIs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21 May (late responses will not be accepted)</a:t>
                      </a:r>
                    </a:p>
                  </a:txBody>
                  <a:tcPr anchor="ctr">
                    <a:solidFill>
                      <a:srgbClr val="CFE3DF"/>
                    </a:solidFill>
                  </a:tcPr>
                </a:tc>
                <a:extLst>
                  <a:ext uri="{0D108BD9-81ED-4DB2-BD59-A6C34878D82A}">
                    <a16:rowId xmlns:a16="http://schemas.microsoft.com/office/drawing/2014/main" val="1035818880"/>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A7D1-CF98-9C2C-B40D-D8CDD70E95F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ACC6189-E3CF-7ED9-F122-8D567256E49E}"/>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08FF56F0-204F-5ECF-755C-D7479AAEB34C}"/>
              </a:ext>
            </a:extLst>
          </p:cNvPr>
          <p:cNvGraphicFramePr>
            <a:graphicFrameLocks noGrp="1"/>
          </p:cNvGraphicFramePr>
          <p:nvPr/>
        </p:nvGraphicFramePr>
        <p:xfrm>
          <a:off x="529086" y="3695988"/>
          <a:ext cx="11459712" cy="265699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3"/>
                        </a:rPr>
                        <a:t>I0312 – Review of Export meter work arrangements</a:t>
                      </a:r>
                      <a:r>
                        <a:rPr lang="en-GB" sz="2000">
                          <a:latin typeface="Roboto" panose="02000000000000000000" pitchFamily="2" charset="0"/>
                          <a:ea typeface="Roboto" panose="02000000000000000000" pitchFamily="2" charset="0"/>
                          <a:cs typeface="Roboto" panose="02000000000000000000" pitchFamily="2" charset="0"/>
                        </a:rPr>
                        <a:t> – Meeting 2</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This REC Issue will look to review the metering arrangements and obligations of Import/Export Suppliers in REC Schedule 14 - Metering Operations, which currently has limited distinction between the activities for Import and Export Metering where there is a shared Metering Asset. </a:t>
                      </a: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The lack of consistent approach across industry in managing meter works and investigations/faults where Import/Export Metering is present can lead to delays in accepting and completing of meter works, and updating of Supplier/industry records.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MOAs, SIPs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03 June, 11:00-13:00 (TBC)</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5" name="Table 4">
            <a:extLst>
              <a:ext uri="{FF2B5EF4-FFF2-40B4-BE49-F238E27FC236}">
                <a16:creationId xmlns:a16="http://schemas.microsoft.com/office/drawing/2014/main" id="{395A33A7-1C77-9762-BFE0-D9EDE179291C}"/>
              </a:ext>
            </a:extLst>
          </p:cNvPr>
          <p:cNvGraphicFramePr>
            <a:graphicFrameLocks noGrp="1"/>
          </p:cNvGraphicFramePr>
          <p:nvPr>
            <p:extLst>
              <p:ext uri="{D42A27DB-BD31-4B8C-83A1-F6EECF244321}">
                <p14:modId xmlns:p14="http://schemas.microsoft.com/office/powerpoint/2010/main" val="3927402077"/>
              </p:ext>
            </p:extLst>
          </p:nvPr>
        </p:nvGraphicFramePr>
        <p:xfrm>
          <a:off x="529086" y="1318548"/>
          <a:ext cx="11459712" cy="2255520"/>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Roboto" panose="02000000000000000000" pitchFamily="2" charset="0"/>
                          <a:ea typeface="Roboto" panose="02000000000000000000" pitchFamily="2" charset="0"/>
                          <a:cs typeface="Roboto" panose="02000000000000000000" pitchFamily="2" charset="0"/>
                          <a:hlinkClick r:id="rId4"/>
                        </a:rPr>
                        <a:t>I0278 – Establishing the Safe Isolation Provider (SIP) as a Standalone REC Metering Party</a:t>
                      </a:r>
                      <a:r>
                        <a:rPr lang="en-GB" sz="2000" b="1" u="none" kern="1200">
                          <a:solidFill>
                            <a:schemeClr val="lt1"/>
                          </a:solidFill>
                          <a:effectLst/>
                          <a:latin typeface="Roboto" panose="02000000000000000000" pitchFamily="2" charset="0"/>
                          <a:ea typeface="Roboto" panose="02000000000000000000" pitchFamily="2" charset="0"/>
                          <a:cs typeface="Roboto" panose="02000000000000000000" pitchFamily="2" charset="0"/>
                        </a:rPr>
                        <a:t> – Meeting 1</a:t>
                      </a:r>
                      <a:endParaRPr lang="en-GB" sz="2400" u="none">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This REC Issue will look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Limited to max 2 representatives per organisation. Please see the REC Change Bulletin for details on the organisations.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11 May, 14:00-15:30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649126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A06-0744-A646-B6C1-392D2C50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3857E-2462-1A4F-1E02-6ED5E521C5C2}"/>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6. </a:t>
            </a:r>
            <a:r>
              <a:rPr lang="en-GB" sz="2700" err="1">
                <a:cs typeface="Roboto" panose="02000000000000000000" pitchFamily="2" charset="0"/>
              </a:rPr>
              <a:t>aob</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BE3BCD7A-C543-E675-F462-E46BA2FB9642}"/>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Chair </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278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1D69E-94A9-BBF8-72EA-0C36401FB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B9A6E-346A-19EA-EEE4-D02682160906}"/>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12 June 2026</a:t>
            </a:r>
            <a:endParaRPr lang="en-GB">
              <a:latin typeface="Roboto"/>
              <a:ea typeface="Roboto"/>
              <a:cs typeface="Roboto"/>
            </a:endParaRPr>
          </a:p>
        </p:txBody>
      </p:sp>
    </p:spTree>
    <p:extLst>
      <p:ext uri="{BB962C8B-B14F-4D97-AF65-F5344CB8AC3E}">
        <p14:creationId xmlns:p14="http://schemas.microsoft.com/office/powerpoint/2010/main" val="3431388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9.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1792</Words>
  <Application>Microsoft Office PowerPoint</Application>
  <PresentationFormat>Widescreen</PresentationFormat>
  <Paragraphs>215</Paragraphs>
  <Slides>21</Slides>
  <Notes>5</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21</vt:i4>
      </vt:variant>
    </vt:vector>
  </HeadingPairs>
  <TitlesOfParts>
    <vt:vector size="40" baseType="lpstr">
      <vt:lpstr>Aptos</vt:lpstr>
      <vt:lpstr>Arial</vt:lpstr>
      <vt:lpstr>Calibri</vt:lpstr>
      <vt:lpstr>Lato</vt:lpstr>
      <vt:lpstr>Lato Heavy</vt:lpstr>
      <vt:lpstr>Roboto</vt:lpstr>
      <vt:lpstr>Roboto Slab</vt:lpstr>
      <vt:lpstr>Times New Roman</vt:lpstr>
      <vt:lpstr>Wingdings</vt:lpstr>
      <vt:lpstr>REC Light Event Theme</vt:lpstr>
      <vt:lpstr>REC Alternative Event Theme</vt:lpstr>
      <vt:lpstr>2_CONTENT SLIDE</vt:lpstr>
      <vt:lpstr>1_REC Alternative Event Theme</vt:lpstr>
      <vt:lpstr>1_Smart DCC</vt:lpstr>
      <vt:lpstr>Smart DCC</vt:lpstr>
      <vt:lpstr>Smart DCC</vt:lpstr>
      <vt:lpstr>2_REC Alternative Event Theme</vt:lpstr>
      <vt:lpstr>1_REC Light Event Theme</vt:lpstr>
      <vt:lpstr>2_REC Light Event Theme</vt:lpstr>
      <vt:lpstr>REC Issues group</vt:lpstr>
      <vt:lpstr>1. Introduction and agreement of agenda</vt:lpstr>
      <vt:lpstr>Housekeeping</vt:lpstr>
      <vt:lpstr>Agenda For today</vt:lpstr>
      <vt:lpstr>Outstanding actions</vt:lpstr>
      <vt:lpstr>Outstanding actions continued</vt:lpstr>
      <vt:lpstr>2. Performance assurance update</vt:lpstr>
      <vt:lpstr>Updates to Reports</vt:lpstr>
      <vt:lpstr>Sprint Updates</vt:lpstr>
      <vt:lpstr>Sprint Updates</vt:lpstr>
      <vt:lpstr> 3. assurance on market message changes  </vt:lpstr>
      <vt:lpstr>Assurance on Market message changes</vt:lpstr>
      <vt:lpstr> 4. Provision of CSS Registration Ids to support MHHS migration </vt:lpstr>
      <vt:lpstr>Provision of CSS Registration Ids to support MHHS migration</vt:lpstr>
      <vt:lpstr>5. Key callouts  </vt:lpstr>
      <vt:lpstr>Key callouts - May</vt:lpstr>
      <vt:lpstr>Information Request</vt:lpstr>
      <vt:lpstr>Consultations</vt:lpstr>
      <vt:lpstr>REC Working Groups</vt:lpstr>
      <vt:lpstr>6. aob  </vt:lpstr>
      <vt:lpstr>  thanks for attending  Next meeting:  12 June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2026-05-01T08:27:00Z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