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8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4"/>
    <p:sldMasterId id="2147483666" r:id="rId5"/>
    <p:sldMasterId id="2147484100" r:id="rId6"/>
    <p:sldMasterId id="2147484106" r:id="rId7"/>
    <p:sldMasterId id="2147484133" r:id="rId8"/>
    <p:sldMasterId id="2147484147" r:id="rId9"/>
    <p:sldMasterId id="2147484167" r:id="rId10"/>
    <p:sldMasterId id="2147484188" r:id="rId11"/>
    <p:sldMasterId id="2147484191" r:id="rId12"/>
    <p:sldMasterId id="2147484218" r:id="rId13"/>
  </p:sldMasterIdLst>
  <p:notesMasterIdLst>
    <p:notesMasterId r:id="rId45"/>
  </p:notesMasterIdLst>
  <p:handoutMasterIdLst>
    <p:handoutMasterId r:id="rId46"/>
  </p:handoutMasterIdLst>
  <p:sldIdLst>
    <p:sldId id="256" r:id="rId14"/>
    <p:sldId id="269" r:id="rId15"/>
    <p:sldId id="2147478960" r:id="rId16"/>
    <p:sldId id="263" r:id="rId17"/>
    <p:sldId id="2147478978" r:id="rId18"/>
    <p:sldId id="2147482034" r:id="rId19"/>
    <p:sldId id="2147479000" r:id="rId20"/>
    <p:sldId id="2147479013" r:id="rId21"/>
    <p:sldId id="2147479020" r:id="rId22"/>
    <p:sldId id="2147479014" r:id="rId23"/>
    <p:sldId id="2147479015" r:id="rId24"/>
    <p:sldId id="2147479016" r:id="rId25"/>
    <p:sldId id="2147479017" r:id="rId26"/>
    <p:sldId id="2147479018" r:id="rId27"/>
    <p:sldId id="2147479019" r:id="rId28"/>
    <p:sldId id="2147475708" r:id="rId29"/>
    <p:sldId id="2147478922" r:id="rId30"/>
    <p:sldId id="2147478924" r:id="rId31"/>
    <p:sldId id="2147482047" r:id="rId32"/>
    <p:sldId id="2147482057" r:id="rId33"/>
    <p:sldId id="291" r:id="rId34"/>
    <p:sldId id="292" r:id="rId35"/>
    <p:sldId id="293" r:id="rId36"/>
    <p:sldId id="2147482060" r:id="rId37"/>
    <p:sldId id="290" r:id="rId38"/>
    <p:sldId id="2147482059" r:id="rId39"/>
    <p:sldId id="2147482046" r:id="rId40"/>
    <p:sldId id="2147482056" r:id="rId41"/>
    <p:sldId id="2147482061" r:id="rId42"/>
    <p:sldId id="2147478963" r:id="rId43"/>
    <p:sldId id="257" r:id="rId44"/>
  </p:sldIdLst>
  <p:sldSz cx="12192000" cy="6858000"/>
  <p:notesSz cx="6858000" cy="9144000"/>
  <p:custDataLst>
    <p:tags r:id="rId4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52A1704-DD28-5A10-B4FA-FF1D32ED2B12}" name="Tracy Hardy" initials="TH" userId="S::tracy.hardy@retailenergycode.co.uk::3f92ccb6-dac4-499c-8615-a49d4ffe5e23" providerId="AD"/>
  <p188:author id="{F2283723-168E-52DB-6156-E47376DDA1D5}" name="Guest User" initials="GU" userId="S::urn:spo:anon#17785ecc280d2593c6a2c1ec405b007af70ba734332d574d601e196e66124c94::" providerId="AD"/>
  <p188:author id="{83E97C7E-EE36-FD2C-007B-C8BD7271793E}" name="Sharma, Vaishnavi Y" initials="SY" userId="S::vaishnsharma@deloitte.co.uk::089ce4cd-3a36-4e62-8f11-410ac0e9afdd" providerId="AD"/>
  <p188:author id="{7FEF0C8B-C9FC-2857-3F1B-AA228D60CC74}" name="James REES" initials="JR" userId="S::james.rees@talan.com::ae747685-59f7-4046-8ccf-98b152de0327" providerId="AD"/>
  <p188:author id="{9040898D-64CE-1916-0418-5E9191314D41}" name="Moden, Anton" initials="MA" userId="S::amoden@deloitte.co.uk::7b35dd8e-c9e7-4680-8f41-28c9dafada4a" providerId="AD"/>
  <p188:author id="{08CDB698-BFD2-A908-E4F9-5231A66A3845}" name="Kunal Kumar Sharma" initials="KKS" userId="S::kunal.sharma@expleogroup.com::35417a4b-5057-4595-828c-9b389671d9fe" providerId="AD"/>
  <p188:author id="{A08DA99B-88BC-F501-020B-0A25E50015F4}" name="Guest User" initials="GU" userId="S::urn:spo:anon#80225634143e680f46c360ac9b721546918ef28dcb593ee24d781f4bf2984418::" providerId="AD"/>
  <p188:author id="{17DD049F-73E6-8563-B5E1-B616CEA6E832}" name="Kevin DUDDY" initials="KD" userId="S::kev.duddy@talan.com::9a0f5a45-083f-4ac9-8cbf-65f891190f65" providerId="AD"/>
  <p188:author id="{EDD324A7-4B82-85A8-02FB-E42A87DF671F}" name="Crowe-Lamont, Amy" initials="CLA" userId="S::acrowelamont@deloitte.co.uk::380f60ef-f09e-48fa-88ac-ebaaa8acf0dc" providerId="AD"/>
  <p188:author id="{8069C0CD-5205-13AF-C2F7-70458D9F7F1A}" name="Kev Duddy" initials="KD" userId="S::Kev.Duddy@gemserv.com::cde52982-0761-44ae-bbd2-4e521d27f02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7B282E"/>
    <a:srgbClr val="FFFFFF"/>
    <a:srgbClr val="70ADA3"/>
    <a:srgbClr val="CFE3DF"/>
    <a:srgbClr val="68A495"/>
    <a:srgbClr val="4D89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9747CC-CDEC-4E61-B8B6-A4B37D42D707}" v="955" dt="2026-06-05T19:42:23.126"/>
    <p1510:client id="{FE67BE9D-5AD7-485F-89D2-3076486D77A2}" v="144" dt="2026-06-05T14:59:07.542"/>
  </p1510:revLst>
</p1510:revInfo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notesMaster" Target="notesMasters/notesMaster1.xml"/><Relationship Id="rId53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in DUDDY" userId="9a0f5a45-083f-4ac9-8cbf-65f891190f65" providerId="ADAL" clId="{12A70689-6CF3-49DB-8329-D6C9EEACB829}"/>
    <pc:docChg chg="undo custSel addSld delSld modSld sldOrd delMainMaster">
      <pc:chgData name="Kevin DUDDY" userId="9a0f5a45-083f-4ac9-8cbf-65f891190f65" providerId="ADAL" clId="{12A70689-6CF3-49DB-8329-D6C9EEACB829}" dt="2026-06-05T14:59:07.542" v="643" actId="47"/>
      <pc:docMkLst>
        <pc:docMk/>
      </pc:docMkLst>
      <pc:sldChg chg="modSp mod">
        <pc:chgData name="Kevin DUDDY" userId="9a0f5a45-083f-4ac9-8cbf-65f891190f65" providerId="ADAL" clId="{12A70689-6CF3-49DB-8329-D6C9EEACB829}" dt="2026-06-04T12:44:45.971" v="19" actId="6549"/>
        <pc:sldMkLst>
          <pc:docMk/>
          <pc:sldMk cId="424965022" sldId="256"/>
        </pc:sldMkLst>
        <pc:spChg chg="mod">
          <ac:chgData name="Kevin DUDDY" userId="9a0f5a45-083f-4ac9-8cbf-65f891190f65" providerId="ADAL" clId="{12A70689-6CF3-49DB-8329-D6C9EEACB829}" dt="2026-06-04T12:44:45.971" v="19" actId="6549"/>
          <ac:spMkLst>
            <pc:docMk/>
            <pc:sldMk cId="424965022" sldId="256"/>
            <ac:spMk id="3" creationId="{CA510E5E-697D-4331-038A-BC23DF000C2A}"/>
          </ac:spMkLst>
        </pc:spChg>
      </pc:sldChg>
      <pc:sldChg chg="modSp mod">
        <pc:chgData name="Kevin DUDDY" userId="9a0f5a45-083f-4ac9-8cbf-65f891190f65" providerId="ADAL" clId="{12A70689-6CF3-49DB-8329-D6C9EEACB829}" dt="2026-06-04T12:47:45.389" v="49" actId="6549"/>
        <pc:sldMkLst>
          <pc:docMk/>
          <pc:sldMk cId="1876557297" sldId="257"/>
        </pc:sldMkLst>
        <pc:spChg chg="mod">
          <ac:chgData name="Kevin DUDDY" userId="9a0f5a45-083f-4ac9-8cbf-65f891190f65" providerId="ADAL" clId="{12A70689-6CF3-49DB-8329-D6C9EEACB829}" dt="2026-06-04T12:47:45.389" v="49" actId="6549"/>
          <ac:spMkLst>
            <pc:docMk/>
            <pc:sldMk cId="1876557297" sldId="257"/>
            <ac:spMk id="2" creationId="{5B02A7D5-1EE1-44B5-DC76-072639BE3655}"/>
          </ac:spMkLst>
        </pc:spChg>
      </pc:sldChg>
      <pc:sldChg chg="ord">
        <pc:chgData name="Kevin DUDDY" userId="9a0f5a45-083f-4ac9-8cbf-65f891190f65" providerId="ADAL" clId="{12A70689-6CF3-49DB-8329-D6C9EEACB829}" dt="2026-06-04T12:46:15.863" v="30"/>
        <pc:sldMkLst>
          <pc:docMk/>
          <pc:sldMk cId="1116783212" sldId="263"/>
        </pc:sldMkLst>
      </pc:sldChg>
      <pc:sldChg chg="addSp delSp modSp mod modClrScheme chgLayout">
        <pc:chgData name="Kevin DUDDY" userId="9a0f5a45-083f-4ac9-8cbf-65f891190f65" providerId="ADAL" clId="{12A70689-6CF3-49DB-8329-D6C9EEACB829}" dt="2026-06-05T13:03:10.471" v="529" actId="1076"/>
        <pc:sldMkLst>
          <pc:docMk/>
          <pc:sldMk cId="3590593119" sldId="290"/>
        </pc:sldMkLst>
        <pc:spChg chg="mod ord">
          <ac:chgData name="Kevin DUDDY" userId="9a0f5a45-083f-4ac9-8cbf-65f891190f65" providerId="ADAL" clId="{12A70689-6CF3-49DB-8329-D6C9EEACB829}" dt="2026-06-05T13:01:17.766" v="518" actId="403"/>
          <ac:spMkLst>
            <pc:docMk/>
            <pc:sldMk cId="3590593119" sldId="290"/>
            <ac:spMk id="2" creationId="{A97C5C68-7964-E293-672B-D82C0B2C2F67}"/>
          </ac:spMkLst>
        </pc:spChg>
        <pc:spChg chg="add del mod ord">
          <ac:chgData name="Kevin DUDDY" userId="9a0f5a45-083f-4ac9-8cbf-65f891190f65" providerId="ADAL" clId="{12A70689-6CF3-49DB-8329-D6C9EEACB829}" dt="2026-06-05T13:01:13.495" v="516" actId="21"/>
          <ac:spMkLst>
            <pc:docMk/>
            <pc:sldMk cId="3590593119" sldId="290"/>
            <ac:spMk id="3" creationId="{8C7F6D80-822B-2968-BC67-D6DA63E3F599}"/>
          </ac:spMkLst>
        </pc:spChg>
        <pc:picChg chg="mod">
          <ac:chgData name="Kevin DUDDY" userId="9a0f5a45-083f-4ac9-8cbf-65f891190f65" providerId="ADAL" clId="{12A70689-6CF3-49DB-8329-D6C9EEACB829}" dt="2026-06-05T13:03:10.471" v="529" actId="1076"/>
          <ac:picMkLst>
            <pc:docMk/>
            <pc:sldMk cId="3590593119" sldId="290"/>
            <ac:picMk id="1026" creationId="{3BB9E5E4-907C-5439-797F-0DF397B80463}"/>
          </ac:picMkLst>
        </pc:picChg>
      </pc:sldChg>
      <pc:sldChg chg="modSp mod">
        <pc:chgData name="Kevin DUDDY" userId="9a0f5a45-083f-4ac9-8cbf-65f891190f65" providerId="ADAL" clId="{12A70689-6CF3-49DB-8329-D6C9EEACB829}" dt="2026-06-04T12:48:07.461" v="69" actId="6549"/>
        <pc:sldMkLst>
          <pc:docMk/>
          <pc:sldMk cId="504630360" sldId="291"/>
        </pc:sldMkLst>
        <pc:spChg chg="mod">
          <ac:chgData name="Kevin DUDDY" userId="9a0f5a45-083f-4ac9-8cbf-65f891190f65" providerId="ADAL" clId="{12A70689-6CF3-49DB-8329-D6C9EEACB829}" dt="2026-06-04T12:48:07.461" v="69" actId="6549"/>
          <ac:spMkLst>
            <pc:docMk/>
            <pc:sldMk cId="504630360" sldId="291"/>
            <ac:spMk id="2" creationId="{A36F6ADC-A5B4-47C0-A39B-F4DC98FAAA19}"/>
          </ac:spMkLst>
        </pc:spChg>
      </pc:sldChg>
      <pc:sldChg chg="addSp delSp modSp mod modClrScheme chgLayout">
        <pc:chgData name="Kevin DUDDY" userId="9a0f5a45-083f-4ac9-8cbf-65f891190f65" providerId="ADAL" clId="{12A70689-6CF3-49DB-8329-D6C9EEACB829}" dt="2026-06-05T13:01:24.727" v="519" actId="255"/>
        <pc:sldMkLst>
          <pc:docMk/>
          <pc:sldMk cId="2036638833" sldId="292"/>
        </pc:sldMkLst>
        <pc:spChg chg="mod ord">
          <ac:chgData name="Kevin DUDDY" userId="9a0f5a45-083f-4ac9-8cbf-65f891190f65" providerId="ADAL" clId="{12A70689-6CF3-49DB-8329-D6C9EEACB829}" dt="2026-06-05T13:01:24.727" v="519" actId="255"/>
          <ac:spMkLst>
            <pc:docMk/>
            <pc:sldMk cId="2036638833" sldId="292"/>
            <ac:spMk id="2" creationId="{43C836F6-BDCD-5AD0-F4F7-AD94A5994F34}"/>
          </ac:spMkLst>
        </pc:spChg>
        <pc:spChg chg="add del mod ord">
          <ac:chgData name="Kevin DUDDY" userId="9a0f5a45-083f-4ac9-8cbf-65f891190f65" providerId="ADAL" clId="{12A70689-6CF3-49DB-8329-D6C9EEACB829}" dt="2026-06-05T12:53:08.479" v="469" actId="478"/>
          <ac:spMkLst>
            <pc:docMk/>
            <pc:sldMk cId="2036638833" sldId="292"/>
            <ac:spMk id="3" creationId="{871E7991-2AF5-C901-95D6-413FBBBB0D81}"/>
          </ac:spMkLst>
        </pc:spChg>
        <pc:spChg chg="mod">
          <ac:chgData name="Kevin DUDDY" userId="9a0f5a45-083f-4ac9-8cbf-65f891190f65" providerId="ADAL" clId="{12A70689-6CF3-49DB-8329-D6C9EEACB829}" dt="2026-06-05T13:00:46.696" v="510" actId="1076"/>
          <ac:spMkLst>
            <pc:docMk/>
            <pc:sldMk cId="2036638833" sldId="292"/>
            <ac:spMk id="6" creationId="{DF036549-59D1-4BEE-DC6F-81DE0987A883}"/>
          </ac:spMkLst>
        </pc:spChg>
      </pc:sldChg>
      <pc:sldChg chg="addSp delSp modSp mod modClrScheme chgLayout">
        <pc:chgData name="Kevin DUDDY" userId="9a0f5a45-083f-4ac9-8cbf-65f891190f65" providerId="ADAL" clId="{12A70689-6CF3-49DB-8329-D6C9EEACB829}" dt="2026-06-05T13:01:50.662" v="520" actId="404"/>
        <pc:sldMkLst>
          <pc:docMk/>
          <pc:sldMk cId="1899084097" sldId="293"/>
        </pc:sldMkLst>
        <pc:spChg chg="mod ord">
          <ac:chgData name="Kevin DUDDY" userId="9a0f5a45-083f-4ac9-8cbf-65f891190f65" providerId="ADAL" clId="{12A70689-6CF3-49DB-8329-D6C9EEACB829}" dt="2026-06-05T13:01:50.662" v="520" actId="404"/>
          <ac:spMkLst>
            <pc:docMk/>
            <pc:sldMk cId="1899084097" sldId="293"/>
            <ac:spMk id="2" creationId="{1B1EA14C-FDA4-ACA3-A8DA-D9C074B69E03}"/>
          </ac:spMkLst>
        </pc:spChg>
        <pc:spChg chg="add del mod ord">
          <ac:chgData name="Kevin DUDDY" userId="9a0f5a45-083f-4ac9-8cbf-65f891190f65" providerId="ADAL" clId="{12A70689-6CF3-49DB-8329-D6C9EEACB829}" dt="2026-06-05T12:58:09.279" v="482" actId="478"/>
          <ac:spMkLst>
            <pc:docMk/>
            <pc:sldMk cId="1899084097" sldId="293"/>
            <ac:spMk id="3" creationId="{D0A598BC-5FE3-6F17-9404-177F0F6F7D9A}"/>
          </ac:spMkLst>
        </pc:spChg>
        <pc:spChg chg="mod">
          <ac:chgData name="Kevin DUDDY" userId="9a0f5a45-083f-4ac9-8cbf-65f891190f65" providerId="ADAL" clId="{12A70689-6CF3-49DB-8329-D6C9EEACB829}" dt="2026-06-05T12:59:46.607" v="501" actId="208"/>
          <ac:spMkLst>
            <pc:docMk/>
            <pc:sldMk cId="1899084097" sldId="293"/>
            <ac:spMk id="7" creationId="{0E57D7D2-9444-9A1D-1A6E-334E81CAC97F}"/>
          </ac:spMkLst>
        </pc:spChg>
        <pc:spChg chg="mod">
          <ac:chgData name="Kevin DUDDY" userId="9a0f5a45-083f-4ac9-8cbf-65f891190f65" providerId="ADAL" clId="{12A70689-6CF3-49DB-8329-D6C9EEACB829}" dt="2026-06-05T12:59:52.670" v="503" actId="1076"/>
          <ac:spMkLst>
            <pc:docMk/>
            <pc:sldMk cId="1899084097" sldId="293"/>
            <ac:spMk id="8" creationId="{CBD4ADF2-B112-2C7E-FB57-C66FDE253DDA}"/>
          </ac:spMkLst>
        </pc:spChg>
        <pc:spChg chg="mod">
          <ac:chgData name="Kevin DUDDY" userId="9a0f5a45-083f-4ac9-8cbf-65f891190f65" providerId="ADAL" clId="{12A70689-6CF3-49DB-8329-D6C9EEACB829}" dt="2026-06-05T12:59:31.923" v="499" actId="1076"/>
          <ac:spMkLst>
            <pc:docMk/>
            <pc:sldMk cId="1899084097" sldId="293"/>
            <ac:spMk id="9" creationId="{D34177C1-F124-5380-DCF1-984ED7F9A004}"/>
          </ac:spMkLst>
        </pc:spChg>
        <pc:spChg chg="mod">
          <ac:chgData name="Kevin DUDDY" userId="9a0f5a45-083f-4ac9-8cbf-65f891190f65" providerId="ADAL" clId="{12A70689-6CF3-49DB-8329-D6C9EEACB829}" dt="2026-06-05T12:59:15.918" v="493" actId="1076"/>
          <ac:spMkLst>
            <pc:docMk/>
            <pc:sldMk cId="1899084097" sldId="293"/>
            <ac:spMk id="14" creationId="{8B73FC2C-25BC-F2CE-7341-F2B5A3045A8A}"/>
          </ac:spMkLst>
        </pc:spChg>
        <pc:spChg chg="mod">
          <ac:chgData name="Kevin DUDDY" userId="9a0f5a45-083f-4ac9-8cbf-65f891190f65" providerId="ADAL" clId="{12A70689-6CF3-49DB-8329-D6C9EEACB829}" dt="2026-06-05T12:59:35.296" v="500" actId="1076"/>
          <ac:spMkLst>
            <pc:docMk/>
            <pc:sldMk cId="1899084097" sldId="293"/>
            <ac:spMk id="15" creationId="{2B30BDB2-F204-0E13-B8F9-231AF377FF1E}"/>
          </ac:spMkLst>
        </pc:spChg>
        <pc:spChg chg="mod">
          <ac:chgData name="Kevin DUDDY" userId="9a0f5a45-083f-4ac9-8cbf-65f891190f65" providerId="ADAL" clId="{12A70689-6CF3-49DB-8329-D6C9EEACB829}" dt="2026-06-05T13:00:09.039" v="508" actId="1076"/>
          <ac:spMkLst>
            <pc:docMk/>
            <pc:sldMk cId="1899084097" sldId="293"/>
            <ac:spMk id="16" creationId="{6DF98A94-1BB8-363B-C682-F7C4657FB04F}"/>
          </ac:spMkLst>
        </pc:spChg>
      </pc:sldChg>
      <pc:sldChg chg="modSp mod">
        <pc:chgData name="Kevin DUDDY" userId="9a0f5a45-083f-4ac9-8cbf-65f891190f65" providerId="ADAL" clId="{12A70689-6CF3-49DB-8329-D6C9EEACB829}" dt="2026-06-04T12:49:01.126" v="72" actId="6549"/>
        <pc:sldMkLst>
          <pc:docMk/>
          <pc:sldMk cId="316604801" sldId="2147475708"/>
        </pc:sldMkLst>
        <pc:spChg chg="mod">
          <ac:chgData name="Kevin DUDDY" userId="9a0f5a45-083f-4ac9-8cbf-65f891190f65" providerId="ADAL" clId="{12A70689-6CF3-49DB-8329-D6C9EEACB829}" dt="2026-06-04T12:49:01.126" v="72" actId="6549"/>
          <ac:spMkLst>
            <pc:docMk/>
            <pc:sldMk cId="316604801" sldId="2147475708"/>
            <ac:spMk id="2" creationId="{4310DABB-9296-FDB0-E562-D1B45488F158}"/>
          </ac:spMkLst>
        </pc:spChg>
      </pc:sldChg>
      <pc:sldChg chg="del">
        <pc:chgData name="Kevin DUDDY" userId="9a0f5a45-083f-4ac9-8cbf-65f891190f65" providerId="ADAL" clId="{12A70689-6CF3-49DB-8329-D6C9EEACB829}" dt="2026-06-04T12:45:18.618" v="26" actId="47"/>
        <pc:sldMkLst>
          <pc:docMk/>
          <pc:sldMk cId="2474009041" sldId="2147478921"/>
        </pc:sldMkLst>
      </pc:sldChg>
      <pc:sldChg chg="del">
        <pc:chgData name="Kevin DUDDY" userId="9a0f5a45-083f-4ac9-8cbf-65f891190f65" providerId="ADAL" clId="{12A70689-6CF3-49DB-8329-D6C9EEACB829}" dt="2026-06-04T12:45:01.602" v="21" actId="47"/>
        <pc:sldMkLst>
          <pc:docMk/>
          <pc:sldMk cId="3974885491" sldId="2147478954"/>
        </pc:sldMkLst>
      </pc:sldChg>
      <pc:sldChg chg="del">
        <pc:chgData name="Kevin DUDDY" userId="9a0f5a45-083f-4ac9-8cbf-65f891190f65" providerId="ADAL" clId="{12A70689-6CF3-49DB-8329-D6C9EEACB829}" dt="2026-06-04T12:45:15.053" v="25" actId="47"/>
        <pc:sldMkLst>
          <pc:docMk/>
          <pc:sldMk cId="123768908" sldId="2147478972"/>
        </pc:sldMkLst>
      </pc:sldChg>
      <pc:sldChg chg="del">
        <pc:chgData name="Kevin DUDDY" userId="9a0f5a45-083f-4ac9-8cbf-65f891190f65" providerId="ADAL" clId="{12A70689-6CF3-49DB-8329-D6C9EEACB829}" dt="2026-06-04T12:45:06.642" v="23" actId="47"/>
        <pc:sldMkLst>
          <pc:docMk/>
          <pc:sldMk cId="3970211484" sldId="2147478973"/>
        </pc:sldMkLst>
      </pc:sldChg>
      <pc:sldChg chg="del">
        <pc:chgData name="Kevin DUDDY" userId="9a0f5a45-083f-4ac9-8cbf-65f891190f65" providerId="ADAL" clId="{12A70689-6CF3-49DB-8329-D6C9EEACB829}" dt="2026-06-04T12:44:58.700" v="20" actId="47"/>
        <pc:sldMkLst>
          <pc:docMk/>
          <pc:sldMk cId="3452031862" sldId="2147478975"/>
        </pc:sldMkLst>
      </pc:sldChg>
      <pc:sldChg chg="del">
        <pc:chgData name="Kevin DUDDY" userId="9a0f5a45-083f-4ac9-8cbf-65f891190f65" providerId="ADAL" clId="{12A70689-6CF3-49DB-8329-D6C9EEACB829}" dt="2026-06-04T12:45:09.643" v="24" actId="47"/>
        <pc:sldMkLst>
          <pc:docMk/>
          <pc:sldMk cId="2234496798" sldId="2147478976"/>
        </pc:sldMkLst>
      </pc:sldChg>
      <pc:sldChg chg="modSp add del mod modCm">
        <pc:chgData name="Kevin DUDDY" userId="9a0f5a45-083f-4ac9-8cbf-65f891190f65" providerId="ADAL" clId="{12A70689-6CF3-49DB-8329-D6C9EEACB829}" dt="2026-06-05T13:59:33.212" v="627" actId="20577"/>
        <pc:sldMkLst>
          <pc:docMk/>
          <pc:sldMk cId="3036104743" sldId="2147478978"/>
        </pc:sldMkLst>
        <pc:graphicFrameChg chg="modGraphic">
          <ac:chgData name="Kevin DUDDY" userId="9a0f5a45-083f-4ac9-8cbf-65f891190f65" providerId="ADAL" clId="{12A70689-6CF3-49DB-8329-D6C9EEACB829}" dt="2026-06-05T13:59:33.212" v="627" actId="20577"/>
          <ac:graphicFrameMkLst>
            <pc:docMk/>
            <pc:sldMk cId="3036104743" sldId="2147478978"/>
            <ac:graphicFrameMk id="2" creationId="{3FAE91CC-8D88-2A39-D50A-7811BB891431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Kevin DUDDY" userId="9a0f5a45-083f-4ac9-8cbf-65f891190f65" providerId="ADAL" clId="{12A70689-6CF3-49DB-8329-D6C9EEACB829}" dt="2026-06-05T13:59:33.212" v="627" actId="20577"/>
              <pc2:cmMkLst xmlns:pc2="http://schemas.microsoft.com/office/powerpoint/2019/9/main/command">
                <pc:docMk/>
                <pc:sldMk cId="3036104743" sldId="2147478978"/>
                <pc2:cmMk id="{50C4B08D-63C7-4C41-85B4-B65D4F583FEE}"/>
              </pc2:cmMkLst>
            </pc226:cmChg>
          </p:ext>
        </pc:extLst>
      </pc:sldChg>
      <pc:sldChg chg="del">
        <pc:chgData name="Kevin DUDDY" userId="9a0f5a45-083f-4ac9-8cbf-65f891190f65" providerId="ADAL" clId="{12A70689-6CF3-49DB-8329-D6C9EEACB829}" dt="2026-06-04T12:45:04.655" v="22" actId="47"/>
        <pc:sldMkLst>
          <pc:docMk/>
          <pc:sldMk cId="1818946379" sldId="2147478979"/>
        </pc:sldMkLst>
      </pc:sldChg>
      <pc:sldChg chg="add">
        <pc:chgData name="Kevin DUDDY" userId="9a0f5a45-083f-4ac9-8cbf-65f891190f65" providerId="ADAL" clId="{12A70689-6CF3-49DB-8329-D6C9EEACB829}" dt="2026-06-04T12:48:49.065" v="70"/>
        <pc:sldMkLst>
          <pc:docMk/>
          <pc:sldMk cId="261212488" sldId="2147479000"/>
        </pc:sldMkLst>
      </pc:sldChg>
      <pc:sldChg chg="add">
        <pc:chgData name="Kevin DUDDY" userId="9a0f5a45-083f-4ac9-8cbf-65f891190f65" providerId="ADAL" clId="{12A70689-6CF3-49DB-8329-D6C9EEACB829}" dt="2026-06-04T12:48:49.065" v="70"/>
        <pc:sldMkLst>
          <pc:docMk/>
          <pc:sldMk cId="3201804997" sldId="2147479013"/>
        </pc:sldMkLst>
      </pc:sldChg>
      <pc:sldChg chg="add">
        <pc:chgData name="Kevin DUDDY" userId="9a0f5a45-083f-4ac9-8cbf-65f891190f65" providerId="ADAL" clId="{12A70689-6CF3-49DB-8329-D6C9EEACB829}" dt="2026-06-04T12:48:49.065" v="70"/>
        <pc:sldMkLst>
          <pc:docMk/>
          <pc:sldMk cId="919785030" sldId="2147479014"/>
        </pc:sldMkLst>
      </pc:sldChg>
      <pc:sldChg chg="add">
        <pc:chgData name="Kevin DUDDY" userId="9a0f5a45-083f-4ac9-8cbf-65f891190f65" providerId="ADAL" clId="{12A70689-6CF3-49DB-8329-D6C9EEACB829}" dt="2026-06-04T12:48:49.065" v="70"/>
        <pc:sldMkLst>
          <pc:docMk/>
          <pc:sldMk cId="1338088376" sldId="2147479015"/>
        </pc:sldMkLst>
      </pc:sldChg>
      <pc:sldChg chg="add">
        <pc:chgData name="Kevin DUDDY" userId="9a0f5a45-083f-4ac9-8cbf-65f891190f65" providerId="ADAL" clId="{12A70689-6CF3-49DB-8329-D6C9EEACB829}" dt="2026-06-04T12:48:49.065" v="70"/>
        <pc:sldMkLst>
          <pc:docMk/>
          <pc:sldMk cId="4014615537" sldId="2147479016"/>
        </pc:sldMkLst>
      </pc:sldChg>
      <pc:sldChg chg="add">
        <pc:chgData name="Kevin DUDDY" userId="9a0f5a45-083f-4ac9-8cbf-65f891190f65" providerId="ADAL" clId="{12A70689-6CF3-49DB-8329-D6C9EEACB829}" dt="2026-06-04T12:48:49.065" v="70"/>
        <pc:sldMkLst>
          <pc:docMk/>
          <pc:sldMk cId="2594638855" sldId="2147479017"/>
        </pc:sldMkLst>
      </pc:sldChg>
      <pc:sldChg chg="add">
        <pc:chgData name="Kevin DUDDY" userId="9a0f5a45-083f-4ac9-8cbf-65f891190f65" providerId="ADAL" clId="{12A70689-6CF3-49DB-8329-D6C9EEACB829}" dt="2026-06-04T12:48:49.065" v="70"/>
        <pc:sldMkLst>
          <pc:docMk/>
          <pc:sldMk cId="2417831943" sldId="2147479018"/>
        </pc:sldMkLst>
      </pc:sldChg>
      <pc:sldChg chg="add">
        <pc:chgData name="Kevin DUDDY" userId="9a0f5a45-083f-4ac9-8cbf-65f891190f65" providerId="ADAL" clId="{12A70689-6CF3-49DB-8329-D6C9EEACB829}" dt="2026-06-04T12:48:49.065" v="70"/>
        <pc:sldMkLst>
          <pc:docMk/>
          <pc:sldMk cId="4106065089" sldId="2147479019"/>
        </pc:sldMkLst>
      </pc:sldChg>
      <pc:sldChg chg="add">
        <pc:chgData name="Kevin DUDDY" userId="9a0f5a45-083f-4ac9-8cbf-65f891190f65" providerId="ADAL" clId="{12A70689-6CF3-49DB-8329-D6C9EEACB829}" dt="2026-06-04T12:48:49.065" v="70"/>
        <pc:sldMkLst>
          <pc:docMk/>
          <pc:sldMk cId="2323000527" sldId="2147479020"/>
        </pc:sldMkLst>
      </pc:sldChg>
      <pc:sldChg chg="add">
        <pc:chgData name="Kevin DUDDY" userId="9a0f5a45-083f-4ac9-8cbf-65f891190f65" providerId="ADAL" clId="{12A70689-6CF3-49DB-8329-D6C9EEACB829}" dt="2026-06-04T12:46:07.450" v="28"/>
        <pc:sldMkLst>
          <pc:docMk/>
          <pc:sldMk cId="3832898794" sldId="2147482034"/>
        </pc:sldMkLst>
      </pc:sldChg>
      <pc:sldChg chg="modSp add del mod">
        <pc:chgData name="Kevin DUDDY" userId="9a0f5a45-083f-4ac9-8cbf-65f891190f65" providerId="ADAL" clId="{12A70689-6CF3-49DB-8329-D6C9EEACB829}" dt="2026-06-05T13:08:51.100" v="624" actId="2711"/>
        <pc:sldMkLst>
          <pc:docMk/>
          <pc:sldMk cId="506121762" sldId="2147482046"/>
        </pc:sldMkLst>
        <pc:spChg chg="mod">
          <ac:chgData name="Kevin DUDDY" userId="9a0f5a45-083f-4ac9-8cbf-65f891190f65" providerId="ADAL" clId="{12A70689-6CF3-49DB-8329-D6C9EEACB829}" dt="2026-06-05T13:03:20.766" v="533" actId="20577"/>
          <ac:spMkLst>
            <pc:docMk/>
            <pc:sldMk cId="506121762" sldId="2147482046"/>
            <ac:spMk id="5" creationId="{5DBD4D68-D84A-B493-5A81-1C20ABF6E9A5}"/>
          </ac:spMkLst>
        </pc:spChg>
        <pc:graphicFrameChg chg="mod modGraphic">
          <ac:chgData name="Kevin DUDDY" userId="9a0f5a45-083f-4ac9-8cbf-65f891190f65" providerId="ADAL" clId="{12A70689-6CF3-49DB-8329-D6C9EEACB829}" dt="2026-06-05T13:08:51.100" v="624" actId="2711"/>
          <ac:graphicFrameMkLst>
            <pc:docMk/>
            <pc:sldMk cId="506121762" sldId="2147482046"/>
            <ac:graphicFrameMk id="2" creationId="{994BCC54-2881-217C-15D3-CB6398B17960}"/>
          </ac:graphicFrameMkLst>
        </pc:graphicFrameChg>
      </pc:sldChg>
      <pc:sldChg chg="modSp add mod">
        <pc:chgData name="Kevin DUDDY" userId="9a0f5a45-083f-4ac9-8cbf-65f891190f65" providerId="ADAL" clId="{12A70689-6CF3-49DB-8329-D6C9EEACB829}" dt="2026-06-04T12:58:47.453" v="120" actId="20577"/>
        <pc:sldMkLst>
          <pc:docMk/>
          <pc:sldMk cId="1413003930" sldId="2147482047"/>
        </pc:sldMkLst>
        <pc:spChg chg="mod">
          <ac:chgData name="Kevin DUDDY" userId="9a0f5a45-083f-4ac9-8cbf-65f891190f65" providerId="ADAL" clId="{12A70689-6CF3-49DB-8329-D6C9EEACB829}" dt="2026-06-04T12:58:47.453" v="120" actId="20577"/>
          <ac:spMkLst>
            <pc:docMk/>
            <pc:sldMk cId="1413003930" sldId="2147482047"/>
            <ac:spMk id="2" creationId="{D0A09D47-4333-0CB9-169B-51BE8CF2B0DB}"/>
          </ac:spMkLst>
        </pc:spChg>
      </pc:sldChg>
      <pc:sldChg chg="addSp delSp modSp add del mod">
        <pc:chgData name="Kevin DUDDY" userId="9a0f5a45-083f-4ac9-8cbf-65f891190f65" providerId="ADAL" clId="{12A70689-6CF3-49DB-8329-D6C9EEACB829}" dt="2026-06-04T13:15:53.370" v="233" actId="47"/>
        <pc:sldMkLst>
          <pc:docMk/>
          <pc:sldMk cId="2881295049" sldId="2147482048"/>
        </pc:sldMkLst>
        <pc:spChg chg="add mod">
          <ac:chgData name="Kevin DUDDY" userId="9a0f5a45-083f-4ac9-8cbf-65f891190f65" providerId="ADAL" clId="{12A70689-6CF3-49DB-8329-D6C9EEACB829}" dt="2026-06-04T12:59:19.357" v="183" actId="21"/>
          <ac:spMkLst>
            <pc:docMk/>
            <pc:sldMk cId="2881295049" sldId="2147482048"/>
            <ac:spMk id="4" creationId="{808CEE2B-C231-9790-4EF6-C2DA778A7E10}"/>
          </ac:spMkLst>
        </pc:spChg>
        <pc:spChg chg="mod">
          <ac:chgData name="Kevin DUDDY" userId="9a0f5a45-083f-4ac9-8cbf-65f891190f65" providerId="ADAL" clId="{12A70689-6CF3-49DB-8329-D6C9EEACB829}" dt="2026-06-04T13:15:47.177" v="230" actId="27636"/>
          <ac:spMkLst>
            <pc:docMk/>
            <pc:sldMk cId="2881295049" sldId="2147482048"/>
            <ac:spMk id="5" creationId="{48F3C206-29DA-6FF2-856F-D8B629247CA9}"/>
          </ac:spMkLst>
        </pc:spChg>
        <pc:graphicFrameChg chg="del">
          <ac:chgData name="Kevin DUDDY" userId="9a0f5a45-083f-4ac9-8cbf-65f891190f65" providerId="ADAL" clId="{12A70689-6CF3-49DB-8329-D6C9EEACB829}" dt="2026-06-04T12:59:19.357" v="183" actId="21"/>
          <ac:graphicFrameMkLst>
            <pc:docMk/>
            <pc:sldMk cId="2881295049" sldId="2147482048"/>
            <ac:graphicFrameMk id="2" creationId="{B2B86471-950F-6C53-70B3-EB205BBC5DA5}"/>
          </ac:graphicFrameMkLst>
        </pc:graphicFrameChg>
      </pc:sldChg>
      <pc:sldChg chg="delSp modSp add mod">
        <pc:chgData name="Kevin DUDDY" userId="9a0f5a45-083f-4ac9-8cbf-65f891190f65" providerId="ADAL" clId="{12A70689-6CF3-49DB-8329-D6C9EEACB829}" dt="2026-06-05T14:58:26.592" v="642" actId="20577"/>
        <pc:sldMkLst>
          <pc:docMk/>
          <pc:sldMk cId="483061615" sldId="2147482057"/>
        </pc:sldMkLst>
        <pc:spChg chg="mod">
          <ac:chgData name="Kevin DUDDY" userId="9a0f5a45-083f-4ac9-8cbf-65f891190f65" providerId="ADAL" clId="{12A70689-6CF3-49DB-8329-D6C9EEACB829}" dt="2026-06-04T15:55:55.850" v="367" actId="122"/>
          <ac:spMkLst>
            <pc:docMk/>
            <pc:sldMk cId="483061615" sldId="2147482057"/>
            <ac:spMk id="3" creationId="{ADD227D7-4DCC-1B05-E2F4-2984469B8B7F}"/>
          </ac:spMkLst>
        </pc:spChg>
        <pc:spChg chg="del">
          <ac:chgData name="Kevin DUDDY" userId="9a0f5a45-083f-4ac9-8cbf-65f891190f65" providerId="ADAL" clId="{12A70689-6CF3-49DB-8329-D6C9EEACB829}" dt="2026-06-04T15:55:35.202" v="355" actId="478"/>
          <ac:spMkLst>
            <pc:docMk/>
            <pc:sldMk cId="483061615" sldId="2147482057"/>
            <ac:spMk id="4" creationId="{3C417D1E-16F1-F9BC-8C4A-1C8BF79E1137}"/>
          </ac:spMkLst>
        </pc:spChg>
        <pc:spChg chg="mod">
          <ac:chgData name="Kevin DUDDY" userId="9a0f5a45-083f-4ac9-8cbf-65f891190f65" providerId="ADAL" clId="{12A70689-6CF3-49DB-8329-D6C9EEACB829}" dt="2026-06-05T14:58:26.592" v="642" actId="20577"/>
          <ac:spMkLst>
            <pc:docMk/>
            <pc:sldMk cId="483061615" sldId="2147482057"/>
            <ac:spMk id="5" creationId="{EA0F8E67-083F-0B58-4992-71FEEE9F2E03}"/>
          </ac:spMkLst>
        </pc:spChg>
        <pc:spChg chg="mod">
          <ac:chgData name="Kevin DUDDY" userId="9a0f5a45-083f-4ac9-8cbf-65f891190f65" providerId="ADAL" clId="{12A70689-6CF3-49DB-8329-D6C9EEACB829}" dt="2026-06-04T15:55:42.183" v="356" actId="2711"/>
          <ac:spMkLst>
            <pc:docMk/>
            <pc:sldMk cId="483061615" sldId="2147482057"/>
            <ac:spMk id="7" creationId="{DD37D9AC-399B-C349-514E-2A44E2A6033A}"/>
          </ac:spMkLst>
        </pc:spChg>
      </pc:sldChg>
      <pc:sldChg chg="addSp delSp modSp add del mod">
        <pc:chgData name="Kevin DUDDY" userId="9a0f5a45-083f-4ac9-8cbf-65f891190f65" providerId="ADAL" clId="{12A70689-6CF3-49DB-8329-D6C9EEACB829}" dt="2026-06-05T14:59:07.542" v="643" actId="47"/>
        <pc:sldMkLst>
          <pc:docMk/>
          <pc:sldMk cId="3734682039" sldId="2147482058"/>
        </pc:sldMkLst>
        <pc:spChg chg="add mod">
          <ac:chgData name="Kevin DUDDY" userId="9a0f5a45-083f-4ac9-8cbf-65f891190f65" providerId="ADAL" clId="{12A70689-6CF3-49DB-8329-D6C9EEACB829}" dt="2026-06-04T16:19:20.244" v="466" actId="1076"/>
          <ac:spMkLst>
            <pc:docMk/>
            <pc:sldMk cId="3734682039" sldId="2147482058"/>
            <ac:spMk id="2" creationId="{61F61F63-07F6-4BED-58D6-9DC066A2D112}"/>
          </ac:spMkLst>
        </pc:spChg>
        <pc:spChg chg="del">
          <ac:chgData name="Kevin DUDDY" userId="9a0f5a45-083f-4ac9-8cbf-65f891190f65" providerId="ADAL" clId="{12A70689-6CF3-49DB-8329-D6C9EEACB829}" dt="2026-06-04T16:01:19.128" v="372" actId="478"/>
          <ac:spMkLst>
            <pc:docMk/>
            <pc:sldMk cId="3734682039" sldId="2147482058"/>
            <ac:spMk id="3" creationId="{30B1EC0B-E6FD-BA7D-69D1-C8E192B366B4}"/>
          </ac:spMkLst>
        </pc:spChg>
        <pc:spChg chg="mod">
          <ac:chgData name="Kevin DUDDY" userId="9a0f5a45-083f-4ac9-8cbf-65f891190f65" providerId="ADAL" clId="{12A70689-6CF3-49DB-8329-D6C9EEACB829}" dt="2026-06-04T16:19:22.274" v="467" actId="1076"/>
          <ac:spMkLst>
            <pc:docMk/>
            <pc:sldMk cId="3734682039" sldId="2147482058"/>
            <ac:spMk id="5" creationId="{3CC5417F-B06E-77A0-EF45-49742CF8F8FA}"/>
          </ac:spMkLst>
        </pc:spChg>
      </pc:sldChg>
      <pc:sldChg chg="addSp delSp modSp mod modClrScheme chgLayout">
        <pc:chgData name="Kevin DUDDY" userId="9a0f5a45-083f-4ac9-8cbf-65f891190f65" providerId="ADAL" clId="{12A70689-6CF3-49DB-8329-D6C9EEACB829}" dt="2026-06-05T13:02:19.795" v="523" actId="1076"/>
        <pc:sldMkLst>
          <pc:docMk/>
          <pc:sldMk cId="1936804391" sldId="2147482060"/>
        </pc:sldMkLst>
        <pc:spChg chg="mod ord">
          <ac:chgData name="Kevin DUDDY" userId="9a0f5a45-083f-4ac9-8cbf-65f891190f65" providerId="ADAL" clId="{12A70689-6CF3-49DB-8329-D6C9EEACB829}" dt="2026-06-05T13:01:01.797" v="514" actId="403"/>
          <ac:spMkLst>
            <pc:docMk/>
            <pc:sldMk cId="1936804391" sldId="2147482060"/>
            <ac:spMk id="2" creationId="{F2AF6056-2E37-1CA4-6BBA-CBF1EDBC2C62}"/>
          </ac:spMkLst>
        </pc:spChg>
        <pc:spChg chg="add del mod ord">
          <ac:chgData name="Kevin DUDDY" userId="9a0f5a45-083f-4ac9-8cbf-65f891190f65" providerId="ADAL" clId="{12A70689-6CF3-49DB-8329-D6C9EEACB829}" dt="2026-06-05T13:00:56.768" v="512" actId="478"/>
          <ac:spMkLst>
            <pc:docMk/>
            <pc:sldMk cId="1936804391" sldId="2147482060"/>
            <ac:spMk id="6" creationId="{23E6214A-77D8-0E10-C32A-DFA2ED869CF6}"/>
          </ac:spMkLst>
        </pc:spChg>
        <pc:picChg chg="mod">
          <ac:chgData name="Kevin DUDDY" userId="9a0f5a45-083f-4ac9-8cbf-65f891190f65" providerId="ADAL" clId="{12A70689-6CF3-49DB-8329-D6C9EEACB829}" dt="2026-06-05T13:02:19.795" v="523" actId="1076"/>
          <ac:picMkLst>
            <pc:docMk/>
            <pc:sldMk cId="1936804391" sldId="2147482060"/>
            <ac:picMk id="3" creationId="{F2F077C3-68FD-181E-6A2A-C3539AB98934}"/>
          </ac:picMkLst>
        </pc:picChg>
        <pc:picChg chg="mod">
          <ac:chgData name="Kevin DUDDY" userId="9a0f5a45-083f-4ac9-8cbf-65f891190f65" providerId="ADAL" clId="{12A70689-6CF3-49DB-8329-D6C9EEACB829}" dt="2026-06-05T13:02:09.046" v="522" actId="1076"/>
          <ac:picMkLst>
            <pc:docMk/>
            <pc:sldMk cId="1936804391" sldId="2147482060"/>
            <ac:picMk id="4" creationId="{EBA8C67E-0554-2E7C-23AE-03B4C33AA209}"/>
          </ac:picMkLst>
        </pc:picChg>
        <pc:picChg chg="mod">
          <ac:chgData name="Kevin DUDDY" userId="9a0f5a45-083f-4ac9-8cbf-65f891190f65" providerId="ADAL" clId="{12A70689-6CF3-49DB-8329-D6C9EEACB829}" dt="2026-06-05T13:02:05.913" v="521" actId="1076"/>
          <ac:picMkLst>
            <pc:docMk/>
            <pc:sldMk cId="1936804391" sldId="2147482060"/>
            <ac:picMk id="5" creationId="{8496D592-EB4A-F957-8E6E-BE46F8634CA1}"/>
          </ac:picMkLst>
        </pc:picChg>
      </pc:sldChg>
      <pc:sldMasterChg chg="del delSldLayout">
        <pc:chgData name="Kevin DUDDY" userId="9a0f5a45-083f-4ac9-8cbf-65f891190f65" providerId="ADAL" clId="{12A70689-6CF3-49DB-8329-D6C9EEACB829}" dt="2026-06-05T13:01:10.549" v="515" actId="700"/>
        <pc:sldMasterMkLst>
          <pc:docMk/>
          <pc:sldMasterMk cId="4158258803" sldId="2147484212"/>
        </pc:sldMasterMkLst>
        <pc:sldLayoutChg chg="del">
          <pc:chgData name="Kevin DUDDY" userId="9a0f5a45-083f-4ac9-8cbf-65f891190f65" providerId="ADAL" clId="{12A70689-6CF3-49DB-8329-D6C9EEACB829}" dt="2026-06-05T13:01:10.549" v="515" actId="700"/>
          <pc:sldLayoutMkLst>
            <pc:docMk/>
            <pc:sldMasterMk cId="4158258803" sldId="2147484212"/>
            <pc:sldLayoutMk cId="3640229010" sldId="2147484213"/>
          </pc:sldLayoutMkLst>
        </pc:sldLayoutChg>
        <pc:sldLayoutChg chg="del">
          <pc:chgData name="Kevin DUDDY" userId="9a0f5a45-083f-4ac9-8cbf-65f891190f65" providerId="ADAL" clId="{12A70689-6CF3-49DB-8329-D6C9EEACB829}" dt="2026-06-05T13:01:10.549" v="515" actId="700"/>
          <pc:sldLayoutMkLst>
            <pc:docMk/>
            <pc:sldMasterMk cId="4158258803" sldId="2147484212"/>
            <pc:sldLayoutMk cId="2719109619" sldId="2147484214"/>
          </pc:sldLayoutMkLst>
        </pc:sldLayoutChg>
        <pc:sldLayoutChg chg="del">
          <pc:chgData name="Kevin DUDDY" userId="9a0f5a45-083f-4ac9-8cbf-65f891190f65" providerId="ADAL" clId="{12A70689-6CF3-49DB-8329-D6C9EEACB829}" dt="2026-06-05T13:01:10.549" v="515" actId="700"/>
          <pc:sldLayoutMkLst>
            <pc:docMk/>
            <pc:sldMasterMk cId="4158258803" sldId="2147484212"/>
            <pc:sldLayoutMk cId="2461820678" sldId="2147484215"/>
          </pc:sldLayoutMkLst>
        </pc:sldLayoutChg>
        <pc:sldLayoutChg chg="del">
          <pc:chgData name="Kevin DUDDY" userId="9a0f5a45-083f-4ac9-8cbf-65f891190f65" providerId="ADAL" clId="{12A70689-6CF3-49DB-8329-D6C9EEACB829}" dt="2026-06-05T13:01:10.549" v="515" actId="700"/>
          <pc:sldLayoutMkLst>
            <pc:docMk/>
            <pc:sldMasterMk cId="4158258803" sldId="2147484212"/>
            <pc:sldLayoutMk cId="507927034" sldId="2147484216"/>
          </pc:sldLayoutMkLst>
        </pc:sldLayoutChg>
        <pc:sldLayoutChg chg="del">
          <pc:chgData name="Kevin DUDDY" userId="9a0f5a45-083f-4ac9-8cbf-65f891190f65" providerId="ADAL" clId="{12A70689-6CF3-49DB-8329-D6C9EEACB829}" dt="2026-06-05T13:01:10.549" v="515" actId="700"/>
          <pc:sldLayoutMkLst>
            <pc:docMk/>
            <pc:sldMasterMk cId="4158258803" sldId="2147484212"/>
            <pc:sldLayoutMk cId="1907982667" sldId="2147484217"/>
          </pc:sldLayoutMkLst>
        </pc:sldLayoutChg>
      </pc:sldMasterChg>
    </pc:docChg>
  </pc:docChgLst>
  <pc:docChgLst>
    <pc:chgData name="James REES" userId="ae747685-59f7-4046-8ccf-98b152de0327" providerId="ADAL" clId="{AA69CD2D-9C26-4E2E-9B71-84B07BFFC68B}"/>
    <pc:docChg chg="undo custSel addSld delSld modSld addMainMaster delMainMaster">
      <pc:chgData name="James REES" userId="ae747685-59f7-4046-8ccf-98b152de0327" providerId="ADAL" clId="{AA69CD2D-9C26-4E2E-9B71-84B07BFFC68B}" dt="2026-06-05T19:42:42.069" v="950" actId="2711"/>
      <pc:docMkLst>
        <pc:docMk/>
      </pc:docMkLst>
      <pc:sldChg chg="modSp mod">
        <pc:chgData name="James REES" userId="ae747685-59f7-4046-8ccf-98b152de0327" providerId="ADAL" clId="{AA69CD2D-9C26-4E2E-9B71-84B07BFFC68B}" dt="2026-06-04T15:59:23.281" v="212" actId="20577"/>
        <pc:sldMkLst>
          <pc:docMk/>
          <pc:sldMk cId="1116783212" sldId="263"/>
        </pc:sldMkLst>
        <pc:graphicFrameChg chg="modGraphic">
          <ac:chgData name="James REES" userId="ae747685-59f7-4046-8ccf-98b152de0327" providerId="ADAL" clId="{AA69CD2D-9C26-4E2E-9B71-84B07BFFC68B}" dt="2026-06-04T15:59:23.281" v="212" actId="20577"/>
          <ac:graphicFrameMkLst>
            <pc:docMk/>
            <pc:sldMk cId="1116783212" sldId="263"/>
            <ac:graphicFrameMk id="3" creationId="{ADE9F281-2DB4-898F-0D79-1AE200709F3A}"/>
          </ac:graphicFrameMkLst>
        </pc:graphicFrameChg>
      </pc:sldChg>
      <pc:sldChg chg="add">
        <pc:chgData name="James REES" userId="ae747685-59f7-4046-8ccf-98b152de0327" providerId="ADAL" clId="{AA69CD2D-9C26-4E2E-9B71-84B07BFFC68B}" dt="2026-06-04T16:04:19.390" v="380"/>
        <pc:sldMkLst>
          <pc:docMk/>
          <pc:sldMk cId="3590593119" sldId="290"/>
        </pc:sldMkLst>
      </pc:sldChg>
      <pc:sldChg chg="modSp mod">
        <pc:chgData name="James REES" userId="ae747685-59f7-4046-8ccf-98b152de0327" providerId="ADAL" clId="{AA69CD2D-9C26-4E2E-9B71-84B07BFFC68B}" dt="2026-06-04T16:04:00.776" v="379" actId="20577"/>
        <pc:sldMkLst>
          <pc:docMk/>
          <pc:sldMk cId="504630360" sldId="291"/>
        </pc:sldMkLst>
        <pc:spChg chg="mod">
          <ac:chgData name="James REES" userId="ae747685-59f7-4046-8ccf-98b152de0327" providerId="ADAL" clId="{AA69CD2D-9C26-4E2E-9B71-84B07BFFC68B}" dt="2026-06-04T16:03:56.078" v="368" actId="20577"/>
          <ac:spMkLst>
            <pc:docMk/>
            <pc:sldMk cId="504630360" sldId="291"/>
            <ac:spMk id="2" creationId="{A36F6ADC-A5B4-47C0-A39B-F4DC98FAAA19}"/>
          </ac:spMkLst>
        </pc:spChg>
        <pc:spChg chg="mod">
          <ac:chgData name="James REES" userId="ae747685-59f7-4046-8ccf-98b152de0327" providerId="ADAL" clId="{AA69CD2D-9C26-4E2E-9B71-84B07BFFC68B}" dt="2026-06-04T16:04:00.776" v="379" actId="20577"/>
          <ac:spMkLst>
            <pc:docMk/>
            <pc:sldMk cId="504630360" sldId="291"/>
            <ac:spMk id="5" creationId="{65172FE4-1BC2-E555-1F24-2052F2B47335}"/>
          </ac:spMkLst>
        </pc:spChg>
      </pc:sldChg>
      <pc:sldChg chg="modSp add mod">
        <pc:chgData name="James REES" userId="ae747685-59f7-4046-8ccf-98b152de0327" providerId="ADAL" clId="{AA69CD2D-9C26-4E2E-9B71-84B07BFFC68B}" dt="2026-06-04T16:12:29.882" v="784" actId="14100"/>
        <pc:sldMkLst>
          <pc:docMk/>
          <pc:sldMk cId="2036638833" sldId="292"/>
        </pc:sldMkLst>
        <pc:spChg chg="mod">
          <ac:chgData name="James REES" userId="ae747685-59f7-4046-8ccf-98b152de0327" providerId="ADAL" clId="{AA69CD2D-9C26-4E2E-9B71-84B07BFFC68B}" dt="2026-06-04T16:12:29.882" v="784" actId="14100"/>
          <ac:spMkLst>
            <pc:docMk/>
            <pc:sldMk cId="2036638833" sldId="292"/>
            <ac:spMk id="6" creationId="{DF036549-59D1-4BEE-DC6F-81DE0987A883}"/>
          </ac:spMkLst>
        </pc:spChg>
      </pc:sldChg>
      <pc:sldChg chg="modSp add mod">
        <pc:chgData name="James REES" userId="ae747685-59f7-4046-8ccf-98b152de0327" providerId="ADAL" clId="{AA69CD2D-9C26-4E2E-9B71-84B07BFFC68B}" dt="2026-06-04T16:11:49.485" v="782" actId="14100"/>
        <pc:sldMkLst>
          <pc:docMk/>
          <pc:sldMk cId="1899084097" sldId="293"/>
        </pc:sldMkLst>
        <pc:spChg chg="mod">
          <ac:chgData name="James REES" userId="ae747685-59f7-4046-8ccf-98b152de0327" providerId="ADAL" clId="{AA69CD2D-9C26-4E2E-9B71-84B07BFFC68B}" dt="2026-06-04T16:11:41.624" v="780" actId="14100"/>
          <ac:spMkLst>
            <pc:docMk/>
            <pc:sldMk cId="1899084097" sldId="293"/>
            <ac:spMk id="7" creationId="{0E57D7D2-9444-9A1D-1A6E-334E81CAC97F}"/>
          </ac:spMkLst>
        </pc:spChg>
        <pc:spChg chg="mod">
          <ac:chgData name="James REES" userId="ae747685-59f7-4046-8ccf-98b152de0327" providerId="ADAL" clId="{AA69CD2D-9C26-4E2E-9B71-84B07BFFC68B}" dt="2026-06-04T16:11:46.467" v="781" actId="14100"/>
          <ac:spMkLst>
            <pc:docMk/>
            <pc:sldMk cId="1899084097" sldId="293"/>
            <ac:spMk id="8" creationId="{CBD4ADF2-B112-2C7E-FB57-C66FDE253DDA}"/>
          </ac:spMkLst>
        </pc:spChg>
        <pc:spChg chg="mod">
          <ac:chgData name="James REES" userId="ae747685-59f7-4046-8ccf-98b152de0327" providerId="ADAL" clId="{AA69CD2D-9C26-4E2E-9B71-84B07BFFC68B}" dt="2026-06-04T16:11:49.485" v="782" actId="14100"/>
          <ac:spMkLst>
            <pc:docMk/>
            <pc:sldMk cId="1899084097" sldId="293"/>
            <ac:spMk id="9" creationId="{D34177C1-F124-5380-DCF1-984ED7F9A004}"/>
          </ac:spMkLst>
        </pc:spChg>
      </pc:sldChg>
      <pc:sldChg chg="modSp mod">
        <pc:chgData name="James REES" userId="ae747685-59f7-4046-8ccf-98b152de0327" providerId="ADAL" clId="{AA69CD2D-9C26-4E2E-9B71-84B07BFFC68B}" dt="2026-06-04T16:03:10.987" v="330" actId="20577"/>
        <pc:sldMkLst>
          <pc:docMk/>
          <pc:sldMk cId="316604801" sldId="2147475708"/>
        </pc:sldMkLst>
        <pc:spChg chg="mod">
          <ac:chgData name="James REES" userId="ae747685-59f7-4046-8ccf-98b152de0327" providerId="ADAL" clId="{AA69CD2D-9C26-4E2E-9B71-84B07BFFC68B}" dt="2026-06-04T16:03:10.987" v="330" actId="20577"/>
          <ac:spMkLst>
            <pc:docMk/>
            <pc:sldMk cId="316604801" sldId="2147475708"/>
            <ac:spMk id="5" creationId="{9A4CA232-73BF-8448-1F04-F77A7C47EBAA}"/>
          </ac:spMkLst>
        </pc:spChg>
      </pc:sldChg>
      <pc:sldChg chg="modSp add mod">
        <pc:chgData name="James REES" userId="ae747685-59f7-4046-8ccf-98b152de0327" providerId="ADAL" clId="{AA69CD2D-9C26-4E2E-9B71-84B07BFFC68B}" dt="2026-06-05T19:42:34.731" v="949" actId="2711"/>
        <pc:sldMkLst>
          <pc:docMk/>
          <pc:sldMk cId="1777145315" sldId="2147478922"/>
        </pc:sldMkLst>
        <pc:spChg chg="mod">
          <ac:chgData name="James REES" userId="ae747685-59f7-4046-8ccf-98b152de0327" providerId="ADAL" clId="{AA69CD2D-9C26-4E2E-9B71-84B07BFFC68B}" dt="2026-06-05T19:42:34.731" v="949" actId="2711"/>
          <ac:spMkLst>
            <pc:docMk/>
            <pc:sldMk cId="1777145315" sldId="2147478922"/>
            <ac:spMk id="3" creationId="{D4BE38D4-5AA0-88C8-A08A-7DD25EBA7EA6}"/>
          </ac:spMkLst>
        </pc:spChg>
      </pc:sldChg>
      <pc:sldChg chg="modSp add mod">
        <pc:chgData name="James REES" userId="ae747685-59f7-4046-8ccf-98b152de0327" providerId="ADAL" clId="{AA69CD2D-9C26-4E2E-9B71-84B07BFFC68B}" dt="2026-06-05T19:42:42.069" v="950" actId="2711"/>
        <pc:sldMkLst>
          <pc:docMk/>
          <pc:sldMk cId="2687879716" sldId="2147478924"/>
        </pc:sldMkLst>
        <pc:spChg chg="mod">
          <ac:chgData name="James REES" userId="ae747685-59f7-4046-8ccf-98b152de0327" providerId="ADAL" clId="{AA69CD2D-9C26-4E2E-9B71-84B07BFFC68B}" dt="2026-06-05T19:42:42.069" v="950" actId="2711"/>
          <ac:spMkLst>
            <pc:docMk/>
            <pc:sldMk cId="2687879716" sldId="2147478924"/>
            <ac:spMk id="3" creationId="{8ABA2419-1235-21F1-080F-1114146408DB}"/>
          </ac:spMkLst>
        </pc:spChg>
      </pc:sldChg>
      <pc:sldChg chg="modSp mod">
        <pc:chgData name="James REES" userId="ae747685-59f7-4046-8ccf-98b152de0327" providerId="ADAL" clId="{AA69CD2D-9C26-4E2E-9B71-84B07BFFC68B}" dt="2026-06-05T08:56:32.549" v="786" actId="20577"/>
        <pc:sldMkLst>
          <pc:docMk/>
          <pc:sldMk cId="2067308071" sldId="2147478963"/>
        </pc:sldMkLst>
        <pc:spChg chg="mod">
          <ac:chgData name="James REES" userId="ae747685-59f7-4046-8ccf-98b152de0327" providerId="ADAL" clId="{AA69CD2D-9C26-4E2E-9B71-84B07BFFC68B}" dt="2026-06-05T08:56:32.549" v="786" actId="20577"/>
          <ac:spMkLst>
            <pc:docMk/>
            <pc:sldMk cId="2067308071" sldId="2147478963"/>
            <ac:spMk id="2" creationId="{FA965B57-B82A-E84D-BC22-F2E06D71E84F}"/>
          </ac:spMkLst>
        </pc:spChg>
      </pc:sldChg>
      <pc:sldChg chg="modSp mod modCm">
        <pc:chgData name="James REES" userId="ae747685-59f7-4046-8ccf-98b152de0327" providerId="ADAL" clId="{AA69CD2D-9C26-4E2E-9B71-84B07BFFC68B}" dt="2026-06-05T13:37:37.334" v="947" actId="20577"/>
        <pc:sldMkLst>
          <pc:docMk/>
          <pc:sldMk cId="3036104743" sldId="2147478978"/>
        </pc:sldMkLst>
        <pc:graphicFrameChg chg="modGraphic">
          <ac:chgData name="James REES" userId="ae747685-59f7-4046-8ccf-98b152de0327" providerId="ADAL" clId="{AA69CD2D-9C26-4E2E-9B71-84B07BFFC68B}" dt="2026-06-05T13:37:37.334" v="947" actId="20577"/>
          <ac:graphicFrameMkLst>
            <pc:docMk/>
            <pc:sldMk cId="3036104743" sldId="2147478978"/>
            <ac:graphicFrameMk id="2" creationId="{3FAE91CC-8D88-2A39-D50A-7811BB891431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James REES" userId="ae747685-59f7-4046-8ccf-98b152de0327" providerId="ADAL" clId="{AA69CD2D-9C26-4E2E-9B71-84B07BFFC68B}" dt="2026-06-05T13:32:38.729" v="923" actId="20577"/>
              <pc2:cmMkLst xmlns:pc2="http://schemas.microsoft.com/office/powerpoint/2019/9/main/command">
                <pc:docMk/>
                <pc:sldMk cId="3036104743" sldId="2147478978"/>
                <pc2:cmMk id="{50C4B08D-63C7-4C41-85B4-B65D4F583FEE}"/>
              </pc2:cmMkLst>
            </pc226:cmChg>
          </p:ext>
        </pc:extLst>
      </pc:sldChg>
      <pc:sldChg chg="modSp mod">
        <pc:chgData name="James REES" userId="ae747685-59f7-4046-8ccf-98b152de0327" providerId="ADAL" clId="{AA69CD2D-9C26-4E2E-9B71-84B07BFFC68B}" dt="2026-06-04T16:03:04.755" v="317" actId="20577"/>
        <pc:sldMkLst>
          <pc:docMk/>
          <pc:sldMk cId="261212488" sldId="2147479000"/>
        </pc:sldMkLst>
        <pc:spChg chg="mod">
          <ac:chgData name="James REES" userId="ae747685-59f7-4046-8ccf-98b152de0327" providerId="ADAL" clId="{AA69CD2D-9C26-4E2E-9B71-84B07BFFC68B}" dt="2026-06-04T16:03:04.755" v="317" actId="20577"/>
          <ac:spMkLst>
            <pc:docMk/>
            <pc:sldMk cId="261212488" sldId="2147479000"/>
            <ac:spMk id="4" creationId="{A7D391B3-6A16-5024-E780-90946C58614B}"/>
          </ac:spMkLst>
        </pc:spChg>
      </pc:sldChg>
      <pc:sldChg chg="modSp mod">
        <pc:chgData name="James REES" userId="ae747685-59f7-4046-8ccf-98b152de0327" providerId="ADAL" clId="{AA69CD2D-9C26-4E2E-9B71-84B07BFFC68B}" dt="2026-06-04T16:00:47.403" v="267" actId="2711"/>
        <pc:sldMkLst>
          <pc:docMk/>
          <pc:sldMk cId="3201804997" sldId="2147479013"/>
        </pc:sldMkLst>
        <pc:graphicFrameChg chg="mod modGraphic">
          <ac:chgData name="James REES" userId="ae747685-59f7-4046-8ccf-98b152de0327" providerId="ADAL" clId="{AA69CD2D-9C26-4E2E-9B71-84B07BFFC68B}" dt="2026-06-04T16:00:47.403" v="267" actId="2711"/>
          <ac:graphicFrameMkLst>
            <pc:docMk/>
            <pc:sldMk cId="3201804997" sldId="2147479013"/>
            <ac:graphicFrameMk id="15" creationId="{5E49E5C6-DA12-86BA-A55E-E583424E2F87}"/>
          </ac:graphicFrameMkLst>
        </pc:graphicFrameChg>
      </pc:sldChg>
      <pc:sldChg chg="modSp mod">
        <pc:chgData name="James REES" userId="ae747685-59f7-4046-8ccf-98b152de0327" providerId="ADAL" clId="{AA69CD2D-9C26-4E2E-9B71-84B07BFFC68B}" dt="2026-06-04T16:01:05.349" v="269" actId="2711"/>
        <pc:sldMkLst>
          <pc:docMk/>
          <pc:sldMk cId="919785030" sldId="2147479014"/>
        </pc:sldMkLst>
        <pc:graphicFrameChg chg="modGraphic">
          <ac:chgData name="James REES" userId="ae747685-59f7-4046-8ccf-98b152de0327" providerId="ADAL" clId="{AA69CD2D-9C26-4E2E-9B71-84B07BFFC68B}" dt="2026-06-04T16:01:05.349" v="269" actId="2711"/>
          <ac:graphicFrameMkLst>
            <pc:docMk/>
            <pc:sldMk cId="919785030" sldId="2147479014"/>
            <ac:graphicFrameMk id="4" creationId="{ACD73152-70DC-B4DE-E383-0DC1DC2B791A}"/>
          </ac:graphicFrameMkLst>
        </pc:graphicFrameChg>
      </pc:sldChg>
      <pc:sldChg chg="modSp mod">
        <pc:chgData name="James REES" userId="ae747685-59f7-4046-8ccf-98b152de0327" providerId="ADAL" clId="{AA69CD2D-9C26-4E2E-9B71-84B07BFFC68B}" dt="2026-06-04T16:01:34.739" v="273" actId="2711"/>
        <pc:sldMkLst>
          <pc:docMk/>
          <pc:sldMk cId="1338088376" sldId="2147479015"/>
        </pc:sldMkLst>
        <pc:spChg chg="mod">
          <ac:chgData name="James REES" userId="ae747685-59f7-4046-8ccf-98b152de0327" providerId="ADAL" clId="{AA69CD2D-9C26-4E2E-9B71-84B07BFFC68B}" dt="2026-06-04T16:01:21.580" v="271" actId="2711"/>
          <ac:spMkLst>
            <pc:docMk/>
            <pc:sldMk cId="1338088376" sldId="2147479015"/>
            <ac:spMk id="3" creationId="{CF2F9525-694C-25B7-09B4-0CD415C49FB5}"/>
          </ac:spMkLst>
        </pc:spChg>
        <pc:spChg chg="mod">
          <ac:chgData name="James REES" userId="ae747685-59f7-4046-8ccf-98b152de0327" providerId="ADAL" clId="{AA69CD2D-9C26-4E2E-9B71-84B07BFFC68B}" dt="2026-06-04T16:01:34.739" v="273" actId="2711"/>
          <ac:spMkLst>
            <pc:docMk/>
            <pc:sldMk cId="1338088376" sldId="2147479015"/>
            <ac:spMk id="6" creationId="{0C675553-9B91-C075-C345-95891281D4F4}"/>
          </ac:spMkLst>
        </pc:spChg>
        <pc:graphicFrameChg chg="modGraphic">
          <ac:chgData name="James REES" userId="ae747685-59f7-4046-8ccf-98b152de0327" providerId="ADAL" clId="{AA69CD2D-9C26-4E2E-9B71-84B07BFFC68B}" dt="2026-06-04T16:01:13.894" v="270" actId="2711"/>
          <ac:graphicFrameMkLst>
            <pc:docMk/>
            <pc:sldMk cId="1338088376" sldId="2147479015"/>
            <ac:graphicFrameMk id="4" creationId="{CC0149BF-D14F-B5B9-62F2-F01519A64A50}"/>
          </ac:graphicFrameMkLst>
        </pc:graphicFrameChg>
        <pc:graphicFrameChg chg="modGraphic">
          <ac:chgData name="James REES" userId="ae747685-59f7-4046-8ccf-98b152de0327" providerId="ADAL" clId="{AA69CD2D-9C26-4E2E-9B71-84B07BFFC68B}" dt="2026-06-04T16:01:28.165" v="272" actId="2711"/>
          <ac:graphicFrameMkLst>
            <pc:docMk/>
            <pc:sldMk cId="1338088376" sldId="2147479015"/>
            <ac:graphicFrameMk id="5" creationId="{2B19AF66-4610-1366-D142-7C7DF52A9F21}"/>
          </ac:graphicFrameMkLst>
        </pc:graphicFrameChg>
      </pc:sldChg>
      <pc:sldChg chg="modSp mod">
        <pc:chgData name="James REES" userId="ae747685-59f7-4046-8ccf-98b152de0327" providerId="ADAL" clId="{AA69CD2D-9C26-4E2E-9B71-84B07BFFC68B}" dt="2026-06-04T16:01:42.056" v="274" actId="2711"/>
        <pc:sldMkLst>
          <pc:docMk/>
          <pc:sldMk cId="4014615537" sldId="2147479016"/>
        </pc:sldMkLst>
        <pc:graphicFrameChg chg="modGraphic">
          <ac:chgData name="James REES" userId="ae747685-59f7-4046-8ccf-98b152de0327" providerId="ADAL" clId="{AA69CD2D-9C26-4E2E-9B71-84B07BFFC68B}" dt="2026-06-04T16:01:42.056" v="274" actId="2711"/>
          <ac:graphicFrameMkLst>
            <pc:docMk/>
            <pc:sldMk cId="4014615537" sldId="2147479016"/>
            <ac:graphicFrameMk id="4" creationId="{624A298C-5EF8-1513-BDAA-8926DE531BC3}"/>
          </ac:graphicFrameMkLst>
        </pc:graphicFrameChg>
      </pc:sldChg>
      <pc:sldChg chg="modSp mod">
        <pc:chgData name="James REES" userId="ae747685-59f7-4046-8ccf-98b152de0327" providerId="ADAL" clId="{AA69CD2D-9C26-4E2E-9B71-84B07BFFC68B}" dt="2026-06-04T16:01:53.140" v="275" actId="2711"/>
        <pc:sldMkLst>
          <pc:docMk/>
          <pc:sldMk cId="2594638855" sldId="2147479017"/>
        </pc:sldMkLst>
        <pc:graphicFrameChg chg="modGraphic">
          <ac:chgData name="James REES" userId="ae747685-59f7-4046-8ccf-98b152de0327" providerId="ADAL" clId="{AA69CD2D-9C26-4E2E-9B71-84B07BFFC68B}" dt="2026-06-04T16:01:53.140" v="275" actId="2711"/>
          <ac:graphicFrameMkLst>
            <pc:docMk/>
            <pc:sldMk cId="2594638855" sldId="2147479017"/>
            <ac:graphicFrameMk id="4" creationId="{F5000AE3-4836-0160-2DCD-52E8F634B7D2}"/>
          </ac:graphicFrameMkLst>
        </pc:graphicFrameChg>
      </pc:sldChg>
      <pc:sldChg chg="modSp mod">
        <pc:chgData name="James REES" userId="ae747685-59f7-4046-8ccf-98b152de0327" providerId="ADAL" clId="{AA69CD2D-9C26-4E2E-9B71-84B07BFFC68B}" dt="2026-06-04T16:02:00.647" v="276" actId="2711"/>
        <pc:sldMkLst>
          <pc:docMk/>
          <pc:sldMk cId="2417831943" sldId="2147479018"/>
        </pc:sldMkLst>
        <pc:graphicFrameChg chg="modGraphic">
          <ac:chgData name="James REES" userId="ae747685-59f7-4046-8ccf-98b152de0327" providerId="ADAL" clId="{AA69CD2D-9C26-4E2E-9B71-84B07BFFC68B}" dt="2026-06-04T16:02:00.647" v="276" actId="2711"/>
          <ac:graphicFrameMkLst>
            <pc:docMk/>
            <pc:sldMk cId="2417831943" sldId="2147479018"/>
            <ac:graphicFrameMk id="4" creationId="{7574DBD0-A586-40F1-35BF-469A6922F516}"/>
          </ac:graphicFrameMkLst>
        </pc:graphicFrameChg>
      </pc:sldChg>
      <pc:sldChg chg="modSp mod">
        <pc:chgData name="James REES" userId="ae747685-59f7-4046-8ccf-98b152de0327" providerId="ADAL" clId="{AA69CD2D-9C26-4E2E-9B71-84B07BFFC68B}" dt="2026-06-04T16:02:06.419" v="277" actId="2711"/>
        <pc:sldMkLst>
          <pc:docMk/>
          <pc:sldMk cId="4106065089" sldId="2147479019"/>
        </pc:sldMkLst>
        <pc:graphicFrameChg chg="modGraphic">
          <ac:chgData name="James REES" userId="ae747685-59f7-4046-8ccf-98b152de0327" providerId="ADAL" clId="{AA69CD2D-9C26-4E2E-9B71-84B07BFFC68B}" dt="2026-06-04T16:02:06.419" v="277" actId="2711"/>
          <ac:graphicFrameMkLst>
            <pc:docMk/>
            <pc:sldMk cId="4106065089" sldId="2147479019"/>
            <ac:graphicFrameMk id="4" creationId="{ABAC3B9F-7A3F-6175-608D-883D50FA38F0}"/>
          </ac:graphicFrameMkLst>
        </pc:graphicFrameChg>
      </pc:sldChg>
      <pc:sldChg chg="modSp">
        <pc:chgData name="James REES" userId="ae747685-59f7-4046-8ccf-98b152de0327" providerId="ADAL" clId="{AA69CD2D-9C26-4E2E-9B71-84B07BFFC68B}" dt="2026-06-04T16:00:54.079" v="268" actId="2711"/>
        <pc:sldMkLst>
          <pc:docMk/>
          <pc:sldMk cId="2323000527" sldId="2147479020"/>
        </pc:sldMkLst>
        <pc:graphicFrameChg chg="mod">
          <ac:chgData name="James REES" userId="ae747685-59f7-4046-8ccf-98b152de0327" providerId="ADAL" clId="{AA69CD2D-9C26-4E2E-9B71-84B07BFFC68B}" dt="2026-06-04T16:00:54.079" v="268" actId="2711"/>
          <ac:graphicFrameMkLst>
            <pc:docMk/>
            <pc:sldMk cId="2323000527" sldId="2147479020"/>
            <ac:graphicFrameMk id="15" creationId="{777D166B-8466-DBA1-D744-3123E08517AA}"/>
          </ac:graphicFrameMkLst>
        </pc:graphicFrameChg>
      </pc:sldChg>
      <pc:sldChg chg="modSp mod">
        <pc:chgData name="James REES" userId="ae747685-59f7-4046-8ccf-98b152de0327" providerId="ADAL" clId="{AA69CD2D-9C26-4E2E-9B71-84B07BFFC68B}" dt="2026-06-04T16:00:20.905" v="263" actId="20577"/>
        <pc:sldMkLst>
          <pc:docMk/>
          <pc:sldMk cId="3832898794" sldId="2147482034"/>
        </pc:sldMkLst>
        <pc:graphicFrameChg chg="modGraphic">
          <ac:chgData name="James REES" userId="ae747685-59f7-4046-8ccf-98b152de0327" providerId="ADAL" clId="{AA69CD2D-9C26-4E2E-9B71-84B07BFFC68B}" dt="2026-06-04T16:00:20.905" v="263" actId="20577"/>
          <ac:graphicFrameMkLst>
            <pc:docMk/>
            <pc:sldMk cId="3832898794" sldId="2147482034"/>
            <ac:graphicFrameMk id="2" creationId="{C21E284E-B75B-E1EA-0825-AD9724DBA85D}"/>
          </ac:graphicFrameMkLst>
        </pc:graphicFrameChg>
      </pc:sldChg>
      <pc:sldChg chg="modSp add del mod">
        <pc:chgData name="James REES" userId="ae747685-59f7-4046-8ccf-98b152de0327" providerId="ADAL" clId="{AA69CD2D-9C26-4E2E-9B71-84B07BFFC68B}" dt="2026-06-04T16:09:35.489" v="774" actId="20577"/>
        <pc:sldMkLst>
          <pc:docMk/>
          <pc:sldMk cId="506121762" sldId="2147482046"/>
        </pc:sldMkLst>
        <pc:graphicFrameChg chg="mod modGraphic">
          <ac:chgData name="James REES" userId="ae747685-59f7-4046-8ccf-98b152de0327" providerId="ADAL" clId="{AA69CD2D-9C26-4E2E-9B71-84B07BFFC68B}" dt="2026-06-04T16:09:35.489" v="774" actId="20577"/>
          <ac:graphicFrameMkLst>
            <pc:docMk/>
            <pc:sldMk cId="506121762" sldId="2147482046"/>
            <ac:graphicFrameMk id="2" creationId="{994BCC54-2881-217C-15D3-CB6398B17960}"/>
          </ac:graphicFrameMkLst>
        </pc:graphicFrameChg>
      </pc:sldChg>
      <pc:sldChg chg="modSp mod">
        <pc:chgData name="James REES" userId="ae747685-59f7-4046-8ccf-98b152de0327" providerId="ADAL" clId="{AA69CD2D-9C26-4E2E-9B71-84B07BFFC68B}" dt="2026-06-04T16:02:56.428" v="304" actId="20577"/>
        <pc:sldMkLst>
          <pc:docMk/>
          <pc:sldMk cId="1413003930" sldId="2147482047"/>
        </pc:sldMkLst>
        <pc:spChg chg="mod">
          <ac:chgData name="James REES" userId="ae747685-59f7-4046-8ccf-98b152de0327" providerId="ADAL" clId="{AA69CD2D-9C26-4E2E-9B71-84B07BFFC68B}" dt="2026-06-04T16:02:56.428" v="304" actId="20577"/>
          <ac:spMkLst>
            <pc:docMk/>
            <pc:sldMk cId="1413003930" sldId="2147482047"/>
            <ac:spMk id="2" creationId="{D0A09D47-4333-0CB9-169B-51BE8CF2B0DB}"/>
          </ac:spMkLst>
        </pc:spChg>
      </pc:sldChg>
      <pc:sldChg chg="modSp add del mod">
        <pc:chgData name="James REES" userId="ae747685-59f7-4046-8ccf-98b152de0327" providerId="ADAL" clId="{AA69CD2D-9C26-4E2E-9B71-84B07BFFC68B}" dt="2026-06-04T16:10:06.144" v="776" actId="2711"/>
        <pc:sldMkLst>
          <pc:docMk/>
          <pc:sldMk cId="3649126940" sldId="2147482056"/>
        </pc:sldMkLst>
        <pc:graphicFrameChg chg="modGraphic">
          <ac:chgData name="James REES" userId="ae747685-59f7-4046-8ccf-98b152de0327" providerId="ADAL" clId="{AA69CD2D-9C26-4E2E-9B71-84B07BFFC68B}" dt="2026-06-04T16:10:06.144" v="776" actId="2711"/>
          <ac:graphicFrameMkLst>
            <pc:docMk/>
            <pc:sldMk cId="3649126940" sldId="2147482056"/>
            <ac:graphicFrameMk id="5" creationId="{395A33A7-1C77-9762-BFE0-D9EDE179291C}"/>
          </ac:graphicFrameMkLst>
        </pc:graphicFrameChg>
      </pc:sldChg>
      <pc:sldChg chg="modSp add mod">
        <pc:chgData name="James REES" userId="ae747685-59f7-4046-8ccf-98b152de0327" providerId="ADAL" clId="{AA69CD2D-9C26-4E2E-9B71-84B07BFFC68B}" dt="2026-06-04T16:04:57.064" v="382" actId="20577"/>
        <pc:sldMkLst>
          <pc:docMk/>
          <pc:sldMk cId="1653499845" sldId="2147482059"/>
        </pc:sldMkLst>
        <pc:spChg chg="mod">
          <ac:chgData name="James REES" userId="ae747685-59f7-4046-8ccf-98b152de0327" providerId="ADAL" clId="{AA69CD2D-9C26-4E2E-9B71-84B07BFFC68B}" dt="2026-06-04T16:04:57.064" v="382" actId="20577"/>
          <ac:spMkLst>
            <pc:docMk/>
            <pc:sldMk cId="1653499845" sldId="2147482059"/>
            <ac:spMk id="2" creationId="{D1396A08-31CA-52E1-84F9-69E1F27F6BD4}"/>
          </ac:spMkLst>
        </pc:spChg>
      </pc:sldChg>
      <pc:sldChg chg="add">
        <pc:chgData name="James REES" userId="ae747685-59f7-4046-8ccf-98b152de0327" providerId="ADAL" clId="{AA69CD2D-9C26-4E2E-9B71-84B07BFFC68B}" dt="2026-06-04T16:04:19.390" v="380"/>
        <pc:sldMkLst>
          <pc:docMk/>
          <pc:sldMk cId="1936804391" sldId="2147482060"/>
        </pc:sldMkLst>
      </pc:sldChg>
      <pc:sldChg chg="modSp add del mod">
        <pc:chgData name="James REES" userId="ae747685-59f7-4046-8ccf-98b152de0327" providerId="ADAL" clId="{AA69CD2D-9C26-4E2E-9B71-84B07BFFC68B}" dt="2026-06-05T08:57:00.599" v="788" actId="2711"/>
        <pc:sldMkLst>
          <pc:docMk/>
          <pc:sldMk cId="1486410320" sldId="2147482061"/>
        </pc:sldMkLst>
        <pc:graphicFrameChg chg="modGraphic">
          <ac:chgData name="James REES" userId="ae747685-59f7-4046-8ccf-98b152de0327" providerId="ADAL" clId="{AA69CD2D-9C26-4E2E-9B71-84B07BFFC68B}" dt="2026-06-05T08:57:00.599" v="788" actId="2711"/>
          <ac:graphicFrameMkLst>
            <pc:docMk/>
            <pc:sldMk cId="1486410320" sldId="2147482061"/>
            <ac:graphicFrameMk id="5" creationId="{A25F0FC9-CAF2-D4EE-6475-711E80E4C101}"/>
          </ac:graphicFrameMkLst>
        </pc:graphicFrameChg>
      </pc:sldChg>
      <pc:sldMasterChg chg="add del addSldLayout delSldLayout">
        <pc:chgData name="James REES" userId="ae747685-59f7-4046-8ccf-98b152de0327" providerId="ADAL" clId="{AA69CD2D-9C26-4E2E-9B71-84B07BFFC68B}" dt="2026-06-04T16:06:07.671" v="390" actId="47"/>
        <pc:sldMasterMkLst>
          <pc:docMk/>
          <pc:sldMasterMk cId="2485865268" sldId="2147484167"/>
        </pc:sldMasterMkLst>
        <pc:sldLayoutChg chg="add del">
          <pc:chgData name="James REES" userId="ae747685-59f7-4046-8ccf-98b152de0327" providerId="ADAL" clId="{AA69CD2D-9C26-4E2E-9B71-84B07BFFC68B}" dt="2026-06-04T16:06:07.671" v="390" actId="47"/>
          <pc:sldLayoutMkLst>
            <pc:docMk/>
            <pc:sldMasterMk cId="2485865268" sldId="2147484167"/>
            <pc:sldLayoutMk cId="3463167845" sldId="2147484168"/>
          </pc:sldLayoutMkLst>
        </pc:sldLayoutChg>
        <pc:sldLayoutChg chg="add del">
          <pc:chgData name="James REES" userId="ae747685-59f7-4046-8ccf-98b152de0327" providerId="ADAL" clId="{AA69CD2D-9C26-4E2E-9B71-84B07BFFC68B}" dt="2026-06-04T16:06:07.671" v="390" actId="47"/>
          <pc:sldLayoutMkLst>
            <pc:docMk/>
            <pc:sldMasterMk cId="2485865268" sldId="2147484167"/>
            <pc:sldLayoutMk cId="376332108" sldId="2147484169"/>
          </pc:sldLayoutMkLst>
        </pc:sldLayoutChg>
        <pc:sldLayoutChg chg="add del">
          <pc:chgData name="James REES" userId="ae747685-59f7-4046-8ccf-98b152de0327" providerId="ADAL" clId="{AA69CD2D-9C26-4E2E-9B71-84B07BFFC68B}" dt="2026-06-04T16:06:07.671" v="390" actId="47"/>
          <pc:sldLayoutMkLst>
            <pc:docMk/>
            <pc:sldMasterMk cId="2485865268" sldId="2147484167"/>
            <pc:sldLayoutMk cId="2131468785" sldId="2147484170"/>
          </pc:sldLayoutMkLst>
        </pc:sldLayoutChg>
        <pc:sldLayoutChg chg="add del">
          <pc:chgData name="James REES" userId="ae747685-59f7-4046-8ccf-98b152de0327" providerId="ADAL" clId="{AA69CD2D-9C26-4E2E-9B71-84B07BFFC68B}" dt="2026-06-04T16:06:07.671" v="390" actId="47"/>
          <pc:sldLayoutMkLst>
            <pc:docMk/>
            <pc:sldMasterMk cId="2485865268" sldId="2147484167"/>
            <pc:sldLayoutMk cId="2009026403" sldId="2147484171"/>
          </pc:sldLayoutMkLst>
        </pc:sldLayoutChg>
        <pc:sldLayoutChg chg="add del">
          <pc:chgData name="James REES" userId="ae747685-59f7-4046-8ccf-98b152de0327" providerId="ADAL" clId="{AA69CD2D-9C26-4E2E-9B71-84B07BFFC68B}" dt="2026-06-04T16:06:07.671" v="390" actId="47"/>
          <pc:sldLayoutMkLst>
            <pc:docMk/>
            <pc:sldMasterMk cId="2485865268" sldId="2147484167"/>
            <pc:sldLayoutMk cId="2689949750" sldId="2147484172"/>
          </pc:sldLayoutMkLst>
        </pc:sldLayoutChg>
        <pc:sldLayoutChg chg="add del">
          <pc:chgData name="James REES" userId="ae747685-59f7-4046-8ccf-98b152de0327" providerId="ADAL" clId="{AA69CD2D-9C26-4E2E-9B71-84B07BFFC68B}" dt="2026-06-04T16:06:07.671" v="390" actId="47"/>
          <pc:sldLayoutMkLst>
            <pc:docMk/>
            <pc:sldMasterMk cId="2485865268" sldId="2147484167"/>
            <pc:sldLayoutMk cId="1204350709" sldId="2147484173"/>
          </pc:sldLayoutMkLst>
        </pc:sldLayoutChg>
        <pc:sldLayoutChg chg="add del">
          <pc:chgData name="James REES" userId="ae747685-59f7-4046-8ccf-98b152de0327" providerId="ADAL" clId="{AA69CD2D-9C26-4E2E-9B71-84B07BFFC68B}" dt="2026-06-04T16:06:07.671" v="390" actId="47"/>
          <pc:sldLayoutMkLst>
            <pc:docMk/>
            <pc:sldMasterMk cId="2485865268" sldId="2147484167"/>
            <pc:sldLayoutMk cId="2807508859" sldId="2147484174"/>
          </pc:sldLayoutMkLst>
        </pc:sldLayoutChg>
        <pc:sldLayoutChg chg="add del">
          <pc:chgData name="James REES" userId="ae747685-59f7-4046-8ccf-98b152de0327" providerId="ADAL" clId="{AA69CD2D-9C26-4E2E-9B71-84B07BFFC68B}" dt="2026-06-04T16:06:07.671" v="390" actId="47"/>
          <pc:sldLayoutMkLst>
            <pc:docMk/>
            <pc:sldMasterMk cId="2485865268" sldId="2147484167"/>
            <pc:sldLayoutMk cId="4140688518" sldId="2147484175"/>
          </pc:sldLayoutMkLst>
        </pc:sldLayoutChg>
        <pc:sldLayoutChg chg="add del">
          <pc:chgData name="James REES" userId="ae747685-59f7-4046-8ccf-98b152de0327" providerId="ADAL" clId="{AA69CD2D-9C26-4E2E-9B71-84B07BFFC68B}" dt="2026-06-04T16:06:07.671" v="390" actId="47"/>
          <pc:sldLayoutMkLst>
            <pc:docMk/>
            <pc:sldMasterMk cId="2485865268" sldId="2147484167"/>
            <pc:sldLayoutMk cId="2974910138" sldId="2147484176"/>
          </pc:sldLayoutMkLst>
        </pc:sldLayoutChg>
        <pc:sldLayoutChg chg="add del">
          <pc:chgData name="James REES" userId="ae747685-59f7-4046-8ccf-98b152de0327" providerId="ADAL" clId="{AA69CD2D-9C26-4E2E-9B71-84B07BFFC68B}" dt="2026-06-04T16:06:07.671" v="390" actId="47"/>
          <pc:sldLayoutMkLst>
            <pc:docMk/>
            <pc:sldMasterMk cId="2485865268" sldId="2147484167"/>
            <pc:sldLayoutMk cId="2892622290" sldId="2147484177"/>
          </pc:sldLayoutMkLst>
        </pc:sldLayoutChg>
        <pc:sldLayoutChg chg="add del">
          <pc:chgData name="James REES" userId="ae747685-59f7-4046-8ccf-98b152de0327" providerId="ADAL" clId="{AA69CD2D-9C26-4E2E-9B71-84B07BFFC68B}" dt="2026-06-04T16:06:07.671" v="390" actId="47"/>
          <pc:sldLayoutMkLst>
            <pc:docMk/>
            <pc:sldMasterMk cId="2485865268" sldId="2147484167"/>
            <pc:sldLayoutMk cId="1939410497" sldId="2147484178"/>
          </pc:sldLayoutMkLst>
        </pc:sldLayoutChg>
        <pc:sldLayoutChg chg="add del">
          <pc:chgData name="James REES" userId="ae747685-59f7-4046-8ccf-98b152de0327" providerId="ADAL" clId="{AA69CD2D-9C26-4E2E-9B71-84B07BFFC68B}" dt="2026-06-04T16:06:07.671" v="390" actId="47"/>
          <pc:sldLayoutMkLst>
            <pc:docMk/>
            <pc:sldMasterMk cId="2485865268" sldId="2147484167"/>
            <pc:sldLayoutMk cId="499885654" sldId="2147484179"/>
          </pc:sldLayoutMkLst>
        </pc:sldLayoutChg>
        <pc:sldLayoutChg chg="add del">
          <pc:chgData name="James REES" userId="ae747685-59f7-4046-8ccf-98b152de0327" providerId="ADAL" clId="{AA69CD2D-9C26-4E2E-9B71-84B07BFFC68B}" dt="2026-06-04T16:06:07.671" v="390" actId="47"/>
          <pc:sldLayoutMkLst>
            <pc:docMk/>
            <pc:sldMasterMk cId="2485865268" sldId="2147484167"/>
            <pc:sldLayoutMk cId="1165141702" sldId="2147484180"/>
          </pc:sldLayoutMkLst>
        </pc:sldLayoutChg>
        <pc:sldLayoutChg chg="add del">
          <pc:chgData name="James REES" userId="ae747685-59f7-4046-8ccf-98b152de0327" providerId="ADAL" clId="{AA69CD2D-9C26-4E2E-9B71-84B07BFFC68B}" dt="2026-06-04T16:06:07.671" v="390" actId="47"/>
          <pc:sldLayoutMkLst>
            <pc:docMk/>
            <pc:sldMasterMk cId="2485865268" sldId="2147484167"/>
            <pc:sldLayoutMk cId="2064611357" sldId="2147484181"/>
          </pc:sldLayoutMkLst>
        </pc:sldLayoutChg>
        <pc:sldLayoutChg chg="add del">
          <pc:chgData name="James REES" userId="ae747685-59f7-4046-8ccf-98b152de0327" providerId="ADAL" clId="{AA69CD2D-9C26-4E2E-9B71-84B07BFFC68B}" dt="2026-06-04T16:06:07.671" v="390" actId="47"/>
          <pc:sldLayoutMkLst>
            <pc:docMk/>
            <pc:sldMasterMk cId="2485865268" sldId="2147484167"/>
            <pc:sldLayoutMk cId="203540789" sldId="2147484182"/>
          </pc:sldLayoutMkLst>
        </pc:sldLayoutChg>
        <pc:sldLayoutChg chg="add del">
          <pc:chgData name="James REES" userId="ae747685-59f7-4046-8ccf-98b152de0327" providerId="ADAL" clId="{AA69CD2D-9C26-4E2E-9B71-84B07BFFC68B}" dt="2026-06-04T16:06:07.671" v="390" actId="47"/>
          <pc:sldLayoutMkLst>
            <pc:docMk/>
            <pc:sldMasterMk cId="2485865268" sldId="2147484167"/>
            <pc:sldLayoutMk cId="3467627346" sldId="2147484183"/>
          </pc:sldLayoutMkLst>
        </pc:sldLayoutChg>
        <pc:sldLayoutChg chg="add del">
          <pc:chgData name="James REES" userId="ae747685-59f7-4046-8ccf-98b152de0327" providerId="ADAL" clId="{AA69CD2D-9C26-4E2E-9B71-84B07BFFC68B}" dt="2026-06-04T16:06:07.671" v="390" actId="47"/>
          <pc:sldLayoutMkLst>
            <pc:docMk/>
            <pc:sldMasterMk cId="2485865268" sldId="2147484167"/>
            <pc:sldLayoutMk cId="1095379868" sldId="2147484184"/>
          </pc:sldLayoutMkLst>
        </pc:sldLayoutChg>
        <pc:sldLayoutChg chg="add del">
          <pc:chgData name="James REES" userId="ae747685-59f7-4046-8ccf-98b152de0327" providerId="ADAL" clId="{AA69CD2D-9C26-4E2E-9B71-84B07BFFC68B}" dt="2026-06-04T16:06:07.671" v="390" actId="47"/>
          <pc:sldLayoutMkLst>
            <pc:docMk/>
            <pc:sldMasterMk cId="2485865268" sldId="2147484167"/>
            <pc:sldLayoutMk cId="3064827655" sldId="2147484185"/>
          </pc:sldLayoutMkLst>
        </pc:sldLayoutChg>
        <pc:sldLayoutChg chg="add del">
          <pc:chgData name="James REES" userId="ae747685-59f7-4046-8ccf-98b152de0327" providerId="ADAL" clId="{AA69CD2D-9C26-4E2E-9B71-84B07BFFC68B}" dt="2026-06-04T16:06:07.671" v="390" actId="47"/>
          <pc:sldLayoutMkLst>
            <pc:docMk/>
            <pc:sldMasterMk cId="2485865268" sldId="2147484167"/>
            <pc:sldLayoutMk cId="2710763481" sldId="2147484186"/>
          </pc:sldLayoutMkLst>
        </pc:sldLayoutChg>
        <pc:sldLayoutChg chg="add del">
          <pc:chgData name="James REES" userId="ae747685-59f7-4046-8ccf-98b152de0327" providerId="ADAL" clId="{AA69CD2D-9C26-4E2E-9B71-84B07BFFC68B}" dt="2026-06-04T16:06:07.671" v="390" actId="47"/>
          <pc:sldLayoutMkLst>
            <pc:docMk/>
            <pc:sldMasterMk cId="2485865268" sldId="2147484167"/>
            <pc:sldLayoutMk cId="4073547301" sldId="2147484187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4" Type="http://schemas.openxmlformats.org/officeDocument/2006/relationships/image" Target="../media/image11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hyperlink" Target="https://recportal.co.uk/group/guest/-/annual-address-management-plan-updates" TargetMode="External"/><Relationship Id="rId4" Type="http://schemas.openxmlformats.org/officeDocument/2006/relationships/image" Target="../media/image14.sv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hyperlink" Target="https://recportal.co.uk/rec-wiki-rec-events/-/knowledge_base/2026-06-june-/june-2026-rec-release-webinar-03-june-2026-" TargetMode="External"/><Relationship Id="rId7" Type="http://schemas.openxmlformats.org/officeDocument/2006/relationships/image" Target="../media/image26.png"/><Relationship Id="rId2" Type="http://schemas.openxmlformats.org/officeDocument/2006/relationships/hyperlink" Target="https://gbr01.safelinks.protection.outlook.com/?url=https%3A%2F%2Feot.recmanager.co.uk%2Ff%2Fa%2FyB2Cje2_SQaIIrNYFtNBfA~~%2FAAAHURA~%2FUQDi2cKcZcVimSLVXGUP7Mtv6Ymfg_4ZNcCuMie7g9op3n2vnbe8JDKsospTuIJoIWRZsIj1NQIPv3GZv4L9r2_EC9dAXQcBrhz7KtdrEJ-KzpIudcr3bRTr9StxCgyz1ts_z3xNAL50wT0QFMgjpOVFnXoigYS0ZIgyB6T6T5Wj2KCCovsu3W_cgknlUkTITrZNj0ozG6eXVTlHwxHMFDoI9lKpnVLoZXAhW9bqxEoE5dWoNlckGMK7LrBA9IIJYYsqBrvtXH1cHMXtKAoxSQym2slUa96cm6l-9RBnbThCn0CAjDA39WQRwniPNknbDoIvsRrv7-xHyJ2HxXOniAaJCIAe8LGdh_XJhy3T9sgkb7uNCyRqpucPy43FBhcaIZO9lecEAmQMRo5kIY-BJpIma_OnKxqdi5TRJOh7jY5ZSKtsytEuriZhge4FjRZjpK6bYUIWIpnu27Hugwmthg~~&amp;data=05%7C02%7CKev.Duddy%40recmanager.co.uk%7C7629cecebd454887dc0f08dec2e0fc31%7C2c38dc643bd947f79d66168a7f64e0aa%7C0%7C0%7C639162468754544011%7CUnknown%7CTWFpbGZsb3d8eyJFbXB0eU1hcGkiOnRydWUsIlYiOiIwLjAuMDAwMCIsIlAiOiJXaW4zMiIsIkFOIjoiTWFpbCIsIldUIjoyfQ%3D%3D%7C0%7C%7C%7C&amp;sdata=bcT79JjTuyBYLtLNb%2BbTuNn%2F4AKX0AzFZJUIIop%2Fot4%3D&amp;reserved=0" TargetMode="External"/><Relationship Id="rId1" Type="http://schemas.openxmlformats.org/officeDocument/2006/relationships/hyperlink" Target="https://recportal.co.uk/rec-releases" TargetMode="External"/><Relationship Id="rId6" Type="http://schemas.openxmlformats.org/officeDocument/2006/relationships/image" Target="../media/image25.png"/><Relationship Id="rId5" Type="http://schemas.openxmlformats.org/officeDocument/2006/relationships/hyperlink" Target="https://gbr01.safelinks.protection.outlook.com/?url=https%3A%2F%2Feot.recmanager.co.uk%2Ff%2Fa%2FkqtxWByALJpuuyq2qYdAHg~~%2FAAAHURA~%2Fh8sAf0EWhfrsntTEmzCDAxJ6AfJMOwUq8xEjUlG6o1jgxA6FkudXTcfZG6sv9LkrvXxGHSrm6GNzreY6NpW6v2ivxVVdiV0NJ0mtruS6Bp8b4xRdL6GJo58LKXIhcGwflwD1Inhv3Yfqb0-YlonFz2YtaC6W4Qanq6QUNwQNvm8yjk4DQYyKrqH4qn2EXnnYsBehfSMu3RWQlCOsTNjz3HNIAXTWi0K93wR_dd0UWrvLRwU5M0ns1UnKQWgFXDvuGNBO1LjUk93keWcUPik6IC_FToGGZbIsQSESBinMWuLg_sia7XgUk9R7xc1VXUIXg_sUlJr2FX2UTSgt8t3lKKdiJTK9fBqxsY35f5I5EV44ftinT377r36usAhalM0e3f5zd7Hv1sN1_kccm_Ji-2hLjopFP8_eDUODvGDPzHjPOx2k1PoqUczVEDYo8PXE4cnwqpXhZgsACw8WYrPPHQ~~&amp;data=05%7C02%7CKev.Duddy%40recmanager.co.uk%7C7629cecebd454887dc0f08dec2e0fc31%7C2c38dc643bd947f79d66168a7f64e0aa%7C0%7C0%7C639162468754582214%7CUnknown%7CTWFpbGZsb3d8eyJFbXB0eU1hcGkiOnRydWUsIlYiOiIwLjAuMDAwMCIsIlAiOiJXaW4zMiIsIkFOIjoiTWFpbCIsIldUIjoyfQ%3D%3D%7C0%7C%7C%7C&amp;sdata=thxjnXsYzEatAV%2Fj0zx9S6j5T3hhakbpHWSjsZuCGGc%3D&amp;reserved=0" TargetMode="External"/><Relationship Id="rId4" Type="http://schemas.openxmlformats.org/officeDocument/2006/relationships/hyperlink" Target="https://gbr01.safelinks.protection.outlook.com/?url=https%3A%2F%2Feot.recmanager.co.uk%2Ff%2Fa%2FqLakEquFkWsCgRwOlGDEAA~~%2FAAAHURA~%2Fu5BQYMBWjHb1NaruM5HNEdhBqndnr24ipAfwnsnHCkMdz0H580wbVGA2-h0Uxwr_DQjZzujghyzSFOmV5BTc44SYP7xoyBF37XyydJPqERKH_QLIXu3dubaWDuq-dINLsVXQNi44kfs_2Yslx0nPRhxhuvQaED4d3ihzUeLi3wq-RHROp91US8VSR4BMF3HaDImptJmdrS1GP17J-UgZAHoUcSAHgdjk_2QWEBkFmWmkNz9Oc1XHGUls0Qqh3NrBXJENLd_IUPPzLEStt1m6sWjpCoVLewghRqnyq55i2EnfSDxB7B-ypSnnw0f3nMlFihNBS2qH3fY_EEevoLlwOP9nd6PSYHbE0JaiUjR0UVpXbeejIrcluTBl7o0eIVIM6IgNKGWhtYRfYxmCp3isywDvbqqneExjudGuo_6Sh78~&amp;data=05%7C02%7CKev.Duddy%40recmanager.co.uk%7C7629cecebd454887dc0f08dec2e0fc31%7C2c38dc643bd947f79d66168a7f64e0aa%7C0%7C0%7C639162468754563255%7CUnknown%7CTWFpbGZsb3d8eyJFbXB0eU1hcGkiOnRydWUsIlYiOiIwLjAuMDAwMCIsIlAiOiJXaW4zMiIsIkFOIjoiTWFpbCIsIldUIjoyfQ%3D%3D%7C0%7C%7C%7C&amp;sdata=Mj1BmfdaF0MU2SCY738vItEs78GIy5cyQjT7tgUrXGE%3D&amp;reserved=0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4" Type="http://schemas.openxmlformats.org/officeDocument/2006/relationships/image" Target="../media/image11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hyperlink" Target="https://recportal.co.uk/group/guest/-/annual-address-management-plan-updates" TargetMode="External"/><Relationship Id="rId1" Type="http://schemas.openxmlformats.org/officeDocument/2006/relationships/image" Target="../media/image12.svg"/><Relationship Id="rId4" Type="http://schemas.openxmlformats.org/officeDocument/2006/relationships/image" Target="../media/image14.sv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5.png"/><Relationship Id="rId7" Type="http://schemas.openxmlformats.org/officeDocument/2006/relationships/hyperlink" Target="https://gbr01.safelinks.protection.outlook.com/?url=https%3A%2F%2Feot.recmanager.co.uk%2Ff%2Fa%2FkqtxWByALJpuuyq2qYdAHg~~%2FAAAHURA~%2Fh8sAf0EWhfrsntTEmzCDAxJ6AfJMOwUq8xEjUlG6o1jgxA6FkudXTcfZG6sv9LkrvXxGHSrm6GNzreY6NpW6v2ivxVVdiV0NJ0mtruS6Bp8b4xRdL6GJo58LKXIhcGwflwD1Inhv3Yfqb0-YlonFz2YtaC6W4Qanq6QUNwQNvm8yjk4DQYyKrqH4qn2EXnnYsBehfSMu3RWQlCOsTNjz3HNIAXTWi0K93wR_dd0UWrvLRwU5M0ns1UnKQWgFXDvuGNBO1LjUk93keWcUPik6IC_FToGGZbIsQSESBinMWuLg_sia7XgUk9R7xc1VXUIXg_sUlJr2FX2UTSgt8t3lKKdiJTK9fBqxsY35f5I5EV44ftinT377r36usAhalM0e3f5zd7Hv1sN1_kccm_Ji-2hLjopFP8_eDUODvGDPzHjPOx2k1PoqUczVEDYo8PXE4cnwqpXhZgsACw8WYrPPHQ~~&amp;data=05%7C02%7CKev.Duddy%40recmanager.co.uk%7C7629cecebd454887dc0f08dec2e0fc31%7C2c38dc643bd947f79d66168a7f64e0aa%7C0%7C0%7C639162468754582214%7CUnknown%7CTWFpbGZsb3d8eyJFbXB0eU1hcGkiOnRydWUsIlYiOiIwLjAuMDAwMCIsIlAiOiJXaW4zMiIsIkFOIjoiTWFpbCIsIldUIjoyfQ%3D%3D%7C0%7C%7C%7C&amp;sdata=thxjnXsYzEatAV%2Fj0zx9S6j5T3hhakbpHWSjsZuCGGc%3D&amp;reserved=0" TargetMode="External"/><Relationship Id="rId2" Type="http://schemas.openxmlformats.org/officeDocument/2006/relationships/hyperlink" Target="https://recportal.co.uk/rec-wiki-rec-events/-/knowledge_base/2026-06-june-/june-2026-rec-release-webinar-03-june-2026-" TargetMode="External"/><Relationship Id="rId1" Type="http://schemas.openxmlformats.org/officeDocument/2006/relationships/hyperlink" Target="https://recportal.co.uk/rec-releases" TargetMode="External"/><Relationship Id="rId6" Type="http://schemas.openxmlformats.org/officeDocument/2006/relationships/hyperlink" Target="https://gbr01.safelinks.protection.outlook.com/?url=https%3A%2F%2Feot.recmanager.co.uk%2Ff%2Fa%2FqLakEquFkWsCgRwOlGDEAA~~%2FAAAHURA~%2Fu5BQYMBWjHb1NaruM5HNEdhBqndnr24ipAfwnsnHCkMdz0H580wbVGA2-h0Uxwr_DQjZzujghyzSFOmV5BTc44SYP7xoyBF37XyydJPqERKH_QLIXu3dubaWDuq-dINLsVXQNi44kfs_2Yslx0nPRhxhuvQaED4d3ihzUeLi3wq-RHROp91US8VSR4BMF3HaDImptJmdrS1GP17J-UgZAHoUcSAHgdjk_2QWEBkFmWmkNz9Oc1XHGUls0Qqh3NrBXJENLd_IUPPzLEStt1m6sWjpCoVLewghRqnyq55i2EnfSDxB7B-ypSnnw0f3nMlFihNBS2qH3fY_EEevoLlwOP9nd6PSYHbE0JaiUjR0UVpXbeejIrcluTBl7o0eIVIM6IgNKGWhtYRfYxmCp3isywDvbqqneExjudGuo_6Sh78~&amp;data=05%7C02%7CKev.Duddy%40recmanager.co.uk%7C7629cecebd454887dc0f08dec2e0fc31%7C2c38dc643bd947f79d66168a7f64e0aa%7C0%7C0%7C639162468754563255%7CUnknown%7CTWFpbGZsb3d8eyJFbXB0eU1hcGkiOnRydWUsIlYiOiIwLjAuMDAwMCIsIlAiOiJXaW4zMiIsIkFOIjoiTWFpbCIsIldUIjoyfQ%3D%3D%7C0%7C%7C%7C&amp;sdata=Mj1BmfdaF0MU2SCY738vItEs78GIy5cyQjT7tgUrXGE%3D&amp;reserved=0" TargetMode="External"/><Relationship Id="rId5" Type="http://schemas.openxmlformats.org/officeDocument/2006/relationships/hyperlink" Target="https://gbr01.safelinks.protection.outlook.com/?url=https%3A%2F%2Feot.recmanager.co.uk%2Ff%2Fa%2FyB2Cje2_SQaIIrNYFtNBfA~~%2FAAAHURA~%2FUQDi2cKcZcVimSLVXGUP7Mtv6Ymfg_4ZNcCuMie7g9op3n2vnbe8JDKsospTuIJoIWRZsIj1NQIPv3GZv4L9r2_EC9dAXQcBrhz7KtdrEJ-KzpIudcr3bRTr9StxCgyz1ts_z3xNAL50wT0QFMgjpOVFnXoigYS0ZIgyB6T6T5Wj2KCCovsu3W_cgknlUkTITrZNj0ozG6eXVTlHwxHMFDoI9lKpnVLoZXAhW9bqxEoE5dWoNlckGMK7LrBA9IIJYYsqBrvtXH1cHMXtKAoxSQym2slUa96cm6l-9RBnbThCn0CAjDA39WQRwniPNknbDoIvsRrv7-xHyJ2HxXOniAaJCIAe8LGdh_XJhy3T9sgkb7uNCyRqpucPy43FBhcaIZO9lecEAmQMRo5kIY-BJpIma_OnKxqdi5TRJOh7jY5ZSKtsytEuriZhge4FjRZjpK6bYUIWIpnu27Hugwmthg~~&amp;data=05%7C02%7CKev.Duddy%40recmanager.co.uk%7C7629cecebd454887dc0f08dec2e0fc31%7C2c38dc643bd947f79d66168a7f64e0aa%7C0%7C0%7C639162468754544011%7CUnknown%7CTWFpbGZsb3d8eyJFbXB0eU1hcGkiOnRydWUsIlYiOiIwLjAuMDAwMCIsIlAiOiJXaW4zMiIsIkFOIjoiTWFpbCIsIldUIjoyfQ%3D%3D%7C0%7C%7C%7C&amp;sdata=bcT79JjTuyBYLtLNb%2BbTuNn%2F4AKX0AzFZJUIIop%2Fot4%3D&amp;reserved=0" TargetMode="External"/><Relationship Id="rId4" Type="http://schemas.openxmlformats.org/officeDocument/2006/relationships/image" Target="../media/image2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381BDC-6041-4C2E-8B95-ABF296F8BEB6}" type="doc">
      <dgm:prSet loTypeId="urn:microsoft.com/office/officeart/2008/layout/HexagonCluster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92FAA94-764B-440D-9394-7891826FBB32}">
      <dgm:prSet phldrT="[Text]"/>
      <dgm:spPr>
        <a:solidFill>
          <a:srgbClr val="70ADA3"/>
        </a:solidFill>
        <a:ln>
          <a:solidFill>
            <a:srgbClr val="70ADA3"/>
          </a:solidFill>
        </a:ln>
      </dgm:spPr>
      <dgm:t>
        <a:bodyPr/>
        <a:lstStyle/>
        <a:p>
          <a:r>
            <a:rPr lang="en-GB"/>
            <a:t>Competition Act compliance</a:t>
          </a:r>
        </a:p>
      </dgm:t>
    </dgm:pt>
    <dgm:pt modelId="{2950F5FA-5D11-4B75-BBAA-CFE9AE48DE1F}" type="parTrans" cxnId="{6347D33C-57AE-4A4A-9C4D-C06F735A7448}">
      <dgm:prSet/>
      <dgm:spPr/>
      <dgm:t>
        <a:bodyPr/>
        <a:lstStyle/>
        <a:p>
          <a:endParaRPr lang="en-GB"/>
        </a:p>
      </dgm:t>
    </dgm:pt>
    <dgm:pt modelId="{9DE17E2D-E943-4159-9211-BEF80B7F28A7}" type="sibTrans" cxnId="{6347D33C-57AE-4A4A-9C4D-C06F735A7448}">
      <dgm:prSet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t="-8000" b="-8000"/>
          </a:stretch>
        </a:blipFill>
        <a:ln>
          <a:solidFill>
            <a:srgbClr val="70ADA3"/>
          </a:solidFill>
        </a:ln>
      </dgm:spPr>
      <dgm:t>
        <a:bodyPr/>
        <a:lstStyle/>
        <a:p>
          <a:endParaRPr lang="en-GB"/>
        </a:p>
      </dgm:t>
      <dgm:extLst>
        <a:ext uri="{E40237B7-FDA0-4F09-8148-C483321AD2D9}">
          <dgm14:cNvPr xmlns:dgm14="http://schemas.microsoft.com/office/drawing/2010/diagram" id="0" name="" descr="Scales of justice outline"/>
        </a:ext>
      </dgm:extLst>
    </dgm:pt>
    <dgm:pt modelId="{E0A71D11-C6AB-4428-B4D6-A95F796C7439}">
      <dgm:prSet phldrT="[Text]"/>
      <dgm:spPr>
        <a:solidFill>
          <a:srgbClr val="70ADA3"/>
        </a:solidFill>
        <a:ln>
          <a:solidFill>
            <a:srgbClr val="70ADA3"/>
          </a:solidFill>
        </a:ln>
      </dgm:spPr>
      <dgm:t>
        <a:bodyPr/>
        <a:lstStyle/>
        <a:p>
          <a:r>
            <a:rPr lang="en-GB"/>
            <a:t>Meeting is recorded</a:t>
          </a:r>
        </a:p>
      </dgm:t>
    </dgm:pt>
    <dgm:pt modelId="{56A7AEC0-9B60-472B-AB44-647FAB1FDF6E}" type="parTrans" cxnId="{79B8DEEC-818B-4437-BB19-BE6776AEA6F1}">
      <dgm:prSet/>
      <dgm:spPr/>
      <dgm:t>
        <a:bodyPr/>
        <a:lstStyle/>
        <a:p>
          <a:endParaRPr lang="en-GB"/>
        </a:p>
      </dgm:t>
    </dgm:pt>
    <dgm:pt modelId="{AC9EAADA-317E-47F1-A49F-06681F8B02DE}" type="sibTrans" cxnId="{79B8DEEC-818B-4437-BB19-BE6776AEA6F1}">
      <dgm:prSet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8000" b="-8000"/>
          </a:stretch>
        </a:blipFill>
        <a:ln>
          <a:solidFill>
            <a:srgbClr val="70ADA3"/>
          </a:solidFill>
        </a:ln>
      </dgm:spPr>
      <dgm:t>
        <a:bodyPr/>
        <a:lstStyle/>
        <a:p>
          <a:endParaRPr lang="en-GB"/>
        </a:p>
      </dgm:t>
      <dgm:extLst>
        <a:ext uri="{E40237B7-FDA0-4F09-8148-C483321AD2D9}">
          <dgm14:cNvPr xmlns:dgm14="http://schemas.microsoft.com/office/drawing/2010/diagram" id="0" name="" descr="Video camera outline"/>
        </a:ext>
      </dgm:extLst>
    </dgm:pt>
    <dgm:pt modelId="{299D4A12-D5E0-428C-8110-9AFF25CE94D6}">
      <dgm:prSet phldrT="[Text]"/>
      <dgm:spPr>
        <a:solidFill>
          <a:srgbClr val="70ADA3"/>
        </a:solidFill>
        <a:ln>
          <a:solidFill>
            <a:srgbClr val="70ADA3"/>
          </a:solidFill>
        </a:ln>
      </dgm:spPr>
      <dgm:t>
        <a:bodyPr/>
        <a:lstStyle/>
        <a:p>
          <a:r>
            <a:rPr lang="en-GB"/>
            <a:t>Free discussion of ideas</a:t>
          </a:r>
        </a:p>
      </dgm:t>
    </dgm:pt>
    <dgm:pt modelId="{E64609DA-E0A0-41FD-8423-DAA4DFD6C87C}" type="parTrans" cxnId="{35D2DAB8-2287-4DF9-8692-E149B6B59573}">
      <dgm:prSet/>
      <dgm:spPr/>
      <dgm:t>
        <a:bodyPr/>
        <a:lstStyle/>
        <a:p>
          <a:endParaRPr lang="en-GB"/>
        </a:p>
      </dgm:t>
    </dgm:pt>
    <dgm:pt modelId="{F9789AAB-3A66-44FD-9C63-66B363F12422}" type="sibTrans" cxnId="{35D2DAB8-2287-4DF9-8692-E149B6B59573}">
      <dgm:prSet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-8000" b="-8000"/>
          </a:stretch>
        </a:blipFill>
        <a:ln>
          <a:solidFill>
            <a:srgbClr val="70ADA3"/>
          </a:solidFill>
        </a:ln>
      </dgm:spPr>
      <dgm:t>
        <a:bodyPr/>
        <a:lstStyle/>
        <a:p>
          <a:endParaRPr lang="en-GB"/>
        </a:p>
      </dgm:t>
      <dgm:extLst>
        <a:ext uri="{E40237B7-FDA0-4F09-8148-C483321AD2D9}">
          <dgm14:cNvPr xmlns:dgm14="http://schemas.microsoft.com/office/drawing/2010/diagram" id="0" name="" descr="Chat outline"/>
        </a:ext>
      </dgm:extLst>
    </dgm:pt>
    <dgm:pt modelId="{B50C4451-FF36-4988-90F2-2447E20149AB}">
      <dgm:prSet phldrT="[Text]"/>
      <dgm:spPr>
        <a:solidFill>
          <a:srgbClr val="70ADA3"/>
        </a:solidFill>
        <a:ln>
          <a:solidFill>
            <a:srgbClr val="70ADA3"/>
          </a:solidFill>
        </a:ln>
      </dgm:spPr>
      <dgm:t>
        <a:bodyPr/>
        <a:lstStyle/>
        <a:p>
          <a:r>
            <a:rPr lang="en-GB"/>
            <a:t>Any other AOB? </a:t>
          </a:r>
        </a:p>
      </dgm:t>
    </dgm:pt>
    <dgm:pt modelId="{222572DE-9403-443C-BBB9-CB886DD769A8}" type="parTrans" cxnId="{ED73ADE5-14B8-42EF-81B9-86200F1DF00C}">
      <dgm:prSet/>
      <dgm:spPr/>
      <dgm:t>
        <a:bodyPr/>
        <a:lstStyle/>
        <a:p>
          <a:endParaRPr lang="en-GB"/>
        </a:p>
      </dgm:t>
    </dgm:pt>
    <dgm:pt modelId="{C0AAA80D-B6E0-4A14-97D3-BEB5DAEC6B50}" type="sibTrans" cxnId="{ED73ADE5-14B8-42EF-81B9-86200F1DF00C}">
      <dgm:prSet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8000" b="-8000"/>
          </a:stretch>
        </a:blipFill>
        <a:ln>
          <a:solidFill>
            <a:srgbClr val="70ADA3"/>
          </a:solidFill>
        </a:ln>
      </dgm:spPr>
      <dgm:t>
        <a:bodyPr/>
        <a:lstStyle/>
        <a:p>
          <a:endParaRPr lang="en-GB"/>
        </a:p>
      </dgm:t>
      <dgm:extLst>
        <a:ext uri="{E40237B7-FDA0-4F09-8148-C483321AD2D9}">
          <dgm14:cNvPr xmlns:dgm14="http://schemas.microsoft.com/office/drawing/2010/diagram" id="0" name="" descr="Questions outline"/>
        </a:ext>
      </dgm:extLst>
    </dgm:pt>
    <dgm:pt modelId="{D484EA55-1A46-40F9-9CF4-F4847BB97535}" type="pres">
      <dgm:prSet presAssocID="{FF381BDC-6041-4C2E-8B95-ABF296F8BEB6}" presName="Name0" presStyleCnt="0">
        <dgm:presLayoutVars>
          <dgm:chMax val="21"/>
          <dgm:chPref val="21"/>
        </dgm:presLayoutVars>
      </dgm:prSet>
      <dgm:spPr/>
    </dgm:pt>
    <dgm:pt modelId="{0FC713F1-5B45-4307-8A47-730ADDABE695}" type="pres">
      <dgm:prSet presAssocID="{E92FAA94-764B-440D-9394-7891826FBB32}" presName="text1" presStyleCnt="0"/>
      <dgm:spPr/>
    </dgm:pt>
    <dgm:pt modelId="{B5F0AAD7-B568-43E4-B702-51486FDED824}" type="pres">
      <dgm:prSet presAssocID="{E92FAA94-764B-440D-9394-7891826FBB32}" presName="textRepeatNode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814BA912-B37C-4AFD-A3F7-5F8F8DACDE8C}" type="pres">
      <dgm:prSet presAssocID="{E92FAA94-764B-440D-9394-7891826FBB32}" presName="textaccent1" presStyleCnt="0"/>
      <dgm:spPr/>
    </dgm:pt>
    <dgm:pt modelId="{C7132D7A-88E4-483F-8E0D-236470AD8517}" type="pres">
      <dgm:prSet presAssocID="{E92FAA94-764B-440D-9394-7891826FBB32}" presName="accentRepeatNode" presStyleLbl="solidAlignAcc1" presStyleIdx="0" presStyleCnt="8"/>
      <dgm:spPr/>
    </dgm:pt>
    <dgm:pt modelId="{F476C466-3758-4286-B50E-58C8B7B03C3E}" type="pres">
      <dgm:prSet presAssocID="{9DE17E2D-E943-4159-9211-BEF80B7F28A7}" presName="image1" presStyleCnt="0"/>
      <dgm:spPr/>
    </dgm:pt>
    <dgm:pt modelId="{6866FACC-1DC0-47AF-A4BE-8E91614FD5A0}" type="pres">
      <dgm:prSet presAssocID="{9DE17E2D-E943-4159-9211-BEF80B7F28A7}" presName="imageRepeatNode" presStyleLbl="alignAcc1" presStyleIdx="0" presStyleCnt="4"/>
      <dgm:spPr/>
    </dgm:pt>
    <dgm:pt modelId="{52F32C79-2E8B-430A-996C-CB980D1F5258}" type="pres">
      <dgm:prSet presAssocID="{9DE17E2D-E943-4159-9211-BEF80B7F28A7}" presName="imageaccent1" presStyleCnt="0"/>
      <dgm:spPr/>
    </dgm:pt>
    <dgm:pt modelId="{B76FD6DD-E497-405D-9A87-2145BFEDB764}" type="pres">
      <dgm:prSet presAssocID="{9DE17E2D-E943-4159-9211-BEF80B7F28A7}" presName="accentRepeatNode" presStyleLbl="solidAlignAcc1" presStyleIdx="1" presStyleCnt="8"/>
      <dgm:spPr/>
    </dgm:pt>
    <dgm:pt modelId="{2F01953A-7537-464D-A9E4-66FADCFC5A5F}" type="pres">
      <dgm:prSet presAssocID="{E0A71D11-C6AB-4428-B4D6-A95F796C7439}" presName="text2" presStyleCnt="0"/>
      <dgm:spPr/>
    </dgm:pt>
    <dgm:pt modelId="{7A83BD7F-8C88-461E-8151-5B8FD132B44E}" type="pres">
      <dgm:prSet presAssocID="{E0A71D11-C6AB-4428-B4D6-A95F796C7439}" presName="textRepeatNode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0F34F077-5E5B-4B8D-BEFA-EC5246F62A35}" type="pres">
      <dgm:prSet presAssocID="{E0A71D11-C6AB-4428-B4D6-A95F796C7439}" presName="textaccent2" presStyleCnt="0"/>
      <dgm:spPr/>
    </dgm:pt>
    <dgm:pt modelId="{4EFDA3EF-F358-4BA7-9EE3-C164F5A028D1}" type="pres">
      <dgm:prSet presAssocID="{E0A71D11-C6AB-4428-B4D6-A95F796C7439}" presName="accentRepeatNode" presStyleLbl="solidAlignAcc1" presStyleIdx="2" presStyleCnt="8"/>
      <dgm:spPr/>
    </dgm:pt>
    <dgm:pt modelId="{230A12AD-1604-46D3-822B-DB9900061E33}" type="pres">
      <dgm:prSet presAssocID="{AC9EAADA-317E-47F1-A49F-06681F8B02DE}" presName="image2" presStyleCnt="0"/>
      <dgm:spPr/>
    </dgm:pt>
    <dgm:pt modelId="{BAE0ED9D-DC34-468C-BDE2-8F606813CD23}" type="pres">
      <dgm:prSet presAssocID="{AC9EAADA-317E-47F1-A49F-06681F8B02DE}" presName="imageRepeatNode" presStyleLbl="alignAcc1" presStyleIdx="1" presStyleCnt="4"/>
      <dgm:spPr/>
    </dgm:pt>
    <dgm:pt modelId="{96D83AF7-20A1-4880-84F8-B6BEB9D59716}" type="pres">
      <dgm:prSet presAssocID="{AC9EAADA-317E-47F1-A49F-06681F8B02DE}" presName="imageaccent2" presStyleCnt="0"/>
      <dgm:spPr/>
    </dgm:pt>
    <dgm:pt modelId="{8A33625C-16A6-4E35-BD84-9E625C401BDF}" type="pres">
      <dgm:prSet presAssocID="{AC9EAADA-317E-47F1-A49F-06681F8B02DE}" presName="accentRepeatNode" presStyleLbl="solidAlignAcc1" presStyleIdx="3" presStyleCnt="8"/>
      <dgm:spPr/>
    </dgm:pt>
    <dgm:pt modelId="{79A5506D-98C9-4BA6-BE0B-48C011CA1968}" type="pres">
      <dgm:prSet presAssocID="{299D4A12-D5E0-428C-8110-9AFF25CE94D6}" presName="text3" presStyleCnt="0"/>
      <dgm:spPr/>
    </dgm:pt>
    <dgm:pt modelId="{FB3B063F-C0BE-47B3-B1DC-1DF9FC59F0B8}" type="pres">
      <dgm:prSet presAssocID="{299D4A12-D5E0-428C-8110-9AFF25CE94D6}" presName="textRepeatNode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08AF779D-E5BA-4BC0-A7CB-14786A014E4A}" type="pres">
      <dgm:prSet presAssocID="{299D4A12-D5E0-428C-8110-9AFF25CE94D6}" presName="textaccent3" presStyleCnt="0"/>
      <dgm:spPr/>
    </dgm:pt>
    <dgm:pt modelId="{3E2033B2-418D-47D6-B3FE-39E4243964D0}" type="pres">
      <dgm:prSet presAssocID="{299D4A12-D5E0-428C-8110-9AFF25CE94D6}" presName="accentRepeatNode" presStyleLbl="solidAlignAcc1" presStyleIdx="4" presStyleCnt="8"/>
      <dgm:spPr/>
    </dgm:pt>
    <dgm:pt modelId="{5F676F25-3180-44FB-9B32-A8C4CC85AE6A}" type="pres">
      <dgm:prSet presAssocID="{F9789AAB-3A66-44FD-9C63-66B363F12422}" presName="image3" presStyleCnt="0"/>
      <dgm:spPr/>
    </dgm:pt>
    <dgm:pt modelId="{187119CB-0218-42D0-97D4-A4EE1C7B9294}" type="pres">
      <dgm:prSet presAssocID="{F9789AAB-3A66-44FD-9C63-66B363F12422}" presName="imageRepeatNode" presStyleLbl="alignAcc1" presStyleIdx="2" presStyleCnt="4"/>
      <dgm:spPr/>
    </dgm:pt>
    <dgm:pt modelId="{E3B4CF12-D31A-46F0-A87B-D47C4F8F8B66}" type="pres">
      <dgm:prSet presAssocID="{F9789AAB-3A66-44FD-9C63-66B363F12422}" presName="imageaccent3" presStyleCnt="0"/>
      <dgm:spPr/>
    </dgm:pt>
    <dgm:pt modelId="{0B46CEEC-24C0-40F5-A4D1-0DD14B818063}" type="pres">
      <dgm:prSet presAssocID="{F9789AAB-3A66-44FD-9C63-66B363F12422}" presName="accentRepeatNode" presStyleLbl="solidAlignAcc1" presStyleIdx="5" presStyleCnt="8"/>
      <dgm:spPr/>
    </dgm:pt>
    <dgm:pt modelId="{4CD363AC-CD21-44FD-AEC9-BF94A90C2A42}" type="pres">
      <dgm:prSet presAssocID="{B50C4451-FF36-4988-90F2-2447E20149AB}" presName="text4" presStyleCnt="0"/>
      <dgm:spPr/>
    </dgm:pt>
    <dgm:pt modelId="{5860C7C3-868C-47DA-BC76-52ACEA64746D}" type="pres">
      <dgm:prSet presAssocID="{B50C4451-FF36-4988-90F2-2447E20149AB}" presName="textRepeatNode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91D00946-9C23-43E9-8E76-264CE74CF6DE}" type="pres">
      <dgm:prSet presAssocID="{B50C4451-FF36-4988-90F2-2447E20149AB}" presName="textaccent4" presStyleCnt="0"/>
      <dgm:spPr/>
    </dgm:pt>
    <dgm:pt modelId="{80B90063-0305-4582-BC66-8D8E17EDF900}" type="pres">
      <dgm:prSet presAssocID="{B50C4451-FF36-4988-90F2-2447E20149AB}" presName="accentRepeatNode" presStyleLbl="solidAlignAcc1" presStyleIdx="6" presStyleCnt="8"/>
      <dgm:spPr/>
    </dgm:pt>
    <dgm:pt modelId="{634AD9DB-C65C-496D-97A3-5936B1298272}" type="pres">
      <dgm:prSet presAssocID="{C0AAA80D-B6E0-4A14-97D3-BEB5DAEC6B50}" presName="image4" presStyleCnt="0"/>
      <dgm:spPr/>
    </dgm:pt>
    <dgm:pt modelId="{CF645966-A6D8-4BC9-A368-9613341EF878}" type="pres">
      <dgm:prSet presAssocID="{C0AAA80D-B6E0-4A14-97D3-BEB5DAEC6B50}" presName="imageRepeatNode" presStyleLbl="alignAcc1" presStyleIdx="3" presStyleCnt="4"/>
      <dgm:spPr/>
    </dgm:pt>
    <dgm:pt modelId="{D819407A-1F72-4D25-8E10-8B6B60789A40}" type="pres">
      <dgm:prSet presAssocID="{C0AAA80D-B6E0-4A14-97D3-BEB5DAEC6B50}" presName="imageaccent4" presStyleCnt="0"/>
      <dgm:spPr/>
    </dgm:pt>
    <dgm:pt modelId="{8CD3D7DC-4C1D-4209-B603-761DDDEB68FA}" type="pres">
      <dgm:prSet presAssocID="{C0AAA80D-B6E0-4A14-97D3-BEB5DAEC6B50}" presName="accentRepeatNode" presStyleLbl="solidAlignAcc1" presStyleIdx="7" presStyleCnt="8"/>
      <dgm:spPr/>
    </dgm:pt>
  </dgm:ptLst>
  <dgm:cxnLst>
    <dgm:cxn modelId="{471C751A-B52F-4B09-A3AF-25EC35697E0B}" type="presOf" srcId="{9DE17E2D-E943-4159-9211-BEF80B7F28A7}" destId="{6866FACC-1DC0-47AF-A4BE-8E91614FD5A0}" srcOrd="0" destOrd="0" presId="urn:microsoft.com/office/officeart/2008/layout/HexagonCluster"/>
    <dgm:cxn modelId="{5B8A6F22-2A97-4F75-AAD0-71FBB7290963}" type="presOf" srcId="{AC9EAADA-317E-47F1-A49F-06681F8B02DE}" destId="{BAE0ED9D-DC34-468C-BDE2-8F606813CD23}" srcOrd="0" destOrd="0" presId="urn:microsoft.com/office/officeart/2008/layout/HexagonCluster"/>
    <dgm:cxn modelId="{6347D33C-57AE-4A4A-9C4D-C06F735A7448}" srcId="{FF381BDC-6041-4C2E-8B95-ABF296F8BEB6}" destId="{E92FAA94-764B-440D-9394-7891826FBB32}" srcOrd="0" destOrd="0" parTransId="{2950F5FA-5D11-4B75-BBAA-CFE9AE48DE1F}" sibTransId="{9DE17E2D-E943-4159-9211-BEF80B7F28A7}"/>
    <dgm:cxn modelId="{6E70D65C-DA53-4F78-8368-8C6EBE66225F}" type="presOf" srcId="{F9789AAB-3A66-44FD-9C63-66B363F12422}" destId="{187119CB-0218-42D0-97D4-A4EE1C7B9294}" srcOrd="0" destOrd="0" presId="urn:microsoft.com/office/officeart/2008/layout/HexagonCluster"/>
    <dgm:cxn modelId="{39817C7A-91E7-47DB-9BD6-07E0204E157B}" type="presOf" srcId="{FF381BDC-6041-4C2E-8B95-ABF296F8BEB6}" destId="{D484EA55-1A46-40F9-9CF4-F4847BB97535}" srcOrd="0" destOrd="0" presId="urn:microsoft.com/office/officeart/2008/layout/HexagonCluster"/>
    <dgm:cxn modelId="{A886728E-FC41-4E72-87A0-D251A810888B}" type="presOf" srcId="{299D4A12-D5E0-428C-8110-9AFF25CE94D6}" destId="{FB3B063F-C0BE-47B3-B1DC-1DF9FC59F0B8}" srcOrd="0" destOrd="0" presId="urn:microsoft.com/office/officeart/2008/layout/HexagonCluster"/>
    <dgm:cxn modelId="{33282B92-5ABA-425E-804B-D6D265164657}" type="presOf" srcId="{B50C4451-FF36-4988-90F2-2447E20149AB}" destId="{5860C7C3-868C-47DA-BC76-52ACEA64746D}" srcOrd="0" destOrd="0" presId="urn:microsoft.com/office/officeart/2008/layout/HexagonCluster"/>
    <dgm:cxn modelId="{D7DE4C93-FFE2-49BF-A51B-98637870C4B9}" type="presOf" srcId="{C0AAA80D-B6E0-4A14-97D3-BEB5DAEC6B50}" destId="{CF645966-A6D8-4BC9-A368-9613341EF878}" srcOrd="0" destOrd="0" presId="urn:microsoft.com/office/officeart/2008/layout/HexagonCluster"/>
    <dgm:cxn modelId="{1D5595B0-3557-4FF7-95D1-5215CEF307FC}" type="presOf" srcId="{E92FAA94-764B-440D-9394-7891826FBB32}" destId="{B5F0AAD7-B568-43E4-B702-51486FDED824}" srcOrd="0" destOrd="0" presId="urn:microsoft.com/office/officeart/2008/layout/HexagonCluster"/>
    <dgm:cxn modelId="{35D2DAB8-2287-4DF9-8692-E149B6B59573}" srcId="{FF381BDC-6041-4C2E-8B95-ABF296F8BEB6}" destId="{299D4A12-D5E0-428C-8110-9AFF25CE94D6}" srcOrd="2" destOrd="0" parTransId="{E64609DA-E0A0-41FD-8423-DAA4DFD6C87C}" sibTransId="{F9789AAB-3A66-44FD-9C63-66B363F12422}"/>
    <dgm:cxn modelId="{036C99C3-0207-47A7-9599-DAD454B74EC2}" type="presOf" srcId="{E0A71D11-C6AB-4428-B4D6-A95F796C7439}" destId="{7A83BD7F-8C88-461E-8151-5B8FD132B44E}" srcOrd="0" destOrd="0" presId="urn:microsoft.com/office/officeart/2008/layout/HexagonCluster"/>
    <dgm:cxn modelId="{ED73ADE5-14B8-42EF-81B9-86200F1DF00C}" srcId="{FF381BDC-6041-4C2E-8B95-ABF296F8BEB6}" destId="{B50C4451-FF36-4988-90F2-2447E20149AB}" srcOrd="3" destOrd="0" parTransId="{222572DE-9403-443C-BBB9-CB886DD769A8}" sibTransId="{C0AAA80D-B6E0-4A14-97D3-BEB5DAEC6B50}"/>
    <dgm:cxn modelId="{79B8DEEC-818B-4437-BB19-BE6776AEA6F1}" srcId="{FF381BDC-6041-4C2E-8B95-ABF296F8BEB6}" destId="{E0A71D11-C6AB-4428-B4D6-A95F796C7439}" srcOrd="1" destOrd="0" parTransId="{56A7AEC0-9B60-472B-AB44-647FAB1FDF6E}" sibTransId="{AC9EAADA-317E-47F1-A49F-06681F8B02DE}"/>
    <dgm:cxn modelId="{733A3E1A-8034-4903-98E8-95F73B499543}" type="presParOf" srcId="{D484EA55-1A46-40F9-9CF4-F4847BB97535}" destId="{0FC713F1-5B45-4307-8A47-730ADDABE695}" srcOrd="0" destOrd="0" presId="urn:microsoft.com/office/officeart/2008/layout/HexagonCluster"/>
    <dgm:cxn modelId="{DF3ED9D2-4A9D-49B7-98F9-153EBFBF8E4F}" type="presParOf" srcId="{0FC713F1-5B45-4307-8A47-730ADDABE695}" destId="{B5F0AAD7-B568-43E4-B702-51486FDED824}" srcOrd="0" destOrd="0" presId="urn:microsoft.com/office/officeart/2008/layout/HexagonCluster"/>
    <dgm:cxn modelId="{08D68B94-FB27-422C-BA0E-79CE7C606CCF}" type="presParOf" srcId="{D484EA55-1A46-40F9-9CF4-F4847BB97535}" destId="{814BA912-B37C-4AFD-A3F7-5F8F8DACDE8C}" srcOrd="1" destOrd="0" presId="urn:microsoft.com/office/officeart/2008/layout/HexagonCluster"/>
    <dgm:cxn modelId="{E19B72C5-B528-4373-8768-54E357C02131}" type="presParOf" srcId="{814BA912-B37C-4AFD-A3F7-5F8F8DACDE8C}" destId="{C7132D7A-88E4-483F-8E0D-236470AD8517}" srcOrd="0" destOrd="0" presId="urn:microsoft.com/office/officeart/2008/layout/HexagonCluster"/>
    <dgm:cxn modelId="{569AC545-66A3-4228-B310-1B430A6FC59A}" type="presParOf" srcId="{D484EA55-1A46-40F9-9CF4-F4847BB97535}" destId="{F476C466-3758-4286-B50E-58C8B7B03C3E}" srcOrd="2" destOrd="0" presId="urn:microsoft.com/office/officeart/2008/layout/HexagonCluster"/>
    <dgm:cxn modelId="{6979B583-5375-4FC4-9024-43C68939D94F}" type="presParOf" srcId="{F476C466-3758-4286-B50E-58C8B7B03C3E}" destId="{6866FACC-1DC0-47AF-A4BE-8E91614FD5A0}" srcOrd="0" destOrd="0" presId="urn:microsoft.com/office/officeart/2008/layout/HexagonCluster"/>
    <dgm:cxn modelId="{BA110044-8F4A-462B-A34F-03A0E3EC3E7C}" type="presParOf" srcId="{D484EA55-1A46-40F9-9CF4-F4847BB97535}" destId="{52F32C79-2E8B-430A-996C-CB980D1F5258}" srcOrd="3" destOrd="0" presId="urn:microsoft.com/office/officeart/2008/layout/HexagonCluster"/>
    <dgm:cxn modelId="{2835D008-6723-4795-8E20-0CC84D507DCE}" type="presParOf" srcId="{52F32C79-2E8B-430A-996C-CB980D1F5258}" destId="{B76FD6DD-E497-405D-9A87-2145BFEDB764}" srcOrd="0" destOrd="0" presId="urn:microsoft.com/office/officeart/2008/layout/HexagonCluster"/>
    <dgm:cxn modelId="{CA91876C-CBDA-4D81-96C5-95BA835CAF36}" type="presParOf" srcId="{D484EA55-1A46-40F9-9CF4-F4847BB97535}" destId="{2F01953A-7537-464D-A9E4-66FADCFC5A5F}" srcOrd="4" destOrd="0" presId="urn:microsoft.com/office/officeart/2008/layout/HexagonCluster"/>
    <dgm:cxn modelId="{B28880BB-BBC1-4ECD-957E-BD38CB4D72B2}" type="presParOf" srcId="{2F01953A-7537-464D-A9E4-66FADCFC5A5F}" destId="{7A83BD7F-8C88-461E-8151-5B8FD132B44E}" srcOrd="0" destOrd="0" presId="urn:microsoft.com/office/officeart/2008/layout/HexagonCluster"/>
    <dgm:cxn modelId="{1050A8BE-A227-47EE-B304-835509525E52}" type="presParOf" srcId="{D484EA55-1A46-40F9-9CF4-F4847BB97535}" destId="{0F34F077-5E5B-4B8D-BEFA-EC5246F62A35}" srcOrd="5" destOrd="0" presId="urn:microsoft.com/office/officeart/2008/layout/HexagonCluster"/>
    <dgm:cxn modelId="{05439944-51CF-4AEE-B047-74FD7E20DBBA}" type="presParOf" srcId="{0F34F077-5E5B-4B8D-BEFA-EC5246F62A35}" destId="{4EFDA3EF-F358-4BA7-9EE3-C164F5A028D1}" srcOrd="0" destOrd="0" presId="urn:microsoft.com/office/officeart/2008/layout/HexagonCluster"/>
    <dgm:cxn modelId="{68DBC406-1D7C-413F-80B9-DBD10A9A3C47}" type="presParOf" srcId="{D484EA55-1A46-40F9-9CF4-F4847BB97535}" destId="{230A12AD-1604-46D3-822B-DB9900061E33}" srcOrd="6" destOrd="0" presId="urn:microsoft.com/office/officeart/2008/layout/HexagonCluster"/>
    <dgm:cxn modelId="{EE1F67E3-CCC9-4BFF-9279-19CC478BA6B1}" type="presParOf" srcId="{230A12AD-1604-46D3-822B-DB9900061E33}" destId="{BAE0ED9D-DC34-468C-BDE2-8F606813CD23}" srcOrd="0" destOrd="0" presId="urn:microsoft.com/office/officeart/2008/layout/HexagonCluster"/>
    <dgm:cxn modelId="{15A503E5-2E2E-4991-8C11-E63FA1F7CFDF}" type="presParOf" srcId="{D484EA55-1A46-40F9-9CF4-F4847BB97535}" destId="{96D83AF7-20A1-4880-84F8-B6BEB9D59716}" srcOrd="7" destOrd="0" presId="urn:microsoft.com/office/officeart/2008/layout/HexagonCluster"/>
    <dgm:cxn modelId="{EA38D755-C23E-407C-B51E-19E92DD1CE31}" type="presParOf" srcId="{96D83AF7-20A1-4880-84F8-B6BEB9D59716}" destId="{8A33625C-16A6-4E35-BD84-9E625C401BDF}" srcOrd="0" destOrd="0" presId="urn:microsoft.com/office/officeart/2008/layout/HexagonCluster"/>
    <dgm:cxn modelId="{DFC63BD4-2585-4EB2-B7E3-4B09D30F8C7F}" type="presParOf" srcId="{D484EA55-1A46-40F9-9CF4-F4847BB97535}" destId="{79A5506D-98C9-4BA6-BE0B-48C011CA1968}" srcOrd="8" destOrd="0" presId="urn:microsoft.com/office/officeart/2008/layout/HexagonCluster"/>
    <dgm:cxn modelId="{A499D0F5-D4A8-4CEE-B006-1479803604A0}" type="presParOf" srcId="{79A5506D-98C9-4BA6-BE0B-48C011CA1968}" destId="{FB3B063F-C0BE-47B3-B1DC-1DF9FC59F0B8}" srcOrd="0" destOrd="0" presId="urn:microsoft.com/office/officeart/2008/layout/HexagonCluster"/>
    <dgm:cxn modelId="{5479A073-D3B1-4763-82DB-B0AA261BE90B}" type="presParOf" srcId="{D484EA55-1A46-40F9-9CF4-F4847BB97535}" destId="{08AF779D-E5BA-4BC0-A7CB-14786A014E4A}" srcOrd="9" destOrd="0" presId="urn:microsoft.com/office/officeart/2008/layout/HexagonCluster"/>
    <dgm:cxn modelId="{C01DCFD9-2C3F-4697-A703-F03C8A49E0EF}" type="presParOf" srcId="{08AF779D-E5BA-4BC0-A7CB-14786A014E4A}" destId="{3E2033B2-418D-47D6-B3FE-39E4243964D0}" srcOrd="0" destOrd="0" presId="urn:microsoft.com/office/officeart/2008/layout/HexagonCluster"/>
    <dgm:cxn modelId="{0F16C9A1-306B-4307-A0C7-479FD7B55787}" type="presParOf" srcId="{D484EA55-1A46-40F9-9CF4-F4847BB97535}" destId="{5F676F25-3180-44FB-9B32-A8C4CC85AE6A}" srcOrd="10" destOrd="0" presId="urn:microsoft.com/office/officeart/2008/layout/HexagonCluster"/>
    <dgm:cxn modelId="{E388BB8A-07F1-4D1F-9661-13958A6A03BC}" type="presParOf" srcId="{5F676F25-3180-44FB-9B32-A8C4CC85AE6A}" destId="{187119CB-0218-42D0-97D4-A4EE1C7B9294}" srcOrd="0" destOrd="0" presId="urn:microsoft.com/office/officeart/2008/layout/HexagonCluster"/>
    <dgm:cxn modelId="{5A8769E2-97E8-4A36-95B1-E534045B94DA}" type="presParOf" srcId="{D484EA55-1A46-40F9-9CF4-F4847BB97535}" destId="{E3B4CF12-D31A-46F0-A87B-D47C4F8F8B66}" srcOrd="11" destOrd="0" presId="urn:microsoft.com/office/officeart/2008/layout/HexagonCluster"/>
    <dgm:cxn modelId="{C2EA18DD-A0B2-4D00-9632-CE677C189C75}" type="presParOf" srcId="{E3B4CF12-D31A-46F0-A87B-D47C4F8F8B66}" destId="{0B46CEEC-24C0-40F5-A4D1-0DD14B818063}" srcOrd="0" destOrd="0" presId="urn:microsoft.com/office/officeart/2008/layout/HexagonCluster"/>
    <dgm:cxn modelId="{5D7B80A8-DDAB-4F5D-BBE1-9B8E5E562115}" type="presParOf" srcId="{D484EA55-1A46-40F9-9CF4-F4847BB97535}" destId="{4CD363AC-CD21-44FD-AEC9-BF94A90C2A42}" srcOrd="12" destOrd="0" presId="urn:microsoft.com/office/officeart/2008/layout/HexagonCluster"/>
    <dgm:cxn modelId="{8378D76D-912E-45DF-877C-CADBA36F3EFC}" type="presParOf" srcId="{4CD363AC-CD21-44FD-AEC9-BF94A90C2A42}" destId="{5860C7C3-868C-47DA-BC76-52ACEA64746D}" srcOrd="0" destOrd="0" presId="urn:microsoft.com/office/officeart/2008/layout/HexagonCluster"/>
    <dgm:cxn modelId="{4B4300B3-ACAA-4437-BB18-08071B1A05BB}" type="presParOf" srcId="{D484EA55-1A46-40F9-9CF4-F4847BB97535}" destId="{91D00946-9C23-43E9-8E76-264CE74CF6DE}" srcOrd="13" destOrd="0" presId="urn:microsoft.com/office/officeart/2008/layout/HexagonCluster"/>
    <dgm:cxn modelId="{AEBA6296-CF94-41FD-853E-EEAF41059F7E}" type="presParOf" srcId="{91D00946-9C23-43E9-8E76-264CE74CF6DE}" destId="{80B90063-0305-4582-BC66-8D8E17EDF900}" srcOrd="0" destOrd="0" presId="urn:microsoft.com/office/officeart/2008/layout/HexagonCluster"/>
    <dgm:cxn modelId="{FCF89A23-1AC4-402D-91CD-687B377C4DBA}" type="presParOf" srcId="{D484EA55-1A46-40F9-9CF4-F4847BB97535}" destId="{634AD9DB-C65C-496D-97A3-5936B1298272}" srcOrd="14" destOrd="0" presId="urn:microsoft.com/office/officeart/2008/layout/HexagonCluster"/>
    <dgm:cxn modelId="{096F70DC-1B4E-48E6-A257-246BF99E43EE}" type="presParOf" srcId="{634AD9DB-C65C-496D-97A3-5936B1298272}" destId="{CF645966-A6D8-4BC9-A368-9613341EF878}" srcOrd="0" destOrd="0" presId="urn:microsoft.com/office/officeart/2008/layout/HexagonCluster"/>
    <dgm:cxn modelId="{5F1E1189-1C0E-4609-9401-56E4A772D2B6}" type="presParOf" srcId="{D484EA55-1A46-40F9-9CF4-F4847BB97535}" destId="{D819407A-1F72-4D25-8E10-8B6B60789A40}" srcOrd="15" destOrd="0" presId="urn:microsoft.com/office/officeart/2008/layout/HexagonCluster"/>
    <dgm:cxn modelId="{3DC44F80-0983-4DF2-B0E1-E15BC0A69F17}" type="presParOf" srcId="{D819407A-1F72-4D25-8E10-8B6B60789A40}" destId="{8CD3D7DC-4C1D-4209-B603-761DDDEB68FA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15E15E-62B6-4D61-AE71-6971E65CE8F1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CEF3B12-2D86-40AC-83E8-A657800428A8}">
      <dgm:prSet phldrT="[Text]"/>
      <dgm:spPr>
        <a:solidFill>
          <a:srgbClr val="70ADA3"/>
        </a:solidFill>
        <a:ln>
          <a:solidFill>
            <a:srgbClr val="70ADA3"/>
          </a:solidFill>
        </a:ln>
      </dgm:spPr>
      <dgm:t>
        <a:bodyPr/>
        <a:lstStyle/>
        <a:p>
          <a:r>
            <a: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Problem</a:t>
          </a:r>
        </a:p>
      </dgm:t>
    </dgm:pt>
    <dgm:pt modelId="{489AE42F-BBE2-41F5-BBE8-1C1D5E4B3E82}" type="parTrans" cxnId="{100C4F0C-BE58-4AA0-A736-8EAFA8CADC2C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A35A87F-BBA8-4CF6-AF1E-FE831E62F805}" type="sibTrans" cxnId="{100C4F0C-BE58-4AA0-A736-8EAFA8CADC2C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4567142-53CA-42F7-9150-308B63AB4DFD}">
      <dgm:prSet phldrT="[Text]" custT="1"/>
      <dgm:spPr>
        <a:ln>
          <a:solidFill>
            <a:srgbClr val="70ADA3"/>
          </a:solidFill>
        </a:ln>
      </dgm:spPr>
      <dgm:t>
        <a:bodyPr/>
        <a:lstStyle/>
        <a:p>
          <a:r>
            <a:rPr lang="en-GB" sz="16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  <a:hlinkClick xmlns:r="http://schemas.openxmlformats.org/officeDocument/2006/relationships" r:id="rId1"/>
            </a:rPr>
            <a:t>R0283 Annual Address Management Plan Updates</a:t>
          </a:r>
          <a:r>
            <a:rPr lang="en-GB" sz="16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 introduced the concept of the Address Prioritisation Matrix (APM).</a:t>
          </a:r>
        </a:p>
      </dgm:t>
    </dgm:pt>
    <dgm:pt modelId="{08F825F4-E405-4C56-88EC-8DD65DCE261A}" type="parTrans" cxnId="{D7829B65-DD84-4072-9793-AF62002AD088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97889E9-C127-4661-A7FC-E326B4B30E52}" type="sibTrans" cxnId="{D7829B65-DD84-4072-9793-AF62002AD088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633410D-22FA-46AE-8924-AF60FF70CE20}">
      <dgm:prSet phldrT="[Text]" custT="1"/>
      <dgm:spPr>
        <a:ln>
          <a:solidFill>
            <a:srgbClr val="70ADA3"/>
          </a:solidFill>
        </a:ln>
      </dgm:spPr>
      <dgm:t>
        <a:bodyPr/>
        <a:lstStyle/>
        <a:p>
          <a:r>
            <a:rPr lang="en-GB" sz="16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Electricity invalid postcodes to be populated in the matrix first.</a:t>
          </a:r>
        </a:p>
      </dgm:t>
    </dgm:pt>
    <dgm:pt modelId="{63C577A2-0BB9-4168-974C-14E95D7FB43A}" type="parTrans" cxnId="{D632646F-2227-42F9-8736-4309D80219D1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248A04B-8387-4585-A5F4-88D413220A7E}" type="sibTrans" cxnId="{D632646F-2227-42F9-8736-4309D80219D1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890E4264-66B9-4A56-A9C7-A1354EF0788B}">
      <dgm:prSet phldrT="[Text]"/>
      <dgm:spPr>
        <a:solidFill>
          <a:srgbClr val="70ADA3"/>
        </a:solidFill>
        <a:ln>
          <a:solidFill>
            <a:srgbClr val="70ADA3"/>
          </a:solidFill>
        </a:ln>
      </dgm:spPr>
      <dgm:t>
        <a:bodyPr/>
        <a:lstStyle/>
        <a:p>
          <a:r>
            <a: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Timetable</a:t>
          </a:r>
        </a:p>
      </dgm:t>
    </dgm:pt>
    <dgm:pt modelId="{C24B439F-1306-4305-AFC4-8C89CF4069D5}" type="parTrans" cxnId="{A74F274F-0F19-4410-B274-E8EB7426F3E5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446908AE-E474-4D4A-8A42-F73623D57CF6}" type="sibTrans" cxnId="{A74F274F-0F19-4410-B274-E8EB7426F3E5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CEB9CFF7-A48C-417F-A403-1403352FB4E1}">
      <dgm:prSet phldrT="[Text]"/>
      <dgm:spPr>
        <a:solidFill>
          <a:srgbClr val="70ADA3"/>
        </a:solidFill>
        <a:ln>
          <a:solidFill>
            <a:srgbClr val="70ADA3"/>
          </a:solidFill>
        </a:ln>
      </dgm:spPr>
      <dgm:t>
        <a:bodyPr/>
        <a:lstStyle/>
        <a:p>
          <a:r>
            <a: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Overview</a:t>
          </a:r>
        </a:p>
      </dgm:t>
    </dgm:pt>
    <dgm:pt modelId="{704F30DA-CED3-40D1-86A4-6CB231773206}" type="parTrans" cxnId="{ADF4D362-DBEB-4D08-8A40-6A815E41852E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FDCC6CC-C373-4813-B6C1-9E5A049116E9}" type="sibTrans" cxnId="{ADF4D362-DBEB-4D08-8A40-6A815E41852E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34F88236-58BE-40B9-8B4F-BAB60FA05C29}">
      <dgm:prSet phldrT="[Text]" custT="1"/>
      <dgm:spPr>
        <a:ln>
          <a:solidFill>
            <a:srgbClr val="70ADA3"/>
          </a:solidFill>
        </a:ln>
      </dgm:spPr>
      <dgm:t>
        <a:bodyPr/>
        <a:lstStyle/>
        <a:p>
          <a:r>
            <a:rPr lang="en-GB" sz="16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DCC had been making progress resolving address data issues, but they recognised the REC had no mechanism to clearly establish Code-level targets for address improvement, or overall market performance.</a:t>
          </a:r>
        </a:p>
      </dgm:t>
    </dgm:pt>
    <dgm:pt modelId="{1464B091-AC4B-4FDE-AC4D-3B9F77EF354C}" type="sibTrans" cxnId="{D735A77F-9160-45CA-8F6A-B66BBA0DFACC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4B970C9-B3BF-4BB3-8062-CBBE916EF664}" type="parTrans" cxnId="{D735A77F-9160-45CA-8F6A-B66BBA0DFACC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BF7FB311-AB2D-4756-9364-02DB9E6E1C7C}">
      <dgm:prSet phldrT="[Text]" custT="1"/>
      <dgm:spPr>
        <a:ln>
          <a:solidFill>
            <a:srgbClr val="70ADA3"/>
          </a:solidFill>
        </a:ln>
      </dgm:spPr>
      <dgm:t>
        <a:bodyPr/>
        <a:lstStyle/>
        <a:p>
          <a:r>
            <a:rPr lang="en-GB" sz="16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Trial has been taking place to enhance the DCC data to allow targeted improvements.	</a:t>
          </a:r>
        </a:p>
      </dgm:t>
    </dgm:pt>
    <dgm:pt modelId="{D595C6F1-FA16-45C8-9BA5-7F33701B2AF1}" type="parTrans" cxnId="{6565A43F-4A84-4424-BEEE-32A946164997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A5770AC-0CB9-40F3-89AE-1FE9B350C4C1}" type="sibTrans" cxnId="{6565A43F-4A84-4424-BEEE-32A946164997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0DE69CD-30BE-4171-8E89-B6DFECF0FFB3}">
      <dgm:prSet phldrT="[Text]" custT="1"/>
      <dgm:spPr>
        <a:ln>
          <a:solidFill>
            <a:srgbClr val="70ADA3"/>
          </a:solidFill>
        </a:ln>
      </dgm:spPr>
      <dgm:t>
        <a:bodyPr/>
        <a:lstStyle/>
        <a:p>
          <a:r>
            <a:rPr lang="en-GB" sz="16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DCC AQP set out invalid postcodes and plot addresses as key areas for improvement.</a:t>
          </a:r>
        </a:p>
      </dgm:t>
    </dgm:pt>
    <dgm:pt modelId="{20F820BA-10FB-4D2A-B6F3-3A0B96196B18}" type="parTrans" cxnId="{5A1A2976-18CD-4D54-82E3-48A72DAB782C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BAE4A2BD-D347-4821-8532-E68D8F0F76B0}" type="sibTrans" cxnId="{5A1A2976-18CD-4D54-82E3-48A72DAB782C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81AA3AB-3FF0-48C3-8464-E56FDDE8B491}">
      <dgm:prSet phldrT="[Text]" custT="1"/>
      <dgm:spPr>
        <a:ln>
          <a:solidFill>
            <a:srgbClr val="70ADA3"/>
          </a:solidFill>
        </a:ln>
      </dgm:spPr>
      <dgm:t>
        <a:bodyPr/>
        <a:lstStyle/>
        <a:p>
          <a:r>
            <a:rPr lang="en-GB" sz="16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Pending discussions at CHIG and RIG.</a:t>
          </a:r>
        </a:p>
      </dgm:t>
    </dgm:pt>
    <dgm:pt modelId="{57CA114D-4F61-4A0B-BE7D-6DA7D22A656A}" type="parTrans" cxnId="{8AF2A537-66FF-4896-8102-2449349846B9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6E0F35C5-59CB-4EE9-A54A-22C7115153CB}" type="sibTrans" cxnId="{8AF2A537-66FF-4896-8102-2449349846B9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B8054C0-8782-422A-8B18-B11F28E79398}">
      <dgm:prSet phldrT="[Text]" custT="1"/>
      <dgm:spPr>
        <a:ln>
          <a:solidFill>
            <a:srgbClr val="70ADA3"/>
          </a:solidFill>
        </a:ln>
      </dgm:spPr>
      <dgm:t>
        <a:bodyPr/>
        <a:lstStyle/>
        <a:p>
          <a:r>
            <a:rPr lang="en-GB" sz="16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Electricity data was enhanced using EES data.</a:t>
          </a:r>
        </a:p>
      </dgm:t>
    </dgm:pt>
    <dgm:pt modelId="{A5E38880-F027-4875-8CF4-8FDB6167113B}" type="parTrans" cxnId="{1BEA418D-C3DD-4BF1-94E9-786CB4AAB4E2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76CDCC9F-8AC5-47A6-AD26-042D7C3EBFEB}" type="sibTrans" cxnId="{1BEA418D-C3DD-4BF1-94E9-786CB4AAB4E2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052E248-51B3-4B0A-A35C-64186988A8DB}">
      <dgm:prSet phldrT="[Text]" custT="1"/>
      <dgm:spPr>
        <a:ln>
          <a:solidFill>
            <a:srgbClr val="70ADA3"/>
          </a:solidFill>
        </a:ln>
      </dgm:spPr>
      <dgm:t>
        <a:bodyPr/>
        <a:lstStyle/>
        <a:p>
          <a:r>
            <a:rPr lang="en-GB" sz="16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Current plan is 3-week consultation June-July with decision expected July 26 PAB and go live either Aug or Sept 2026.</a:t>
          </a:r>
        </a:p>
      </dgm:t>
    </dgm:pt>
    <dgm:pt modelId="{91336D5F-6A6A-4FA0-91F6-B756B4259825}" type="parTrans" cxnId="{2CAE8200-A816-4558-A002-2FB61570BD27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9EE3112-0230-44C5-A9FC-656D813AE731}" type="sibTrans" cxnId="{2CAE8200-A816-4558-A002-2FB61570BD27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E5673B2-106A-4144-A7A5-07889D7BD845}" type="pres">
      <dgm:prSet presAssocID="{6E15E15E-62B6-4D61-AE71-6971E65CE8F1}" presName="diagram" presStyleCnt="0">
        <dgm:presLayoutVars>
          <dgm:dir/>
          <dgm:animLvl val="lvl"/>
          <dgm:resizeHandles val="exact"/>
        </dgm:presLayoutVars>
      </dgm:prSet>
      <dgm:spPr/>
    </dgm:pt>
    <dgm:pt modelId="{1E7BE447-4D51-441F-AB5E-9B917573ECFA}" type="pres">
      <dgm:prSet presAssocID="{5CEF3B12-2D86-40AC-83E8-A657800428A8}" presName="compNode" presStyleCnt="0"/>
      <dgm:spPr/>
    </dgm:pt>
    <dgm:pt modelId="{2D72B23D-B73A-477B-805A-4DA2FE35B2FB}" type="pres">
      <dgm:prSet presAssocID="{5CEF3B12-2D86-40AC-83E8-A657800428A8}" presName="childRect" presStyleLbl="bgAcc1" presStyleIdx="0" presStyleCnt="3">
        <dgm:presLayoutVars>
          <dgm:bulletEnabled val="1"/>
        </dgm:presLayoutVars>
      </dgm:prSet>
      <dgm:spPr/>
    </dgm:pt>
    <dgm:pt modelId="{A97B815A-6055-4127-9A16-98CDEC8A32F8}" type="pres">
      <dgm:prSet presAssocID="{5CEF3B12-2D86-40AC-83E8-A657800428A8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9309587-75CA-498A-9667-37C7904DFB4D}" type="pres">
      <dgm:prSet presAssocID="{5CEF3B12-2D86-40AC-83E8-A657800428A8}" presName="parentRect" presStyleLbl="alignNode1" presStyleIdx="0" presStyleCnt="3"/>
      <dgm:spPr/>
    </dgm:pt>
    <dgm:pt modelId="{E9870623-2013-450C-940B-F5956DD1A7AA}" type="pres">
      <dgm:prSet presAssocID="{5CEF3B12-2D86-40AC-83E8-A657800428A8}" presName="adorn" presStyleLbl="fgAccFollowNode1" presStyleIdx="0" presStyleCnt="3" custScaleX="75001" custScaleY="71547" custLinFactNeighborX="-34964" custLinFactNeighborY="-1765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2000" b="-2000"/>
          </a:stretch>
        </a:blipFill>
      </dgm:spPr>
      <dgm:extLst>
        <a:ext uri="{E40237B7-FDA0-4F09-8148-C483321AD2D9}">
          <dgm14:cNvPr xmlns:dgm14="http://schemas.microsoft.com/office/drawing/2010/diagram" id="0" name="" descr="Question Mark with solid fill"/>
        </a:ext>
      </dgm:extLst>
    </dgm:pt>
    <dgm:pt modelId="{1E562166-775D-45ED-AEDA-0A0922087629}" type="pres">
      <dgm:prSet presAssocID="{0A35A87F-BBA8-4CF6-AF1E-FE831E62F805}" presName="sibTrans" presStyleLbl="sibTrans2D1" presStyleIdx="0" presStyleCnt="0"/>
      <dgm:spPr/>
    </dgm:pt>
    <dgm:pt modelId="{3EBE2888-430E-48C2-96C5-114873705565}" type="pres">
      <dgm:prSet presAssocID="{CEB9CFF7-A48C-417F-A403-1403352FB4E1}" presName="compNode" presStyleCnt="0"/>
      <dgm:spPr/>
    </dgm:pt>
    <dgm:pt modelId="{83F3E4B5-F7F7-41B3-BA70-26B1A192DD91}" type="pres">
      <dgm:prSet presAssocID="{CEB9CFF7-A48C-417F-A403-1403352FB4E1}" presName="childRect" presStyleLbl="bgAcc1" presStyleIdx="1" presStyleCnt="3">
        <dgm:presLayoutVars>
          <dgm:bulletEnabled val="1"/>
        </dgm:presLayoutVars>
      </dgm:prSet>
      <dgm:spPr/>
    </dgm:pt>
    <dgm:pt modelId="{259774DA-AB81-4A35-9D0D-5813353B3214}" type="pres">
      <dgm:prSet presAssocID="{CEB9CFF7-A48C-417F-A403-1403352FB4E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6BEC4906-DAB5-447C-98D1-227A680934CE}" type="pres">
      <dgm:prSet presAssocID="{CEB9CFF7-A48C-417F-A403-1403352FB4E1}" presName="parentRect" presStyleLbl="alignNode1" presStyleIdx="1" presStyleCnt="3"/>
      <dgm:spPr/>
    </dgm:pt>
    <dgm:pt modelId="{8ED1DB2F-C766-40C3-ADCB-85D83C2FE878}" type="pres">
      <dgm:prSet presAssocID="{CEB9CFF7-A48C-417F-A403-1403352FB4E1}" presName="adorn" presStyleLbl="fgAccFollowNode1" presStyleIdx="1" presStyleCnt="3" custScaleX="74665" custScaleY="75306" custLinFactNeighborX="-24932" custLinFactNeighborY="-1684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xclamation mark with solid fill"/>
        </a:ext>
      </dgm:extLst>
    </dgm:pt>
    <dgm:pt modelId="{601062CD-A7A2-43ED-B985-2F26A752C831}" type="pres">
      <dgm:prSet presAssocID="{0FDCC6CC-C373-4813-B6C1-9E5A049116E9}" presName="sibTrans" presStyleLbl="sibTrans2D1" presStyleIdx="0" presStyleCnt="0"/>
      <dgm:spPr/>
    </dgm:pt>
    <dgm:pt modelId="{FC1E6DBC-A6E5-4B8D-B4A4-4B0F58424B74}" type="pres">
      <dgm:prSet presAssocID="{890E4264-66B9-4A56-A9C7-A1354EF0788B}" presName="compNode" presStyleCnt="0"/>
      <dgm:spPr/>
    </dgm:pt>
    <dgm:pt modelId="{EECC2F99-D939-46DA-9ED2-F296EF3FB511}" type="pres">
      <dgm:prSet presAssocID="{890E4264-66B9-4A56-A9C7-A1354EF0788B}" presName="childRect" presStyleLbl="bgAcc1" presStyleIdx="2" presStyleCnt="3">
        <dgm:presLayoutVars>
          <dgm:bulletEnabled val="1"/>
        </dgm:presLayoutVars>
      </dgm:prSet>
      <dgm:spPr/>
    </dgm:pt>
    <dgm:pt modelId="{54008E44-B7DA-4118-A4EF-82A76D8D166E}" type="pres">
      <dgm:prSet presAssocID="{890E4264-66B9-4A56-A9C7-A1354EF0788B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FB7CE3B-A9EA-4CAD-9FB4-015ABC464307}" type="pres">
      <dgm:prSet presAssocID="{890E4264-66B9-4A56-A9C7-A1354EF0788B}" presName="parentRect" presStyleLbl="alignNode1" presStyleIdx="2" presStyleCnt="3"/>
      <dgm:spPr/>
    </dgm:pt>
    <dgm:pt modelId="{3ADE0D21-F4D8-42C6-BEBB-886B839101F1}" type="pres">
      <dgm:prSet presAssocID="{890E4264-66B9-4A56-A9C7-A1354EF0788B}" presName="adorn" presStyleLbl="fgAccFollowNode1" presStyleIdx="2" presStyleCnt="3" custScaleX="68659" custScaleY="72448" custLinFactNeighborX="-21568" custLinFactNeighborY="-2039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3000" r="-3000"/>
          </a:stretch>
        </a:blipFill>
      </dgm:spPr>
      <dgm:extLst>
        <a:ext uri="{E40237B7-FDA0-4F09-8148-C483321AD2D9}">
          <dgm14:cNvPr xmlns:dgm14="http://schemas.microsoft.com/office/drawing/2010/diagram" id="0" name="" descr="Arrow Right with solid fill"/>
        </a:ext>
      </dgm:extLst>
    </dgm:pt>
  </dgm:ptLst>
  <dgm:cxnLst>
    <dgm:cxn modelId="{2CAE8200-A816-4558-A002-2FB61570BD27}" srcId="{890E4264-66B9-4A56-A9C7-A1354EF0788B}" destId="{F052E248-51B3-4B0A-A35C-64186988A8DB}" srcOrd="2" destOrd="0" parTransId="{91336D5F-6A6A-4FA0-91F6-B756B4259825}" sibTransId="{99EE3112-0230-44C5-A9FC-656D813AE731}"/>
    <dgm:cxn modelId="{2A913807-897A-45C3-BDDE-5DF283320845}" type="presOf" srcId="{5CEF3B12-2D86-40AC-83E8-A657800428A8}" destId="{59309587-75CA-498A-9667-37C7904DFB4D}" srcOrd="1" destOrd="0" presId="urn:microsoft.com/office/officeart/2005/8/layout/bList2"/>
    <dgm:cxn modelId="{100C4F0C-BE58-4AA0-A736-8EAFA8CADC2C}" srcId="{6E15E15E-62B6-4D61-AE71-6971E65CE8F1}" destId="{5CEF3B12-2D86-40AC-83E8-A657800428A8}" srcOrd="0" destOrd="0" parTransId="{489AE42F-BBE2-41F5-BBE8-1C1D5E4B3E82}" sibTransId="{0A35A87F-BBA8-4CF6-AF1E-FE831E62F805}"/>
    <dgm:cxn modelId="{22584514-6182-452C-8796-2129DF6FDBA2}" type="presOf" srcId="{890E4264-66B9-4A56-A9C7-A1354EF0788B}" destId="{5FB7CE3B-A9EA-4CAD-9FB4-015ABC464307}" srcOrd="1" destOrd="0" presId="urn:microsoft.com/office/officeart/2005/8/layout/bList2"/>
    <dgm:cxn modelId="{6791F82A-BB9D-450F-A415-35E8B022D0AB}" type="presOf" srcId="{FB8054C0-8782-422A-8B18-B11F28E79398}" destId="{83F3E4B5-F7F7-41B3-BA70-26B1A192DD91}" srcOrd="0" destOrd="2" presId="urn:microsoft.com/office/officeart/2005/8/layout/bList2"/>
    <dgm:cxn modelId="{7EEB6E2E-B966-46D7-B39B-44CA7832A412}" type="presOf" srcId="{181AA3AB-3FF0-48C3-8464-E56FDDE8B491}" destId="{EECC2F99-D939-46DA-9ED2-F296EF3FB511}" srcOrd="0" destOrd="1" presId="urn:microsoft.com/office/officeart/2005/8/layout/bList2"/>
    <dgm:cxn modelId="{8AF2A537-66FF-4896-8102-2449349846B9}" srcId="{890E4264-66B9-4A56-A9C7-A1354EF0788B}" destId="{181AA3AB-3FF0-48C3-8464-E56FDDE8B491}" srcOrd="1" destOrd="0" parTransId="{57CA114D-4F61-4A0B-BE7D-6DA7D22A656A}" sibTransId="{6E0F35C5-59CB-4EE9-A54A-22C7115153CB}"/>
    <dgm:cxn modelId="{6565A43F-4A84-4424-BEEE-32A946164997}" srcId="{CEB9CFF7-A48C-417F-A403-1403352FB4E1}" destId="{BF7FB311-AB2D-4756-9364-02DB9E6E1C7C}" srcOrd="1" destOrd="0" parTransId="{D595C6F1-FA16-45C8-9BA5-7F33701B2AF1}" sibTransId="{FA5770AC-0CB9-40F3-89AE-1FE9B350C4C1}"/>
    <dgm:cxn modelId="{3330BC40-E553-4651-993A-5D99BC993B40}" type="presOf" srcId="{0FDCC6CC-C373-4813-B6C1-9E5A049116E9}" destId="{601062CD-A7A2-43ED-B985-2F26A752C831}" srcOrd="0" destOrd="0" presId="urn:microsoft.com/office/officeart/2005/8/layout/bList2"/>
    <dgm:cxn modelId="{4E0E8862-BA75-435B-9530-5A777C1C4D7B}" type="presOf" srcId="{F052E248-51B3-4B0A-A35C-64186988A8DB}" destId="{EECC2F99-D939-46DA-9ED2-F296EF3FB511}" srcOrd="0" destOrd="2" presId="urn:microsoft.com/office/officeart/2005/8/layout/bList2"/>
    <dgm:cxn modelId="{E82AAB42-7674-4FD1-A724-741946B65D5C}" type="presOf" srcId="{50DE69CD-30BE-4171-8E89-B6DFECF0FFB3}" destId="{2D72B23D-B73A-477B-805A-4DA2FE35B2FB}" srcOrd="0" destOrd="1" presId="urn:microsoft.com/office/officeart/2005/8/layout/bList2"/>
    <dgm:cxn modelId="{ADF4D362-DBEB-4D08-8A40-6A815E41852E}" srcId="{6E15E15E-62B6-4D61-AE71-6971E65CE8F1}" destId="{CEB9CFF7-A48C-417F-A403-1403352FB4E1}" srcOrd="1" destOrd="0" parTransId="{704F30DA-CED3-40D1-86A4-6CB231773206}" sibTransId="{0FDCC6CC-C373-4813-B6C1-9E5A049116E9}"/>
    <dgm:cxn modelId="{D7829B65-DD84-4072-9793-AF62002AD088}" srcId="{CEB9CFF7-A48C-417F-A403-1403352FB4E1}" destId="{F4567142-53CA-42F7-9150-308B63AB4DFD}" srcOrd="0" destOrd="0" parTransId="{08F825F4-E405-4C56-88EC-8DD65DCE261A}" sibTransId="{197889E9-C127-4661-A7FC-E326B4B30E52}"/>
    <dgm:cxn modelId="{A74F274F-0F19-4410-B274-E8EB7426F3E5}" srcId="{6E15E15E-62B6-4D61-AE71-6971E65CE8F1}" destId="{890E4264-66B9-4A56-A9C7-A1354EF0788B}" srcOrd="2" destOrd="0" parTransId="{C24B439F-1306-4305-AFC4-8C89CF4069D5}" sibTransId="{446908AE-E474-4D4A-8A42-F73623D57CF6}"/>
    <dgm:cxn modelId="{D632646F-2227-42F9-8736-4309D80219D1}" srcId="{890E4264-66B9-4A56-A9C7-A1354EF0788B}" destId="{9633410D-22FA-46AE-8924-AF60FF70CE20}" srcOrd="0" destOrd="0" parTransId="{63C577A2-0BB9-4168-974C-14E95D7FB43A}" sibTransId="{F248A04B-8387-4585-A5F4-88D413220A7E}"/>
    <dgm:cxn modelId="{5A1A2976-18CD-4D54-82E3-48A72DAB782C}" srcId="{5CEF3B12-2D86-40AC-83E8-A657800428A8}" destId="{50DE69CD-30BE-4171-8E89-B6DFECF0FFB3}" srcOrd="1" destOrd="0" parTransId="{20F820BA-10FB-4D2A-B6F3-3A0B96196B18}" sibTransId="{BAE4A2BD-D347-4821-8532-E68D8F0F76B0}"/>
    <dgm:cxn modelId="{CBCB9B7F-2B30-4191-AF91-C305FC520EFF}" type="presOf" srcId="{F4567142-53CA-42F7-9150-308B63AB4DFD}" destId="{83F3E4B5-F7F7-41B3-BA70-26B1A192DD91}" srcOrd="0" destOrd="0" presId="urn:microsoft.com/office/officeart/2005/8/layout/bList2"/>
    <dgm:cxn modelId="{D735A77F-9160-45CA-8F6A-B66BBA0DFACC}" srcId="{5CEF3B12-2D86-40AC-83E8-A657800428A8}" destId="{34F88236-58BE-40B9-8B4F-BAB60FA05C29}" srcOrd="0" destOrd="0" parTransId="{94B970C9-B3BF-4BB3-8062-CBBE916EF664}" sibTransId="{1464B091-AC4B-4FDE-AC4D-3B9F77EF354C}"/>
    <dgm:cxn modelId="{1BEA418D-C3DD-4BF1-94E9-786CB4AAB4E2}" srcId="{CEB9CFF7-A48C-417F-A403-1403352FB4E1}" destId="{FB8054C0-8782-422A-8B18-B11F28E79398}" srcOrd="2" destOrd="0" parTransId="{A5E38880-F027-4875-8CF4-8FDB6167113B}" sibTransId="{76CDCC9F-8AC5-47A6-AD26-042D7C3EBFEB}"/>
    <dgm:cxn modelId="{E2E9B192-04EC-4B37-8B51-4BCCCAC726F4}" type="presOf" srcId="{9633410D-22FA-46AE-8924-AF60FF70CE20}" destId="{EECC2F99-D939-46DA-9ED2-F296EF3FB511}" srcOrd="0" destOrd="0" presId="urn:microsoft.com/office/officeart/2005/8/layout/bList2"/>
    <dgm:cxn modelId="{3528ABA4-8D65-4A9B-9F72-2DAAE64AF3A4}" type="presOf" srcId="{0A35A87F-BBA8-4CF6-AF1E-FE831E62F805}" destId="{1E562166-775D-45ED-AEDA-0A0922087629}" srcOrd="0" destOrd="0" presId="urn:microsoft.com/office/officeart/2005/8/layout/bList2"/>
    <dgm:cxn modelId="{2F91B6A4-D33F-4D02-B2AB-1FFDCEB6AF5D}" type="presOf" srcId="{5CEF3B12-2D86-40AC-83E8-A657800428A8}" destId="{A97B815A-6055-4127-9A16-98CDEC8A32F8}" srcOrd="0" destOrd="0" presId="urn:microsoft.com/office/officeart/2005/8/layout/bList2"/>
    <dgm:cxn modelId="{75CA44B0-35DC-4425-BC7D-E56AE3BC6900}" type="presOf" srcId="{CEB9CFF7-A48C-417F-A403-1403352FB4E1}" destId="{259774DA-AB81-4A35-9D0D-5813353B3214}" srcOrd="0" destOrd="0" presId="urn:microsoft.com/office/officeart/2005/8/layout/bList2"/>
    <dgm:cxn modelId="{74966CB0-0E29-45F1-A9B2-3E882078E86D}" type="presOf" srcId="{890E4264-66B9-4A56-A9C7-A1354EF0788B}" destId="{54008E44-B7DA-4118-A4EF-82A76D8D166E}" srcOrd="0" destOrd="0" presId="urn:microsoft.com/office/officeart/2005/8/layout/bList2"/>
    <dgm:cxn modelId="{EA4C6CB7-E964-4E18-AA25-569E82B7D0FB}" type="presOf" srcId="{CEB9CFF7-A48C-417F-A403-1403352FB4E1}" destId="{6BEC4906-DAB5-447C-98D1-227A680934CE}" srcOrd="1" destOrd="0" presId="urn:microsoft.com/office/officeart/2005/8/layout/bList2"/>
    <dgm:cxn modelId="{9B62B3EA-278E-4891-A2C3-E82111BC0FBB}" type="presOf" srcId="{34F88236-58BE-40B9-8B4F-BAB60FA05C29}" destId="{2D72B23D-B73A-477B-805A-4DA2FE35B2FB}" srcOrd="0" destOrd="0" presId="urn:microsoft.com/office/officeart/2005/8/layout/bList2"/>
    <dgm:cxn modelId="{6D4145F2-05CD-4CC5-9E10-995F333FBFB3}" type="presOf" srcId="{6E15E15E-62B6-4D61-AE71-6971E65CE8F1}" destId="{AE5673B2-106A-4144-A7A5-07889D7BD845}" srcOrd="0" destOrd="0" presId="urn:microsoft.com/office/officeart/2005/8/layout/bList2"/>
    <dgm:cxn modelId="{3F440BFA-E318-4F53-BE63-9C069F41D062}" type="presOf" srcId="{BF7FB311-AB2D-4756-9364-02DB9E6E1C7C}" destId="{83F3E4B5-F7F7-41B3-BA70-26B1A192DD91}" srcOrd="0" destOrd="1" presId="urn:microsoft.com/office/officeart/2005/8/layout/bList2"/>
    <dgm:cxn modelId="{EC0D7EB4-39B8-4504-AB66-4960618F22D4}" type="presParOf" srcId="{AE5673B2-106A-4144-A7A5-07889D7BD845}" destId="{1E7BE447-4D51-441F-AB5E-9B917573ECFA}" srcOrd="0" destOrd="0" presId="urn:microsoft.com/office/officeart/2005/8/layout/bList2"/>
    <dgm:cxn modelId="{06425230-4C8F-41AB-AD8D-251DB03BEFDE}" type="presParOf" srcId="{1E7BE447-4D51-441F-AB5E-9B917573ECFA}" destId="{2D72B23D-B73A-477B-805A-4DA2FE35B2FB}" srcOrd="0" destOrd="0" presId="urn:microsoft.com/office/officeart/2005/8/layout/bList2"/>
    <dgm:cxn modelId="{5EDBEA43-8F6F-49AB-B8E6-271FE39FB28B}" type="presParOf" srcId="{1E7BE447-4D51-441F-AB5E-9B917573ECFA}" destId="{A97B815A-6055-4127-9A16-98CDEC8A32F8}" srcOrd="1" destOrd="0" presId="urn:microsoft.com/office/officeart/2005/8/layout/bList2"/>
    <dgm:cxn modelId="{1C6CB339-2F1B-4166-BFD1-E62828F49636}" type="presParOf" srcId="{1E7BE447-4D51-441F-AB5E-9B917573ECFA}" destId="{59309587-75CA-498A-9667-37C7904DFB4D}" srcOrd="2" destOrd="0" presId="urn:microsoft.com/office/officeart/2005/8/layout/bList2"/>
    <dgm:cxn modelId="{EC04AAF5-E018-4A1B-8D24-BC5CAB8DE694}" type="presParOf" srcId="{1E7BE447-4D51-441F-AB5E-9B917573ECFA}" destId="{E9870623-2013-450C-940B-F5956DD1A7AA}" srcOrd="3" destOrd="0" presId="urn:microsoft.com/office/officeart/2005/8/layout/bList2"/>
    <dgm:cxn modelId="{A350BA9C-23D8-4D27-9150-3B4035979005}" type="presParOf" srcId="{AE5673B2-106A-4144-A7A5-07889D7BD845}" destId="{1E562166-775D-45ED-AEDA-0A0922087629}" srcOrd="1" destOrd="0" presId="urn:microsoft.com/office/officeart/2005/8/layout/bList2"/>
    <dgm:cxn modelId="{3A7F8EDB-5D2F-434D-9085-30977E5EDCA3}" type="presParOf" srcId="{AE5673B2-106A-4144-A7A5-07889D7BD845}" destId="{3EBE2888-430E-48C2-96C5-114873705565}" srcOrd="2" destOrd="0" presId="urn:microsoft.com/office/officeart/2005/8/layout/bList2"/>
    <dgm:cxn modelId="{6E502F9F-CB4D-4C57-AC3A-A75D5CC900A8}" type="presParOf" srcId="{3EBE2888-430E-48C2-96C5-114873705565}" destId="{83F3E4B5-F7F7-41B3-BA70-26B1A192DD91}" srcOrd="0" destOrd="0" presId="urn:microsoft.com/office/officeart/2005/8/layout/bList2"/>
    <dgm:cxn modelId="{46F86744-042A-47A7-9E38-8E0D19BB5289}" type="presParOf" srcId="{3EBE2888-430E-48C2-96C5-114873705565}" destId="{259774DA-AB81-4A35-9D0D-5813353B3214}" srcOrd="1" destOrd="0" presId="urn:microsoft.com/office/officeart/2005/8/layout/bList2"/>
    <dgm:cxn modelId="{3AE9CBCC-42F5-4AB5-A985-002564717B5A}" type="presParOf" srcId="{3EBE2888-430E-48C2-96C5-114873705565}" destId="{6BEC4906-DAB5-447C-98D1-227A680934CE}" srcOrd="2" destOrd="0" presId="urn:microsoft.com/office/officeart/2005/8/layout/bList2"/>
    <dgm:cxn modelId="{F1913C51-6B37-4FE2-BCB4-20A1A0F7C81B}" type="presParOf" srcId="{3EBE2888-430E-48C2-96C5-114873705565}" destId="{8ED1DB2F-C766-40C3-ADCB-85D83C2FE878}" srcOrd="3" destOrd="0" presId="urn:microsoft.com/office/officeart/2005/8/layout/bList2"/>
    <dgm:cxn modelId="{F3A6DE5A-B77C-4C11-8E9F-DC3505CCFE9E}" type="presParOf" srcId="{AE5673B2-106A-4144-A7A5-07889D7BD845}" destId="{601062CD-A7A2-43ED-B985-2F26A752C831}" srcOrd="3" destOrd="0" presId="urn:microsoft.com/office/officeart/2005/8/layout/bList2"/>
    <dgm:cxn modelId="{A2DBB456-B305-415A-9029-B386B18061DE}" type="presParOf" srcId="{AE5673B2-106A-4144-A7A5-07889D7BD845}" destId="{FC1E6DBC-A6E5-4B8D-B4A4-4B0F58424B74}" srcOrd="4" destOrd="0" presId="urn:microsoft.com/office/officeart/2005/8/layout/bList2"/>
    <dgm:cxn modelId="{6DA9885A-95B8-4CDA-A69D-D600CA9E8B11}" type="presParOf" srcId="{FC1E6DBC-A6E5-4B8D-B4A4-4B0F58424B74}" destId="{EECC2F99-D939-46DA-9ED2-F296EF3FB511}" srcOrd="0" destOrd="0" presId="urn:microsoft.com/office/officeart/2005/8/layout/bList2"/>
    <dgm:cxn modelId="{18D6EB3D-22DC-4849-895A-CB3CE3BE4FAA}" type="presParOf" srcId="{FC1E6DBC-A6E5-4B8D-B4A4-4B0F58424B74}" destId="{54008E44-B7DA-4118-A4EF-82A76D8D166E}" srcOrd="1" destOrd="0" presId="urn:microsoft.com/office/officeart/2005/8/layout/bList2"/>
    <dgm:cxn modelId="{AEF2751C-1E64-405E-92DD-11BD6D38E35D}" type="presParOf" srcId="{FC1E6DBC-A6E5-4B8D-B4A4-4B0F58424B74}" destId="{5FB7CE3B-A9EA-4CAD-9FB4-015ABC464307}" srcOrd="2" destOrd="0" presId="urn:microsoft.com/office/officeart/2005/8/layout/bList2"/>
    <dgm:cxn modelId="{3E63FCEE-C806-493E-B153-64E3AB50A9B7}" type="presParOf" srcId="{FC1E6DBC-A6E5-4B8D-B4A4-4B0F58424B74}" destId="{3ADE0D21-F4D8-42C6-BEBB-886B839101F1}" srcOrd="3" destOrd="0" presId="urn:microsoft.com/office/officeart/2005/8/layout/b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E15E15E-62B6-4D61-AE71-6971E65CE8F1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CEF3B12-2D86-40AC-83E8-A657800428A8}">
      <dgm:prSet phldrT="[Text]" custT="1"/>
      <dgm:spPr>
        <a:solidFill>
          <a:srgbClr val="70ADA3"/>
        </a:solidFill>
        <a:ln>
          <a:solidFill>
            <a:srgbClr val="70ADA3"/>
          </a:solidFill>
        </a:ln>
      </dgm:spPr>
      <dgm:t>
        <a:bodyPr/>
        <a:lstStyle/>
        <a:p>
          <a:r>
            <a:rPr lang="en-GB" sz="4800">
              <a:latin typeface="+mn-lt"/>
              <a:ea typeface="Roboto" panose="02000000000000000000" pitchFamily="2" charset="0"/>
              <a:cs typeface="Roboto" panose="02000000000000000000" pitchFamily="2" charset="0"/>
            </a:rPr>
            <a:t>Questions</a:t>
          </a:r>
        </a:p>
      </dgm:t>
    </dgm:pt>
    <dgm:pt modelId="{0A35A87F-BBA8-4CF6-AF1E-FE831E62F805}" type="sibTrans" cxnId="{100C4F0C-BE58-4AA0-A736-8EAFA8CADC2C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489AE42F-BBE2-41F5-BBE8-1C1D5E4B3E82}" type="parTrans" cxnId="{100C4F0C-BE58-4AA0-A736-8EAFA8CADC2C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C2CB7915-6511-43E4-B5BC-CAB875A8122E}">
      <dgm:prSet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GB" sz="24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Feedback on the data items used to enhance the data;</a:t>
          </a:r>
        </a:p>
      </dgm:t>
    </dgm:pt>
    <dgm:pt modelId="{9DA68F11-2BC7-46B7-B33F-C3B958D59B69}" type="parTrans" cxnId="{247A3A39-1392-4210-8B7C-066B35290BC9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E236B954-40D6-409D-8DBA-70874253861E}" type="sibTrans" cxnId="{247A3A39-1392-4210-8B7C-066B35290BC9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9E3AFCA0-8233-4B94-B61A-5DEACEB2BA4B}">
      <dgm:prSet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GB" sz="24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Feedback on the suggested reporting categories;</a:t>
          </a:r>
        </a:p>
      </dgm:t>
    </dgm:pt>
    <dgm:pt modelId="{4799ED35-50FF-4574-A0CF-01EC2E1F5B9C}" type="parTrans" cxnId="{FBCC4D63-52AC-4B20-B416-1E73999BF3D7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D88A443B-D150-4DF9-A00E-63B82940D0CD}" type="sibTrans" cxnId="{FBCC4D63-52AC-4B20-B416-1E73999BF3D7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BDB4992A-AAC2-4ED5-89F1-60CF62B31A50}">
      <dgm:prSet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GB" sz="24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Feedback on the prioritisations;</a:t>
          </a:r>
        </a:p>
      </dgm:t>
    </dgm:pt>
    <dgm:pt modelId="{377D01B8-DB0F-4AB2-8169-A26448E5F64E}" type="parTrans" cxnId="{0A9E716C-0E37-4536-BF85-720B814D0C86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068569C7-C5BD-42FD-92EF-625EF8A07C04}" type="sibTrans" cxnId="{0A9E716C-0E37-4536-BF85-720B814D0C86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59C16991-41D4-4747-B70A-6EADB4315964}">
      <dgm:prSet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GB" sz="24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Any recommendations for SLAs; and</a:t>
          </a:r>
        </a:p>
      </dgm:t>
    </dgm:pt>
    <dgm:pt modelId="{17C20666-B072-40FE-A3A5-ADAFDF38D5C7}" type="parTrans" cxnId="{8C529E67-8A5E-467C-85F2-7352B2842BCF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F500ED4A-5285-4198-8EAC-A2C2424A52C4}" type="sibTrans" cxnId="{8C529E67-8A5E-467C-85F2-7352B2842BCF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FA55CED1-2AE4-4A6B-A919-856F7C8A75E7}">
      <dgm:prSet custT="1"/>
      <dgm:spPr>
        <a:ln>
          <a:solidFill>
            <a:schemeClr val="accent3"/>
          </a:solidFill>
        </a:ln>
      </dgm:spPr>
      <dgm:t>
        <a:bodyPr/>
        <a:lstStyle/>
        <a:p>
          <a:r>
            <a:rPr lang="en-GB" sz="24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Feedback on expected implementation date.</a:t>
          </a:r>
        </a:p>
      </dgm:t>
    </dgm:pt>
    <dgm:pt modelId="{44C0A793-8C89-4E95-BEB8-555F08A5A7BE}" type="parTrans" cxnId="{797ECD6D-4584-45F8-8A18-1E6C3956990C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3186AE6F-AC83-496C-B024-931E81DBEF0E}" type="sibTrans" cxnId="{797ECD6D-4584-45F8-8A18-1E6C3956990C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D39E5290-E27C-47D8-B633-BA3A9B9E28D5}">
      <dgm:prSet custT="1"/>
      <dgm:spPr>
        <a:ln>
          <a:solidFill>
            <a:schemeClr val="accent3"/>
          </a:solidFill>
        </a:ln>
      </dgm:spPr>
      <dgm:t>
        <a:bodyPr/>
        <a:lstStyle/>
        <a:p>
          <a:endParaRPr lang="en-GB" sz="2400">
            <a:latin typeface="+mn-lt"/>
          </a:endParaRPr>
        </a:p>
      </dgm:t>
    </dgm:pt>
    <dgm:pt modelId="{04C8BE5E-21EF-4AA7-BF0D-2FE7526B9269}" type="parTrans" cxnId="{E5B99048-BF6C-409A-9E20-6404336759FC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83B312AD-BB3F-4843-8A75-8A78B7F6332B}" type="sibTrans" cxnId="{E5B99048-BF6C-409A-9E20-6404336759FC}">
      <dgm:prSet/>
      <dgm:spPr/>
      <dgm:t>
        <a:bodyPr/>
        <a:lstStyle/>
        <a:p>
          <a:endParaRPr lang="en-GB">
            <a:latin typeface="+mn-lt"/>
          </a:endParaRPr>
        </a:p>
      </dgm:t>
    </dgm:pt>
    <dgm:pt modelId="{AE5673B2-106A-4144-A7A5-07889D7BD845}" type="pres">
      <dgm:prSet presAssocID="{6E15E15E-62B6-4D61-AE71-6971E65CE8F1}" presName="diagram" presStyleCnt="0">
        <dgm:presLayoutVars>
          <dgm:dir/>
          <dgm:animLvl val="lvl"/>
          <dgm:resizeHandles val="exact"/>
        </dgm:presLayoutVars>
      </dgm:prSet>
      <dgm:spPr/>
    </dgm:pt>
    <dgm:pt modelId="{1E7BE447-4D51-441F-AB5E-9B917573ECFA}" type="pres">
      <dgm:prSet presAssocID="{5CEF3B12-2D86-40AC-83E8-A657800428A8}" presName="compNode" presStyleCnt="0"/>
      <dgm:spPr/>
    </dgm:pt>
    <dgm:pt modelId="{2D72B23D-B73A-477B-805A-4DA2FE35B2FB}" type="pres">
      <dgm:prSet presAssocID="{5CEF3B12-2D86-40AC-83E8-A657800428A8}" presName="childRect" presStyleLbl="bgAcc1" presStyleIdx="0" presStyleCnt="1" custLinFactNeighborY="736">
        <dgm:presLayoutVars>
          <dgm:bulletEnabled val="1"/>
        </dgm:presLayoutVars>
      </dgm:prSet>
      <dgm:spPr/>
    </dgm:pt>
    <dgm:pt modelId="{A97B815A-6055-4127-9A16-98CDEC8A32F8}" type="pres">
      <dgm:prSet presAssocID="{5CEF3B12-2D86-40AC-83E8-A657800428A8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59309587-75CA-498A-9667-37C7904DFB4D}" type="pres">
      <dgm:prSet presAssocID="{5CEF3B12-2D86-40AC-83E8-A657800428A8}" presName="parentRect" presStyleLbl="alignNode1" presStyleIdx="0" presStyleCnt="1" custLinFactNeighborY="944"/>
      <dgm:spPr/>
    </dgm:pt>
    <dgm:pt modelId="{E9870623-2013-450C-940B-F5956DD1A7AA}" type="pres">
      <dgm:prSet presAssocID="{5CEF3B12-2D86-40AC-83E8-A657800428A8}" presName="adorn" presStyleLbl="fgAccFollowNode1" presStyleIdx="0" presStyleCnt="1" custScaleX="75001" custScaleY="71547" custLinFactNeighborX="-34964" custLinFactNeighborY="-1765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t="-2000" b="-2000"/>
          </a:stretch>
        </a:blipFill>
      </dgm:spPr>
      <dgm:extLst>
        <a:ext uri="{E40237B7-FDA0-4F09-8148-C483321AD2D9}">
          <dgm14:cNvPr xmlns:dgm14="http://schemas.microsoft.com/office/drawing/2010/diagram" id="0" name="" descr="Question Mark with solid fill"/>
        </a:ext>
      </dgm:extLst>
    </dgm:pt>
  </dgm:ptLst>
  <dgm:cxnLst>
    <dgm:cxn modelId="{2A913807-897A-45C3-BDDE-5DF283320845}" type="presOf" srcId="{5CEF3B12-2D86-40AC-83E8-A657800428A8}" destId="{59309587-75CA-498A-9667-37C7904DFB4D}" srcOrd="1" destOrd="0" presId="urn:microsoft.com/office/officeart/2005/8/layout/bList2"/>
    <dgm:cxn modelId="{0F55DF07-AA9C-43BE-AEAF-11DC1EBD8D6D}" type="presOf" srcId="{BDB4992A-AAC2-4ED5-89F1-60CF62B31A50}" destId="{2D72B23D-B73A-477B-805A-4DA2FE35B2FB}" srcOrd="0" destOrd="2" presId="urn:microsoft.com/office/officeart/2005/8/layout/bList2"/>
    <dgm:cxn modelId="{100C4F0C-BE58-4AA0-A736-8EAFA8CADC2C}" srcId="{6E15E15E-62B6-4D61-AE71-6971E65CE8F1}" destId="{5CEF3B12-2D86-40AC-83E8-A657800428A8}" srcOrd="0" destOrd="0" parTransId="{489AE42F-BBE2-41F5-BBE8-1C1D5E4B3E82}" sibTransId="{0A35A87F-BBA8-4CF6-AF1E-FE831E62F805}"/>
    <dgm:cxn modelId="{7EA2B828-4A1A-4150-9764-39F8D258AC0B}" type="presOf" srcId="{D39E5290-E27C-47D8-B633-BA3A9B9E28D5}" destId="{2D72B23D-B73A-477B-805A-4DA2FE35B2FB}" srcOrd="0" destOrd="5" presId="urn:microsoft.com/office/officeart/2005/8/layout/bList2"/>
    <dgm:cxn modelId="{247A3A39-1392-4210-8B7C-066B35290BC9}" srcId="{5CEF3B12-2D86-40AC-83E8-A657800428A8}" destId="{C2CB7915-6511-43E4-B5BC-CAB875A8122E}" srcOrd="0" destOrd="0" parTransId="{9DA68F11-2BC7-46B7-B33F-C3B958D59B69}" sibTransId="{E236B954-40D6-409D-8DBA-70874253861E}"/>
    <dgm:cxn modelId="{FBCC4D63-52AC-4B20-B416-1E73999BF3D7}" srcId="{5CEF3B12-2D86-40AC-83E8-A657800428A8}" destId="{9E3AFCA0-8233-4B94-B61A-5DEACEB2BA4B}" srcOrd="1" destOrd="0" parTransId="{4799ED35-50FF-4574-A0CF-01EC2E1F5B9C}" sibTransId="{D88A443B-D150-4DF9-A00E-63B82940D0CD}"/>
    <dgm:cxn modelId="{4C208847-3AAB-42B9-92C1-C20AA7A9E7D5}" type="presOf" srcId="{C2CB7915-6511-43E4-B5BC-CAB875A8122E}" destId="{2D72B23D-B73A-477B-805A-4DA2FE35B2FB}" srcOrd="0" destOrd="0" presId="urn:microsoft.com/office/officeart/2005/8/layout/bList2"/>
    <dgm:cxn modelId="{8C529E67-8A5E-467C-85F2-7352B2842BCF}" srcId="{5CEF3B12-2D86-40AC-83E8-A657800428A8}" destId="{59C16991-41D4-4747-B70A-6EADB4315964}" srcOrd="3" destOrd="0" parTransId="{17C20666-B072-40FE-A3A5-ADAFDF38D5C7}" sibTransId="{F500ED4A-5285-4198-8EAC-A2C2424A52C4}"/>
    <dgm:cxn modelId="{E5B99048-BF6C-409A-9E20-6404336759FC}" srcId="{5CEF3B12-2D86-40AC-83E8-A657800428A8}" destId="{D39E5290-E27C-47D8-B633-BA3A9B9E28D5}" srcOrd="5" destOrd="0" parTransId="{04C8BE5E-21EF-4AA7-BF0D-2FE7526B9269}" sibTransId="{83B312AD-BB3F-4843-8A75-8A78B7F6332B}"/>
    <dgm:cxn modelId="{0A9E716C-0E37-4536-BF85-720B814D0C86}" srcId="{5CEF3B12-2D86-40AC-83E8-A657800428A8}" destId="{BDB4992A-AAC2-4ED5-89F1-60CF62B31A50}" srcOrd="2" destOrd="0" parTransId="{377D01B8-DB0F-4AB2-8169-A26448E5F64E}" sibTransId="{068569C7-C5BD-42FD-92EF-625EF8A07C04}"/>
    <dgm:cxn modelId="{797ECD6D-4584-45F8-8A18-1E6C3956990C}" srcId="{5CEF3B12-2D86-40AC-83E8-A657800428A8}" destId="{FA55CED1-2AE4-4A6B-A919-856F7C8A75E7}" srcOrd="4" destOrd="0" parTransId="{44C0A793-8C89-4E95-BEB8-555F08A5A7BE}" sibTransId="{3186AE6F-AC83-496C-B024-931E81DBEF0E}"/>
    <dgm:cxn modelId="{2F91B6A4-D33F-4D02-B2AB-1FFDCEB6AF5D}" type="presOf" srcId="{5CEF3B12-2D86-40AC-83E8-A657800428A8}" destId="{A97B815A-6055-4127-9A16-98CDEC8A32F8}" srcOrd="0" destOrd="0" presId="urn:microsoft.com/office/officeart/2005/8/layout/bList2"/>
    <dgm:cxn modelId="{1A52FCA8-D6AE-4E4E-8C15-C367AF0B1A7F}" type="presOf" srcId="{9E3AFCA0-8233-4B94-B61A-5DEACEB2BA4B}" destId="{2D72B23D-B73A-477B-805A-4DA2FE35B2FB}" srcOrd="0" destOrd="1" presId="urn:microsoft.com/office/officeart/2005/8/layout/bList2"/>
    <dgm:cxn modelId="{8033BFEE-E08E-4A7E-9AD5-7AB55AAAD2B0}" type="presOf" srcId="{FA55CED1-2AE4-4A6B-A919-856F7C8A75E7}" destId="{2D72B23D-B73A-477B-805A-4DA2FE35B2FB}" srcOrd="0" destOrd="4" presId="urn:microsoft.com/office/officeart/2005/8/layout/bList2"/>
    <dgm:cxn modelId="{6D4145F2-05CD-4CC5-9E10-995F333FBFB3}" type="presOf" srcId="{6E15E15E-62B6-4D61-AE71-6971E65CE8F1}" destId="{AE5673B2-106A-4144-A7A5-07889D7BD845}" srcOrd="0" destOrd="0" presId="urn:microsoft.com/office/officeart/2005/8/layout/bList2"/>
    <dgm:cxn modelId="{C9BA65FD-B6D4-4369-AE00-099DED299D5B}" type="presOf" srcId="{59C16991-41D4-4747-B70A-6EADB4315964}" destId="{2D72B23D-B73A-477B-805A-4DA2FE35B2FB}" srcOrd="0" destOrd="3" presId="urn:microsoft.com/office/officeart/2005/8/layout/bList2"/>
    <dgm:cxn modelId="{EC0D7EB4-39B8-4504-AB66-4960618F22D4}" type="presParOf" srcId="{AE5673B2-106A-4144-A7A5-07889D7BD845}" destId="{1E7BE447-4D51-441F-AB5E-9B917573ECFA}" srcOrd="0" destOrd="0" presId="urn:microsoft.com/office/officeart/2005/8/layout/bList2"/>
    <dgm:cxn modelId="{06425230-4C8F-41AB-AD8D-251DB03BEFDE}" type="presParOf" srcId="{1E7BE447-4D51-441F-AB5E-9B917573ECFA}" destId="{2D72B23D-B73A-477B-805A-4DA2FE35B2FB}" srcOrd="0" destOrd="0" presId="urn:microsoft.com/office/officeart/2005/8/layout/bList2"/>
    <dgm:cxn modelId="{5EDBEA43-8F6F-49AB-B8E6-271FE39FB28B}" type="presParOf" srcId="{1E7BE447-4D51-441F-AB5E-9B917573ECFA}" destId="{A97B815A-6055-4127-9A16-98CDEC8A32F8}" srcOrd="1" destOrd="0" presId="urn:microsoft.com/office/officeart/2005/8/layout/bList2"/>
    <dgm:cxn modelId="{1C6CB339-2F1B-4166-BFD1-E62828F49636}" type="presParOf" srcId="{1E7BE447-4D51-441F-AB5E-9B917573ECFA}" destId="{59309587-75CA-498A-9667-37C7904DFB4D}" srcOrd="2" destOrd="0" presId="urn:microsoft.com/office/officeart/2005/8/layout/bList2"/>
    <dgm:cxn modelId="{EC04AAF5-E018-4A1B-8D24-BC5CAB8DE694}" type="presParOf" srcId="{1E7BE447-4D51-441F-AB5E-9B917573ECFA}" destId="{E9870623-2013-450C-940B-F5956DD1A7AA}" srcOrd="3" destOrd="0" presId="urn:microsoft.com/office/officeart/2005/8/layout/b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3D40FF9-75E5-41B5-8C03-E1F7C8BD7AD1}" type="doc">
      <dgm:prSet loTypeId="urn:microsoft.com/office/officeart/2005/8/layout/vList3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D98AC86-8517-4B72-9F7D-25CC48592A25}">
      <dgm:prSet phldrT="[Text]"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REC Release 26 June 2026 (4.3.0)</a:t>
          </a:r>
        </a:p>
      </dgm:t>
    </dgm:pt>
    <dgm:pt modelId="{CFA4C041-DD4D-4FB6-A867-87D7FD4FF646}" type="parTrans" cxnId="{0D7C3301-78CC-4551-B19D-67D09D1944F3}">
      <dgm:prSet/>
      <dgm:spPr/>
      <dgm:t>
        <a:bodyPr/>
        <a:lstStyle/>
        <a:p>
          <a:endParaRPr lang="en-GB"/>
        </a:p>
      </dgm:t>
    </dgm:pt>
    <dgm:pt modelId="{413E6162-8246-43FB-8743-AEC57BA024AE}" type="sibTrans" cxnId="{0D7C3301-78CC-4551-B19D-67D09D1944F3}">
      <dgm:prSet/>
      <dgm:spPr/>
      <dgm:t>
        <a:bodyPr/>
        <a:lstStyle/>
        <a:p>
          <a:endParaRPr lang="en-GB"/>
        </a:p>
      </dgm:t>
    </dgm:pt>
    <dgm:pt modelId="{3E900940-71AC-4BFB-933B-754D2840DBC0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13 changes targeted for implementation</a:t>
          </a:r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050365-2224-4C1F-866C-ED6C05F7DC5C}" type="parTrans" cxnId="{C393EA7C-D298-4510-B6F6-FA7DCFEEDF8A}">
      <dgm:prSet/>
      <dgm:spPr/>
      <dgm:t>
        <a:bodyPr/>
        <a:lstStyle/>
        <a:p>
          <a:endParaRPr lang="en-GB"/>
        </a:p>
      </dgm:t>
    </dgm:pt>
    <dgm:pt modelId="{B4AF4458-6627-46BF-A06C-2E8498102120}" type="sibTrans" cxnId="{C393EA7C-D298-4510-B6F6-FA7DCFEEDF8A}">
      <dgm:prSet/>
      <dgm:spPr/>
      <dgm:t>
        <a:bodyPr/>
        <a:lstStyle/>
        <a:p>
          <a:endParaRPr lang="en-GB"/>
        </a:p>
      </dgm:t>
    </dgm:pt>
    <dgm:pt modelId="{88F32295-DDD5-480F-BE6C-E2B591096215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Electricity MEM/DNO Contacts refresh</a:t>
          </a:r>
        </a:p>
      </dgm:t>
    </dgm:pt>
    <dgm:pt modelId="{F919D2F3-16DC-4999-AADB-5D91D3E0E557}" type="parTrans" cxnId="{9B61A54B-8221-4468-87B8-0061566886B0}">
      <dgm:prSet/>
      <dgm:spPr/>
      <dgm:t>
        <a:bodyPr/>
        <a:lstStyle/>
        <a:p>
          <a:endParaRPr lang="en-GB"/>
        </a:p>
      </dgm:t>
    </dgm:pt>
    <dgm:pt modelId="{77D8D2AE-9B2C-40D6-A802-AC1D9749DDE9}" type="sibTrans" cxnId="{9B61A54B-8221-4468-87B8-0061566886B0}">
      <dgm:prSet/>
      <dgm:spPr/>
      <dgm:t>
        <a:bodyPr/>
        <a:lstStyle/>
        <a:p>
          <a:endParaRPr lang="en-GB"/>
        </a:p>
      </dgm:t>
    </dgm:pt>
    <dgm:pt modelId="{C3A2A025-530D-4EC0-B430-A7750CA8B605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Refresh activity now underway to verify contacts held within the Metering Hub</a:t>
          </a:r>
        </a:p>
      </dgm:t>
    </dgm:pt>
    <dgm:pt modelId="{20667E56-F0C9-45A1-B7AE-AE4F667DB694}" type="parTrans" cxnId="{8DE0822B-8E3A-4056-938C-A15A86799B7D}">
      <dgm:prSet/>
      <dgm:spPr/>
      <dgm:t>
        <a:bodyPr/>
        <a:lstStyle/>
        <a:p>
          <a:endParaRPr lang="en-GB"/>
        </a:p>
      </dgm:t>
    </dgm:pt>
    <dgm:pt modelId="{CE5ADC47-9ACC-49A8-A026-A30E25B1D0FD}" type="sibTrans" cxnId="{8DE0822B-8E3A-4056-938C-A15A86799B7D}">
      <dgm:prSet/>
      <dgm:spPr/>
      <dgm:t>
        <a:bodyPr/>
        <a:lstStyle/>
        <a:p>
          <a:endParaRPr lang="en-GB"/>
        </a:p>
      </dgm:t>
    </dgm:pt>
    <dgm:pt modelId="{CDDFE0D5-9A71-4C5B-844A-95DBCC61C95E}">
      <dgm:prSet/>
      <dgm:spPr/>
      <dgm:t>
        <a:bodyPr/>
        <a:lstStyle/>
        <a:p>
          <a:pPr algn="l"/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New and updated MHHS related REC Guidance</a:t>
          </a:r>
        </a:p>
      </dgm:t>
    </dgm:pt>
    <dgm:pt modelId="{38FFF151-3489-4622-90D0-41DB96F2D580}" type="parTrans" cxnId="{27BF588D-FD49-482C-8DE3-91B9D537DEE7}">
      <dgm:prSet/>
      <dgm:spPr/>
      <dgm:t>
        <a:bodyPr/>
        <a:lstStyle/>
        <a:p>
          <a:endParaRPr lang="en-GB"/>
        </a:p>
      </dgm:t>
    </dgm:pt>
    <dgm:pt modelId="{3454BF56-0866-4456-8618-B7CA7D2E6245}" type="sibTrans" cxnId="{27BF588D-FD49-482C-8DE3-91B9D537DEE7}">
      <dgm:prSet/>
      <dgm:spPr/>
      <dgm:t>
        <a:bodyPr/>
        <a:lstStyle/>
        <a:p>
          <a:endParaRPr lang="en-GB"/>
        </a:p>
      </dgm:t>
    </dgm:pt>
    <dgm:pt modelId="{F9471D7B-E655-4399-ABA9-D248BEFF3526}">
      <dgm:prSet/>
      <dgm:spPr/>
      <dgm:t>
        <a:bodyPr/>
        <a:lstStyle/>
        <a:p>
          <a:pPr algn="l"/>
          <a:r>
            <a:rPr lang="en-GB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Energisation Status Effective from Date discrepancy in EES and SMRS (Supply Meter Registration Service). </a:t>
          </a:r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E7D16E-6C96-4346-B7A3-DC9B60142346}" type="parTrans" cxnId="{8F460FA9-768F-4CF4-B6BC-B7815BDE8DB7}">
      <dgm:prSet/>
      <dgm:spPr/>
      <dgm:t>
        <a:bodyPr/>
        <a:lstStyle/>
        <a:p>
          <a:endParaRPr lang="en-GB"/>
        </a:p>
      </dgm:t>
    </dgm:pt>
    <dgm:pt modelId="{86030CDB-C6A2-40C9-A140-C442C2E00AE3}" type="sibTrans" cxnId="{8F460FA9-768F-4CF4-B6BC-B7815BDE8DB7}">
      <dgm:prSet/>
      <dgm:spPr/>
      <dgm:t>
        <a:bodyPr/>
        <a:lstStyle/>
        <a:p>
          <a:endParaRPr lang="en-GB"/>
        </a:p>
      </dgm:t>
    </dgm:pt>
    <dgm:pt modelId="{19787B87-566C-45AF-9C3B-B5DEDD125838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The Code Manager hosted a webinar on 03/06/26 to provide an overview of the changes included in the June Release. The </a:t>
          </a:r>
          <a:r>
            <a:rPr lang="en-GB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3"/>
            </a:rPr>
            <a:t>recording and slides </a:t>
          </a:r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are available on the REC Portal.</a:t>
          </a:r>
        </a:p>
      </dgm:t>
    </dgm:pt>
    <dgm:pt modelId="{2499A087-6866-4ABE-9810-AC8CB7FD05B8}" type="parTrans" cxnId="{10AC471B-789D-4DCE-8C60-159D453B726E}">
      <dgm:prSet/>
      <dgm:spPr/>
      <dgm:t>
        <a:bodyPr/>
        <a:lstStyle/>
        <a:p>
          <a:endParaRPr lang="en-GB"/>
        </a:p>
      </dgm:t>
    </dgm:pt>
    <dgm:pt modelId="{6C40EF64-D526-4015-96E4-AF2AFF92D7B3}" type="sibTrans" cxnId="{10AC471B-789D-4DCE-8C60-159D453B726E}">
      <dgm:prSet/>
      <dgm:spPr/>
      <dgm:t>
        <a:bodyPr/>
        <a:lstStyle/>
        <a:p>
          <a:endParaRPr lang="en-GB"/>
        </a:p>
      </dgm:t>
    </dgm:pt>
    <dgm:pt modelId="{F18FC292-8993-465F-807A-277D5EB95890}">
      <dgm:prSet/>
      <dgm:spPr/>
      <dgm:t>
        <a:bodyPr/>
        <a:lstStyle/>
        <a:p>
          <a:pPr algn="l">
            <a:buSzPts val="1000"/>
            <a:buFont typeface="Symbol" panose="05050102010706020507" pitchFamily="18" charset="2"/>
            <a:buChar char=""/>
          </a:pPr>
          <a:r>
            <a:rPr lang="en-GB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4"/>
            </a:rPr>
            <a:t>D0150 Guidance for MHHS Reverse Migrations</a:t>
          </a:r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59454A-E78A-4281-AE23-31F5BA918DF3}" type="parTrans" cxnId="{4813FC5E-5D57-4DB8-9AAE-EE04CD79729A}">
      <dgm:prSet/>
      <dgm:spPr/>
      <dgm:t>
        <a:bodyPr/>
        <a:lstStyle/>
        <a:p>
          <a:endParaRPr lang="en-GB"/>
        </a:p>
      </dgm:t>
    </dgm:pt>
    <dgm:pt modelId="{765BC2BE-69E7-44E8-A2F2-C5A888059DB9}" type="sibTrans" cxnId="{4813FC5E-5D57-4DB8-9AAE-EE04CD79729A}">
      <dgm:prSet/>
      <dgm:spPr/>
      <dgm:t>
        <a:bodyPr/>
        <a:lstStyle/>
        <a:p>
          <a:endParaRPr lang="en-GB"/>
        </a:p>
      </dgm:t>
    </dgm:pt>
    <dgm:pt modelId="{F94E44EF-B665-4D42-8764-FE8331BA539A}">
      <dgm:prSet/>
      <dgm:spPr/>
      <dgm:t>
        <a:bodyPr/>
        <a:lstStyle/>
        <a:p>
          <a:pPr algn="l">
            <a:buSzPts val="1000"/>
            <a:buFont typeface="Symbol" panose="05050102010706020507" pitchFamily="18" charset="2"/>
            <a:buChar char=""/>
          </a:pPr>
          <a:r>
            <a:rPr lang="en-GB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5"/>
            </a:rPr>
            <a:t>MTDs for NHH Metering Points, Reverse Migrated from Advanced</a:t>
          </a:r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1E57DE-5DDA-4C8E-864D-D447132D603B}" type="parTrans" cxnId="{E7B1A9AD-E119-4BD4-A24B-FFA131574854}">
      <dgm:prSet/>
      <dgm:spPr/>
      <dgm:t>
        <a:bodyPr/>
        <a:lstStyle/>
        <a:p>
          <a:endParaRPr lang="en-GB"/>
        </a:p>
      </dgm:t>
    </dgm:pt>
    <dgm:pt modelId="{D4ADF50F-D0F3-4A69-9F76-739C2D5306E1}" type="sibTrans" cxnId="{E7B1A9AD-E119-4BD4-A24B-FFA131574854}">
      <dgm:prSet/>
      <dgm:spPr/>
      <dgm:t>
        <a:bodyPr/>
        <a:lstStyle/>
        <a:p>
          <a:endParaRPr lang="en-GB"/>
        </a:p>
      </dgm:t>
    </dgm:pt>
    <dgm:pt modelId="{3D6EA27E-E6EF-4BC5-9B75-214145ABFF1A}" type="pres">
      <dgm:prSet presAssocID="{83D40FF9-75E5-41B5-8C03-E1F7C8BD7AD1}" presName="linearFlow" presStyleCnt="0">
        <dgm:presLayoutVars>
          <dgm:dir/>
          <dgm:resizeHandles val="exact"/>
        </dgm:presLayoutVars>
      </dgm:prSet>
      <dgm:spPr/>
    </dgm:pt>
    <dgm:pt modelId="{86CE4289-750C-44B2-B759-DED435D52D5D}" type="pres">
      <dgm:prSet presAssocID="{0D98AC86-8517-4B72-9F7D-25CC48592A25}" presName="composite" presStyleCnt="0"/>
      <dgm:spPr/>
    </dgm:pt>
    <dgm:pt modelId="{3413A07A-1AEC-413B-A773-1FF7B1FD4E3A}" type="pres">
      <dgm:prSet presAssocID="{0D98AC86-8517-4B72-9F7D-25CC48592A25}" presName="imgShp" presStyleLbl="fgImgPlace1" presStyleIdx="0" presStyleCnt="3"/>
      <dgm:spPr>
        <a:blipFill rotWithShape="1">
          <a:blip xmlns:r="http://schemas.openxmlformats.org/officeDocument/2006/relationships" r:embed="rId6"/>
          <a:srcRect/>
          <a:stretch>
            <a:fillRect/>
          </a:stretch>
        </a:blipFill>
      </dgm:spPr>
    </dgm:pt>
    <dgm:pt modelId="{D84FF735-BE4F-4349-A46F-1D756724400F}" type="pres">
      <dgm:prSet presAssocID="{0D98AC86-8517-4B72-9F7D-25CC48592A25}" presName="txShp" presStyleLbl="node1" presStyleIdx="0" presStyleCnt="3">
        <dgm:presLayoutVars>
          <dgm:bulletEnabled val="1"/>
        </dgm:presLayoutVars>
      </dgm:prSet>
      <dgm:spPr/>
    </dgm:pt>
    <dgm:pt modelId="{AA6CEDF6-734A-4AFA-980D-17DCBE91D9A8}" type="pres">
      <dgm:prSet presAssocID="{413E6162-8246-43FB-8743-AEC57BA024AE}" presName="spacing" presStyleCnt="0"/>
      <dgm:spPr/>
    </dgm:pt>
    <dgm:pt modelId="{3B04F0AA-3292-436C-AE73-5BC32D8CB0D4}" type="pres">
      <dgm:prSet presAssocID="{88F32295-DDD5-480F-BE6C-E2B591096215}" presName="composite" presStyleCnt="0"/>
      <dgm:spPr/>
    </dgm:pt>
    <dgm:pt modelId="{8B43C754-FB3B-4E29-BBDA-61EF89D80BD0}" type="pres">
      <dgm:prSet presAssocID="{88F32295-DDD5-480F-BE6C-E2B591096215}" presName="imgShp" presStyleLbl="fgImgPlace1" presStyleIdx="1" presStyleCnt="3"/>
      <dgm:spPr>
        <a:blipFill>
          <a:blip xmlns:r="http://schemas.openxmlformats.org/officeDocument/2006/relationships" r:embed="rId7"/>
          <a:srcRect/>
          <a:stretch>
            <a:fillRect/>
          </a:stretch>
        </a:blipFill>
      </dgm:spPr>
    </dgm:pt>
    <dgm:pt modelId="{F92DEC39-A469-428B-AF69-6916DC3A3A8E}" type="pres">
      <dgm:prSet presAssocID="{88F32295-DDD5-480F-BE6C-E2B591096215}" presName="txShp" presStyleLbl="node1" presStyleIdx="1" presStyleCnt="3">
        <dgm:presLayoutVars>
          <dgm:bulletEnabled val="1"/>
        </dgm:presLayoutVars>
      </dgm:prSet>
      <dgm:spPr/>
    </dgm:pt>
    <dgm:pt modelId="{EBAC1C00-1EE0-42B1-9471-5AC9BB5E3112}" type="pres">
      <dgm:prSet presAssocID="{77D8D2AE-9B2C-40D6-A802-AC1D9749DDE9}" presName="spacing" presStyleCnt="0"/>
      <dgm:spPr/>
    </dgm:pt>
    <dgm:pt modelId="{B4E153C9-C1DC-40A0-863B-334DCFA834E3}" type="pres">
      <dgm:prSet presAssocID="{CDDFE0D5-9A71-4C5B-844A-95DBCC61C95E}" presName="composite" presStyleCnt="0"/>
      <dgm:spPr/>
    </dgm:pt>
    <dgm:pt modelId="{416A8A6D-FB99-4876-95D6-351FA2FDBBAD}" type="pres">
      <dgm:prSet presAssocID="{CDDFE0D5-9A71-4C5B-844A-95DBCC61C95E}" presName="imgShp" presStyleLbl="fgImgPlace1" presStyleIdx="2" presStyleCnt="3"/>
      <dgm:spPr>
        <a:blipFill>
          <a:blip xmlns:r="http://schemas.openxmlformats.org/officeDocument/2006/relationships" r:embed="rId8"/>
          <a:srcRect/>
          <a:stretch>
            <a:fillRect/>
          </a:stretch>
        </a:blipFill>
      </dgm:spPr>
    </dgm:pt>
    <dgm:pt modelId="{434FA4E8-FEED-4B32-B9E4-589716145B25}" type="pres">
      <dgm:prSet presAssocID="{CDDFE0D5-9A71-4C5B-844A-95DBCC61C95E}" presName="txShp" presStyleLbl="node1" presStyleIdx="2" presStyleCnt="3">
        <dgm:presLayoutVars>
          <dgm:bulletEnabled val="1"/>
        </dgm:presLayoutVars>
      </dgm:prSet>
      <dgm:spPr/>
    </dgm:pt>
  </dgm:ptLst>
  <dgm:cxnLst>
    <dgm:cxn modelId="{0D7C3301-78CC-4551-B19D-67D09D1944F3}" srcId="{83D40FF9-75E5-41B5-8C03-E1F7C8BD7AD1}" destId="{0D98AC86-8517-4B72-9F7D-25CC48592A25}" srcOrd="0" destOrd="0" parTransId="{CFA4C041-DD4D-4FB6-A867-87D7FD4FF646}" sibTransId="{413E6162-8246-43FB-8743-AEC57BA024AE}"/>
    <dgm:cxn modelId="{A253F713-AC60-40D3-8873-D2B772EB83FC}" type="presOf" srcId="{0D98AC86-8517-4B72-9F7D-25CC48592A25}" destId="{D84FF735-BE4F-4349-A46F-1D756724400F}" srcOrd="0" destOrd="0" presId="urn:microsoft.com/office/officeart/2005/8/layout/vList3"/>
    <dgm:cxn modelId="{10AC471B-789D-4DCE-8C60-159D453B726E}" srcId="{0D98AC86-8517-4B72-9F7D-25CC48592A25}" destId="{19787B87-566C-45AF-9C3B-B5DEDD125838}" srcOrd="1" destOrd="0" parTransId="{2499A087-6866-4ABE-9810-AC8CB7FD05B8}" sibTransId="{6C40EF64-D526-4015-96E4-AF2AFF92D7B3}"/>
    <dgm:cxn modelId="{8DE0822B-8E3A-4056-938C-A15A86799B7D}" srcId="{88F32295-DDD5-480F-BE6C-E2B591096215}" destId="{C3A2A025-530D-4EC0-B430-A7750CA8B605}" srcOrd="0" destOrd="0" parTransId="{20667E56-F0C9-45A1-B7AE-AE4F667DB694}" sibTransId="{CE5ADC47-9ACC-49A8-A026-A30E25B1D0FD}"/>
    <dgm:cxn modelId="{1CF4732C-CC7C-42F0-B405-AB4B4A007685}" type="presOf" srcId="{CDDFE0D5-9A71-4C5B-844A-95DBCC61C95E}" destId="{434FA4E8-FEED-4B32-B9E4-589716145B25}" srcOrd="0" destOrd="0" presId="urn:microsoft.com/office/officeart/2005/8/layout/vList3"/>
    <dgm:cxn modelId="{87AD5A30-9802-4112-8241-DECDE3B5B091}" type="presOf" srcId="{F9471D7B-E655-4399-ABA9-D248BEFF3526}" destId="{434FA4E8-FEED-4B32-B9E4-589716145B25}" srcOrd="0" destOrd="1" presId="urn:microsoft.com/office/officeart/2005/8/layout/vList3"/>
    <dgm:cxn modelId="{71FE9931-3D87-433A-BF1B-FF97B6B0919F}" type="presOf" srcId="{83D40FF9-75E5-41B5-8C03-E1F7C8BD7AD1}" destId="{3D6EA27E-E6EF-4BC5-9B75-214145ABFF1A}" srcOrd="0" destOrd="0" presId="urn:microsoft.com/office/officeart/2005/8/layout/vList3"/>
    <dgm:cxn modelId="{4813FC5E-5D57-4DB8-9AAE-EE04CD79729A}" srcId="{CDDFE0D5-9A71-4C5B-844A-95DBCC61C95E}" destId="{F18FC292-8993-465F-807A-277D5EB95890}" srcOrd="1" destOrd="0" parTransId="{DD59454A-E78A-4281-AE23-31F5BA918DF3}" sibTransId="{765BC2BE-69E7-44E8-A2F2-C5A888059DB9}"/>
    <dgm:cxn modelId="{9B61A54B-8221-4468-87B8-0061566886B0}" srcId="{83D40FF9-75E5-41B5-8C03-E1F7C8BD7AD1}" destId="{88F32295-DDD5-480F-BE6C-E2B591096215}" srcOrd="1" destOrd="0" parTransId="{F919D2F3-16DC-4999-AADB-5D91D3E0E557}" sibTransId="{77D8D2AE-9B2C-40D6-A802-AC1D9749DDE9}"/>
    <dgm:cxn modelId="{0F5B9C50-1A69-4F65-884B-E9A725ED61A3}" type="presOf" srcId="{C3A2A025-530D-4EC0-B430-A7750CA8B605}" destId="{F92DEC39-A469-428B-AF69-6916DC3A3A8E}" srcOrd="0" destOrd="1" presId="urn:microsoft.com/office/officeart/2005/8/layout/vList3"/>
    <dgm:cxn modelId="{C393EA7C-D298-4510-B6F6-FA7DCFEEDF8A}" srcId="{0D98AC86-8517-4B72-9F7D-25CC48592A25}" destId="{3E900940-71AC-4BFB-933B-754D2840DBC0}" srcOrd="0" destOrd="0" parTransId="{8C050365-2224-4C1F-866C-ED6C05F7DC5C}" sibTransId="{B4AF4458-6627-46BF-A06C-2E8498102120}"/>
    <dgm:cxn modelId="{84B01F8A-B750-4F02-9500-D75A9ABCB6C4}" type="presOf" srcId="{88F32295-DDD5-480F-BE6C-E2B591096215}" destId="{F92DEC39-A469-428B-AF69-6916DC3A3A8E}" srcOrd="0" destOrd="0" presId="urn:microsoft.com/office/officeart/2005/8/layout/vList3"/>
    <dgm:cxn modelId="{27BF588D-FD49-482C-8DE3-91B9D537DEE7}" srcId="{83D40FF9-75E5-41B5-8C03-E1F7C8BD7AD1}" destId="{CDDFE0D5-9A71-4C5B-844A-95DBCC61C95E}" srcOrd="2" destOrd="0" parTransId="{38FFF151-3489-4622-90D0-41DB96F2D580}" sibTransId="{3454BF56-0866-4456-8618-B7CA7D2E6245}"/>
    <dgm:cxn modelId="{8F460FA9-768F-4CF4-B6BC-B7815BDE8DB7}" srcId="{CDDFE0D5-9A71-4C5B-844A-95DBCC61C95E}" destId="{F9471D7B-E655-4399-ABA9-D248BEFF3526}" srcOrd="0" destOrd="0" parTransId="{06E7D16E-6C96-4346-B7A3-DC9B60142346}" sibTransId="{86030CDB-C6A2-40C9-A140-C442C2E00AE3}"/>
    <dgm:cxn modelId="{E7B1A9AD-E119-4BD4-A24B-FFA131574854}" srcId="{CDDFE0D5-9A71-4C5B-844A-95DBCC61C95E}" destId="{F94E44EF-B665-4D42-8764-FE8331BA539A}" srcOrd="2" destOrd="0" parTransId="{D01E57DE-5DDA-4C8E-864D-D447132D603B}" sibTransId="{D4ADF50F-D0F3-4A69-9F76-739C2D5306E1}"/>
    <dgm:cxn modelId="{E0DBC1B9-6FE8-4E55-BF24-EAD13392AFB7}" type="presOf" srcId="{19787B87-566C-45AF-9C3B-B5DEDD125838}" destId="{D84FF735-BE4F-4349-A46F-1D756724400F}" srcOrd="0" destOrd="2" presId="urn:microsoft.com/office/officeart/2005/8/layout/vList3"/>
    <dgm:cxn modelId="{047FC2E3-654D-47B3-B489-7B2BFCF6DBA8}" type="presOf" srcId="{F94E44EF-B665-4D42-8764-FE8331BA539A}" destId="{434FA4E8-FEED-4B32-B9E4-589716145B25}" srcOrd="0" destOrd="3" presId="urn:microsoft.com/office/officeart/2005/8/layout/vList3"/>
    <dgm:cxn modelId="{40E50EEE-AC14-4853-A4D3-9E6EB6BDFD91}" type="presOf" srcId="{3E900940-71AC-4BFB-933B-754D2840DBC0}" destId="{D84FF735-BE4F-4349-A46F-1D756724400F}" srcOrd="0" destOrd="1" presId="urn:microsoft.com/office/officeart/2005/8/layout/vList3"/>
    <dgm:cxn modelId="{E75CFDF2-9B8D-44AC-839E-D768C34CE5A8}" type="presOf" srcId="{F18FC292-8993-465F-807A-277D5EB95890}" destId="{434FA4E8-FEED-4B32-B9E4-589716145B25}" srcOrd="0" destOrd="2" presId="urn:microsoft.com/office/officeart/2005/8/layout/vList3"/>
    <dgm:cxn modelId="{C31783F0-0FC3-4377-9FC3-986AE5432EE4}" type="presParOf" srcId="{3D6EA27E-E6EF-4BC5-9B75-214145ABFF1A}" destId="{86CE4289-750C-44B2-B759-DED435D52D5D}" srcOrd="0" destOrd="0" presId="urn:microsoft.com/office/officeart/2005/8/layout/vList3"/>
    <dgm:cxn modelId="{5EC28624-197E-4D4E-9C35-5BD696ED44F0}" type="presParOf" srcId="{86CE4289-750C-44B2-B759-DED435D52D5D}" destId="{3413A07A-1AEC-413B-A773-1FF7B1FD4E3A}" srcOrd="0" destOrd="0" presId="urn:microsoft.com/office/officeart/2005/8/layout/vList3"/>
    <dgm:cxn modelId="{A06F2899-A73B-455D-AD22-5616BA560A48}" type="presParOf" srcId="{86CE4289-750C-44B2-B759-DED435D52D5D}" destId="{D84FF735-BE4F-4349-A46F-1D756724400F}" srcOrd="1" destOrd="0" presId="urn:microsoft.com/office/officeart/2005/8/layout/vList3"/>
    <dgm:cxn modelId="{6EBE7932-4EA6-45B6-8D2E-74C8ACD068C8}" type="presParOf" srcId="{3D6EA27E-E6EF-4BC5-9B75-214145ABFF1A}" destId="{AA6CEDF6-734A-4AFA-980D-17DCBE91D9A8}" srcOrd="1" destOrd="0" presId="urn:microsoft.com/office/officeart/2005/8/layout/vList3"/>
    <dgm:cxn modelId="{D702776C-0A72-4068-87FF-A180DF9FE9D0}" type="presParOf" srcId="{3D6EA27E-E6EF-4BC5-9B75-214145ABFF1A}" destId="{3B04F0AA-3292-436C-AE73-5BC32D8CB0D4}" srcOrd="2" destOrd="0" presId="urn:microsoft.com/office/officeart/2005/8/layout/vList3"/>
    <dgm:cxn modelId="{2100B693-CFC9-4BF2-AD2A-43F91A4E483A}" type="presParOf" srcId="{3B04F0AA-3292-436C-AE73-5BC32D8CB0D4}" destId="{8B43C754-FB3B-4E29-BBDA-61EF89D80BD0}" srcOrd="0" destOrd="0" presId="urn:microsoft.com/office/officeart/2005/8/layout/vList3"/>
    <dgm:cxn modelId="{26D71112-3561-41F4-BEA0-46897733F46E}" type="presParOf" srcId="{3B04F0AA-3292-436C-AE73-5BC32D8CB0D4}" destId="{F92DEC39-A469-428B-AF69-6916DC3A3A8E}" srcOrd="1" destOrd="0" presId="urn:microsoft.com/office/officeart/2005/8/layout/vList3"/>
    <dgm:cxn modelId="{DE9A6CAA-2ECC-4797-A163-7DEF795AEC1E}" type="presParOf" srcId="{3D6EA27E-E6EF-4BC5-9B75-214145ABFF1A}" destId="{EBAC1C00-1EE0-42B1-9471-5AC9BB5E3112}" srcOrd="3" destOrd="0" presId="urn:microsoft.com/office/officeart/2005/8/layout/vList3"/>
    <dgm:cxn modelId="{3F5A24FE-D011-465E-AA6D-5DAA5700FAAE}" type="presParOf" srcId="{3D6EA27E-E6EF-4BC5-9B75-214145ABFF1A}" destId="{B4E153C9-C1DC-40A0-863B-334DCFA834E3}" srcOrd="4" destOrd="0" presId="urn:microsoft.com/office/officeart/2005/8/layout/vList3"/>
    <dgm:cxn modelId="{802AF922-549C-4EC0-93AE-A4AD0F24B60D}" type="presParOf" srcId="{B4E153C9-C1DC-40A0-863B-334DCFA834E3}" destId="{416A8A6D-FB99-4876-95D6-351FA2FDBBAD}" srcOrd="0" destOrd="0" presId="urn:microsoft.com/office/officeart/2005/8/layout/vList3"/>
    <dgm:cxn modelId="{C260B4D4-4589-4202-AAFA-F554FA17C252}" type="presParOf" srcId="{B4E153C9-C1DC-40A0-863B-334DCFA834E3}" destId="{434FA4E8-FEED-4B32-B9E4-589716145B2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F0AAD7-B568-43E4-B702-51486FDED824}">
      <dsp:nvSpPr>
        <dsp:cNvPr id="0" name=""/>
        <dsp:cNvSpPr/>
      </dsp:nvSpPr>
      <dsp:spPr>
        <a:xfrm>
          <a:off x="1798971" y="2780221"/>
          <a:ext cx="1973362" cy="1693904"/>
        </a:xfrm>
        <a:prstGeom prst="hexagon">
          <a:avLst>
            <a:gd name="adj" fmla="val 25000"/>
            <a:gd name="vf" fmla="val 115470"/>
          </a:avLst>
        </a:prstGeom>
        <a:solidFill>
          <a:srgbClr val="70ADA3"/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6670" rIns="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Competition Act compliance</a:t>
          </a:r>
        </a:p>
      </dsp:txBody>
      <dsp:txXfrm>
        <a:off x="2104577" y="3042548"/>
        <a:ext cx="1362151" cy="1169250"/>
      </dsp:txXfrm>
    </dsp:sp>
    <dsp:sp modelId="{C7132D7A-88E4-483F-8E0D-236470AD8517}">
      <dsp:nvSpPr>
        <dsp:cNvPr id="0" name=""/>
        <dsp:cNvSpPr/>
      </dsp:nvSpPr>
      <dsp:spPr>
        <a:xfrm>
          <a:off x="1860693" y="3528743"/>
          <a:ext cx="230370" cy="19865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66FACC-1DC0-47AF-A4BE-8E91614FD5A0}">
      <dsp:nvSpPr>
        <dsp:cNvPr id="0" name=""/>
        <dsp:cNvSpPr/>
      </dsp:nvSpPr>
      <dsp:spPr>
        <a:xfrm>
          <a:off x="123786" y="1859446"/>
          <a:ext cx="1973362" cy="1693904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6FD6DD-E497-405D-9A87-2145BFEDB764}">
      <dsp:nvSpPr>
        <dsp:cNvPr id="0" name=""/>
        <dsp:cNvSpPr/>
      </dsp:nvSpPr>
      <dsp:spPr>
        <a:xfrm>
          <a:off x="1459935" y="3318459"/>
          <a:ext cx="230370" cy="19865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83BD7F-8C88-461E-8151-5B8FD132B44E}">
      <dsp:nvSpPr>
        <dsp:cNvPr id="0" name=""/>
        <dsp:cNvSpPr/>
      </dsp:nvSpPr>
      <dsp:spPr>
        <a:xfrm>
          <a:off x="3472417" y="1846471"/>
          <a:ext cx="1973362" cy="1693904"/>
        </a:xfrm>
        <a:prstGeom prst="hexagon">
          <a:avLst>
            <a:gd name="adj" fmla="val 25000"/>
            <a:gd name="vf" fmla="val 115470"/>
          </a:avLst>
        </a:prstGeom>
        <a:solidFill>
          <a:srgbClr val="70ADA3"/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6670" rIns="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Meeting is recorded</a:t>
          </a:r>
        </a:p>
      </dsp:txBody>
      <dsp:txXfrm>
        <a:off x="3778023" y="2108798"/>
        <a:ext cx="1362151" cy="1169250"/>
      </dsp:txXfrm>
    </dsp:sp>
    <dsp:sp modelId="{4EFDA3EF-F358-4BA7-9EE3-C164F5A028D1}">
      <dsp:nvSpPr>
        <dsp:cNvPr id="0" name=""/>
        <dsp:cNvSpPr/>
      </dsp:nvSpPr>
      <dsp:spPr>
        <a:xfrm>
          <a:off x="4824214" y="3303694"/>
          <a:ext cx="230370" cy="19865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E0ED9D-DC34-468C-BDE2-8F606813CD23}">
      <dsp:nvSpPr>
        <dsp:cNvPr id="0" name=""/>
        <dsp:cNvSpPr/>
      </dsp:nvSpPr>
      <dsp:spPr>
        <a:xfrm>
          <a:off x="5154556" y="2777537"/>
          <a:ext cx="1973362" cy="1693904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33625C-16A6-4E35-BD84-9E625C401BDF}">
      <dsp:nvSpPr>
        <dsp:cNvPr id="0" name=""/>
        <dsp:cNvSpPr/>
      </dsp:nvSpPr>
      <dsp:spPr>
        <a:xfrm>
          <a:off x="5199761" y="3536349"/>
          <a:ext cx="230370" cy="19865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3B063F-C0BE-47B3-B1DC-1DF9FC59F0B8}">
      <dsp:nvSpPr>
        <dsp:cNvPr id="0" name=""/>
        <dsp:cNvSpPr/>
      </dsp:nvSpPr>
      <dsp:spPr>
        <a:xfrm>
          <a:off x="1798971" y="933750"/>
          <a:ext cx="1973362" cy="1693904"/>
        </a:xfrm>
        <a:prstGeom prst="hexagon">
          <a:avLst>
            <a:gd name="adj" fmla="val 25000"/>
            <a:gd name="vf" fmla="val 115470"/>
          </a:avLst>
        </a:prstGeom>
        <a:solidFill>
          <a:srgbClr val="70ADA3"/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6670" rIns="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Free discussion of ideas</a:t>
          </a:r>
        </a:p>
      </dsp:txBody>
      <dsp:txXfrm>
        <a:off x="2104577" y="1196077"/>
        <a:ext cx="1362151" cy="1169250"/>
      </dsp:txXfrm>
    </dsp:sp>
    <dsp:sp modelId="{3E2033B2-418D-47D6-B3FE-39E4243964D0}">
      <dsp:nvSpPr>
        <dsp:cNvPr id="0" name=""/>
        <dsp:cNvSpPr/>
      </dsp:nvSpPr>
      <dsp:spPr>
        <a:xfrm>
          <a:off x="3142074" y="968648"/>
          <a:ext cx="230370" cy="19865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7119CB-0218-42D0-97D4-A4EE1C7B9294}">
      <dsp:nvSpPr>
        <dsp:cNvPr id="0" name=""/>
        <dsp:cNvSpPr/>
      </dsp:nvSpPr>
      <dsp:spPr>
        <a:xfrm>
          <a:off x="3472417" y="0"/>
          <a:ext cx="1973362" cy="1693904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46CEEC-24C0-40F5-A4D1-0DD14B818063}">
      <dsp:nvSpPr>
        <dsp:cNvPr id="0" name=""/>
        <dsp:cNvSpPr/>
      </dsp:nvSpPr>
      <dsp:spPr>
        <a:xfrm>
          <a:off x="3517622" y="750758"/>
          <a:ext cx="230370" cy="19865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60C7C3-868C-47DA-BC76-52ACEA64746D}">
      <dsp:nvSpPr>
        <dsp:cNvPr id="0" name=""/>
        <dsp:cNvSpPr/>
      </dsp:nvSpPr>
      <dsp:spPr>
        <a:xfrm>
          <a:off x="5154556" y="931065"/>
          <a:ext cx="1973362" cy="1693904"/>
        </a:xfrm>
        <a:prstGeom prst="hexagon">
          <a:avLst>
            <a:gd name="adj" fmla="val 25000"/>
            <a:gd name="vf" fmla="val 115470"/>
          </a:avLst>
        </a:prstGeom>
        <a:solidFill>
          <a:srgbClr val="70ADA3"/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6670" rIns="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Any other AOB? </a:t>
          </a:r>
        </a:p>
      </dsp:txBody>
      <dsp:txXfrm>
        <a:off x="5460162" y="1193392"/>
        <a:ext cx="1362151" cy="1169250"/>
      </dsp:txXfrm>
    </dsp:sp>
    <dsp:sp modelId="{80B90063-0305-4582-BC66-8D8E17EDF900}">
      <dsp:nvSpPr>
        <dsp:cNvPr id="0" name=""/>
        <dsp:cNvSpPr/>
      </dsp:nvSpPr>
      <dsp:spPr>
        <a:xfrm>
          <a:off x="6851474" y="1678692"/>
          <a:ext cx="230370" cy="19865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645966-A6D8-4BC9-A368-9613341EF878}">
      <dsp:nvSpPr>
        <dsp:cNvPr id="0" name=""/>
        <dsp:cNvSpPr/>
      </dsp:nvSpPr>
      <dsp:spPr>
        <a:xfrm>
          <a:off x="6843650" y="1862131"/>
          <a:ext cx="1973362" cy="1693904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D3D7DC-4C1D-4209-B603-761DDDEB68FA}">
      <dsp:nvSpPr>
        <dsp:cNvPr id="0" name=""/>
        <dsp:cNvSpPr/>
      </dsp:nvSpPr>
      <dsp:spPr>
        <a:xfrm>
          <a:off x="7241800" y="1892107"/>
          <a:ext cx="230370" cy="19865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72B23D-B73A-477B-805A-4DA2FE35B2FB}">
      <dsp:nvSpPr>
        <dsp:cNvPr id="0" name=""/>
        <dsp:cNvSpPr/>
      </dsp:nvSpPr>
      <dsp:spPr>
        <a:xfrm>
          <a:off x="9552" y="1126652"/>
          <a:ext cx="3367582" cy="2513829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60960" rIns="20320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DCC had been making progress resolving address data issues, but they recognised the REC had no mechanism to clearly establish Code-level targets for address improvement, or overall market performance.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DCC AQP set out invalid postcodes and plot addresses as key areas for improvement.</a:t>
          </a:r>
        </a:p>
      </dsp:txBody>
      <dsp:txXfrm>
        <a:off x="68454" y="1185554"/>
        <a:ext cx="3249778" cy="2454927"/>
      </dsp:txXfrm>
    </dsp:sp>
    <dsp:sp modelId="{59309587-75CA-498A-9667-37C7904DFB4D}">
      <dsp:nvSpPr>
        <dsp:cNvPr id="0" name=""/>
        <dsp:cNvSpPr/>
      </dsp:nvSpPr>
      <dsp:spPr>
        <a:xfrm>
          <a:off x="9552" y="3640482"/>
          <a:ext cx="3367582" cy="1080946"/>
        </a:xfrm>
        <a:prstGeom prst="rect">
          <a:avLst/>
        </a:prstGeom>
        <a:solidFill>
          <a:srgbClr val="70ADA3"/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0" rIns="48260" bIns="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Problem</a:t>
          </a:r>
        </a:p>
      </dsp:txBody>
      <dsp:txXfrm>
        <a:off x="9552" y="3640482"/>
        <a:ext cx="2371536" cy="1080946"/>
      </dsp:txXfrm>
    </dsp:sp>
    <dsp:sp modelId="{E9870623-2013-450C-940B-F5956DD1A7AA}">
      <dsp:nvSpPr>
        <dsp:cNvPr id="0" name=""/>
        <dsp:cNvSpPr/>
      </dsp:nvSpPr>
      <dsp:spPr>
        <a:xfrm>
          <a:off x="2211574" y="3771782"/>
          <a:ext cx="884002" cy="843291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t="-2000" b="-2000"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F3E4B5-F7F7-41B3-BA70-26B1A192DD91}">
      <dsp:nvSpPr>
        <dsp:cNvPr id="0" name=""/>
        <dsp:cNvSpPr/>
      </dsp:nvSpPr>
      <dsp:spPr>
        <a:xfrm>
          <a:off x="3799685" y="1115576"/>
          <a:ext cx="3367582" cy="2513829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60960" rIns="20320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  <a:hlinkClick xmlns:r="http://schemas.openxmlformats.org/officeDocument/2006/relationships" r:id="rId2"/>
            </a:rPr>
            <a:t>R0283 Annual Address Management Plan Updates</a:t>
          </a:r>
          <a:r>
            <a:rPr lang="en-GB" sz="1600" kern="12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 introduced the concept of the Address Prioritisation Matrix (APM).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Trial has been taking place to enhance the DCC data to allow targeted improvements.	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Electricity data was enhanced using EES data.</a:t>
          </a:r>
        </a:p>
      </dsp:txBody>
      <dsp:txXfrm>
        <a:off x="3858587" y="1174478"/>
        <a:ext cx="3249778" cy="2454927"/>
      </dsp:txXfrm>
    </dsp:sp>
    <dsp:sp modelId="{6BEC4906-DAB5-447C-98D1-227A680934CE}">
      <dsp:nvSpPr>
        <dsp:cNvPr id="0" name=""/>
        <dsp:cNvSpPr/>
      </dsp:nvSpPr>
      <dsp:spPr>
        <a:xfrm>
          <a:off x="3799685" y="3629405"/>
          <a:ext cx="3367582" cy="1080946"/>
        </a:xfrm>
        <a:prstGeom prst="rect">
          <a:avLst/>
        </a:prstGeom>
        <a:solidFill>
          <a:srgbClr val="70ADA3"/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0" rIns="48260" bIns="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Overview</a:t>
          </a:r>
        </a:p>
      </dsp:txBody>
      <dsp:txXfrm>
        <a:off x="3799685" y="3629405"/>
        <a:ext cx="2371536" cy="1080946"/>
      </dsp:txXfrm>
    </dsp:sp>
    <dsp:sp modelId="{8ED1DB2F-C766-40C3-ADCB-85D83C2FE878}">
      <dsp:nvSpPr>
        <dsp:cNvPr id="0" name=""/>
        <dsp:cNvSpPr/>
      </dsp:nvSpPr>
      <dsp:spPr>
        <a:xfrm>
          <a:off x="6121929" y="3748100"/>
          <a:ext cx="880041" cy="887597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CC2F99-D939-46DA-9ED2-F296EF3FB511}">
      <dsp:nvSpPr>
        <dsp:cNvPr id="0" name=""/>
        <dsp:cNvSpPr/>
      </dsp:nvSpPr>
      <dsp:spPr>
        <a:xfrm>
          <a:off x="7587837" y="1123997"/>
          <a:ext cx="3367582" cy="2513829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60960" rIns="20320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Electricity invalid postcodes to be populated in the matrix first.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Pending discussions at CHIG and RIG.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600" kern="12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Current plan is 3-week consultation June-July with decision expected July 26 PAB and go live either Aug or Sept 2026.</a:t>
          </a:r>
        </a:p>
      </dsp:txBody>
      <dsp:txXfrm>
        <a:off x="7646739" y="1182899"/>
        <a:ext cx="3249778" cy="2454927"/>
      </dsp:txXfrm>
    </dsp:sp>
    <dsp:sp modelId="{5FB7CE3B-A9EA-4CAD-9FB4-015ABC464307}">
      <dsp:nvSpPr>
        <dsp:cNvPr id="0" name=""/>
        <dsp:cNvSpPr/>
      </dsp:nvSpPr>
      <dsp:spPr>
        <a:xfrm>
          <a:off x="7587837" y="3637827"/>
          <a:ext cx="3367582" cy="1080946"/>
        </a:xfrm>
        <a:prstGeom prst="rect">
          <a:avLst/>
        </a:prstGeom>
        <a:solidFill>
          <a:srgbClr val="70ADA3"/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0" rIns="48260" bIns="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Timetable</a:t>
          </a:r>
        </a:p>
      </dsp:txBody>
      <dsp:txXfrm>
        <a:off x="7587837" y="3637827"/>
        <a:ext cx="2371536" cy="1080946"/>
      </dsp:txXfrm>
    </dsp:sp>
    <dsp:sp modelId="{3ADE0D21-F4D8-42C6-BEBB-886B839101F1}">
      <dsp:nvSpPr>
        <dsp:cNvPr id="0" name=""/>
        <dsp:cNvSpPr/>
      </dsp:nvSpPr>
      <dsp:spPr>
        <a:xfrm>
          <a:off x="9985127" y="3731498"/>
          <a:ext cx="809251" cy="853911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72B23D-B73A-477B-805A-4DA2FE35B2FB}">
      <dsp:nvSpPr>
        <dsp:cNvPr id="0" name=""/>
        <dsp:cNvSpPr/>
      </dsp:nvSpPr>
      <dsp:spPr>
        <a:xfrm>
          <a:off x="2760464" y="30077"/>
          <a:ext cx="4808276" cy="358927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91440" rIns="30480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Feedback on the data items used to enhance the data;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Feedback on the suggested reporting categories;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Feedback on the prioritisations;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Any recommendations for SLAs; and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rPr>
            <a:t>Feedback on expected implementation date.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2400" kern="1200">
            <a:latin typeface="+mn-lt"/>
          </a:endParaRPr>
        </a:p>
      </dsp:txBody>
      <dsp:txXfrm>
        <a:off x="2844565" y="114178"/>
        <a:ext cx="4640074" cy="3505175"/>
      </dsp:txXfrm>
    </dsp:sp>
    <dsp:sp modelId="{59309587-75CA-498A-9667-37C7904DFB4D}">
      <dsp:nvSpPr>
        <dsp:cNvPr id="0" name=""/>
        <dsp:cNvSpPr/>
      </dsp:nvSpPr>
      <dsp:spPr>
        <a:xfrm>
          <a:off x="2760464" y="3607507"/>
          <a:ext cx="4808276" cy="1543388"/>
        </a:xfrm>
        <a:prstGeom prst="rect">
          <a:avLst/>
        </a:prstGeom>
        <a:solidFill>
          <a:srgbClr val="70ADA3"/>
        </a:solidFill>
        <a:ln w="12700" cap="flat" cmpd="sng" algn="ctr">
          <a:solidFill>
            <a:srgbClr val="70ADA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0" rIns="60960" bIns="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800" kern="1200">
              <a:latin typeface="+mn-lt"/>
              <a:ea typeface="Roboto" panose="02000000000000000000" pitchFamily="2" charset="0"/>
              <a:cs typeface="Roboto" panose="02000000000000000000" pitchFamily="2" charset="0"/>
            </a:rPr>
            <a:t>Questions</a:t>
          </a:r>
        </a:p>
      </dsp:txBody>
      <dsp:txXfrm>
        <a:off x="2760464" y="3607507"/>
        <a:ext cx="3386109" cy="1543388"/>
      </dsp:txXfrm>
    </dsp:sp>
    <dsp:sp modelId="{E9870623-2013-450C-940B-F5956DD1A7AA}">
      <dsp:nvSpPr>
        <dsp:cNvPr id="0" name=""/>
        <dsp:cNvSpPr/>
      </dsp:nvSpPr>
      <dsp:spPr>
        <a:xfrm>
          <a:off x="5904538" y="3780409"/>
          <a:ext cx="1262189" cy="1204062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t="-2000" b="-2000"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4FF735-BE4F-4349-A46F-1D756724400F}">
      <dsp:nvSpPr>
        <dsp:cNvPr id="0" name=""/>
        <dsp:cNvSpPr/>
      </dsp:nvSpPr>
      <dsp:spPr>
        <a:xfrm rot="10800000">
          <a:off x="1966422" y="36"/>
          <a:ext cx="6443167" cy="137407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5931" tIns="68580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>
              <a:latin typeface="Arial" panose="020B0604020202020204" pitchFamily="34" charset="0"/>
              <a:cs typeface="Arial" panose="020B0604020202020204" pitchFamily="34" charset="0"/>
            </a:rPr>
            <a:t>REC Release 26 June 2026 (4.3.0)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13 changes targeted for implementation</a:t>
          </a:r>
          <a:endParaRPr lang="en-GB" sz="14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>
              <a:latin typeface="Arial" panose="020B0604020202020204" pitchFamily="34" charset="0"/>
              <a:cs typeface="Arial" panose="020B0604020202020204" pitchFamily="34" charset="0"/>
            </a:rPr>
            <a:t>The Code Manager hosted a webinar on 03/06/26 to provide an overview of the changes included in the June Release. The </a:t>
          </a:r>
          <a:r>
            <a:rPr lang="en-GB" sz="1400" kern="120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recording and slides </a:t>
          </a:r>
          <a:r>
            <a:rPr lang="en-GB" sz="1400" kern="1200">
              <a:latin typeface="Arial" panose="020B0604020202020204" pitchFamily="34" charset="0"/>
              <a:cs typeface="Arial" panose="020B0604020202020204" pitchFamily="34" charset="0"/>
            </a:rPr>
            <a:t>are available on the REC Portal.</a:t>
          </a:r>
        </a:p>
      </dsp:txBody>
      <dsp:txXfrm rot="10800000">
        <a:off x="2309941" y="36"/>
        <a:ext cx="6099648" cy="1374078"/>
      </dsp:txXfrm>
    </dsp:sp>
    <dsp:sp modelId="{3413A07A-1AEC-413B-A773-1FF7B1FD4E3A}">
      <dsp:nvSpPr>
        <dsp:cNvPr id="0" name=""/>
        <dsp:cNvSpPr/>
      </dsp:nvSpPr>
      <dsp:spPr>
        <a:xfrm>
          <a:off x="1279383" y="36"/>
          <a:ext cx="1374078" cy="1374078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2DEC39-A469-428B-AF69-6916DC3A3A8E}">
      <dsp:nvSpPr>
        <dsp:cNvPr id="0" name=""/>
        <dsp:cNvSpPr/>
      </dsp:nvSpPr>
      <dsp:spPr>
        <a:xfrm rot="10800000">
          <a:off x="1966422" y="1784288"/>
          <a:ext cx="6443167" cy="137407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5931" tIns="68580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>
              <a:latin typeface="Arial" panose="020B0604020202020204" pitchFamily="34" charset="0"/>
              <a:cs typeface="Arial" panose="020B0604020202020204" pitchFamily="34" charset="0"/>
            </a:rPr>
            <a:t>Electricity MEM/DNO Contacts refresh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>
              <a:latin typeface="Arial" panose="020B0604020202020204" pitchFamily="34" charset="0"/>
              <a:cs typeface="Arial" panose="020B0604020202020204" pitchFamily="34" charset="0"/>
            </a:rPr>
            <a:t>Refresh activity now underway to verify contacts held within the Metering Hub</a:t>
          </a:r>
        </a:p>
      </dsp:txBody>
      <dsp:txXfrm rot="10800000">
        <a:off x="2309941" y="1784288"/>
        <a:ext cx="6099648" cy="1374078"/>
      </dsp:txXfrm>
    </dsp:sp>
    <dsp:sp modelId="{8B43C754-FB3B-4E29-BBDA-61EF89D80BD0}">
      <dsp:nvSpPr>
        <dsp:cNvPr id="0" name=""/>
        <dsp:cNvSpPr/>
      </dsp:nvSpPr>
      <dsp:spPr>
        <a:xfrm>
          <a:off x="1279383" y="1784288"/>
          <a:ext cx="1374078" cy="1374078"/>
        </a:xfrm>
        <a:prstGeom prst="ellipse">
          <a:avLst/>
        </a:prstGeom>
        <a:blipFill>
          <a:blip xmlns:r="http://schemas.openxmlformats.org/officeDocument/2006/relationships" r:embed="rId4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4FA4E8-FEED-4B32-B9E4-589716145B25}">
      <dsp:nvSpPr>
        <dsp:cNvPr id="0" name=""/>
        <dsp:cNvSpPr/>
      </dsp:nvSpPr>
      <dsp:spPr>
        <a:xfrm rot="10800000">
          <a:off x="1966422" y="3568540"/>
          <a:ext cx="6443167" cy="137407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5931" tIns="68580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>
              <a:latin typeface="Arial" panose="020B0604020202020204" pitchFamily="34" charset="0"/>
              <a:cs typeface="Arial" panose="020B0604020202020204" pitchFamily="34" charset="0"/>
            </a:rPr>
            <a:t>New and updated MHHS related REC Guidance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5"/>
            </a:rPr>
            <a:t>Energisation Status Effective from Date discrepancy in EES and SMRS (Supply Meter Registration Service). </a:t>
          </a:r>
          <a:endParaRPr lang="en-GB" sz="14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Symbol" panose="05050102010706020507" pitchFamily="18" charset="2"/>
            <a:buChar char=""/>
          </a:pPr>
          <a:r>
            <a:rPr lang="en-GB" sz="1400" kern="120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6"/>
            </a:rPr>
            <a:t>D0150 Guidance for MHHS Reverse Migrations</a:t>
          </a:r>
          <a:endParaRPr lang="en-GB" sz="14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Font typeface="Symbol" panose="05050102010706020507" pitchFamily="18" charset="2"/>
            <a:buChar char=""/>
          </a:pPr>
          <a:r>
            <a:rPr lang="en-GB" sz="1400" kern="120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7"/>
            </a:rPr>
            <a:t>MTDs for NHH Metering Points, Reverse Migrated from Advanced</a:t>
          </a:r>
          <a:endParaRPr lang="en-GB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2309941" y="3568540"/>
        <a:ext cx="6099648" cy="1374078"/>
      </dsp:txXfrm>
    </dsp:sp>
    <dsp:sp modelId="{416A8A6D-FB99-4876-95D6-351FA2FDBBAD}">
      <dsp:nvSpPr>
        <dsp:cNvPr id="0" name=""/>
        <dsp:cNvSpPr/>
      </dsp:nvSpPr>
      <dsp:spPr>
        <a:xfrm>
          <a:off x="1279383" y="3568540"/>
          <a:ext cx="1374078" cy="1374078"/>
        </a:xfrm>
        <a:prstGeom prst="ellipse">
          <a:avLst/>
        </a:prstGeom>
        <a:blipFill>
          <a:blip xmlns:r="http://schemas.openxmlformats.org/officeDocument/2006/relationships" r:embed="rId8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8F14E1-E2D8-AB19-48AB-3BF6F8C555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C91DFD-FF1B-C276-1283-3B2A4B1A12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EB37D2-E0B4-402B-A7F6-286F773C2CB9}" type="datetimeFigureOut">
              <a:rPr lang="en-GB" smtClean="0"/>
              <a:t>05/06/2026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DAF906-3368-94F1-680A-CBCA8D39D4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CC25D2-135B-D633-5A27-0692215648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7E7786-0BAD-4E3E-BE7D-6E9A42EC4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819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75D91-EB4A-445B-87B8-92F4D32D3D47}" type="datetimeFigureOut">
              <a:rPr lang="en-GB" smtClean="0"/>
              <a:t>05/06/2026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33067D-C8F5-4247-B26D-356F34207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234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3067D-C8F5-4247-B26D-356F34207E7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067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3067D-C8F5-4247-B26D-356F34207E7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702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2F9CE9-D17F-474A-8A2C-2DD36CAF633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1923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A625A-156F-CF44-4DBE-418532B78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C9942C-A2A6-E143-3F28-AE0DF67CA5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B9AF67-36C3-8F2F-5985-83EBE5DEF2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3E1DEB-8F47-4263-165B-5D46EF55D7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4878DE-8084-4216-B69F-B56B32E0275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1861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04DE2-D6DD-7447-ECB3-A7EFAE91D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6D0105-58BD-E4C9-BF9F-731871F5A5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C1BE74-CF9E-5935-05DC-721ECB9425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94241B-2DDF-E858-F64C-B49AAD0740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4878DE-8084-4216-B69F-B56B32E0275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4595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820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140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56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283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473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191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57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56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904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530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128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929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343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557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648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91398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887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3382225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541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8629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7157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4208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6405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2585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9309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5657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6062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2450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695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22074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686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8865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13559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4433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0350404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6285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21407679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074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18212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89407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11AFC-AEAF-527F-34B1-62D6ED9443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8" y="6352786"/>
            <a:ext cx="2743200" cy="365125"/>
          </a:xfrm>
        </p:spPr>
        <p:txBody>
          <a:bodyPr/>
          <a:lstStyle/>
          <a:p>
            <a:fld id="{AD5181A6-5084-4A9C-AC20-1628A17DBD10}" type="datetimeFigureOut">
              <a:rPr lang="en-GB" smtClean="0"/>
              <a:t>05/06/2026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2AF8C-639A-6A7D-60CD-E4BFD7253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2786"/>
            <a:ext cx="4114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1F90F-022F-6061-A7D5-7D9EFBAF3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2862" y="6352786"/>
            <a:ext cx="2743200" cy="365125"/>
          </a:xfrm>
        </p:spPr>
        <p:txBody>
          <a:bodyPr/>
          <a:lstStyle/>
          <a:p>
            <a:fld id="{DF507B51-E1E2-4A5B-BB17-C4EA90263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18851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5">
          <p15:clr>
            <a:srgbClr val="FBAE40"/>
          </p15:clr>
        </p15:guide>
        <p15:guide id="5" orient="horz" pos="3997">
          <p15:clr>
            <a:srgbClr val="FBAE40"/>
          </p15:clr>
        </p15:guide>
        <p15:guide id="6" pos="7355">
          <p15:clr>
            <a:srgbClr val="FBAE40"/>
          </p15:clr>
        </p15:guide>
        <p15:guide id="7" orient="horz" pos="30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78308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708833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289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8316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62763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SLIDE HEAD &amp; SUB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EC17-3017-2746-AC9B-13844B814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0AF813-1A5A-5845-9C1D-263E7BA96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094" y="2668976"/>
            <a:ext cx="9144000" cy="678445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881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41756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2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92C5A97-97FB-CA48-AE5F-EA59A19E8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7AD1D97-6651-0246-873E-1A82AD6FC9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703975" cy="2005661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483890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5BDEC08-1444-3A43-A0FF-535A9B70C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D6A0081-2D05-E345-BB53-D498662170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61504" y="3336488"/>
            <a:ext cx="2614997" cy="2506824"/>
          </a:xfrm>
        </p:spPr>
        <p:txBody>
          <a:bodyPr numCol="1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9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033FBF4-7937-5A4F-8CBB-C6E849165BE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2345094" y="2468880"/>
            <a:ext cx="4887810" cy="38859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07283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708833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19440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2946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77068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08630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5687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08993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99EEE5E-9535-8B49-A425-83AF87AA0A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13C092D7-3C9B-1D4F-85B2-6C6ACE0B4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9999" y="6482648"/>
            <a:ext cx="10897879" cy="143408"/>
          </a:xfrm>
        </p:spPr>
        <p:txBody>
          <a:bodyPr/>
          <a:lstStyle>
            <a:lvl1pPr>
              <a:defRPr>
                <a:solidFill>
                  <a:srgbClr val="F5F5F5"/>
                </a:solidFill>
              </a:defRPr>
            </a:lvl1pPr>
          </a:lstStyle>
          <a:p>
            <a:r>
              <a:rPr lang="en-US"/>
              <a:t>COMPLAINTS TRAINING MAY 2024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CAFE4FA8-3512-5046-BE8B-1AE90529CAA1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05 June 2026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6903089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99EEE5E-9535-8B49-A425-83AF87AA0A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13C092D7-3C9B-1D4F-85B2-6C6ACE0B4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9999" y="6482648"/>
            <a:ext cx="10897879" cy="143408"/>
          </a:xfrm>
        </p:spPr>
        <p:txBody>
          <a:bodyPr/>
          <a:lstStyle>
            <a:lvl1pPr>
              <a:defRPr>
                <a:solidFill>
                  <a:srgbClr val="F5F5F5"/>
                </a:solidFill>
              </a:defRPr>
            </a:lvl1pPr>
          </a:lstStyle>
          <a:p>
            <a:r>
              <a:rPr lang="en-US"/>
              <a:t>COMPLAINTS TRAINING MAY 2024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CAFE4FA8-3512-5046-BE8B-1AE90529CAA1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05 June 2026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6471841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16784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3210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4687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902640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94975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35070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5088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68851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49101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262229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41049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88565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14170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461135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4078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6762734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537986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306482765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76348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354730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17872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476065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46282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855363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90974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88340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25250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43536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8959848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GB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94446503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GB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80692897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GB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98855201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788575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2092165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251096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660665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GB"/>
              <a:t>Click icon to add media</a:t>
            </a:r>
          </a:p>
        </p:txBody>
      </p:sp>
    </p:spTree>
    <p:extLst>
      <p:ext uri="{BB962C8B-B14F-4D97-AF65-F5344CB8AC3E}">
        <p14:creationId xmlns:p14="http://schemas.microsoft.com/office/powerpoint/2010/main" val="115058559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72831150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GB"/>
              <a:t>Click icon to add table</a:t>
            </a:r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GB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22959646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08485782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2161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694638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37DAE-36AA-6694-F884-D48089CC80D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1C72905C-7BD6-8F94-9ED9-1D28A5EEA3E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81110" y="1444623"/>
            <a:ext cx="9542376" cy="445135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14DD4921-C9FB-813A-C89E-4E9E2BEACC9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81028" y="6110285"/>
            <a:ext cx="9542458" cy="444498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290031455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2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8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5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5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1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82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95.xml"/><Relationship Id="rId20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94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89.xml"/><Relationship Id="rId19" Type="http://schemas.openxmlformats.org/officeDocument/2006/relationships/slideLayout" Target="../slideLayouts/slideLayout98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93.xml"/><Relationship Id="rId22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0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D8B19-4CF9-7221-824B-C5C65D9F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587E0-8444-2E77-3E29-545A8C9A4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AC7D8C0D-C6C7-7E72-B6FA-0B12BBAB5F28}"/>
              </a:ext>
            </a:extLst>
          </p:cNvPr>
          <p:cNvPicPr>
            <a:picLocks noChangeAspect="1"/>
          </p:cNvPicPr>
          <p:nvPr userDrawn="1"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899" y="169934"/>
            <a:ext cx="1522246" cy="10504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82288A-F5D2-CD23-755A-CE3049385CED}"/>
              </a:ext>
            </a:extLst>
          </p:cNvPr>
          <p:cNvSpPr/>
          <p:nvPr userDrawn="1"/>
        </p:nvSpPr>
        <p:spPr>
          <a:xfrm>
            <a:off x="535707" y="312813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1B9CC3A9-E239-3780-0021-27F64AC0B6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9" r="45066" b="44983"/>
          <a:stretch/>
        </p:blipFill>
        <p:spPr>
          <a:xfrm>
            <a:off x="10867906" y="5469307"/>
            <a:ext cx="1324094" cy="138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14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81" r:id="rId8"/>
    <p:sldLayoutId id="2147483782" r:id="rId9"/>
    <p:sldLayoutId id="2147483783" r:id="rId10"/>
    <p:sldLayoutId id="2147483784" r:id="rId11"/>
    <p:sldLayoutId id="2147483668" r:id="rId12"/>
    <p:sldLayoutId id="214748366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4077" r:id="rId20"/>
    <p:sldLayoutId id="2147484078" r:id="rId21"/>
    <p:sldLayoutId id="2147484079" r:id="rId22"/>
    <p:sldLayoutId id="2147484080" r:id="rId23"/>
    <p:sldLayoutId id="2147484081" r:id="rId24"/>
    <p:sldLayoutId id="2147484082" r:id="rId25"/>
    <p:sldLayoutId id="2147484083" r:id="rId26"/>
    <p:sldLayoutId id="2147484084" r:id="rId27"/>
    <p:sldLayoutId id="2147484085" r:id="rId28"/>
    <p:sldLayoutId id="2147484086" r:id="rId29"/>
    <p:sldLayoutId id="2147484087" r:id="rId30"/>
    <p:sldLayoutId id="2147484088" r:id="rId31"/>
    <p:sldLayoutId id="2147484089" r:id="rId32"/>
    <p:sldLayoutId id="2147484090" r:id="rId33"/>
    <p:sldLayoutId id="2147484091" r:id="rId34"/>
    <p:sldLayoutId id="2147484092" r:id="rId35"/>
    <p:sldLayoutId id="2147484093" r:id="rId36"/>
    <p:sldLayoutId id="2147484094" r:id="rId37"/>
    <p:sldLayoutId id="2147484095" r:id="rId38"/>
    <p:sldLayoutId id="2147484096" r:id="rId39"/>
    <p:sldLayoutId id="2147484097" r:id="rId40"/>
    <p:sldLayoutId id="2147484098" r:id="rId41"/>
    <p:sldLayoutId id="2147484099" r:id="rId42"/>
    <p:sldLayoutId id="2147484165" r:id="rId4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accent3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6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416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1E0A0-FF9F-5D47-8B30-43F5EF143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5916" y="1825625"/>
            <a:ext cx="8787883" cy="91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3212D-917E-AC4E-8880-44E15C589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1"/>
                </a:solidFill>
                <a:latin typeface="Roboto Slab" pitchFamily="2" charset="0"/>
              </a:defRPr>
            </a:lvl1pPr>
          </a:lstStyle>
          <a:p>
            <a:r>
              <a:rPr lang="en-US" err="1"/>
              <a:t>Bodytext</a:t>
            </a:r>
            <a:r>
              <a:rPr lang="en-US"/>
              <a:t> 1 column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2277-2DB6-1846-9E0A-6CAF7BDA7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C090-CF47-E246-AF7D-27A7035090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44F17D0-9089-434D-AD8C-98A45BA6048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48043" y="499707"/>
            <a:ext cx="1672641" cy="1152527"/>
          </a:xfrm>
          <a:prstGeom prst="rect">
            <a:avLst/>
          </a:prstGeom>
        </p:spPr>
      </p:pic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55583BFE-DE12-D242-AD5C-77394358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EF6D3DB-7C68-D64F-B92F-E25D0AACE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663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1" r:id="rId1"/>
    <p:sldLayoutId id="2147484102" r:id="rId2"/>
    <p:sldLayoutId id="2147484103" r:id="rId3"/>
    <p:sldLayoutId id="2147484104" r:id="rId4"/>
    <p:sldLayoutId id="214748410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 cap="all" spc="250" baseline="0">
          <a:solidFill>
            <a:srgbClr val="68A495"/>
          </a:solidFill>
          <a:latin typeface="Roboto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  <a:solidFill>
            <a:schemeClr val="accent4"/>
          </a:solidFill>
        </p:spPr>
      </p:pic>
    </p:spTree>
    <p:extLst>
      <p:ext uri="{BB962C8B-B14F-4D97-AF65-F5344CB8AC3E}">
        <p14:creationId xmlns:p14="http://schemas.microsoft.com/office/powerpoint/2010/main" val="2087448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7" r:id="rId1"/>
    <p:sldLayoutId id="2147484108" r:id="rId2"/>
    <p:sldLayoutId id="2147484109" r:id="rId3"/>
    <p:sldLayoutId id="2147484110" r:id="rId4"/>
    <p:sldLayoutId id="214748411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72000" y="360000"/>
            <a:ext cx="9000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00" y="1440000"/>
            <a:ext cx="9000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0000" y="6483600"/>
            <a:ext cx="108972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900">
                <a:solidFill>
                  <a:srgbClr val="1F144A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/>
              <a:t>COMPLAINTS TRAINING MAY 2024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54800" y="6483600"/>
            <a:ext cx="24660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 b="1">
                <a:solidFill>
                  <a:srgbClr val="1F144A"/>
                </a:solidFill>
                <a:latin typeface="Lato" panose="020F0502020204030203" pitchFamily="34" charset="77"/>
              </a:defRPr>
            </a:lvl1pPr>
          </a:lstStyle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DFBAA5-A0DF-2D0E-4536-48C55F7D16D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489700"/>
            <a:ext cx="12009438" cy="3048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email/document and its contents have been classified as ‘Internal &amp; Partners’ by RECCo. This data should be handled in line with RECCo data handling requirements. If you have received this data in error, please advise the sender or author and delete the data.</a:t>
            </a:r>
          </a:p>
        </p:txBody>
      </p:sp>
    </p:spTree>
    <p:extLst>
      <p:ext uri="{BB962C8B-B14F-4D97-AF65-F5344CB8AC3E}">
        <p14:creationId xmlns:p14="http://schemas.microsoft.com/office/powerpoint/2010/main" val="1658548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</p:sldLayoutIdLst>
  <p:hf sldNum="0"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accent1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Tx/>
        <a:buNone/>
        <a:defRPr sz="1600" b="1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2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1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0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72000" y="360000"/>
            <a:ext cx="9000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00" y="1440000"/>
            <a:ext cx="9000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0000" y="6483600"/>
            <a:ext cx="108972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900">
                <a:solidFill>
                  <a:srgbClr val="1F144A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/>
              <a:t>COMPLAINTS TRAINING MAY 2024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54800" y="6483600"/>
            <a:ext cx="24660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 b="1">
                <a:solidFill>
                  <a:srgbClr val="1F144A"/>
                </a:solidFill>
                <a:latin typeface="Lato" panose="020F0502020204030203" pitchFamily="34" charset="77"/>
              </a:defRPr>
            </a:lvl1pPr>
          </a:lstStyle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DFBAA5-A0DF-2D0E-4536-48C55F7D16D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489700"/>
            <a:ext cx="12009438" cy="3048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email/document and its contents have been classified as ‘Internal &amp; Partners’ by RECCo. This data should be handled in line with RECCo data handling requirements. If you have received this data in error, please advise the sender or author and delete the data.</a:t>
            </a:r>
          </a:p>
        </p:txBody>
      </p:sp>
    </p:spTree>
    <p:extLst>
      <p:ext uri="{BB962C8B-B14F-4D97-AF65-F5344CB8AC3E}">
        <p14:creationId xmlns:p14="http://schemas.microsoft.com/office/powerpoint/2010/main" val="1558005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8" r:id="rId1"/>
  </p:sldLayoutIdLst>
  <p:hf sldNum="0"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accent1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Tx/>
        <a:buNone/>
        <a:defRPr sz="1600" b="1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2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1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0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D8B19-4CF9-7221-824B-C5C65D9F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587E0-8444-2E77-3E29-545A8C9A4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AC7D8C0D-C6C7-7E72-B6FA-0B12BBAB5F28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899" y="169934"/>
            <a:ext cx="1522246" cy="10504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82288A-F5D2-CD23-755A-CE3049385CED}"/>
              </a:ext>
            </a:extLst>
          </p:cNvPr>
          <p:cNvSpPr/>
          <p:nvPr userDrawn="1"/>
        </p:nvSpPr>
        <p:spPr>
          <a:xfrm>
            <a:off x="535707" y="312813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1B9CC3A9-E239-3780-0021-27F64AC0B6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9" r="45066" b="44983"/>
          <a:stretch/>
        </p:blipFill>
        <p:spPr>
          <a:xfrm>
            <a:off x="10867906" y="5469307"/>
            <a:ext cx="1324094" cy="138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86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8" r:id="rId1"/>
    <p:sldLayoutId id="2147484169" r:id="rId2"/>
    <p:sldLayoutId id="2147484170" r:id="rId3"/>
    <p:sldLayoutId id="2147484171" r:id="rId4"/>
    <p:sldLayoutId id="2147484172" r:id="rId5"/>
    <p:sldLayoutId id="2147484173" r:id="rId6"/>
    <p:sldLayoutId id="2147484174" r:id="rId7"/>
    <p:sldLayoutId id="2147484175" r:id="rId8"/>
    <p:sldLayoutId id="2147484176" r:id="rId9"/>
    <p:sldLayoutId id="2147484177" r:id="rId10"/>
    <p:sldLayoutId id="2147484178" r:id="rId11"/>
    <p:sldLayoutId id="2147484179" r:id="rId12"/>
    <p:sldLayoutId id="2147484180" r:id="rId13"/>
    <p:sldLayoutId id="2147484181" r:id="rId14"/>
    <p:sldLayoutId id="2147484182" r:id="rId15"/>
    <p:sldLayoutId id="2147484183" r:id="rId16"/>
    <p:sldLayoutId id="2147484184" r:id="rId17"/>
    <p:sldLayoutId id="2147484185" r:id="rId18"/>
    <p:sldLayoutId id="2147484186" r:id="rId19"/>
    <p:sldLayoutId id="2147484187" r:id="rId2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accent3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76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D8B19-4CF9-7221-824B-C5C65D9F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587E0-8444-2E77-3E29-545A8C9A4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AC7D8C0D-C6C7-7E72-B6FA-0B12BBAB5F28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899" y="169934"/>
            <a:ext cx="1522246" cy="10504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82288A-F5D2-CD23-755A-CE3049385CED}"/>
              </a:ext>
            </a:extLst>
          </p:cNvPr>
          <p:cNvSpPr/>
          <p:nvPr userDrawn="1"/>
        </p:nvSpPr>
        <p:spPr>
          <a:xfrm>
            <a:off x="535707" y="312813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1B9CC3A9-E239-3780-0021-27F64AC0B6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9" r="45066" b="44983"/>
          <a:stretch/>
        </p:blipFill>
        <p:spPr>
          <a:xfrm>
            <a:off x="10867906" y="5469307"/>
            <a:ext cx="1324094" cy="138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127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2" r:id="rId1"/>
    <p:sldLayoutId id="2147484193" r:id="rId2"/>
    <p:sldLayoutId id="2147484194" r:id="rId3"/>
    <p:sldLayoutId id="2147484195" r:id="rId4"/>
    <p:sldLayoutId id="2147484196" r:id="rId5"/>
    <p:sldLayoutId id="2147484197" r:id="rId6"/>
    <p:sldLayoutId id="2147484198" r:id="rId7"/>
    <p:sldLayoutId id="2147484199" r:id="rId8"/>
    <p:sldLayoutId id="2147484200" r:id="rId9"/>
    <p:sldLayoutId id="2147484201" r:id="rId10"/>
    <p:sldLayoutId id="2147484202" r:id="rId11"/>
    <p:sldLayoutId id="2147484203" r:id="rId12"/>
    <p:sldLayoutId id="2147484204" r:id="rId13"/>
    <p:sldLayoutId id="2147484205" r:id="rId14"/>
    <p:sldLayoutId id="2147484206" r:id="rId15"/>
    <p:sldLayoutId id="2147484207" r:id="rId16"/>
    <p:sldLayoutId id="2147484208" r:id="rId17"/>
    <p:sldLayoutId id="2147484209" r:id="rId18"/>
    <p:sldLayoutId id="2147484210" r:id="rId19"/>
    <p:sldLayoutId id="2147484211" r:id="rId2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accent3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A5A289-1140-7AA0-3E8D-3DA676336A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9284854" cy="66011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6EACAB-75E4-A688-48B5-E7F6886893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4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1C13A8ED-B8A9-FB4D-6689-6E5114E10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902" y="169932"/>
            <a:ext cx="1522247" cy="105049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57D05D42-9392-8A1A-4B64-BCB8F479E8E8}"/>
              </a:ext>
            </a:extLst>
          </p:cNvPr>
          <p:cNvSpPr/>
          <p:nvPr/>
        </p:nvSpPr>
        <p:spPr>
          <a:xfrm>
            <a:off x="535710" y="312816"/>
            <a:ext cx="281982" cy="746260"/>
          </a:xfrm>
          <a:prstGeom prst="rect">
            <a:avLst/>
          </a:prstGeom>
          <a:solidFill>
            <a:srgbClr val="68A49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6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AAB0AAF-C4F1-4584-E4B8-0DFF4756F0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356" t="12219" r="45066" b="44983"/>
          <a:stretch>
            <a:fillRect/>
          </a:stretch>
        </p:blipFill>
        <p:spPr>
          <a:xfrm>
            <a:off x="10867909" y="5469309"/>
            <a:ext cx="1324096" cy="138869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222143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9" r:id="rId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2800" b="1" i="0" u="none" strike="noStrike" kern="1200" cap="all" spc="300" baseline="0">
          <a:solidFill>
            <a:srgbClr val="70ADA3"/>
          </a:solidFill>
          <a:uFillTx/>
          <a:latin typeface="Roboto" pitchFamily="2"/>
          <a:ea typeface="Roboto" pitchFamily="2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6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4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2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1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ecportal.co.uk/web/change-issues-group/meeting-documents/-/document_library/documentsCommittee/view/8178027636?_com_liferay_document_library_web_portlet_DLPortlet_INSTANCE_documentsCommittee_redirect=https%3A%2F%2Frecportal.co.uk%3A443%2Fweb%2Fchange-issues-group%2Fmeeting-documents%2F-%2Fdocument_library%2FdocumentsCommittee%2Fview%2F3579869566%3F_com_liferay_document_library_web_portlet_DLPortlet_INSTANCE_documentsCommittee_redirect%3Dhttps%253A%252F%252Frecportal.co.uk%253A443%252Fweb%252Fchange-issues-group%252Fmeeting-documents%252F-%252Fdocument_library%252FdocumentsCommittee%252Fview%252F3579751858%253F_com_liferay_document_library_web_portlet_DLPortlet_INSTANCE_documentsCommittee_redirect%253Dhttps%25253A%25252F%25252Frecportal.co.uk%25253A443%25252Fweb%25252Fchange-issues-group%25252Fmeeting-documents%25253Fp_p_id%25253Dcom_liferay_document_library_web_portlet_DLPortlet_INSTANCE_documentsCommittee%252526p_p_lifecycle%25253D0%252526p_p_state%25253Dnormal%252526p_p_mode%25253Dview" TargetMode="External"/><Relationship Id="rId2" Type="http://schemas.openxmlformats.org/officeDocument/2006/relationships/hyperlink" Target="https://recportal.co.uk/group/guest/-/improving-address-management-targets" TargetMode="Externa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svg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recportal.co.uk/group/guest/-/review-of-export-meter-work-arrangement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0.xml"/><Relationship Id="rId4" Type="http://schemas.openxmlformats.org/officeDocument/2006/relationships/hyperlink" Target="https://gbr01.safelinks.protection.outlook.com/?url=https%3A%2F%2Frecportal.co.uk%2Fgroup%2Fguest%2F-%2Festablishing-the-safe-isolation-provider-sip-as-a-standalone-rec-metering-party&amp;data=05%7C02%7Cchange.management%40recmanager.co.uk%7C2f51645216bb468d248808de9b7c4418%7C2c38dc643bd947f79d66168a7f64e0aa%7C0%7C0%7C639119155204596449%7CUnknown%7CTWFpbGZsb3d8eyJFbXB0eU1hcGkiOnRydWUsIlYiOiIwLjAuMDAwMCIsIlAiOiJXaW4zMiIsIkFOIjoiTWFpbCIsIldUIjoyfQ%3D%3D%7C0%7C%7C%7C&amp;sdata=4Ws77hDPRQ4XuQv41Ph%2F9phyklUPb6RREw0eVuv5UeE%3D&amp;reserved=0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recportal.co.uk/group/guest/-/improving-address-management-target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D0C2B-7BF1-3915-E681-6021F531D6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REC Issues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510E5E-697D-4331-038A-BC23DF000C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12 June 2026</a:t>
            </a:r>
          </a:p>
        </p:txBody>
      </p:sp>
    </p:spTree>
    <p:extLst>
      <p:ext uri="{BB962C8B-B14F-4D97-AF65-F5344CB8AC3E}">
        <p14:creationId xmlns:p14="http://schemas.microsoft.com/office/powerpoint/2010/main" val="424965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>
                <a:latin typeface="Roboto"/>
                <a:ea typeface="Roboto"/>
                <a:cs typeface="Roboto"/>
              </a:rPr>
              <a:t>1. </a:t>
            </a:r>
            <a:r>
              <a:rPr lang="en-GB" sz="240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Introduction and agreement of agenda</a:t>
            </a:r>
            <a:endParaRPr lang="en-GB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07D6EE-7FB3-2299-0020-8B11F52C84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Kev Duddy</a:t>
            </a:r>
          </a:p>
        </p:txBody>
      </p:sp>
    </p:spTree>
    <p:extLst>
      <p:ext uri="{BB962C8B-B14F-4D97-AF65-F5344CB8AC3E}">
        <p14:creationId xmlns:p14="http://schemas.microsoft.com/office/powerpoint/2010/main" val="2386782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3EC5A-6C7B-87E0-5075-76B4C44BF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Housekeeping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684CC548-6539-A98C-DB0A-12ACE497A0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1402117"/>
              </p:ext>
            </p:extLst>
          </p:nvPr>
        </p:nvGraphicFramePr>
        <p:xfrm>
          <a:off x="1529080" y="1432899"/>
          <a:ext cx="8940800" cy="4474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69013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9F552-98A8-7B6D-CDB0-DB93F5EA3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</p:spPr>
        <p:txBody>
          <a:bodyPr anchor="ctr">
            <a:normAutofit/>
          </a:bodyPr>
          <a:lstStyle/>
          <a:p>
            <a:r>
              <a:rPr lang="en-GB">
                <a:cs typeface="Roboto" panose="02000000000000000000" pitchFamily="2" charset="0"/>
              </a:rPr>
              <a:t>Agenda For today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DE9F281-2DB4-898F-0D79-1AE200709F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7116530"/>
              </p:ext>
            </p:extLst>
          </p:nvPr>
        </p:nvGraphicFramePr>
        <p:xfrm>
          <a:off x="1143000" y="1445860"/>
          <a:ext cx="9528049" cy="4337752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52342">
                  <a:extLst>
                    <a:ext uri="{9D8B030D-6E8A-4147-A177-3AD203B41FA5}">
                      <a16:colId xmlns:a16="http://schemas.microsoft.com/office/drawing/2014/main" val="2985595102"/>
                    </a:ext>
                  </a:extLst>
                </a:gridCol>
                <a:gridCol w="4171088">
                  <a:extLst>
                    <a:ext uri="{9D8B030D-6E8A-4147-A177-3AD203B41FA5}">
                      <a16:colId xmlns:a16="http://schemas.microsoft.com/office/drawing/2014/main" val="2643265497"/>
                    </a:ext>
                  </a:extLst>
                </a:gridCol>
                <a:gridCol w="1449093">
                  <a:extLst>
                    <a:ext uri="{9D8B030D-6E8A-4147-A177-3AD203B41FA5}">
                      <a16:colId xmlns:a16="http://schemas.microsoft.com/office/drawing/2014/main" val="2149799782"/>
                    </a:ext>
                  </a:extLst>
                </a:gridCol>
                <a:gridCol w="3455526">
                  <a:extLst>
                    <a:ext uri="{9D8B030D-6E8A-4147-A177-3AD203B41FA5}">
                      <a16:colId xmlns:a16="http://schemas.microsoft.com/office/drawing/2014/main" val="1672424288"/>
                    </a:ext>
                  </a:extLst>
                </a:gridCol>
              </a:tblGrid>
              <a:tr h="475354">
                <a:tc>
                  <a:txBody>
                    <a:bodyPr/>
                    <a:lstStyle/>
                    <a:p>
                      <a:pPr fontAlgn="ctr"/>
                      <a:endParaRPr lang="en-GB" sz="1000" b="1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000" b="1" i="0" cap="none" spc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TITLE </a:t>
                      </a:r>
                      <a:endParaRPr lang="en-GB" sz="1000" b="0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base"/>
                      <a:r>
                        <a:rPr lang="en-GB" sz="1000" b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 </a:t>
                      </a:r>
                      <a:endParaRPr lang="en-GB" sz="1000" b="0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 </a:t>
                      </a:r>
                      <a:endParaRPr lang="en-GB" sz="1000" b="0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extLst>
                  <a:ext uri="{0D108BD9-81ED-4DB2-BD59-A6C34878D82A}">
                    <a16:rowId xmlns:a16="http://schemas.microsoft.com/office/drawing/2014/main" val="952606947"/>
                  </a:ext>
                </a:extLst>
              </a:tr>
              <a:tr h="500978">
                <a:tc>
                  <a:txBody>
                    <a:bodyPr/>
                    <a:lstStyle/>
                    <a:p>
                      <a:pPr fontAlgn="ctr"/>
                      <a:endParaRPr lang="en-GB" sz="100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1 </a:t>
                      </a:r>
                      <a:endParaRPr lang="en-GB" sz="1000" b="0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Introductions and Agreement of Agenda</a:t>
                      </a:r>
                      <a:endParaRPr lang="en-GB" sz="1200" b="1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10:00</a:t>
                      </a:r>
                      <a:endParaRPr lang="en-GB" sz="1200" b="1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 </a:t>
                      </a:r>
                      <a:endParaRPr lang="en-GB" sz="1200" b="1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662143624"/>
                  </a:ext>
                </a:extLst>
              </a:tr>
              <a:tr h="528082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Address Prioritisation Matrix Invalid Postcode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 Manager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2348779415"/>
                  </a:ext>
                </a:extLst>
              </a:tr>
              <a:tr h="528082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Performance Assurance Update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10:25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 Manager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3433989276"/>
                  </a:ext>
                </a:extLst>
              </a:tr>
              <a:tr h="528082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Last Inspection Date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10:40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 Manager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3430869461"/>
                  </a:ext>
                </a:extLst>
              </a:tr>
              <a:tr h="528082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Energy Digitalisation Framework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10:50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NESO</a:t>
                      </a:r>
                    </a:p>
                    <a:p>
                      <a:pPr fontAlgn="ctr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RECCO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3679083371"/>
                  </a:ext>
                </a:extLst>
              </a:tr>
              <a:tr h="528082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 Callouts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11:10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 Manager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240825111"/>
                  </a:ext>
                </a:extLst>
              </a:tr>
              <a:tr h="360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AOB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11:20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All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3937098105"/>
                  </a:ext>
                </a:extLst>
              </a:tr>
              <a:tr h="360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Close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11:30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Chair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2809723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6783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2C7503F-DCC2-30F5-2F6B-98E686F3A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</p:spPr>
        <p:txBody>
          <a:bodyPr anchor="ctr">
            <a:normAutofit/>
          </a:bodyPr>
          <a:lstStyle/>
          <a:p>
            <a:r>
              <a:rPr lang="en-US"/>
              <a:t>Outstanding actions</a:t>
            </a:r>
            <a:endParaRPr lang="en-GB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FAE91CC-8D88-2A39-D50A-7811BB8914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949238"/>
              </p:ext>
            </p:extLst>
          </p:nvPr>
        </p:nvGraphicFramePr>
        <p:xfrm>
          <a:off x="533405" y="1297327"/>
          <a:ext cx="11035296" cy="4511973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617931">
                  <a:extLst>
                    <a:ext uri="{9D8B030D-6E8A-4147-A177-3AD203B41FA5}">
                      <a16:colId xmlns:a16="http://schemas.microsoft.com/office/drawing/2014/main" val="2910410719"/>
                    </a:ext>
                  </a:extLst>
                </a:gridCol>
                <a:gridCol w="2430938">
                  <a:extLst>
                    <a:ext uri="{9D8B030D-6E8A-4147-A177-3AD203B41FA5}">
                      <a16:colId xmlns:a16="http://schemas.microsoft.com/office/drawing/2014/main" val="71575949"/>
                    </a:ext>
                  </a:extLst>
                </a:gridCol>
                <a:gridCol w="1273996">
                  <a:extLst>
                    <a:ext uri="{9D8B030D-6E8A-4147-A177-3AD203B41FA5}">
                      <a16:colId xmlns:a16="http://schemas.microsoft.com/office/drawing/2014/main" val="3324464893"/>
                    </a:ext>
                  </a:extLst>
                </a:gridCol>
                <a:gridCol w="1027415">
                  <a:extLst>
                    <a:ext uri="{9D8B030D-6E8A-4147-A177-3AD203B41FA5}">
                      <a16:colId xmlns:a16="http://schemas.microsoft.com/office/drawing/2014/main" val="2688729366"/>
                    </a:ext>
                  </a:extLst>
                </a:gridCol>
                <a:gridCol w="1058239">
                  <a:extLst>
                    <a:ext uri="{9D8B030D-6E8A-4147-A177-3AD203B41FA5}">
                      <a16:colId xmlns:a16="http://schemas.microsoft.com/office/drawing/2014/main" val="3269228404"/>
                    </a:ext>
                  </a:extLst>
                </a:gridCol>
                <a:gridCol w="2790608">
                  <a:extLst>
                    <a:ext uri="{9D8B030D-6E8A-4147-A177-3AD203B41FA5}">
                      <a16:colId xmlns:a16="http://schemas.microsoft.com/office/drawing/2014/main" val="2956215179"/>
                    </a:ext>
                  </a:extLst>
                </a:gridCol>
                <a:gridCol w="836169">
                  <a:extLst>
                    <a:ext uri="{9D8B030D-6E8A-4147-A177-3AD203B41FA5}">
                      <a16:colId xmlns:a16="http://schemas.microsoft.com/office/drawing/2014/main" val="2894994697"/>
                    </a:ext>
                  </a:extLst>
                </a:gridCol>
              </a:tblGrid>
              <a:tr h="60116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 Ref</a:t>
                      </a:r>
                      <a:endParaRPr lang="en-GB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Details</a:t>
                      </a:r>
                      <a:endParaRPr lang="en-GB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Owner</a:t>
                      </a:r>
                      <a:endParaRPr lang="en-GB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 Raised</a:t>
                      </a:r>
                      <a:endParaRPr lang="en-GB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 Completion Date</a:t>
                      </a:r>
                      <a:endParaRPr lang="en-GB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Updates provided to RIG Members</a:t>
                      </a:r>
                      <a:endParaRPr lang="en-GB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</a:t>
                      </a:r>
                      <a:endParaRPr lang="en-GB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65" marR="7965" marT="7965" marB="0" anchor="ctr"/>
                </a:tc>
                <a:extLst>
                  <a:ext uri="{0D108BD9-81ED-4DB2-BD59-A6C34878D82A}">
                    <a16:rowId xmlns:a16="http://schemas.microsoft.com/office/drawing/2014/main" val="4022271377"/>
                  </a:ext>
                </a:extLst>
              </a:tr>
              <a:tr h="106770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5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RECRIG_26_0213_03_01</a:t>
                      </a:r>
                      <a:endParaRPr lang="en-GB" sz="12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5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Code Manager agreed to review previous work on Address Line 1 population and industry guidance, to assess whether the guidance should explicitly allow or prohibit BNO entries. </a:t>
                      </a:r>
                      <a:endParaRPr lang="en-GB" sz="12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50" b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 Manager </a:t>
                      </a:r>
                      <a:endParaRPr lang="en-GB" sz="12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50" b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13/02/2026</a:t>
                      </a:r>
                      <a:endParaRPr lang="en-GB" sz="12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12/06/26</a:t>
                      </a:r>
                    </a:p>
                  </a:txBody>
                  <a:tcPr marL="7965" marR="7965" marT="7965" marB="0" anchor="ctr"/>
                </a:tc>
                <a:tc rowSpan="2">
                  <a:txBody>
                    <a:bodyPr/>
                    <a:lstStyle/>
                    <a:p>
                      <a:r>
                        <a:rPr lang="en-GB" sz="1250" b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 Working Group for </a:t>
                      </a:r>
                      <a:r>
                        <a:rPr lang="en-GB" sz="1250" b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/>
                        </a:rPr>
                        <a:t>I0200 'Review of the REC's Address Management Service'</a:t>
                      </a:r>
                      <a:r>
                        <a:rPr lang="en-GB" sz="1250" b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has been scheduled for 11 June, </a:t>
                      </a:r>
                      <a:r>
                        <a:rPr lang="en-GB" sz="1250" b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3"/>
                        </a:rPr>
                        <a:t>agenda and meeting slides </a:t>
                      </a:r>
                      <a:r>
                        <a:rPr lang="en-GB" sz="1250" b="0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are available on the REC portal. </a:t>
                      </a: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7965" marR="7965" marT="7965" marB="0" anchor="ctr"/>
                </a:tc>
                <a:extLst>
                  <a:ext uri="{0D108BD9-81ED-4DB2-BD59-A6C34878D82A}">
                    <a16:rowId xmlns:a16="http://schemas.microsoft.com/office/drawing/2014/main" val="3930895269"/>
                  </a:ext>
                </a:extLst>
              </a:tr>
              <a:tr h="17524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RECRIG_26_0213_03_02</a:t>
                      </a: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GB" sz="125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 Code Manager also agreed to investigate historical change proposals relating to BNO identification and republish the link to the address guidance in the next meeting papers. </a:t>
                      </a:r>
                      <a:endParaRPr lang="en-GB" sz="12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 Manager</a:t>
                      </a: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13/02/2026</a:t>
                      </a: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12/06/26</a:t>
                      </a:r>
                    </a:p>
                  </a:txBody>
                  <a:tcPr marL="7965" marR="7965" marT="7965" marB="0" anchor="ctr"/>
                </a:tc>
                <a:tc v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GB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7965" marR="7965" marT="7965" marB="0" anchor="ctr"/>
                </a:tc>
                <a:extLst>
                  <a:ext uri="{0D108BD9-81ED-4DB2-BD59-A6C34878D82A}">
                    <a16:rowId xmlns:a16="http://schemas.microsoft.com/office/drawing/2014/main" val="670501820"/>
                  </a:ext>
                </a:extLst>
              </a:tr>
              <a:tr h="8909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5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RECRIG_26_0213_05_01</a:t>
                      </a:r>
                      <a:endParaRPr lang="en-GB" sz="125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2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GB" sz="125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 Code Manager and RECCo to provide guidance on the new Data Error Management Issue Log process and how/where REC Parties can interact with it.</a:t>
                      </a:r>
                      <a:endParaRPr lang="en-GB" sz="12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 Manager/RECCo</a:t>
                      </a: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13/02/2026</a:t>
                      </a: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12/06/26</a:t>
                      </a: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50" b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 update will be provided at the meeting on 12 June 2026.</a:t>
                      </a:r>
                      <a:endParaRPr lang="en-GB" sz="125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2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7965" marR="7965" marT="7965" marB="0" anchor="ctr"/>
                </a:tc>
                <a:extLst>
                  <a:ext uri="{0D108BD9-81ED-4DB2-BD59-A6C34878D82A}">
                    <a16:rowId xmlns:a16="http://schemas.microsoft.com/office/drawing/2014/main" val="16763568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6104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9D2F8-B652-4E91-14CA-16812CCD5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4F02DC9-FDA6-4885-0F90-97DD019BE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</p:spPr>
        <p:txBody>
          <a:bodyPr anchor="ctr">
            <a:normAutofit/>
          </a:bodyPr>
          <a:lstStyle/>
          <a:p>
            <a:r>
              <a:rPr lang="en-US"/>
              <a:t>Outstanding actions continued</a:t>
            </a:r>
            <a:endParaRPr lang="en-GB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21E284E-B75B-E1EA-0825-AD9724DBA8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011749"/>
              </p:ext>
            </p:extLst>
          </p:nvPr>
        </p:nvGraphicFramePr>
        <p:xfrm>
          <a:off x="584776" y="1749390"/>
          <a:ext cx="10380843" cy="2291517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521979">
                  <a:extLst>
                    <a:ext uri="{9D8B030D-6E8A-4147-A177-3AD203B41FA5}">
                      <a16:colId xmlns:a16="http://schemas.microsoft.com/office/drawing/2014/main" val="2910410719"/>
                    </a:ext>
                  </a:extLst>
                </a:gridCol>
                <a:gridCol w="2703871">
                  <a:extLst>
                    <a:ext uri="{9D8B030D-6E8A-4147-A177-3AD203B41FA5}">
                      <a16:colId xmlns:a16="http://schemas.microsoft.com/office/drawing/2014/main" val="71575949"/>
                    </a:ext>
                  </a:extLst>
                </a:gridCol>
                <a:gridCol w="1012722">
                  <a:extLst>
                    <a:ext uri="{9D8B030D-6E8A-4147-A177-3AD203B41FA5}">
                      <a16:colId xmlns:a16="http://schemas.microsoft.com/office/drawing/2014/main" val="3324464893"/>
                    </a:ext>
                  </a:extLst>
                </a:gridCol>
                <a:gridCol w="993059">
                  <a:extLst>
                    <a:ext uri="{9D8B030D-6E8A-4147-A177-3AD203B41FA5}">
                      <a16:colId xmlns:a16="http://schemas.microsoft.com/office/drawing/2014/main" val="2688729366"/>
                    </a:ext>
                  </a:extLst>
                </a:gridCol>
                <a:gridCol w="1052051">
                  <a:extLst>
                    <a:ext uri="{9D8B030D-6E8A-4147-A177-3AD203B41FA5}">
                      <a16:colId xmlns:a16="http://schemas.microsoft.com/office/drawing/2014/main" val="3269228404"/>
                    </a:ext>
                  </a:extLst>
                </a:gridCol>
                <a:gridCol w="2310581">
                  <a:extLst>
                    <a:ext uri="{9D8B030D-6E8A-4147-A177-3AD203B41FA5}">
                      <a16:colId xmlns:a16="http://schemas.microsoft.com/office/drawing/2014/main" val="2956215179"/>
                    </a:ext>
                  </a:extLst>
                </a:gridCol>
                <a:gridCol w="786580">
                  <a:extLst>
                    <a:ext uri="{9D8B030D-6E8A-4147-A177-3AD203B41FA5}">
                      <a16:colId xmlns:a16="http://schemas.microsoft.com/office/drawing/2014/main" val="2894994697"/>
                    </a:ext>
                  </a:extLst>
                </a:gridCol>
              </a:tblGrid>
              <a:tr h="79003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 Ref</a:t>
                      </a:r>
                      <a:endParaRPr lang="en-GB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Details</a:t>
                      </a:r>
                      <a:endParaRPr lang="en-GB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Owner</a:t>
                      </a:r>
                      <a:endParaRPr lang="en-GB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 Raised</a:t>
                      </a:r>
                      <a:endParaRPr lang="en-GB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 Completion Date</a:t>
                      </a:r>
                      <a:endParaRPr lang="en-GB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Updates provided to RIG Members</a:t>
                      </a:r>
                      <a:endParaRPr lang="en-GB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</a:t>
                      </a:r>
                      <a:endParaRPr lang="en-GB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65" marR="7965" marT="7965" marB="0" anchor="ctr"/>
                </a:tc>
                <a:extLst>
                  <a:ext uri="{0D108BD9-81ED-4DB2-BD59-A6C34878D82A}">
                    <a16:rowId xmlns:a16="http://schemas.microsoft.com/office/drawing/2014/main" val="4022271377"/>
                  </a:ext>
                </a:extLst>
              </a:tr>
              <a:tr h="137470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RECRIG_26_0213_05_02</a:t>
                      </a:r>
                      <a:endParaRPr lang="en-GB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Code Manager and RECCo to provide clarification on the objective and requirement underlying the introduction of a Data Error Issue Log separate to the existing Change Process - Issue Log</a:t>
                      </a:r>
                      <a:endParaRPr lang="en-GB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 Manager </a:t>
                      </a:r>
                      <a:endParaRPr lang="en-GB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13/02/2026</a:t>
                      </a:r>
                      <a:endParaRPr lang="en-GB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12/06/26</a:t>
                      </a: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 update will be provided at the meeting on 12 June 2026.</a:t>
                      </a:r>
                      <a:endParaRPr lang="en-GB" sz="1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965" marR="7965" marT="796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7965" marR="7965" marT="7965" marB="0" anchor="ctr"/>
                </a:tc>
                <a:extLst>
                  <a:ext uri="{0D108BD9-81ED-4DB2-BD59-A6C34878D82A}">
                    <a16:rowId xmlns:a16="http://schemas.microsoft.com/office/drawing/2014/main" val="39308952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2898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67C0E-336B-07F4-8A7C-5B97E6638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03C23-AAF8-3468-2F45-25809AE4B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r>
              <a:rPr lang="en-GB" sz="2400">
                <a:cs typeface="Roboto" panose="02000000000000000000" pitchFamily="2" charset="0"/>
              </a:rPr>
              <a:t>2. Address Prioritisation Matrix Invalid Postcode</a:t>
            </a:r>
            <a:br>
              <a:rPr lang="en-GB" sz="2400">
                <a:cs typeface="Roboto" panose="02000000000000000000" pitchFamily="2" charset="0"/>
              </a:rPr>
            </a:br>
            <a:endParaRPr lang="en-GB" sz="2400">
              <a:cs typeface="Roboto" panose="02000000000000000000" pitchFamily="2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D391B3-6A16-5024-E780-90946C5861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Code manager</a:t>
            </a:r>
          </a:p>
        </p:txBody>
      </p:sp>
    </p:spTree>
    <p:extLst>
      <p:ext uri="{BB962C8B-B14F-4D97-AF65-F5344CB8AC3E}">
        <p14:creationId xmlns:p14="http://schemas.microsoft.com/office/powerpoint/2010/main" val="261212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F11E6-CFAB-AF6A-D71B-5CF06EB5B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3AC2F-101A-48B1-CCA0-7E51C8462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/>
              <a:t>Address Prioritisation Matrix Invalid Postcode</a:t>
            </a:r>
          </a:p>
        </p:txBody>
      </p:sp>
      <p:graphicFrame>
        <p:nvGraphicFramePr>
          <p:cNvPr id="15" name="Content Placeholder 7">
            <a:extLst>
              <a:ext uri="{FF2B5EF4-FFF2-40B4-BE49-F238E27FC236}">
                <a16:creationId xmlns:a16="http://schemas.microsoft.com/office/drawing/2014/main" id="{5E49E5C6-DA12-86BA-A55E-E583424E2F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5348480"/>
              </p:ext>
            </p:extLst>
          </p:nvPr>
        </p:nvGraphicFramePr>
        <p:xfrm>
          <a:off x="566928" y="695180"/>
          <a:ext cx="11058144" cy="5949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1804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3E3D5-8A89-D744-FBB7-3ACD2C9AB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4C8FC-A5F7-0585-132E-B80228D7A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/>
              <a:t>Address Prioritisation Matrix Invalid Postcode – questions to consider today</a:t>
            </a:r>
          </a:p>
        </p:txBody>
      </p:sp>
      <p:graphicFrame>
        <p:nvGraphicFramePr>
          <p:cNvPr id="15" name="Content Placeholder 7">
            <a:extLst>
              <a:ext uri="{FF2B5EF4-FFF2-40B4-BE49-F238E27FC236}">
                <a16:creationId xmlns:a16="http://schemas.microsoft.com/office/drawing/2014/main" id="{777D166B-8466-DBA1-D744-3123E08517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6707986"/>
              </p:ext>
            </p:extLst>
          </p:nvPr>
        </p:nvGraphicFramePr>
        <p:xfrm>
          <a:off x="838200" y="1115568"/>
          <a:ext cx="10515600" cy="5285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3000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A58DA-326E-0D05-F669-6CDAA62DF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17D47-D6D7-FE21-FFEC-B254A901A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/>
              <a:t>APM –Electricity Invalid Postcode – data enhancement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CD73152-70DC-B4DE-E383-0DC1DC2B79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776025"/>
              </p:ext>
            </p:extLst>
          </p:nvPr>
        </p:nvGraphicFramePr>
        <p:xfrm>
          <a:off x="489204" y="1164209"/>
          <a:ext cx="11048999" cy="563797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43364">
                  <a:extLst>
                    <a:ext uri="{9D8B030D-6E8A-4147-A177-3AD203B41FA5}">
                      <a16:colId xmlns:a16="http://schemas.microsoft.com/office/drawing/2014/main" val="2541610521"/>
                    </a:ext>
                  </a:extLst>
                </a:gridCol>
                <a:gridCol w="2768629">
                  <a:extLst>
                    <a:ext uri="{9D8B030D-6E8A-4147-A177-3AD203B41FA5}">
                      <a16:colId xmlns:a16="http://schemas.microsoft.com/office/drawing/2014/main" val="3884688631"/>
                    </a:ext>
                  </a:extLst>
                </a:gridCol>
                <a:gridCol w="3168503">
                  <a:extLst>
                    <a:ext uri="{9D8B030D-6E8A-4147-A177-3AD203B41FA5}">
                      <a16:colId xmlns:a16="http://schemas.microsoft.com/office/drawing/2014/main" val="663528231"/>
                    </a:ext>
                  </a:extLst>
                </a:gridCol>
                <a:gridCol w="3168503">
                  <a:extLst>
                    <a:ext uri="{9D8B030D-6E8A-4147-A177-3AD203B41FA5}">
                      <a16:colId xmlns:a16="http://schemas.microsoft.com/office/drawing/2014/main" val="2738326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300"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Data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300"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Reason for exclusion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300"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Reason for inclusion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300"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Lower priority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384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kern="1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Trading Status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kern="1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Exclude any new or terminated MPANs as will not trigger a match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kern="1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Include Traded MPANs as these do trigger a REL match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b="1" kern="10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00" kern="1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76469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 kern="1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Trading Status EFD</a:t>
                      </a:r>
                      <a:endParaRPr lang="en-GB" sz="1300" kern="1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 kern="1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00" kern="1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 kern="1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Included to establish how long MPAN has been Trading</a:t>
                      </a:r>
                      <a:endParaRPr lang="en-GB" sz="1300" kern="1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 kern="1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00" kern="1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44696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kern="1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Connection Type</a:t>
                      </a:r>
                      <a:endParaRPr lang="en-GB" sz="1300" kern="1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kern="1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Unmetered on unlikely to have an OS address</a:t>
                      </a:r>
                      <a:endParaRPr lang="en-GB" sz="1300" kern="1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kern="1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Whole Current as less likely to know their own MPAN</a:t>
                      </a:r>
                      <a:endParaRPr lang="en-GB" sz="1300" kern="1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kern="1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HV, LV EHV as more likely to know their own MPAN</a:t>
                      </a:r>
                      <a:endParaRPr lang="en-GB" sz="1300" kern="1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70712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Meter type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Split out by smart meter, dumb meter, AMR meters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No meter – assume more work required in general before meter can be installed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02775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Meter Installation date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Establish how recent the New Connection is and if someone has been able to find the property recently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79965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Energisation Status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Split by Energised and De-energised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De-energised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49430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Domestic Premise Indicator (DPI)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Split by Domestic and Non-Domestic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2213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Profile Class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Group into PC1&amp;2, 3&amp;4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PC5-8 as more likely to know their own MPAN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1814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Energisation Direction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Split by Import and Export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50176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 kern="1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Current Energy Supplier MPID</a:t>
                      </a:r>
                      <a:endParaRPr lang="en-GB" sz="1300" kern="1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 kern="1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00" kern="1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 kern="1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Split by Energy Supplier </a:t>
                      </a:r>
                      <a:endParaRPr lang="en-GB" sz="1300" kern="1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 kern="1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00" kern="1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51492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kern="1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Current Energy Supplier EFD</a:t>
                      </a:r>
                      <a:endParaRPr lang="en-GB" sz="1300" kern="1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kern="1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00" kern="1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kern="1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To establish if MPAN has Switched recently (looking at the other EFDs)</a:t>
                      </a:r>
                      <a:endParaRPr lang="en-GB" sz="1300" kern="1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kern="1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 </a:t>
                      </a:r>
                      <a:endParaRPr lang="en-GB" sz="1300" kern="1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17894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DNO MPID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00072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9785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0C7C6-EA67-CE9B-764B-D4D829526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F3515-421A-5ADE-38A4-CDD0561A1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/>
              <a:t>APM –Electricity Invalid Postcode – trial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C0149BF-D14F-B5B9-62F2-F01519A64A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038884"/>
              </p:ext>
            </p:extLst>
          </p:nvPr>
        </p:nvGraphicFramePr>
        <p:xfrm>
          <a:off x="489204" y="1384799"/>
          <a:ext cx="4711993" cy="539533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43364">
                  <a:extLst>
                    <a:ext uri="{9D8B030D-6E8A-4147-A177-3AD203B41FA5}">
                      <a16:colId xmlns:a16="http://schemas.microsoft.com/office/drawing/2014/main" val="2541610521"/>
                    </a:ext>
                  </a:extLst>
                </a:gridCol>
                <a:gridCol w="2768629">
                  <a:extLst>
                    <a:ext uri="{9D8B030D-6E8A-4147-A177-3AD203B41FA5}">
                      <a16:colId xmlns:a16="http://schemas.microsoft.com/office/drawing/2014/main" val="3884688631"/>
                    </a:ext>
                  </a:extLst>
                </a:gridCol>
              </a:tblGrid>
              <a:tr h="368741">
                <a:tc>
                  <a:txBody>
                    <a:bodyPr/>
                    <a:lstStyle/>
                    <a:p>
                      <a:r>
                        <a:rPr lang="en-GB" sz="1300"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Data split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300"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What is 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384254"/>
                  </a:ext>
                </a:extLst>
              </a:tr>
              <a:tr h="95198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Older non-SMETS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3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Trading, Whole Current, Energised only - PC1-4, non-SMETS meters.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3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At least 3 years since MPAN started trading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76469924"/>
                  </a:ext>
                </a:extLst>
              </a:tr>
              <a:tr h="95198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Older SMETS</a:t>
                      </a:r>
                      <a:endParaRPr lang="en-GB" sz="13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3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Trading, whole current, Energised only - PC1-4 and export, SMETS meters</a:t>
                      </a:r>
                      <a:endParaRPr lang="en-GB" sz="13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3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At least 3 years since MPAN started trading</a:t>
                      </a:r>
                      <a:endParaRPr lang="en-GB" sz="13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44696923"/>
                  </a:ext>
                </a:extLst>
              </a:tr>
              <a:tr h="75502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Newer all</a:t>
                      </a:r>
                      <a:endParaRPr lang="en-GB" sz="13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3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New Connections, Energised, meter fitted only and includes export</a:t>
                      </a:r>
                      <a:endParaRPr lang="en-GB" sz="13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3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MPAN trading for less than 3 years</a:t>
                      </a:r>
                      <a:endParaRPr lang="en-GB" sz="13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70712691"/>
                  </a:ext>
                </a:extLst>
              </a:tr>
              <a:tr h="39939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1300" baseline="300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nd</a:t>
                      </a:r>
                      <a:r>
                        <a:rPr lang="en-GB" sz="13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 file – newer all</a:t>
                      </a:r>
                      <a:endParaRPr lang="en-GB" sz="13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3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New Connections not in original file</a:t>
                      </a:r>
                      <a:endParaRPr lang="en-GB" sz="13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02775424"/>
                  </a:ext>
                </a:extLst>
              </a:tr>
              <a:tr h="39939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1300" baseline="300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nd</a:t>
                      </a:r>
                      <a:r>
                        <a:rPr lang="en-GB" sz="13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 file – Not New Connection</a:t>
                      </a:r>
                      <a:endParaRPr lang="en-GB" sz="13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30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Older PC1-4 not in the original file</a:t>
                      </a:r>
                      <a:endParaRPr lang="en-GB" sz="13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79965114"/>
                  </a:ext>
                </a:extLst>
              </a:tr>
              <a:tr h="39939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1300" b="0" baseline="30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nd</a:t>
                      </a:r>
                      <a:r>
                        <a:rPr lang="en-GB" sz="13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 file – PC1-4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GB" sz="13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AMR or Half Hourly meters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49430061"/>
                  </a:ext>
                </a:extLst>
              </a:tr>
              <a:tr h="39939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PC5-8 and HH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3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Should be AMR but includes some SMETS meters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221300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F2F9525-694C-25B7-09B4-0CD415C49FB5}"/>
              </a:ext>
            </a:extLst>
          </p:cNvPr>
          <p:cNvSpPr txBox="1"/>
          <p:nvPr/>
        </p:nvSpPr>
        <p:spPr>
          <a:xfrm>
            <a:off x="489204" y="1030835"/>
            <a:ext cx="2225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Initial reporting split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B19AF66-4610-1366-D142-7C7DF52A9F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401041"/>
              </p:ext>
            </p:extLst>
          </p:nvPr>
        </p:nvGraphicFramePr>
        <p:xfrm>
          <a:off x="5551932" y="1584832"/>
          <a:ext cx="5850636" cy="506970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19916">
                  <a:extLst>
                    <a:ext uri="{9D8B030D-6E8A-4147-A177-3AD203B41FA5}">
                      <a16:colId xmlns:a16="http://schemas.microsoft.com/office/drawing/2014/main" val="2541610521"/>
                    </a:ext>
                  </a:extLst>
                </a:gridCol>
                <a:gridCol w="2165360">
                  <a:extLst>
                    <a:ext uri="{9D8B030D-6E8A-4147-A177-3AD203B41FA5}">
                      <a16:colId xmlns:a16="http://schemas.microsoft.com/office/drawing/2014/main" val="2612967397"/>
                    </a:ext>
                  </a:extLst>
                </a:gridCol>
                <a:gridCol w="2165360">
                  <a:extLst>
                    <a:ext uri="{9D8B030D-6E8A-4147-A177-3AD203B41FA5}">
                      <a16:colId xmlns:a16="http://schemas.microsoft.com/office/drawing/2014/main" val="3884688631"/>
                    </a:ext>
                  </a:extLst>
                </a:gridCol>
              </a:tblGrid>
              <a:tr h="369294">
                <a:tc>
                  <a:txBody>
                    <a:bodyPr/>
                    <a:lstStyle/>
                    <a:p>
                      <a:r>
                        <a:rPr lang="en-GB" sz="1300"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Finding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300"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Reason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300"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How can it be taken forward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384254"/>
                  </a:ext>
                </a:extLst>
              </a:tr>
              <a:tr h="79654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Energy Supplier input is key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As the volumes are so high, both Parties recommended including Energy Suppliers in the trial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Recommendation for round 1 of the APM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76469924"/>
                  </a:ext>
                </a:extLst>
              </a:tr>
              <a:tr h="99568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Different updates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Each Party provided their updates in different formats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APM round 1 and subsequent consultations will include a template with set outcomes and updates to allow simpler reporting.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44696923"/>
                  </a:ext>
                </a:extLst>
              </a:tr>
              <a:tr h="172431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New Connections takes care of itself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There is a timing issue with the PAF that can mean some of the postcodes do become valid.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Also, BAU new connections processes mean the address is updated relatively quickly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Look at deprioritising new connections up to 1 or 2 years following the meter installation.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I0200 will investigate the BAU process for new connections addresses to make sure it is as effective as possible.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70712691"/>
                  </a:ext>
                </a:extLst>
              </a:tr>
              <a:tr h="93051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Continue to separate by SMETS meter installation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MPANs with a SMETS meter installed were easier to update and less likely to require Energy Supplier input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Enhanced data to provide separate reports based on SMETS and non-SMETS.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0277542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C675553-9B91-C075-C345-95891281D4F4}"/>
              </a:ext>
            </a:extLst>
          </p:cNvPr>
          <p:cNvSpPr txBox="1"/>
          <p:nvPr/>
        </p:nvSpPr>
        <p:spPr>
          <a:xfrm>
            <a:off x="5551932" y="1215501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Feedback and Findings</a:t>
            </a:r>
          </a:p>
        </p:txBody>
      </p:sp>
    </p:spTree>
    <p:extLst>
      <p:ext uri="{BB962C8B-B14F-4D97-AF65-F5344CB8AC3E}">
        <p14:creationId xmlns:p14="http://schemas.microsoft.com/office/powerpoint/2010/main" val="1338088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5C24C-1CBF-0A04-3B77-8DD77F114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7281B-610D-2F12-7C04-3A74B83C3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/>
              <a:t>APM –Electricity Invalid Postcode – stage one – top priorities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24A298C-5EF8-1513-BDAA-8926DE531B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225350"/>
              </p:ext>
            </p:extLst>
          </p:nvPr>
        </p:nvGraphicFramePr>
        <p:xfrm>
          <a:off x="571500" y="1127633"/>
          <a:ext cx="11048999" cy="540150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08660">
                  <a:extLst>
                    <a:ext uri="{9D8B030D-6E8A-4147-A177-3AD203B41FA5}">
                      <a16:colId xmlns:a16="http://schemas.microsoft.com/office/drawing/2014/main" val="2541610521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3884688631"/>
                    </a:ext>
                  </a:extLst>
                </a:gridCol>
                <a:gridCol w="4069080">
                  <a:extLst>
                    <a:ext uri="{9D8B030D-6E8A-4147-A177-3AD203B41FA5}">
                      <a16:colId xmlns:a16="http://schemas.microsoft.com/office/drawing/2014/main" val="663528231"/>
                    </a:ext>
                  </a:extLst>
                </a:gridCol>
                <a:gridCol w="4771643">
                  <a:extLst>
                    <a:ext uri="{9D8B030D-6E8A-4147-A177-3AD203B41FA5}">
                      <a16:colId xmlns:a16="http://schemas.microsoft.com/office/drawing/2014/main" val="2738326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2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Priority Category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2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Name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2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What is it?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2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Reason for recommendation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68384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SMETS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MPAN Trading more than X years 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Whole Current connection 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SMETS Meter installed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Consumers have more tariff options available (Export, time of use etc)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Feedback from trial showed these were “easier” to resolve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76469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Non-SMETS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MPAN Trading more than X years 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Whole Current connection, 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Non-SMETS Meter installed (K, N, T, S, NSS)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Improved MPL available when Smart Meter installation is booked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Consumer Switch process smoother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44696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New Connections SMETS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MPAN Trading less than X years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Whole Current connection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SMETS Meters only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Change of Occupier from developer to Consumer more likely to have occurred so Switch more likely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Consumers have more tariff options available (Export, time of use etc)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Date of Meter installation can be used to filter out newer instances as BAU activity likely to resolve these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70712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AMR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MPAN Trading more than 2 years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Whole Current connection 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AMR meters only (includes H Meter Types which may be Domestic / Microbusiness)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Consumers have more tariff options available (Export, time of use etc)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Can include Domestic / Microbusiness usage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02775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New Connections AMR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MPAN Trading less than X years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Whole Current connection 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AMR Meters only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Consumers have more tariff options available (Export, time of use etc)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Can include Domestic / Microbusiness usage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799651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4615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95C35-19E6-FF12-6223-04926E18A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14A76-F5FB-A522-63BB-7CC4C4DE9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/>
              <a:t>APM –Electricity Invalid Postcode – stage one – lower priorities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5000AE3-4836-0160-2DCD-52E8F634B7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973825"/>
              </p:ext>
            </p:extLst>
          </p:nvPr>
        </p:nvGraphicFramePr>
        <p:xfrm>
          <a:off x="498348" y="1301369"/>
          <a:ext cx="11048999" cy="495446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08660">
                  <a:extLst>
                    <a:ext uri="{9D8B030D-6E8A-4147-A177-3AD203B41FA5}">
                      <a16:colId xmlns:a16="http://schemas.microsoft.com/office/drawing/2014/main" val="2541610521"/>
                    </a:ext>
                  </a:extLst>
                </a:gridCol>
                <a:gridCol w="1499616">
                  <a:extLst>
                    <a:ext uri="{9D8B030D-6E8A-4147-A177-3AD203B41FA5}">
                      <a16:colId xmlns:a16="http://schemas.microsoft.com/office/drawing/2014/main" val="3884688631"/>
                    </a:ext>
                  </a:extLst>
                </a:gridCol>
                <a:gridCol w="4069080">
                  <a:extLst>
                    <a:ext uri="{9D8B030D-6E8A-4147-A177-3AD203B41FA5}">
                      <a16:colId xmlns:a16="http://schemas.microsoft.com/office/drawing/2014/main" val="663528231"/>
                    </a:ext>
                  </a:extLst>
                </a:gridCol>
                <a:gridCol w="4771643">
                  <a:extLst>
                    <a:ext uri="{9D8B030D-6E8A-4147-A177-3AD203B41FA5}">
                      <a16:colId xmlns:a16="http://schemas.microsoft.com/office/drawing/2014/main" val="2738326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2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Priority Category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2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Name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2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What is it?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2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Reason for recommendation</a:t>
                      </a:r>
                      <a:endParaRPr lang="en-GB" sz="12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68384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Older not Whole Current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MPAN Trading more than X years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Not Whole Current Connection Type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All Meter Types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Consumers have more tariff options available (Export, time of use etc)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Can include Domestic / Microbusiness usage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76469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Older Whole Current no Meter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MPAN trading more than X years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Whole Current connection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No Meters installed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Potentially pending Disconnection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If the MPAN is not pending Disconnection, updating the MPL will help when Consumer requests a Meter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44696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New Connections not Whole Current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MPAN Trading less than X years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Not Whole Current Connection Type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No Meter installed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Potentially BAU processes will resolve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Consumers have more tariff options available (Export, time of use etc)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70712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Older not Whole Current no Meter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MPAN Trading more than X years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Not Whole Current Connection Type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No Meter installed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Potentially pending disconnection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If the MPAN is not pending Disconnection, updating the MPL will help when Consumer requests a Meter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02775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New Connections x years no Meter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MPAN Trading less than X years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Whole Current Connection Type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No Meter installed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GB" sz="12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Potentially BAU processes will resolve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79965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Has UPRN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EES data has a UPRN that does not start 999.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Not worked as expected timing issue. MPANs to be passed back to DCC for investigation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58883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Not Trading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MPAN is Disconnected, New or Registered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Font typeface="Symbol" panose="05050102010706020507" pitchFamily="18" charset="2"/>
                        <a:buChar char=""/>
                      </a:pPr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REL obligations do not apply. Disconnected expected to be de-activated so timing issue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416249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4638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4D595-5889-B02B-E9FC-5F7D65EBC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81039-B368-5F90-D858-1A3EBE2AA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/>
              <a:t>APM –Electricity Invalid Postcode – suggested outcomes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574DBD0-A586-40F1-35BF-469A6922F5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9601157"/>
              </p:ext>
            </p:extLst>
          </p:nvPr>
        </p:nvGraphicFramePr>
        <p:xfrm>
          <a:off x="572584" y="1438528"/>
          <a:ext cx="10967143" cy="470623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953385">
                  <a:extLst>
                    <a:ext uri="{9D8B030D-6E8A-4147-A177-3AD203B41FA5}">
                      <a16:colId xmlns:a16="http://schemas.microsoft.com/office/drawing/2014/main" val="3884688631"/>
                    </a:ext>
                  </a:extLst>
                </a:gridCol>
                <a:gridCol w="8013758">
                  <a:extLst>
                    <a:ext uri="{9D8B030D-6E8A-4147-A177-3AD203B41FA5}">
                      <a16:colId xmlns:a16="http://schemas.microsoft.com/office/drawing/2014/main" val="663528231"/>
                    </a:ext>
                  </a:extLst>
                </a:gridCol>
              </a:tblGrid>
              <a:tr h="4168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Outcome Status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What is it?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68384254"/>
                  </a:ext>
                </a:extLst>
              </a:tr>
              <a:tr h="4168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Postcode only updated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Postcode updated but the rest of the address remains unchanged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76469924"/>
                  </a:ext>
                </a:extLst>
              </a:tr>
              <a:tr h="4168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Postcode and address updated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Postcode and address updated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07378343"/>
                  </a:ext>
                </a:extLst>
              </a:tr>
              <a:tr h="4168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Address only updated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Postcode unchanged and rest of the address updated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44696923"/>
                  </a:ext>
                </a:extLst>
              </a:tr>
              <a:tr h="4168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Postcode valid - on PAF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Timing issue - postcode is now on Royal Mail database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70712691"/>
                  </a:ext>
                </a:extLst>
              </a:tr>
              <a:tr h="53263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Postcode valid - non PAF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Non postal address so will never be on Royal Mail database. Does not need Energy Supplier input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02775424"/>
                  </a:ext>
                </a:extLst>
              </a:tr>
              <a:tr h="125557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Require Energy Supplier support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Recognise address is not correct but do not have enough data to correct it. Require Energy Supplier to provide their view of the address to carry out additional analysis</a:t>
                      </a: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Note that this is not expected to be used in stage one as the Energy Supplier data is provided up front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79965114"/>
                  </a:ext>
                </a:extLst>
              </a:tr>
              <a:tr h="4168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Disconnected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Timing issue - MPAN now disconnected so no address update required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58883684"/>
                  </a:ext>
                </a:extLst>
              </a:tr>
              <a:tr h="4168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DNO UPRN available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You hold a valid UPRN. Please provide it to help DCC match to Ordnance Survey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416249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7831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5A6E3-5577-542E-AE43-70F3370DE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C23B6-BDF7-4A7C-7B71-3339414F4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/>
              <a:t>APM –Electricity Invalid Postcode – suggested slas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BAC3B9F-7A3F-6175-608D-883D50FA38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749011"/>
              </p:ext>
            </p:extLst>
          </p:nvPr>
        </p:nvGraphicFramePr>
        <p:xfrm>
          <a:off x="612428" y="1468880"/>
          <a:ext cx="10967143" cy="480390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97873">
                  <a:extLst>
                    <a:ext uri="{9D8B030D-6E8A-4147-A177-3AD203B41FA5}">
                      <a16:colId xmlns:a16="http://schemas.microsoft.com/office/drawing/2014/main" val="2332357848"/>
                    </a:ext>
                  </a:extLst>
                </a:gridCol>
                <a:gridCol w="2155715">
                  <a:extLst>
                    <a:ext uri="{9D8B030D-6E8A-4147-A177-3AD203B41FA5}">
                      <a16:colId xmlns:a16="http://schemas.microsoft.com/office/drawing/2014/main" val="3884688631"/>
                    </a:ext>
                  </a:extLst>
                </a:gridCol>
                <a:gridCol w="6313555">
                  <a:extLst>
                    <a:ext uri="{9D8B030D-6E8A-4147-A177-3AD203B41FA5}">
                      <a16:colId xmlns:a16="http://schemas.microsoft.com/office/drawing/2014/main" val="663528231"/>
                    </a:ext>
                  </a:extLst>
                </a:gridCol>
              </a:tblGrid>
              <a:tr h="5213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4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Party Type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4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Minimum SLA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4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Reason for the minimum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68384254"/>
                  </a:ext>
                </a:extLst>
              </a:tr>
              <a:tr h="135609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Energy Suppliers – round 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10 Working Days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4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Energy Suppliers are not being asked to analyse the data, just provide what billing address data they have. Expectations are this could be via a script / automated request. Note this was in place via MRA MAP09 ahead of CSS go live.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76469924"/>
                  </a:ext>
                </a:extLst>
              </a:tr>
              <a:tr h="226027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DNOs / IDNOs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20 Working Days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MPAN level analysis will be required. </a:t>
                      </a: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This could be set based on number of MPANs or set at a company level. Could also set a longer SLA for round one as this will have the higher volume and include the Energy Supplier data.</a:t>
                      </a: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DNO that took part in the trial was able to check over 7000 MPANs within this time period.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44696923"/>
                  </a:ext>
                </a:extLst>
              </a:tr>
              <a:tr h="66617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Energy Suppliers – round 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10 Working Days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MPAN level analysis will be required but expectations are volumes will be low as most of the data has been provided in round 1.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51528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60650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>
                <a:latin typeface="Arial"/>
                <a:ea typeface="Roboto"/>
                <a:cs typeface="Arial"/>
              </a:rPr>
              <a:t>3. For Information: Performance Assurance Update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4CA232-73BF-8448-1F04-F77A7C47EB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Code manager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04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9C777-47CA-FAB1-AC7E-90C1C16E1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Updates to Reports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E38D4-5AA0-88C8-A08A-7DD25EBA7EA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030" y="1339834"/>
            <a:ext cx="9217025" cy="5219715"/>
          </a:xfrm>
        </p:spPr>
        <p:txBody>
          <a:bodyPr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field GSP has be added to the below reports: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Invalid MAPID Current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Invalid MAPID Installing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Plot Addresses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Plot Addresses D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 new report “Disconnected Active MPANs” has been created, containing Terminated MPANs with a Supplier. It has the below criteria:</a:t>
            </a:r>
          </a:p>
          <a:p>
            <a:pPr lvl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RMP Status = T</a:t>
            </a:r>
          </a:p>
          <a:p>
            <a:pPr lvl="1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Current Supplier is Populated</a:t>
            </a:r>
          </a:p>
        </p:txBody>
      </p:sp>
    </p:spTree>
    <p:extLst>
      <p:ext uri="{BB962C8B-B14F-4D97-AF65-F5344CB8AC3E}">
        <p14:creationId xmlns:p14="http://schemas.microsoft.com/office/powerpoint/2010/main" val="17771453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11E99-50B9-3E23-A16F-32AAB43F8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Sprint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A2419-1235-21F1-080F-1114146408D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200" y="942944"/>
            <a:ext cx="9217025" cy="591505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Sprint 6 Scope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June is the first month of Sprint 6, which will run until November. Sprint 6 includes the below reports: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u="sng" dirty="0">
                <a:latin typeface="Arial" panose="020B0604020202020204" pitchFamily="34" charset="0"/>
                <a:cs typeface="Arial" panose="020B0604020202020204" pitchFamily="34" charset="0"/>
              </a:rPr>
              <a:t>Energised no meter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Target: Reduction of pot value to zero, excluding MPANs that have been energised within one month of the close of sprint </a:t>
            </a:r>
          </a:p>
          <a:p>
            <a:pPr lvl="1"/>
            <a:r>
              <a:rPr lang="en-GB" sz="1800" u="sng" dirty="0">
                <a:latin typeface="Arial" panose="020B0604020202020204" pitchFamily="34" charset="0"/>
                <a:cs typeface="Arial" panose="020B0604020202020204" pitchFamily="34" charset="0"/>
              </a:rPr>
              <a:t>Invalid Topline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Target: No more than 20% of the report items over one month old. No items over 2 months old</a:t>
            </a:r>
          </a:p>
          <a:p>
            <a:pPr lvl="1"/>
            <a:r>
              <a:rPr lang="en-GB" sz="1800" u="sng" dirty="0">
                <a:latin typeface="Arial" panose="020B0604020202020204" pitchFamily="34" charset="0"/>
                <a:cs typeface="Arial" panose="020B0604020202020204" pitchFamily="34" charset="0"/>
              </a:rPr>
              <a:t>Missing Meter Location &amp; Missing ESME ID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Target: no more then 5% of meter points with a date of meter installation under 1 month old  and no more then 2.5% of meter points of with a date of meter installation between 1 and 6 months with the meter location or ESME ID not populated.</a:t>
            </a:r>
          </a:p>
          <a:p>
            <a:pPr lvl="1"/>
            <a:r>
              <a:rPr lang="en-GB" sz="1800" u="sng" dirty="0">
                <a:latin typeface="Arial" panose="020B0604020202020204" pitchFamily="34" charset="0"/>
                <a:cs typeface="Arial" panose="020B0604020202020204" pitchFamily="34" charset="0"/>
              </a:rPr>
              <a:t>Disconnected Active MPANs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– Target: No meter points over 30 working days old included in the report.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 parallel we will be continuing to produce the following reports and believe action is taken but is best managed outside the sprint through other PATs:</a:t>
            </a:r>
          </a:p>
          <a:p>
            <a:pPr lvl="1">
              <a:lnSpc>
                <a:spcPct val="100000"/>
              </a:lnSpc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MEM-EES Reconciliation Differences</a:t>
            </a:r>
          </a:p>
          <a:p>
            <a:pPr lvl="1">
              <a:lnSpc>
                <a:spcPct val="100000"/>
              </a:lnSpc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Gas CDSP Reconciliation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7879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AC081-AFF0-08E9-43BE-A523C4337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09D47-4333-0CB9-169B-51BE8CF2B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392" y="2766219"/>
            <a:ext cx="7535808" cy="1550194"/>
          </a:xfrm>
        </p:spPr>
        <p:txBody>
          <a:bodyPr>
            <a:normAutofit/>
          </a:bodyPr>
          <a:lstStyle/>
          <a:p>
            <a:r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  <a:t>4. Last Inspection Date</a:t>
            </a:r>
            <a:br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DDA161-9FC7-F720-A726-7CE7B062FA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Code manager</a:t>
            </a:r>
          </a:p>
        </p:txBody>
      </p:sp>
    </p:spTree>
    <p:extLst>
      <p:ext uri="{BB962C8B-B14F-4D97-AF65-F5344CB8AC3E}">
        <p14:creationId xmlns:p14="http://schemas.microsoft.com/office/powerpoint/2010/main" val="14130039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61FDC-B9FE-C682-C0E9-AFDB7E52B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D37D9AC-399B-C349-514E-2A44E2A60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</p:spPr>
        <p:txBody>
          <a:bodyPr anchor="ctr">
            <a:normAutofit fontScale="90000"/>
          </a:bodyPr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Optional Inspection date fields in RGMA Data Flows </a:t>
            </a:r>
          </a:p>
        </p:txBody>
      </p:sp>
      <p:sp>
        <p:nvSpPr>
          <p:cNvPr id="3" name="Subtitle 3">
            <a:extLst>
              <a:ext uri="{FF2B5EF4-FFF2-40B4-BE49-F238E27FC236}">
                <a16:creationId xmlns:a16="http://schemas.microsoft.com/office/drawing/2014/main" id="{ADD227D7-4DCC-1B05-E2F4-2984469B8B7F}"/>
              </a:ext>
            </a:extLst>
          </p:cNvPr>
          <p:cNvSpPr txBox="1">
            <a:spLocks/>
          </p:cNvSpPr>
          <p:nvPr/>
        </p:nvSpPr>
        <p:spPr>
          <a:xfrm>
            <a:off x="838200" y="1344346"/>
            <a:ext cx="9144000" cy="678445"/>
          </a:xfrm>
          <a:prstGeom prst="roundRect">
            <a:avLst/>
          </a:prstGeom>
          <a:solidFill>
            <a:srgbClr val="7B282E"/>
          </a:solidFill>
          <a:ln w="12700" cap="flat" cmpd="sng" algn="ctr">
            <a:solidFill>
              <a:srgbClr val="7B282E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Optional inspection date fields in RGMA flows mean the central dataset cannot be relied upon to determine last inspection dates or schedule next inspections.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A0F8E67-083F-0B58-4992-71FEEE9F2E03}"/>
              </a:ext>
            </a:extLst>
          </p:cNvPr>
          <p:cNvSpPr txBox="1">
            <a:spLocks/>
          </p:cNvSpPr>
          <p:nvPr/>
        </p:nvSpPr>
        <p:spPr>
          <a:xfrm>
            <a:off x="838200" y="2154101"/>
            <a:ext cx="9144000" cy="43387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Roboto Slab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68A495"/>
              </a:buClr>
              <a:buNone/>
              <a:defRPr/>
            </a:pPr>
            <a:r>
              <a:rPr lang="en-GB" sz="1400" b="1" u="sng">
                <a:solidFill>
                  <a:srgbClr val="000000"/>
                </a:solidFill>
                <a:cs typeface="Times New Roman" panose="02020603050405020304" pitchFamily="18" charset="0"/>
              </a:rPr>
              <a:t>Background: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68A495"/>
              </a:buClr>
              <a:defRPr/>
            </a:pPr>
            <a:r>
              <a:rPr lang="en-GB" sz="1400" err="1">
                <a:solidFill>
                  <a:srgbClr val="000000"/>
                </a:solidFill>
                <a:cs typeface="Times New Roman" panose="02020603050405020304" pitchFamily="18" charset="0"/>
              </a:rPr>
              <a:t>CoMCoP</a:t>
            </a:r>
            <a:r>
              <a:rPr lang="en-GB" sz="1400">
                <a:solidFill>
                  <a:srgbClr val="000000"/>
                </a:solidFill>
                <a:cs typeface="Times New Roman" panose="02020603050405020304" pitchFamily="18" charset="0"/>
              </a:rPr>
              <a:t> requires MAMs to maintain and monitor metering equipment in a way that necessitates inspection, with the detail driven by risk, safety legislation and asset management processes.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68A495"/>
              </a:buClr>
              <a:defRPr/>
            </a:pPr>
            <a:endParaRPr lang="en-GB" sz="140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68A49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GB" sz="14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Risk:</a:t>
            </a: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68A495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Potential inability to evidence that inspections were completed within required periodicities, despite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CoMCoP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placing responsibility on the MAM for maintenance and monitoring processes. 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68A495"/>
              </a:buClr>
              <a:buSz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68A49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GB" sz="1400" b="1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Potential mitigation: </a:t>
            </a: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68A495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Establish an internal inspection evidence register with mandatory last inspection fields; schedule from validated RGMA event dates (install/exchange) where inspection data is missing; reconcile and backfill from work management records; introduce code change to improve population of inspection related fields.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0616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91072-BE00-5926-F50A-3C474F29A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F6ADC-A5B4-47C0-A39B-F4DC98FAA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392" y="2766219"/>
            <a:ext cx="7535808" cy="1550194"/>
          </a:xfrm>
        </p:spPr>
        <p:txBody>
          <a:bodyPr>
            <a:normAutofit/>
          </a:bodyPr>
          <a:lstStyle/>
          <a:p>
            <a:r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  <a:t>5. Energy Digitalisation Framework</a:t>
            </a:r>
            <a:br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172FE4-1BC2-E555-1F24-2052F2B473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Neso</a:t>
            </a:r>
          </a:p>
          <a:p>
            <a:r>
              <a:rPr lang="en-GB"/>
              <a:t>recco</a:t>
            </a:r>
          </a:p>
        </p:txBody>
      </p:sp>
    </p:spTree>
    <p:extLst>
      <p:ext uri="{BB962C8B-B14F-4D97-AF65-F5344CB8AC3E}">
        <p14:creationId xmlns:p14="http://schemas.microsoft.com/office/powerpoint/2010/main" val="5046303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3E6A8-B8AF-64D3-34CC-FD0CC9C52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836F6-BDCD-5AD0-F4F7-AD94A5994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>
                <a:solidFill>
                  <a:srgbClr val="70AD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</a:t>
            </a:r>
            <a:r>
              <a:rPr lang="en-GB" sz="2500">
                <a:solidFill>
                  <a:srgbClr val="70AD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Statement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F036549-59D1-4BEE-DC6F-81DE0987A883}"/>
              </a:ext>
            </a:extLst>
          </p:cNvPr>
          <p:cNvSpPr/>
          <p:nvPr/>
        </p:nvSpPr>
        <p:spPr>
          <a:xfrm>
            <a:off x="2922524" y="1798658"/>
            <a:ext cx="5828623" cy="3721609"/>
          </a:xfrm>
          <a:prstGeom prst="roundRect">
            <a:avLst/>
          </a:prstGeom>
          <a:solidFill>
            <a:srgbClr val="4472C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The sector needs clearer coordination, transparency, and governance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around digital and data‑related change.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There is a need to </a:t>
            </a: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define, oversee, and align architectural standards, roadmaps, and design decisions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to ensure interoperability, reduce duplication, and support efficient whole‑system outcomes. </a:t>
            </a:r>
          </a:p>
        </p:txBody>
      </p:sp>
    </p:spTree>
    <p:extLst>
      <p:ext uri="{BB962C8B-B14F-4D97-AF65-F5344CB8AC3E}">
        <p14:creationId xmlns:p14="http://schemas.microsoft.com/office/powerpoint/2010/main" val="20366388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CCBC3-81FD-6013-32A2-873DF6115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EA14C-FDA4-ACA3-A8DA-D9C074B69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>
                <a:solidFill>
                  <a:srgbClr val="70AD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level scope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57D7D2-9444-9A1D-1A6E-334E81CAC97F}"/>
              </a:ext>
            </a:extLst>
          </p:cNvPr>
          <p:cNvSpPr/>
          <p:nvPr/>
        </p:nvSpPr>
        <p:spPr>
          <a:xfrm>
            <a:off x="340384" y="1442390"/>
            <a:ext cx="3793252" cy="4437202"/>
          </a:xfrm>
          <a:prstGeom prst="rect">
            <a:avLst/>
          </a:prstGeom>
          <a:solidFill>
            <a:srgbClr val="4472C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D4ADF2-B112-2C7E-FB57-C66FDE253DDA}"/>
              </a:ext>
            </a:extLst>
          </p:cNvPr>
          <p:cNvSpPr/>
          <p:nvPr/>
        </p:nvSpPr>
        <p:spPr>
          <a:xfrm>
            <a:off x="7938591" y="1443330"/>
            <a:ext cx="3673561" cy="4437202"/>
          </a:xfrm>
          <a:prstGeom prst="rect">
            <a:avLst/>
          </a:prstGeom>
          <a:solidFill>
            <a:srgbClr val="4472C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4177C1-F124-5380-DCF1-984ED7F9A004}"/>
              </a:ext>
            </a:extLst>
          </p:cNvPr>
          <p:cNvSpPr/>
          <p:nvPr/>
        </p:nvSpPr>
        <p:spPr>
          <a:xfrm>
            <a:off x="4111997" y="1442391"/>
            <a:ext cx="3826594" cy="4437201"/>
          </a:xfrm>
          <a:prstGeom prst="rect">
            <a:avLst/>
          </a:prstGeom>
          <a:solidFill>
            <a:srgbClr val="4472C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3CEC61-B2E0-2E6E-DCEA-CF2BAC4E7EDC}"/>
              </a:ext>
            </a:extLst>
          </p:cNvPr>
          <p:cNvSpPr txBox="1"/>
          <p:nvPr/>
        </p:nvSpPr>
        <p:spPr>
          <a:xfrm>
            <a:off x="611398" y="3027722"/>
            <a:ext cx="3435469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Arial" panose="020B0604020202020204" pitchFamily="34" charset="0"/>
                <a:cs typeface="Poppins" panose="00000500000000000000" pitchFamily="2" charset="0"/>
              </a:rPr>
              <a:t>Ofgem has requested that NESO undertake an </a:t>
            </a: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Arial" panose="020B0604020202020204" pitchFamily="34" charset="0"/>
                <a:cs typeface="Poppins" panose="00000500000000000000" pitchFamily="2" charset="0"/>
              </a:rPr>
              <a:t>architecture exercise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Arial" panose="020B0604020202020204" pitchFamily="34" charset="0"/>
                <a:cs typeface="Poppins" panose="00000500000000000000" pitchFamily="2" charset="0"/>
              </a:rPr>
              <a:t> to support the development of a coherent GB digital energy ecosystem.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Arial" panose="020B0604020202020204" pitchFamily="34" charset="0"/>
                <a:cs typeface="Poppins" panose="00000500000000000000" pitchFamily="2" charset="0"/>
              </a:rPr>
              <a:t>NESO is working closely with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Arial" panose="020B0604020202020204" pitchFamily="34" charset="0"/>
                <a:cs typeface="Poppins" panose="00000500000000000000" pitchFamily="2" charset="0"/>
              </a:rPr>
              <a:t>RECCo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Arial" panose="020B0604020202020204" pitchFamily="34" charset="0"/>
                <a:cs typeface="Poppins" panose="00000500000000000000" pitchFamily="2" charset="0"/>
              </a:rPr>
              <a:t> and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Arial" panose="020B0604020202020204" pitchFamily="34" charset="0"/>
                <a:cs typeface="Poppins" panose="00000500000000000000" pitchFamily="2" charset="0"/>
              </a:rPr>
              <a:t>Elexon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Arial" panose="020B0604020202020204" pitchFamily="34" charset="0"/>
                <a:cs typeface="Poppins" panose="00000500000000000000" pitchFamily="2" charset="0"/>
              </a:rPr>
              <a:t> to deliver this work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anose="00000500000000000000" pitchFamily="2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AFB15D-C330-9524-9B9A-A0DECFF0E7F2}"/>
              </a:ext>
            </a:extLst>
          </p:cNvPr>
          <p:cNvSpPr txBox="1"/>
          <p:nvPr/>
        </p:nvSpPr>
        <p:spPr>
          <a:xfrm>
            <a:off x="4753026" y="2934235"/>
            <a:ext cx="3168180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Arial" panose="020B0604020202020204" pitchFamily="34" charset="0"/>
                <a:cs typeface="Poppins" panose="00000500000000000000" pitchFamily="2" charset="0"/>
              </a:rPr>
              <a:t>Diagnose the </a:t>
            </a: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Arial" panose="020B0604020202020204" pitchFamily="34" charset="0"/>
                <a:cs typeface="Poppins" panose="00000500000000000000" pitchFamily="2" charset="0"/>
              </a:rPr>
              <a:t>current fragmentation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Arial" panose="020B0604020202020204" pitchFamily="34" charset="0"/>
                <a:cs typeface="Poppins" panose="00000500000000000000" pitchFamily="2" charset="0"/>
              </a:rPr>
              <a:t> across digital public infrastructure programmes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Arial" panose="020B0604020202020204" pitchFamily="34" charset="0"/>
                <a:cs typeface="Poppins" panose="00000500000000000000" pitchFamily="2" charset="0"/>
              </a:rPr>
              <a:t>Produce a </a:t>
            </a: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Arial" panose="020B0604020202020204" pitchFamily="34" charset="0"/>
                <a:cs typeface="Poppins" panose="00000500000000000000" pitchFamily="2" charset="0"/>
              </a:rPr>
              <a:t>reference architecture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Arial" panose="020B0604020202020204" pitchFamily="34" charset="0"/>
                <a:cs typeface="Poppins" panose="00000500000000000000" pitchFamily="2" charset="0"/>
              </a:rPr>
              <a:t> that clarifies how these infrastructures interoperate,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Arial" panose="020B0604020202020204" pitchFamily="34" charset="0"/>
                <a:cs typeface="Poppins" panose="00000500000000000000" pitchFamily="2" charset="0"/>
              </a:rPr>
              <a:t>Provide </a:t>
            </a: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Arial" panose="020B0604020202020204" pitchFamily="34" charset="0"/>
                <a:cs typeface="Poppins" panose="00000500000000000000" pitchFamily="2" charset="0"/>
              </a:rPr>
              <a:t>immediate, evidence-based recommendations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Arial" panose="020B0604020202020204" pitchFamily="34" charset="0"/>
                <a:cs typeface="Poppins" panose="00000500000000000000" pitchFamily="2" charset="0"/>
              </a:rPr>
              <a:t> that inform Ofgem &amp; DESNZ’s consultation in 2026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Arial" panose="020B0604020202020204" pitchFamily="34" charset="0"/>
                <a:cs typeface="Poppins" panose="00000500000000000000" pitchFamily="2" charset="0"/>
              </a:rPr>
              <a:t>Ensure this work is </a:t>
            </a: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Arial" panose="020B0604020202020204" pitchFamily="34" charset="0"/>
                <a:cs typeface="Poppins" panose="00000500000000000000" pitchFamily="2" charset="0"/>
              </a:rPr>
              <a:t>non‑prejudicial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Arial" panose="020B0604020202020204" pitchFamily="34" charset="0"/>
                <a:cs typeface="Poppins" panose="00000500000000000000" pitchFamily="2" charset="0"/>
              </a:rPr>
              <a:t> to future governance decisions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anose="00000500000000000000" pitchFamily="2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Graphic 11" descr="Checklist outline">
            <a:extLst>
              <a:ext uri="{FF2B5EF4-FFF2-40B4-BE49-F238E27FC236}">
                <a16:creationId xmlns:a16="http://schemas.microsoft.com/office/drawing/2014/main" id="{121EC605-E499-9083-66CE-371A5F89A5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475039" y="4589752"/>
            <a:ext cx="914400" cy="914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B6B20A7-5699-F324-82C0-F71D70A7E8F4}"/>
              </a:ext>
            </a:extLst>
          </p:cNvPr>
          <p:cNvSpPr txBox="1"/>
          <p:nvPr/>
        </p:nvSpPr>
        <p:spPr>
          <a:xfrm>
            <a:off x="8160589" y="3027722"/>
            <a:ext cx="354330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Establish a Whole System Digital Architecture Baseline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Define the ‘To-be’ reference architecture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Produce Prioritised Architectural Interventions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Support the case for an enduring function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73FC2C-25BC-F2CE-7341-F2B5A3045A8A}"/>
              </a:ext>
            </a:extLst>
          </p:cNvPr>
          <p:cNvSpPr txBox="1"/>
          <p:nvPr/>
        </p:nvSpPr>
        <p:spPr>
          <a:xfrm>
            <a:off x="1486281" y="1884012"/>
            <a:ext cx="14638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The ask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30BDB2-F204-0E13-B8F9-231AF377FF1E}"/>
              </a:ext>
            </a:extLst>
          </p:cNvPr>
          <p:cNvSpPr txBox="1"/>
          <p:nvPr/>
        </p:nvSpPr>
        <p:spPr>
          <a:xfrm>
            <a:off x="5299197" y="1884012"/>
            <a:ext cx="1524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Purpose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F98A94-1BB8-363B-C682-F7C4657FB04F}"/>
              </a:ext>
            </a:extLst>
          </p:cNvPr>
          <p:cNvSpPr txBox="1"/>
          <p:nvPr/>
        </p:nvSpPr>
        <p:spPr>
          <a:xfrm>
            <a:off x="8765917" y="1884012"/>
            <a:ext cx="18630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</a:p>
        </p:txBody>
      </p:sp>
      <p:pic>
        <p:nvPicPr>
          <p:cNvPr id="17" name="Graphic 16" descr="Artificial Intelligence outline">
            <a:extLst>
              <a:ext uri="{FF2B5EF4-FFF2-40B4-BE49-F238E27FC236}">
                <a16:creationId xmlns:a16="http://schemas.microsoft.com/office/drawing/2014/main" id="{6F3DB7B0-9E1E-DB1A-732D-AADD9E9B2D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18016" y="4605630"/>
            <a:ext cx="914400" cy="914400"/>
          </a:xfrm>
          <a:prstGeom prst="rect">
            <a:avLst/>
          </a:prstGeom>
        </p:spPr>
      </p:pic>
      <p:pic>
        <p:nvPicPr>
          <p:cNvPr id="18" name="Graphic 17" descr="Puzzle pieces outline">
            <a:extLst>
              <a:ext uri="{FF2B5EF4-FFF2-40B4-BE49-F238E27FC236}">
                <a16:creationId xmlns:a16="http://schemas.microsoft.com/office/drawing/2014/main" id="{F65E8595-FF70-2C25-EA26-395056E1C4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42759" y="2926281"/>
            <a:ext cx="603157" cy="603157"/>
          </a:xfrm>
          <a:prstGeom prst="rect">
            <a:avLst/>
          </a:prstGeom>
        </p:spPr>
      </p:pic>
      <p:pic>
        <p:nvPicPr>
          <p:cNvPr id="19" name="Graphic 18" descr="Architecture outline">
            <a:extLst>
              <a:ext uri="{FF2B5EF4-FFF2-40B4-BE49-F238E27FC236}">
                <a16:creationId xmlns:a16="http://schemas.microsoft.com/office/drawing/2014/main" id="{9077B293-30DD-2940-F091-14B4DC08A7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42759" y="3529439"/>
            <a:ext cx="603157" cy="603157"/>
          </a:xfrm>
          <a:prstGeom prst="rect">
            <a:avLst/>
          </a:prstGeom>
        </p:spPr>
      </p:pic>
      <p:pic>
        <p:nvPicPr>
          <p:cNvPr id="20" name="Graphic 19" descr="Presentation with checklist outline">
            <a:extLst>
              <a:ext uri="{FF2B5EF4-FFF2-40B4-BE49-F238E27FC236}">
                <a16:creationId xmlns:a16="http://schemas.microsoft.com/office/drawing/2014/main" id="{6DFA739C-0E51-A0FA-C7A9-A9D264B6E9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20689" y="4177243"/>
            <a:ext cx="589075" cy="589075"/>
          </a:xfrm>
          <a:prstGeom prst="rect">
            <a:avLst/>
          </a:prstGeom>
        </p:spPr>
      </p:pic>
      <p:pic>
        <p:nvPicPr>
          <p:cNvPr id="21" name="Graphic 20" descr="Badge Tick outline">
            <a:extLst>
              <a:ext uri="{FF2B5EF4-FFF2-40B4-BE49-F238E27FC236}">
                <a16:creationId xmlns:a16="http://schemas.microsoft.com/office/drawing/2014/main" id="{8DDEEEB1-1CD7-408D-DC74-60D16A4148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32207" y="4729550"/>
            <a:ext cx="591577" cy="59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0840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F34A3-3378-1A2A-C313-51A9B5B06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F6056-2E37-1CA4-6BBA-CBF1EDBC2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>
                <a:solidFill>
                  <a:srgbClr val="70AD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Objectives, Principles, Requirements</a:t>
            </a:r>
          </a:p>
        </p:txBody>
      </p:sp>
      <p:pic>
        <p:nvPicPr>
          <p:cNvPr id="3" name="Picture 2" descr="Screenshot from 2026-05-12 12-57-41.png">
            <a:extLst>
              <a:ext uri="{FF2B5EF4-FFF2-40B4-BE49-F238E27FC236}">
                <a16:creationId xmlns:a16="http://schemas.microsoft.com/office/drawing/2014/main" id="{F2F077C3-68FD-181E-6A2A-C3539AB98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1032" y="3022016"/>
            <a:ext cx="2838560" cy="3394842"/>
          </a:xfrm>
          <a:prstGeom prst="rect">
            <a:avLst/>
          </a:prstGeom>
        </p:spPr>
      </p:pic>
      <p:pic>
        <p:nvPicPr>
          <p:cNvPr id="4" name="Picture 3" descr="Screenshot from 2026-05-12 13-07-12.png">
            <a:extLst>
              <a:ext uri="{FF2B5EF4-FFF2-40B4-BE49-F238E27FC236}">
                <a16:creationId xmlns:a16="http://schemas.microsoft.com/office/drawing/2014/main" id="{EBA8C67E-0554-2E7C-23AE-03B4C33AA2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4" b="77152"/>
          <a:stretch>
            <a:fillRect/>
          </a:stretch>
        </p:blipFill>
        <p:spPr>
          <a:xfrm>
            <a:off x="838200" y="1488480"/>
            <a:ext cx="4744225" cy="12099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96D592-EB4A-F957-8E6E-BE46F8634CA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4786"/>
          <a:stretch>
            <a:fillRect/>
          </a:stretch>
        </p:blipFill>
        <p:spPr>
          <a:xfrm>
            <a:off x="6290478" y="1474203"/>
            <a:ext cx="5139234" cy="409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8043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BB9E5E4-907C-5439-797F-0DF397B80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013" y="1098550"/>
            <a:ext cx="7043227" cy="548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7C5C68-7964-E293-672B-D82C0B2C2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400">
                <a:solidFill>
                  <a:srgbClr val="70AD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Logical ‘as is’ diagram</a:t>
            </a:r>
          </a:p>
        </p:txBody>
      </p:sp>
    </p:spTree>
    <p:extLst>
      <p:ext uri="{BB962C8B-B14F-4D97-AF65-F5344CB8AC3E}">
        <p14:creationId xmlns:p14="http://schemas.microsoft.com/office/powerpoint/2010/main" val="35905931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E4CEC-18DB-F45E-0F94-B39791723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96A08-31CA-52E1-84F9-69E1F27F6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392" y="2766219"/>
            <a:ext cx="7535808" cy="1550194"/>
          </a:xfrm>
        </p:spPr>
        <p:txBody>
          <a:bodyPr>
            <a:normAutofit/>
          </a:bodyPr>
          <a:lstStyle/>
          <a:p>
            <a:r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  <a:t>6. Key Callouts </a:t>
            </a:r>
            <a:br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F67955-F18B-51FD-A796-3148AF8D39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Code manager</a:t>
            </a:r>
          </a:p>
        </p:txBody>
      </p:sp>
    </p:spTree>
    <p:extLst>
      <p:ext uri="{BB962C8B-B14F-4D97-AF65-F5344CB8AC3E}">
        <p14:creationId xmlns:p14="http://schemas.microsoft.com/office/powerpoint/2010/main" val="16534998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295A1-CD83-28E3-9507-17BBE5F54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BD4D68-D84A-B493-5A81-1C20ABF6E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Key callouts - June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994BCC54-2881-217C-15D3-CB6398B17960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761328517"/>
              </p:ext>
            </p:extLst>
          </p:nvPr>
        </p:nvGraphicFramePr>
        <p:xfrm>
          <a:off x="838199" y="1399150"/>
          <a:ext cx="9688973" cy="4942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61217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A7D1-CF98-9C2C-B40D-D8CDD70E9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2ACC6189-E3CF-7ED9-F122-8D567256E49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GB"/>
              <a:t>REC Working Groups</a:t>
            </a:r>
            <a:endParaRPr lang="en-GB">
              <a:latin typeface="Roboto"/>
              <a:ea typeface="Roboto"/>
              <a:cs typeface="Roboto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8FF56F0-204F-5ECF-755C-D7479AAEB34C}"/>
              </a:ext>
            </a:extLst>
          </p:cNvPr>
          <p:cNvGraphicFramePr>
            <a:graphicFrameLocks noGrp="1"/>
          </p:cNvGraphicFramePr>
          <p:nvPr/>
        </p:nvGraphicFramePr>
        <p:xfrm>
          <a:off x="529086" y="3695988"/>
          <a:ext cx="11459712" cy="265699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951344">
                  <a:extLst>
                    <a:ext uri="{9D8B030D-6E8A-4147-A177-3AD203B41FA5}">
                      <a16:colId xmlns:a16="http://schemas.microsoft.com/office/drawing/2014/main" val="1487220180"/>
                    </a:ext>
                  </a:extLst>
                </a:gridCol>
                <a:gridCol w="2122195">
                  <a:extLst>
                    <a:ext uri="{9D8B030D-6E8A-4147-A177-3AD203B41FA5}">
                      <a16:colId xmlns:a16="http://schemas.microsoft.com/office/drawing/2014/main" val="2943314336"/>
                    </a:ext>
                  </a:extLst>
                </a:gridCol>
                <a:gridCol w="1386173">
                  <a:extLst>
                    <a:ext uri="{9D8B030D-6E8A-4147-A177-3AD203B41FA5}">
                      <a16:colId xmlns:a16="http://schemas.microsoft.com/office/drawing/2014/main" val="3273080414"/>
                    </a:ext>
                  </a:extLst>
                </a:gridCol>
              </a:tblGrid>
              <a:tr h="614831">
                <a:tc>
                  <a:txBody>
                    <a:bodyPr/>
                    <a:lstStyle/>
                    <a:p>
                      <a:r>
                        <a:rPr lang="en-GB" sz="20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hlinkClick r:id="rId3"/>
                        </a:rPr>
                        <a:t>I0312 – Review of Export meter work arrangements</a:t>
                      </a:r>
                      <a:r>
                        <a:rPr lang="en-GB" sz="20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– Meeting 3</a:t>
                      </a:r>
                    </a:p>
                  </a:txBody>
                  <a:tcPr>
                    <a:solidFill>
                      <a:srgbClr val="70AD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REC Parties / Market Participants</a:t>
                      </a:r>
                    </a:p>
                  </a:txBody>
                  <a:tcPr>
                    <a:solidFill>
                      <a:srgbClr val="70AD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Time and Date</a:t>
                      </a:r>
                    </a:p>
                  </a:txBody>
                  <a:tcPr>
                    <a:solidFill>
                      <a:srgbClr val="70AD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218517"/>
                  </a:ext>
                </a:extLst>
              </a:tr>
              <a:tr h="1173888"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This REC Issue will look to review the metering arrangements and obligations of Import/Export Suppliers in REC Schedule 14 - Metering Operations, which currently has limited distinction between the activities for Import and Export Metering where there is a shared Metering Asset.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The lack of consistent approach across industry in managing meter works and investigations/faults where Import/Export Metering is present can lead to delays in accepting and completing of meter works, and updating of Supplier/industry records. 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Energy Suppliers, MOAs, SIPs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TBC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76440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95A33A7-1C77-9762-BFE0-D9EDE17929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2825872"/>
              </p:ext>
            </p:extLst>
          </p:nvPr>
        </p:nvGraphicFramePr>
        <p:xfrm>
          <a:off x="529086" y="1318548"/>
          <a:ext cx="11459712" cy="2255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951344">
                  <a:extLst>
                    <a:ext uri="{9D8B030D-6E8A-4147-A177-3AD203B41FA5}">
                      <a16:colId xmlns:a16="http://schemas.microsoft.com/office/drawing/2014/main" val="1487220180"/>
                    </a:ext>
                  </a:extLst>
                </a:gridCol>
                <a:gridCol w="2122195">
                  <a:extLst>
                    <a:ext uri="{9D8B030D-6E8A-4147-A177-3AD203B41FA5}">
                      <a16:colId xmlns:a16="http://schemas.microsoft.com/office/drawing/2014/main" val="2943314336"/>
                    </a:ext>
                  </a:extLst>
                </a:gridCol>
                <a:gridCol w="1386173">
                  <a:extLst>
                    <a:ext uri="{9D8B030D-6E8A-4147-A177-3AD203B41FA5}">
                      <a16:colId xmlns:a16="http://schemas.microsoft.com/office/drawing/2014/main" val="3273080414"/>
                    </a:ext>
                  </a:extLst>
                </a:gridCol>
              </a:tblGrid>
              <a:tr h="614831">
                <a:tc>
                  <a:txBody>
                    <a:bodyPr/>
                    <a:lstStyle/>
                    <a:p>
                      <a:r>
                        <a:rPr lang="en-GB" sz="2000" b="1" u="sng" kern="120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  <a:hlinkClick r:id="rId4"/>
                        </a:rPr>
                        <a:t>I0278 – Establishing the Safe Isolation Provider (SIP) as a Standalone REC Metering Party</a:t>
                      </a:r>
                      <a:r>
                        <a:rPr lang="en-GB" sz="2000" b="1" u="none" kern="120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 – Meeting 2</a:t>
                      </a:r>
                      <a:endParaRPr lang="en-GB" sz="2400" u="none"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70AD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REC Parties / Market Participants</a:t>
                      </a:r>
                    </a:p>
                  </a:txBody>
                  <a:tcPr>
                    <a:solidFill>
                      <a:srgbClr val="70AD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Time and Date</a:t>
                      </a:r>
                    </a:p>
                  </a:txBody>
                  <a:tcPr>
                    <a:solidFill>
                      <a:srgbClr val="70AD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218517"/>
                  </a:ext>
                </a:extLst>
              </a:tr>
              <a:tr h="1173888"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This REC Issue will look to establish a strong governance framework for standalone SIPs, including defining their scope, high safety standards, a streamlined Accreditation, strong qualification and audit processes and building the end-to-end process of this new REC Party.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Limited to max 2 representatives per organisation. Please see the REC Change Bulletin for details on the organisations.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29 June,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14:00-15:30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7644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91269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9B3DF-82CC-3642-9010-7780E91E8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0E7501F3-53DD-FADF-F68A-96D479B6A22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GB"/>
              <a:t>REC Working Groups</a:t>
            </a:r>
            <a:endParaRPr lang="en-GB">
              <a:latin typeface="Roboto"/>
              <a:ea typeface="Roboto"/>
              <a:cs typeface="Roboto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25F0FC9-CAF2-D4EE-6475-711E80E4C1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7165279"/>
              </p:ext>
            </p:extLst>
          </p:nvPr>
        </p:nvGraphicFramePr>
        <p:xfrm>
          <a:off x="529086" y="1318548"/>
          <a:ext cx="11459712" cy="2743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951344">
                  <a:extLst>
                    <a:ext uri="{9D8B030D-6E8A-4147-A177-3AD203B41FA5}">
                      <a16:colId xmlns:a16="http://schemas.microsoft.com/office/drawing/2014/main" val="1487220180"/>
                    </a:ext>
                  </a:extLst>
                </a:gridCol>
                <a:gridCol w="2122195">
                  <a:extLst>
                    <a:ext uri="{9D8B030D-6E8A-4147-A177-3AD203B41FA5}">
                      <a16:colId xmlns:a16="http://schemas.microsoft.com/office/drawing/2014/main" val="2943314336"/>
                    </a:ext>
                  </a:extLst>
                </a:gridCol>
                <a:gridCol w="1386173">
                  <a:extLst>
                    <a:ext uri="{9D8B030D-6E8A-4147-A177-3AD203B41FA5}">
                      <a16:colId xmlns:a16="http://schemas.microsoft.com/office/drawing/2014/main" val="3273080414"/>
                    </a:ext>
                  </a:extLst>
                </a:gridCol>
              </a:tblGrid>
              <a:tr h="614831">
                <a:tc>
                  <a:txBody>
                    <a:bodyPr/>
                    <a:lstStyle/>
                    <a:p>
                      <a:r>
                        <a:rPr lang="en-GB" sz="2000" b="1" u="sng" kern="1200">
                          <a:solidFill>
                            <a:schemeClr val="lt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hlinkClick r:id="rId3"/>
                        </a:rPr>
                        <a:t>I0200 – Review of the REC’s Address Management Service </a:t>
                      </a:r>
                      <a:r>
                        <a:rPr lang="en-GB" sz="2000" b="1" u="none" kern="1200">
                          <a:solidFill>
                            <a:schemeClr val="lt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– Meeting 2</a:t>
                      </a:r>
                      <a:endParaRPr lang="en-GB" sz="2400" u="none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solidFill>
                      <a:srgbClr val="70AD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REC Parties / Market Participants</a:t>
                      </a:r>
                    </a:p>
                  </a:txBody>
                  <a:tcPr>
                    <a:solidFill>
                      <a:srgbClr val="70AD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Time and Date</a:t>
                      </a:r>
                    </a:p>
                  </a:txBody>
                  <a:tcPr>
                    <a:solidFill>
                      <a:srgbClr val="70AD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218517"/>
                  </a:ext>
                </a:extLst>
              </a:tr>
              <a:tr h="1173888"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This REC Issue has been re-scoped following the completion of </a:t>
                      </a:r>
                      <a:r>
                        <a:rPr lang="en-GB" sz="1600" err="1"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RECCo’s</a:t>
                      </a:r>
                      <a:r>
                        <a:rPr lang="en-GB" sz="1600"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 CRS Improvement Plan and the Address Data Quality workstream to address a broader range of address management challenges across the REC, and the wider industry Code requirements.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The working group will support the solution development, providing a collaborative forum for stakeholders to contribute expertise and insights on address related issues, help shape practical and enduring improvements to current processes and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The first working group meeting took place on 11 June 2026. 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All REC Parties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TBC</a:t>
                      </a:r>
                    </a:p>
                  </a:txBody>
                  <a:tcPr anchor="ctr">
                    <a:solidFill>
                      <a:srgbClr val="CFE3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7644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64103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78EBF-D1B2-7126-AEF6-6FEE7E4DC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65B57-B82A-E84D-BC22-F2E06D71E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r>
              <a:rPr lang="en-GB" sz="240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7. AOB</a:t>
            </a:r>
            <a:br>
              <a:rPr lang="en-GB" sz="2700">
                <a:latin typeface="Roboto"/>
                <a:ea typeface="Roboto"/>
                <a:cs typeface="Roboto"/>
              </a:rPr>
            </a:br>
            <a:endParaRPr lang="en-GB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78819B-20FB-E2EA-146A-122670D319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</a:p>
        </p:txBody>
      </p:sp>
    </p:spTree>
    <p:extLst>
      <p:ext uri="{BB962C8B-B14F-4D97-AF65-F5344CB8AC3E}">
        <p14:creationId xmlns:p14="http://schemas.microsoft.com/office/powerpoint/2010/main" val="20673080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2A7D5-1EE1-44B5-DC76-072639BE3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0" y="2353586"/>
            <a:ext cx="7918703" cy="2245846"/>
          </a:xfrm>
        </p:spPr>
        <p:txBody>
          <a:bodyPr>
            <a:normAutofit fontScale="90000"/>
          </a:bodyPr>
          <a:lstStyle/>
          <a:p>
            <a:br>
              <a:rPr lang="en-GB" sz="2000">
                <a:latin typeface="Roboto"/>
                <a:ea typeface="Roboto"/>
                <a:cs typeface="Roboto"/>
              </a:rPr>
            </a:br>
            <a:br>
              <a:rPr lang="en-GB" sz="2200">
                <a:cs typeface="Roboto"/>
              </a:rPr>
            </a:br>
            <a:r>
              <a:rPr lang="en-GB">
                <a:latin typeface="Roboto"/>
                <a:ea typeface="Roboto"/>
                <a:cs typeface="Roboto"/>
              </a:rPr>
              <a:t>thanks for attending</a:t>
            </a:r>
            <a:br>
              <a:rPr lang="en-GB">
                <a:latin typeface="Roboto"/>
                <a:ea typeface="Roboto"/>
                <a:cs typeface="Roboto"/>
              </a:rPr>
            </a:br>
            <a:br>
              <a:rPr lang="en-GB">
                <a:latin typeface="Roboto"/>
                <a:ea typeface="Roboto"/>
                <a:cs typeface="Roboto"/>
              </a:rPr>
            </a:br>
            <a:r>
              <a:rPr lang="en-GB" sz="3200">
                <a:latin typeface="Roboto"/>
                <a:ea typeface="Roboto"/>
                <a:cs typeface="Roboto"/>
              </a:rPr>
              <a:t>Next meeting:</a:t>
            </a:r>
            <a:br>
              <a:rPr lang="en-GB" sz="3200">
                <a:latin typeface="Roboto"/>
                <a:ea typeface="Roboto"/>
                <a:cs typeface="Roboto"/>
              </a:rPr>
            </a:br>
            <a:br>
              <a:rPr lang="en-GB" sz="3600">
                <a:latin typeface="Roboto"/>
                <a:ea typeface="Roboto"/>
                <a:cs typeface="Roboto"/>
              </a:rPr>
            </a:br>
            <a:r>
              <a:rPr lang="en-GB" sz="3600">
                <a:latin typeface="Roboto"/>
                <a:ea typeface="Roboto"/>
                <a:cs typeface="Roboto"/>
              </a:rPr>
              <a:t>10 July 2026</a:t>
            </a:r>
            <a:endParaRPr lang="en-GB">
              <a:latin typeface="Roboto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8765572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19.0.7022"/>
  <p:tag name="SLIDO_EVENT_SECTION_UUID" val="2c7ce465-d27e-4aff-9ec8-d410f497a110"/>
  <p:tag name="SLIDO_EVENT_UUID" val="5b1992e4-e80a-49db-9e02-8bcd018abab1"/>
  <p:tag name="SLIDO_PRESENTATION_ID" val="ce6656a2-5463-4974-b5de-700e069bee91"/>
</p:tagLst>
</file>

<file path=ppt/theme/theme1.xml><?xml version="1.0" encoding="utf-8"?>
<a:theme xmlns:a="http://schemas.openxmlformats.org/drawingml/2006/main" name="REC Light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40601ED5-9CD5-48A0-BB47-DADDF0766C76}"/>
    </a:ext>
  </a:extLst>
</a:theme>
</file>

<file path=ppt/theme/theme2.xml><?xml version="1.0" encoding="utf-8"?>
<a:theme xmlns:a="http://schemas.openxmlformats.org/drawingml/2006/main" name="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1F009803-87A7-4528-8EDC-8F3C323310BE}"/>
    </a:ext>
  </a:extLst>
</a:theme>
</file>

<file path=ppt/theme/theme3.xml><?xml version="1.0" encoding="utf-8"?>
<a:theme xmlns:a="http://schemas.openxmlformats.org/drawingml/2006/main" name="2_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C Slidedeck Template" id="{3EF9D6D7-E721-43F1-B125-C155637D0265}" vid="{9A5C3515-EC20-4F08-899D-028E5A3E843B}"/>
    </a:ext>
  </a:extLst>
</a:theme>
</file>

<file path=ppt/theme/theme4.xml><?xml version="1.0" encoding="utf-8"?>
<a:theme xmlns:a="http://schemas.openxmlformats.org/drawingml/2006/main" name="1_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13F187BB-78E3-4A7C-B20E-26E9F70DEF93}" vid="{011F7A2F-2778-4C5E-AA01-4CE206B490D1}"/>
    </a:ext>
  </a:extLst>
</a:theme>
</file>

<file path=ppt/theme/theme5.xml><?xml version="1.0" encoding="utf-8"?>
<a:theme xmlns:a="http://schemas.openxmlformats.org/drawingml/2006/main" name="1_Smart DCC">
  <a:themeElements>
    <a:clrScheme name="DCC 2020">
      <a:dk1>
        <a:srgbClr val="000000"/>
      </a:dk1>
      <a:lt1>
        <a:srgbClr val="FFFFFF"/>
      </a:lt1>
      <a:dk2>
        <a:srgbClr val="5C2071"/>
      </a:dk2>
      <a:lt2>
        <a:srgbClr val="FFFFFF"/>
      </a:lt2>
      <a:accent1>
        <a:srgbClr val="1F1449"/>
      </a:accent1>
      <a:accent2>
        <a:srgbClr val="5C2071"/>
      </a:accent2>
      <a:accent3>
        <a:srgbClr val="861889"/>
      </a:accent3>
      <a:accent4>
        <a:srgbClr val="CA005D"/>
      </a:accent4>
      <a:accent5>
        <a:srgbClr val="505153"/>
      </a:accent5>
      <a:accent6>
        <a:srgbClr val="9CA299"/>
      </a:accent6>
      <a:hlink>
        <a:srgbClr val="861889"/>
      </a:hlink>
      <a:folHlink>
        <a:srgbClr val="C9005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BF1B58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Smart DCC">
  <a:themeElements>
    <a:clrScheme name="DCC 2020">
      <a:dk1>
        <a:srgbClr val="000000"/>
      </a:dk1>
      <a:lt1>
        <a:srgbClr val="FFFFFF"/>
      </a:lt1>
      <a:dk2>
        <a:srgbClr val="5C2071"/>
      </a:dk2>
      <a:lt2>
        <a:srgbClr val="FFFFFF"/>
      </a:lt2>
      <a:accent1>
        <a:srgbClr val="1F1449"/>
      </a:accent1>
      <a:accent2>
        <a:srgbClr val="5C2071"/>
      </a:accent2>
      <a:accent3>
        <a:srgbClr val="861889"/>
      </a:accent3>
      <a:accent4>
        <a:srgbClr val="CA005D"/>
      </a:accent4>
      <a:accent5>
        <a:srgbClr val="505153"/>
      </a:accent5>
      <a:accent6>
        <a:srgbClr val="9CA299"/>
      </a:accent6>
      <a:hlink>
        <a:srgbClr val="861889"/>
      </a:hlink>
      <a:folHlink>
        <a:srgbClr val="C9005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BF1B58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REC Light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40601ED5-9CD5-48A0-BB47-DADDF0766C76}"/>
    </a:ext>
  </a:extLst>
</a:theme>
</file>

<file path=ppt/theme/theme8.xml><?xml version="1.0" encoding="utf-8"?>
<a:theme xmlns:a="http://schemas.openxmlformats.org/drawingml/2006/main" name="2_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1F009803-87A7-4528-8EDC-8F3C323310BE}"/>
    </a:ext>
  </a:extLst>
</a:theme>
</file>

<file path=ppt/theme/theme9.xml><?xml version="1.0" encoding="utf-8"?>
<a:theme xmlns:a="http://schemas.openxmlformats.org/drawingml/2006/main" name="3_REC Light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[Draft] - REC - Plan" id="{8FEF69CC-7EE1-4CFD-8A66-A40A5C0E62B3}" vid="{4FD1D44A-A7D2-4FB5-8030-FD740E2F3172}"/>
    </a:ext>
  </a:extLst>
</a:theme>
</file>

<file path=ppt/theme/theme10.xml><?xml version="1.0" encoding="utf-8"?>
<a:theme xmlns:a="http://schemas.openxmlformats.org/drawingml/2006/main" name="1_REC Light Event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5e8df70-7ba7-462a-92bc-0eb2af61e599">
      <UserInfo>
        <DisplayName>Shane Denny</DisplayName>
        <AccountId>66</AccountId>
        <AccountType/>
      </UserInfo>
    </SharedWithUsers>
    <lcf76f155ced4ddcb4097134ff3c332f xmlns="9cc2d045-8e25-435d-815b-720e20c2c938">
      <Terms xmlns="http://schemas.microsoft.com/office/infopath/2007/PartnerControls"/>
    </lcf76f155ced4ddcb4097134ff3c332f>
    <TaxCatchAll xmlns="d56f5920-408a-468e-ac0d-d8a84007062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F83C56C950074FBBC1FEEA0F1826A8" ma:contentTypeVersion="5" ma:contentTypeDescription="Create a new document." ma:contentTypeScope="" ma:versionID="a18847ee2ac0b294990b0ede5371a6e2">
  <xsd:schema xmlns:xsd="http://www.w3.org/2001/XMLSchema" xmlns:xs="http://www.w3.org/2001/XMLSchema" xmlns:p="http://schemas.microsoft.com/office/2006/metadata/properties" xmlns:ns2="33669984-af94-4b35-9f37-f4574e663bce" xmlns:ns3="d5e8df70-7ba7-462a-92bc-0eb2af61e599" xmlns:ns4="9cc2d045-8e25-435d-815b-720e20c2c938" xmlns:ns5="d56f5920-408a-468e-ac0d-d8a840070622" targetNamespace="http://schemas.microsoft.com/office/2006/metadata/properties" ma:root="true" ma:fieldsID="49302b1b7dcd4699b9da0a44b97acd64" ns2:_="" ns3:_="" ns4:_="" ns5:_="">
    <xsd:import namespace="33669984-af94-4b35-9f37-f4574e663bce"/>
    <xsd:import namespace="d5e8df70-7ba7-462a-92bc-0eb2af61e599"/>
    <xsd:import namespace="9cc2d045-8e25-435d-815b-720e20c2c938"/>
    <xsd:import namespace="d56f5920-408a-468e-ac0d-d8a8400706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4:MediaServiceLocation" minOccurs="0"/>
                <xsd:element ref="ns4:lcf76f155ced4ddcb4097134ff3c332f" minOccurs="0"/>
                <xsd:element ref="ns5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69984-af94-4b35-9f37-f4574e663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8df70-7ba7-462a-92bc-0eb2af61e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2d045-8e25-435d-815b-720e20c2c938" elementFormDefault="qualified">
    <xsd:import namespace="http://schemas.microsoft.com/office/2006/documentManagement/types"/>
    <xsd:import namespace="http://schemas.microsoft.com/office/infopath/2007/PartnerControls"/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b33823e1-7006-446b-af26-4f3e04a5b2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6f5920-408a-468e-ac0d-d8a840070622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174d7232-ab4d-4b26-ba5a-6465905dd2f2}" ma:internalName="TaxCatchAll" ma:showField="CatchAllData" ma:web="d56f5920-408a-468e-ac0d-d8a8400706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27F3447-4B93-44BA-86EC-08F1999C5A12}">
  <ds:schemaRefs>
    <ds:schemaRef ds:uri="33669984-af94-4b35-9f37-f4574e663bce"/>
    <ds:schemaRef ds:uri="9cc2d045-8e25-435d-815b-720e20c2c938"/>
    <ds:schemaRef ds:uri="d56f5920-408a-468e-ac0d-d8a840070622"/>
    <ds:schemaRef ds:uri="d5e8df70-7ba7-462a-92bc-0eb2af61e59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ABDEBBC-F05E-4408-B716-D7E4EE4551EF}">
  <ds:schemaRefs>
    <ds:schemaRef ds:uri="33669984-af94-4b35-9f37-f4574e663bce"/>
    <ds:schemaRef ds:uri="9cc2d045-8e25-435d-815b-720e20c2c938"/>
    <ds:schemaRef ds:uri="d56f5920-408a-468e-ac0d-d8a840070622"/>
    <ds:schemaRef ds:uri="d5e8df70-7ba7-462a-92bc-0eb2af61e59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136FFEE-8B3D-47E6-944B-D4B17342C4C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REC Code Manager Template</Template>
  <TotalTime>0</TotalTime>
  <Words>2966</Words>
  <Application>Microsoft Office PowerPoint</Application>
  <PresentationFormat>Widescreen</PresentationFormat>
  <Paragraphs>435</Paragraphs>
  <Slides>31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31</vt:i4>
      </vt:variant>
    </vt:vector>
  </HeadingPairs>
  <TitlesOfParts>
    <vt:vector size="51" baseType="lpstr">
      <vt:lpstr>Aptos</vt:lpstr>
      <vt:lpstr>Arial</vt:lpstr>
      <vt:lpstr>Calibri</vt:lpstr>
      <vt:lpstr>Lato</vt:lpstr>
      <vt:lpstr>Poppins</vt:lpstr>
      <vt:lpstr>Roboto</vt:lpstr>
      <vt:lpstr>Roboto Slab</vt:lpstr>
      <vt:lpstr>Symbol</vt:lpstr>
      <vt:lpstr>Times New Roman</vt:lpstr>
      <vt:lpstr>Wingdings</vt:lpstr>
      <vt:lpstr>REC Light Event Theme</vt:lpstr>
      <vt:lpstr>REC Alternative Event Theme</vt:lpstr>
      <vt:lpstr>2_CONTENT SLIDE</vt:lpstr>
      <vt:lpstr>1_REC Alternative Event Theme</vt:lpstr>
      <vt:lpstr>1_Smart DCC</vt:lpstr>
      <vt:lpstr>2_Smart DCC</vt:lpstr>
      <vt:lpstr>2_REC Light Event Theme</vt:lpstr>
      <vt:lpstr>2_REC Alternative Event Theme</vt:lpstr>
      <vt:lpstr>3_REC Light Event Theme</vt:lpstr>
      <vt:lpstr>1_REC Light Event Theme</vt:lpstr>
      <vt:lpstr>REC Issues group</vt:lpstr>
      <vt:lpstr>1. Introduction and agreement of agenda</vt:lpstr>
      <vt:lpstr>Housekeeping</vt:lpstr>
      <vt:lpstr>Agenda For today</vt:lpstr>
      <vt:lpstr>Outstanding actions</vt:lpstr>
      <vt:lpstr>Outstanding actions continued</vt:lpstr>
      <vt:lpstr>2. Address Prioritisation Matrix Invalid Postcode </vt:lpstr>
      <vt:lpstr>Address Prioritisation Matrix Invalid Postcode</vt:lpstr>
      <vt:lpstr>Address Prioritisation Matrix Invalid Postcode – questions to consider today</vt:lpstr>
      <vt:lpstr>APM –Electricity Invalid Postcode – data enhancement</vt:lpstr>
      <vt:lpstr>APM –Electricity Invalid Postcode – trial</vt:lpstr>
      <vt:lpstr>APM –Electricity Invalid Postcode – stage one – top priorities</vt:lpstr>
      <vt:lpstr>APM –Electricity Invalid Postcode – stage one – lower priorities</vt:lpstr>
      <vt:lpstr>APM –Electricity Invalid Postcode – suggested outcomes</vt:lpstr>
      <vt:lpstr>APM –Electricity Invalid Postcode – suggested slas</vt:lpstr>
      <vt:lpstr>3. For Information: Performance Assurance Update</vt:lpstr>
      <vt:lpstr>Updates to Reports</vt:lpstr>
      <vt:lpstr>Sprint Updates</vt:lpstr>
      <vt:lpstr>4. Last Inspection Date </vt:lpstr>
      <vt:lpstr>Optional Inspection date fields in RGMA Data Flows </vt:lpstr>
      <vt:lpstr>5. Energy Digitalisation Framework </vt:lpstr>
      <vt:lpstr>Problem Statement</vt:lpstr>
      <vt:lpstr>High level scope</vt:lpstr>
      <vt:lpstr>Objectives, Principles, Requirements</vt:lpstr>
      <vt:lpstr>Logical ‘as is’ diagram</vt:lpstr>
      <vt:lpstr>6. Key Callouts  </vt:lpstr>
      <vt:lpstr>Key callouts - June</vt:lpstr>
      <vt:lpstr>REC Working Groups</vt:lpstr>
      <vt:lpstr>REC Working Groups</vt:lpstr>
      <vt:lpstr>7. AOB </vt:lpstr>
      <vt:lpstr>  thanks for attending  Next meeting:  10 July 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TITLE</dc:title>
  <dc:creator>Amelia Bray</dc:creator>
  <cp:lastModifiedBy>James REES</cp:lastModifiedBy>
  <cp:revision>1</cp:revision>
  <dcterms:created xsi:type="dcterms:W3CDTF">2022-06-08T15:31:29Z</dcterms:created>
  <dcterms:modified xsi:type="dcterms:W3CDTF">2026-06-05T19:42:44Z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MSIP_Label_2d7f055f-5347-41d4-8cbe-c035e83f4f3c_Enabled">
    <vt:lpwstr>true</vt:lpwstr>
  </property>
  <property fmtid="{D5CDD505-2E9C-101B-9397-08002B2CF9AE}" pid="4" name="MSIP_Label_2d7f055f-5347-41d4-8cbe-c035e83f4f3c_SetDate">
    <vt:lpwstr>2023-08-02T11:31:15Z</vt:lpwstr>
  </property>
  <property fmtid="{D5CDD505-2E9C-101B-9397-08002B2CF9AE}" pid="5" name="MSIP_Label_2d7f055f-5347-41d4-8cbe-c035e83f4f3c_Method">
    <vt:lpwstr>Standard</vt:lpwstr>
  </property>
  <property fmtid="{D5CDD505-2E9C-101B-9397-08002B2CF9AE}" pid="6" name="MSIP_Label_2d7f055f-5347-41d4-8cbe-c035e83f4f3c_Name">
    <vt:lpwstr>defa4170-0d19-0005-0004-bc88714345d2</vt:lpwstr>
  </property>
  <property fmtid="{D5CDD505-2E9C-101B-9397-08002B2CF9AE}" pid="7" name="MSIP_Label_2d7f055f-5347-41d4-8cbe-c035e83f4f3c_SiteId">
    <vt:lpwstr>883dbbc0-a334-4b54-87cf-04fa94aeafb8</vt:lpwstr>
  </property>
  <property fmtid="{D5CDD505-2E9C-101B-9397-08002B2CF9AE}" pid="8" name="MSIP_Label_2d7f055f-5347-41d4-8cbe-c035e83f4f3c_ActionId">
    <vt:lpwstr>0a902a3f-598b-4e9a-bccb-4b5ca5920939</vt:lpwstr>
  </property>
  <property fmtid="{D5CDD505-2E9C-101B-9397-08002B2CF9AE}" pid="9" name="MSIP_Label_2d7f055f-5347-41d4-8cbe-c035e83f4f3c_ContentBits">
    <vt:lpwstr>0</vt:lpwstr>
  </property>
  <property fmtid="{D5CDD505-2E9C-101B-9397-08002B2CF9AE}" pid="10" name="ContentTypeId">
    <vt:lpwstr>0x010100E3F83C56C950074FBBC1FEEA0F1826A8</vt:lpwstr>
  </property>
</Properties>
</file>