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7.xml" ContentType="application/vnd.openxmlformats-officedocument.theme+xml"/>
  <Override PartName="/ppt/slideLayouts/slideLayout1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6" r:id="rId6"/>
    <p:sldMasterId id="2147484147" r:id="rId7"/>
    <p:sldMasterId id="2147484167" r:id="rId8"/>
    <p:sldMasterId id="2147484214" r:id="rId9"/>
    <p:sldMasterId id="2147484235" r:id="rId10"/>
    <p:sldMasterId id="2147484286" r:id="rId11"/>
  </p:sldMasterIdLst>
  <p:notesMasterIdLst>
    <p:notesMasterId r:id="rId37"/>
  </p:notesMasterIdLst>
  <p:handoutMasterIdLst>
    <p:handoutMasterId r:id="rId38"/>
  </p:handoutMasterIdLst>
  <p:sldIdLst>
    <p:sldId id="256" r:id="rId12"/>
    <p:sldId id="269" r:id="rId13"/>
    <p:sldId id="2147478960" r:id="rId14"/>
    <p:sldId id="263" r:id="rId15"/>
    <p:sldId id="2147478978" r:id="rId16"/>
    <p:sldId id="2147475708" r:id="rId17"/>
    <p:sldId id="2147482062" r:id="rId18"/>
    <p:sldId id="2147482072" r:id="rId19"/>
    <p:sldId id="2147478983" r:id="rId20"/>
    <p:sldId id="2147482069" r:id="rId21"/>
    <p:sldId id="2147482068" r:id="rId22"/>
    <p:sldId id="448" r:id="rId23"/>
    <p:sldId id="449" r:id="rId24"/>
    <p:sldId id="2147482059" r:id="rId25"/>
    <p:sldId id="2147482071" r:id="rId26"/>
    <p:sldId id="2147482058" r:id="rId27"/>
    <p:sldId id="380" r:id="rId28"/>
    <p:sldId id="2147482075" r:id="rId29"/>
    <p:sldId id="2147482056" r:id="rId30"/>
    <p:sldId id="2147482060" r:id="rId31"/>
    <p:sldId id="2147478963" r:id="rId32"/>
    <p:sldId id="2147482074" r:id="rId33"/>
    <p:sldId id="267" r:id="rId34"/>
    <p:sldId id="276" r:id="rId35"/>
    <p:sldId id="257" r:id="rId36"/>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7FEF0C8B-C9FC-2857-3F1B-AA228D60CC74}" name="James REES" initials="JR" userId="S::james.rees@talan.com::ae747685-59f7-4046-8ccf-98b152de0327" providerId="AD"/>
  <p188:author id="{F84A6D8B-0ED4-436C-7D6C-50AA2DEC6CB2}" name="Carl DENNIS" initials="CD" userId="S::carl.dennis@talan.com::1a216647-f50c-4c3a-b4d5-2a262d38319a"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591A1F"/>
    <a:srgbClr val="7B282E"/>
    <a:srgbClr val="4472C4"/>
    <a:srgbClr val="FFFFFF"/>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D242B1-842B-4831-B948-AE686397268C}" v="1" dt="2026-07-17T09:19:44.41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gs" Target="tags/tag1.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handoutMaster" Target="handoutMasters/handoutMaster1.xml"/><Relationship Id="rId46" Type="http://schemas.microsoft.com/office/2018/10/relationships/authors" Target="authors.xml"/><Relationship Id="rId20" Type="http://schemas.openxmlformats.org/officeDocument/2006/relationships/slide" Target="slides/slide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lsea EVANS" userId="3afdbc13-01b0-4487-9c85-9fcc4abf4496" providerId="ADAL" clId="{4036BBE4-2AF7-47AB-83D4-32F86657314F}"/>
    <pc:docChg chg="undo custSel delSld modSld">
      <pc:chgData name="Chelsea EVANS" userId="3afdbc13-01b0-4487-9c85-9fcc4abf4496" providerId="ADAL" clId="{4036BBE4-2AF7-47AB-83D4-32F86657314F}" dt="2026-07-09T15:10:59.203" v="355" actId="20577"/>
      <pc:docMkLst>
        <pc:docMk/>
      </pc:docMkLst>
      <pc:sldChg chg="modSp del mod modNotesTx">
        <pc:chgData name="Chelsea EVANS" userId="3afdbc13-01b0-4487-9c85-9fcc4abf4496" providerId="ADAL" clId="{4036BBE4-2AF7-47AB-83D4-32F86657314F}" dt="2026-07-09T14:59:35.523" v="344" actId="47"/>
        <pc:sldMkLst>
          <pc:docMk/>
          <pc:sldMk cId="1956825026" sldId="2147478981"/>
        </pc:sldMkLst>
      </pc:sldChg>
      <pc:sldChg chg="modSp">
        <pc:chgData name="Chelsea EVANS" userId="3afdbc13-01b0-4487-9c85-9fcc4abf4496" providerId="ADAL" clId="{4036BBE4-2AF7-47AB-83D4-32F86657314F}" dt="2026-07-09T14:58:10.556" v="340" actId="12100"/>
        <pc:sldMkLst>
          <pc:docMk/>
          <pc:sldMk cId="2875075360" sldId="2147482069"/>
        </pc:sldMkLst>
        <pc:graphicFrameChg chg="mod">
          <ac:chgData name="Chelsea EVANS" userId="3afdbc13-01b0-4487-9c85-9fcc4abf4496" providerId="ADAL" clId="{4036BBE4-2AF7-47AB-83D4-32F86657314F}" dt="2026-07-09T14:58:10.556" v="340" actId="12100"/>
          <ac:graphicFrameMkLst>
            <pc:docMk/>
            <pc:sldMk cId="2875075360" sldId="2147482069"/>
            <ac:graphicFrameMk id="3" creationId="{2B30C7EA-973D-525A-E808-9B94D249FCF2}"/>
          </ac:graphicFrameMkLst>
        </pc:graphicFrameChg>
      </pc:sldChg>
      <pc:sldChg chg="modSp mod modNotesTx">
        <pc:chgData name="Chelsea EVANS" userId="3afdbc13-01b0-4487-9c85-9fcc4abf4496" providerId="ADAL" clId="{4036BBE4-2AF7-47AB-83D4-32F86657314F}" dt="2026-07-09T15:10:59.203" v="355" actId="20577"/>
        <pc:sldMkLst>
          <pc:docMk/>
          <pc:sldMk cId="3755673253" sldId="2147482072"/>
        </pc:sldMkLst>
        <pc:graphicFrameChg chg="mod modGraphic">
          <ac:chgData name="Chelsea EVANS" userId="3afdbc13-01b0-4487-9c85-9fcc4abf4496" providerId="ADAL" clId="{4036BBE4-2AF7-47AB-83D4-32F86657314F}" dt="2026-07-09T15:10:59.203" v="355" actId="20577"/>
          <ac:graphicFrameMkLst>
            <pc:docMk/>
            <pc:sldMk cId="3755673253" sldId="2147482072"/>
            <ac:graphicFrameMk id="6" creationId="{F2E3EA55-861D-5BF3-D2B3-540CF983B508}"/>
          </ac:graphicFrameMkLst>
        </pc:graphicFrameChg>
      </pc:sldChg>
    </pc:docChg>
  </pc:docChgLst>
  <pc:docChgLst>
    <pc:chgData name="Kevin DUDDY" userId="9a0f5a45-083f-4ac9-8cbf-65f891190f65" providerId="ADAL" clId="{12A70689-6CF3-49DB-8329-D6C9EEACB829}"/>
    <pc:docChg chg="undo custSel addSld delSld modSld sldOrd delMainMaster">
      <pc:chgData name="Kevin DUDDY" userId="9a0f5a45-083f-4ac9-8cbf-65f891190f65" providerId="ADAL" clId="{12A70689-6CF3-49DB-8329-D6C9EEACB829}" dt="2026-07-10T09:31:28.471" v="2213" actId="207"/>
      <pc:docMkLst>
        <pc:docMk/>
      </pc:docMkLst>
      <pc:sldChg chg="add">
        <pc:chgData name="Kevin DUDDY" userId="9a0f5a45-083f-4ac9-8cbf-65f891190f65" providerId="ADAL" clId="{12A70689-6CF3-49DB-8329-D6C9EEACB829}" dt="2026-07-09T15:59:26.608" v="2209"/>
        <pc:sldMkLst>
          <pc:docMk/>
          <pc:sldMk cId="1741427659" sldId="380"/>
        </pc:sldMkLst>
      </pc:sldChg>
      <pc:sldChg chg="modSp mod">
        <pc:chgData name="Kevin DUDDY" userId="9a0f5a45-083f-4ac9-8cbf-65f891190f65" providerId="ADAL" clId="{12A70689-6CF3-49DB-8329-D6C9EEACB829}" dt="2026-07-06T19:27:05.527" v="545" actId="27636"/>
        <pc:sldMkLst>
          <pc:docMk/>
          <pc:sldMk cId="652343371" sldId="2147478983"/>
        </pc:sldMkLst>
        <pc:spChg chg="mod">
          <ac:chgData name="Kevin DUDDY" userId="9a0f5a45-083f-4ac9-8cbf-65f891190f65" providerId="ADAL" clId="{12A70689-6CF3-49DB-8329-D6C9EEACB829}" dt="2026-07-06T19:27:05.527" v="545" actId="27636"/>
          <ac:spMkLst>
            <pc:docMk/>
            <pc:sldMk cId="652343371" sldId="2147478983"/>
            <ac:spMk id="3" creationId="{B0786098-4078-BD69-6E2D-125FDD6154B9}"/>
          </ac:spMkLst>
        </pc:spChg>
        <pc:graphicFrameChg chg="mod modGraphic">
          <ac:chgData name="Kevin DUDDY" userId="9a0f5a45-083f-4ac9-8cbf-65f891190f65" providerId="ADAL" clId="{12A70689-6CF3-49DB-8329-D6C9EEACB829}" dt="2026-07-06T19:15:09.096" v="350" actId="403"/>
          <ac:graphicFrameMkLst>
            <pc:docMk/>
            <pc:sldMk cId="652343371" sldId="2147478983"/>
            <ac:graphicFrameMk id="6" creationId="{365581B0-4E3A-E5EF-BC44-B8492B7133B3}"/>
          </ac:graphicFrameMkLst>
        </pc:graphicFrameChg>
      </pc:sldChg>
      <pc:sldChg chg="modSp del mod">
        <pc:chgData name="Kevin DUDDY" userId="9a0f5a45-083f-4ac9-8cbf-65f891190f65" providerId="ADAL" clId="{12A70689-6CF3-49DB-8329-D6C9EEACB829}" dt="2026-07-09T08:58:56.616" v="1214" actId="47"/>
        <pc:sldMkLst>
          <pc:docMk/>
          <pc:sldMk cId="506121762" sldId="2147482046"/>
        </pc:sldMkLst>
        <pc:graphicFrameChg chg="mod modGraphic">
          <ac:chgData name="Kevin DUDDY" userId="9a0f5a45-083f-4ac9-8cbf-65f891190f65" providerId="ADAL" clId="{12A70689-6CF3-49DB-8329-D6C9EEACB829}" dt="2026-07-09T08:44:58.307" v="1049" actId="20577"/>
          <ac:graphicFrameMkLst>
            <pc:docMk/>
            <pc:sldMk cId="506121762" sldId="2147482046"/>
            <ac:graphicFrameMk id="2" creationId="{994BCC54-2881-217C-15D3-CB6398B17960}"/>
          </ac:graphicFrameMkLst>
        </pc:graphicFrameChg>
      </pc:sldChg>
      <pc:sldChg chg="modSp add mod">
        <pc:chgData name="Kevin DUDDY" userId="9a0f5a45-083f-4ac9-8cbf-65f891190f65" providerId="ADAL" clId="{12A70689-6CF3-49DB-8329-D6C9EEACB829}" dt="2026-07-10T09:31:07.635" v="2210" actId="207"/>
        <pc:sldMkLst>
          <pc:docMk/>
          <pc:sldMk cId="3649126940" sldId="2147482056"/>
        </pc:sldMkLst>
        <pc:graphicFrameChg chg="modGraphic">
          <ac:chgData name="Kevin DUDDY" userId="9a0f5a45-083f-4ac9-8cbf-65f891190f65" providerId="ADAL" clId="{12A70689-6CF3-49DB-8329-D6C9EEACB829}" dt="2026-07-10T09:31:07.635" v="2210" actId="207"/>
          <ac:graphicFrameMkLst>
            <pc:docMk/>
            <pc:sldMk cId="3649126940" sldId="2147482056"/>
            <ac:graphicFrameMk id="4" creationId="{08FF56F0-204F-5ECF-755C-D7479AAEB34C}"/>
          </ac:graphicFrameMkLst>
        </pc:graphicFrameChg>
      </pc:sldChg>
      <pc:sldChg chg="add">
        <pc:chgData name="Kevin DUDDY" userId="9a0f5a45-083f-4ac9-8cbf-65f891190f65" providerId="ADAL" clId="{12A70689-6CF3-49DB-8329-D6C9EEACB829}" dt="2026-07-09T15:59:26.608" v="2209"/>
        <pc:sldMkLst>
          <pc:docMk/>
          <pc:sldMk cId="2597435395" sldId="2147482058"/>
        </pc:sldMkLst>
      </pc:sldChg>
      <pc:sldChg chg="modSp add mod">
        <pc:chgData name="Kevin DUDDY" userId="9a0f5a45-083f-4ac9-8cbf-65f891190f65" providerId="ADAL" clId="{12A70689-6CF3-49DB-8329-D6C9EEACB829}" dt="2026-07-10T09:31:13.530" v="2211" actId="207"/>
        <pc:sldMkLst>
          <pc:docMk/>
          <pc:sldMk cId="3883380647" sldId="2147482060"/>
        </pc:sldMkLst>
        <pc:graphicFrameChg chg="modGraphic">
          <ac:chgData name="Kevin DUDDY" userId="9a0f5a45-083f-4ac9-8cbf-65f891190f65" providerId="ADAL" clId="{12A70689-6CF3-49DB-8329-D6C9EEACB829}" dt="2026-07-10T09:31:13.530" v="2211" actId="207"/>
          <ac:graphicFrameMkLst>
            <pc:docMk/>
            <pc:sldMk cId="3883380647" sldId="2147482060"/>
            <ac:graphicFrameMk id="4" creationId="{3515DC5E-3030-779F-2B8E-BD5D874655A8}"/>
          </ac:graphicFrameMkLst>
        </pc:graphicFrameChg>
      </pc:sldChg>
      <pc:sldChg chg="del">
        <pc:chgData name="Kevin DUDDY" userId="9a0f5a45-083f-4ac9-8cbf-65f891190f65" providerId="ADAL" clId="{12A70689-6CF3-49DB-8329-D6C9EEACB829}" dt="2026-07-09T15:59:06.149" v="2208" actId="47"/>
        <pc:sldMkLst>
          <pc:docMk/>
          <pc:sldMk cId="1918146906" sldId="2147482063"/>
        </pc:sldMkLst>
      </pc:sldChg>
      <pc:sldChg chg="del">
        <pc:chgData name="Kevin DUDDY" userId="9a0f5a45-083f-4ac9-8cbf-65f891190f65" providerId="ADAL" clId="{12A70689-6CF3-49DB-8329-D6C9EEACB829}" dt="2026-07-09T15:59:06.149" v="2208" actId="47"/>
        <pc:sldMkLst>
          <pc:docMk/>
          <pc:sldMk cId="105670887" sldId="2147482064"/>
        </pc:sldMkLst>
      </pc:sldChg>
      <pc:sldChg chg="del">
        <pc:chgData name="Kevin DUDDY" userId="9a0f5a45-083f-4ac9-8cbf-65f891190f65" providerId="ADAL" clId="{12A70689-6CF3-49DB-8329-D6C9EEACB829}" dt="2026-07-09T15:59:06.149" v="2208" actId="47"/>
        <pc:sldMkLst>
          <pc:docMk/>
          <pc:sldMk cId="3357299497" sldId="2147482065"/>
        </pc:sldMkLst>
      </pc:sldChg>
      <pc:sldChg chg="del">
        <pc:chgData name="Kevin DUDDY" userId="9a0f5a45-083f-4ac9-8cbf-65f891190f65" providerId="ADAL" clId="{12A70689-6CF3-49DB-8329-D6C9EEACB829}" dt="2026-07-09T15:59:06.149" v="2208" actId="47"/>
        <pc:sldMkLst>
          <pc:docMk/>
          <pc:sldMk cId="2293235193" sldId="2147482066"/>
        </pc:sldMkLst>
      </pc:sldChg>
      <pc:sldChg chg="addSp delSp modSp add mod">
        <pc:chgData name="Kevin DUDDY" userId="9a0f5a45-083f-4ac9-8cbf-65f891190f65" providerId="ADAL" clId="{12A70689-6CF3-49DB-8329-D6C9EEACB829}" dt="2026-07-07T09:01:52.363" v="1015" actId="20577"/>
        <pc:sldMkLst>
          <pc:docMk/>
          <pc:sldMk cId="2875075360" sldId="2147482069"/>
        </pc:sldMkLst>
        <pc:graphicFrameChg chg="mod modGraphic">
          <ac:chgData name="Kevin DUDDY" userId="9a0f5a45-083f-4ac9-8cbf-65f891190f65" providerId="ADAL" clId="{12A70689-6CF3-49DB-8329-D6C9EEACB829}" dt="2026-07-07T09:01:52.363" v="1015" actId="20577"/>
          <ac:graphicFrameMkLst>
            <pc:docMk/>
            <pc:sldMk cId="2875075360" sldId="2147482069"/>
            <ac:graphicFrameMk id="3" creationId="{2B30C7EA-973D-525A-E808-9B94D249FCF2}"/>
          </ac:graphicFrameMkLst>
        </pc:graphicFrameChg>
      </pc:sldChg>
      <pc:sldChg chg="del">
        <pc:chgData name="Kevin DUDDY" userId="9a0f5a45-083f-4ac9-8cbf-65f891190f65" providerId="ADAL" clId="{12A70689-6CF3-49DB-8329-D6C9EEACB829}" dt="2026-07-09T08:58:58.902" v="1215" actId="47"/>
        <pc:sldMkLst>
          <pc:docMk/>
          <pc:sldMk cId="3012730289" sldId="2147482070"/>
        </pc:sldMkLst>
      </pc:sldChg>
      <pc:sldChg chg="modSp add mod">
        <pc:chgData name="Kevin DUDDY" userId="9a0f5a45-083f-4ac9-8cbf-65f891190f65" providerId="ADAL" clId="{12A70689-6CF3-49DB-8329-D6C9EEACB829}" dt="2026-07-09T15:58:53.085" v="2207" actId="12100"/>
        <pc:sldMkLst>
          <pc:docMk/>
          <pc:sldMk cId="4081036370" sldId="2147482071"/>
        </pc:sldMkLst>
        <pc:graphicFrameChg chg="mod modGraphic">
          <ac:chgData name="Kevin DUDDY" userId="9a0f5a45-083f-4ac9-8cbf-65f891190f65" providerId="ADAL" clId="{12A70689-6CF3-49DB-8329-D6C9EEACB829}" dt="2026-07-09T15:58:53.085" v="2207" actId="12100"/>
          <ac:graphicFrameMkLst>
            <pc:docMk/>
            <pc:sldMk cId="4081036370" sldId="2147482071"/>
            <ac:graphicFrameMk id="2" creationId="{06F2ABD1-613C-7C8F-B6B0-FDE1D559EA7A}"/>
          </ac:graphicFrameMkLst>
        </pc:graphicFrameChg>
      </pc:sldChg>
      <pc:sldChg chg="addSp delSp modSp add mod">
        <pc:chgData name="Kevin DUDDY" userId="9a0f5a45-083f-4ac9-8cbf-65f891190f65" providerId="ADAL" clId="{12A70689-6CF3-49DB-8329-D6C9EEACB829}" dt="2026-07-09T10:04:39.251" v="2105" actId="1076"/>
        <pc:sldMkLst>
          <pc:docMk/>
          <pc:sldMk cId="3755673253" sldId="2147482072"/>
        </pc:sldMkLst>
        <pc:spChg chg="mod">
          <ac:chgData name="Kevin DUDDY" userId="9a0f5a45-083f-4ac9-8cbf-65f891190f65" providerId="ADAL" clId="{12A70689-6CF3-49DB-8329-D6C9EEACB829}" dt="2026-07-09T10:04:36.607" v="2104" actId="1076"/>
          <ac:spMkLst>
            <pc:docMk/>
            <pc:sldMk cId="3755673253" sldId="2147482072"/>
            <ac:spMk id="4" creationId="{CFAF019B-E30E-8718-E177-FB6771FB2BBF}"/>
          </ac:spMkLst>
        </pc:spChg>
        <pc:spChg chg="del mod">
          <ac:chgData name="Kevin DUDDY" userId="9a0f5a45-083f-4ac9-8cbf-65f891190f65" providerId="ADAL" clId="{12A70689-6CF3-49DB-8329-D6C9EEACB829}" dt="2026-07-09T09:49:48.915" v="1735" actId="12084"/>
          <ac:spMkLst>
            <pc:docMk/>
            <pc:sldMk cId="3755673253" sldId="2147482072"/>
            <ac:spMk id="5" creationId="{128FB094-A03F-BF2F-87C2-A11663890271}"/>
          </ac:spMkLst>
        </pc:spChg>
        <pc:graphicFrameChg chg="add del mod modGraphic">
          <ac:chgData name="Kevin DUDDY" userId="9a0f5a45-083f-4ac9-8cbf-65f891190f65" providerId="ADAL" clId="{12A70689-6CF3-49DB-8329-D6C9EEACB829}" dt="2026-07-09T09:59:42.223" v="1947" actId="21"/>
          <ac:graphicFrameMkLst>
            <pc:docMk/>
            <pc:sldMk cId="3755673253" sldId="2147482072"/>
            <ac:graphicFrameMk id="3" creationId="{DB94BB7C-4CD7-9E56-6890-97E23FE7E4E5}"/>
          </ac:graphicFrameMkLst>
        </pc:graphicFrameChg>
        <pc:graphicFrameChg chg="add mod modGraphic">
          <ac:chgData name="Kevin DUDDY" userId="9a0f5a45-083f-4ac9-8cbf-65f891190f65" providerId="ADAL" clId="{12A70689-6CF3-49DB-8329-D6C9EEACB829}" dt="2026-07-09T10:04:39.251" v="2105" actId="1076"/>
          <ac:graphicFrameMkLst>
            <pc:docMk/>
            <pc:sldMk cId="3755673253" sldId="2147482072"/>
            <ac:graphicFrameMk id="6" creationId="{F2E3EA55-861D-5BF3-D2B3-540CF983B508}"/>
          </ac:graphicFrameMkLst>
        </pc:graphicFrameChg>
      </pc:sldChg>
      <pc:sldChg chg="modSp add mod">
        <pc:chgData name="Kevin DUDDY" userId="9a0f5a45-083f-4ac9-8cbf-65f891190f65" providerId="ADAL" clId="{12A70689-6CF3-49DB-8329-D6C9EEACB829}" dt="2026-07-10T09:31:28.471" v="2213" actId="207"/>
        <pc:sldMkLst>
          <pc:docMk/>
          <pc:sldMk cId="1486410320" sldId="2147482073"/>
        </pc:sldMkLst>
        <pc:graphicFrameChg chg="modGraphic">
          <ac:chgData name="Kevin DUDDY" userId="9a0f5a45-083f-4ac9-8cbf-65f891190f65" providerId="ADAL" clId="{12A70689-6CF3-49DB-8329-D6C9EEACB829}" dt="2026-07-10T09:31:28.471" v="2213" actId="207"/>
          <ac:graphicFrameMkLst>
            <pc:docMk/>
            <pc:sldMk cId="1486410320" sldId="2147482073"/>
            <ac:graphicFrameMk id="3" creationId="{359BEFAA-E6F6-4F1F-7ADB-21C8B192D6C1}"/>
          </ac:graphicFrameMkLst>
        </pc:graphicFrameChg>
        <pc:graphicFrameChg chg="modGraphic">
          <ac:chgData name="Kevin DUDDY" userId="9a0f5a45-083f-4ac9-8cbf-65f891190f65" providerId="ADAL" clId="{12A70689-6CF3-49DB-8329-D6C9EEACB829}" dt="2026-07-10T09:31:24.566" v="2212" actId="207"/>
          <ac:graphicFrameMkLst>
            <pc:docMk/>
            <pc:sldMk cId="1486410320" sldId="2147482073"/>
            <ac:graphicFrameMk id="5" creationId="{A25F0FC9-CAF2-D4EE-6475-711E80E4C101}"/>
          </ac:graphicFrameMkLst>
        </pc:graphicFrameChg>
      </pc:sldChg>
      <pc:sldMasterChg chg="del delSldLayout">
        <pc:chgData name="Kevin DUDDY" userId="9a0f5a45-083f-4ac9-8cbf-65f891190f65" providerId="ADAL" clId="{12A70689-6CF3-49DB-8329-D6C9EEACB829}" dt="2026-07-09T15:59:06.149" v="2208" actId="47"/>
        <pc:sldMasterMkLst>
          <pc:docMk/>
          <pc:sldMasterMk cId="2295927194" sldId="2147484212"/>
        </pc:sldMasterMkLst>
        <pc:sldLayoutChg chg="del">
          <pc:chgData name="Kevin DUDDY" userId="9a0f5a45-083f-4ac9-8cbf-65f891190f65" providerId="ADAL" clId="{12A70689-6CF3-49DB-8329-D6C9EEACB829}" dt="2026-07-09T15:59:06.149" v="2208" actId="47"/>
          <pc:sldLayoutMkLst>
            <pc:docMk/>
            <pc:sldMasterMk cId="2295927194" sldId="2147484212"/>
            <pc:sldLayoutMk cId="3163184828" sldId="2147484213"/>
          </pc:sldLayoutMkLst>
        </pc:sldLayoutChg>
      </pc:sldMasterChg>
    </pc:docChg>
  </pc:docChgLst>
  <pc:docChgLst>
    <pc:chgData name="James REES" userId="ae747685-59f7-4046-8ccf-98b152de0327" providerId="ADAL" clId="{AA69CD2D-9C26-4E2E-9B71-84B07BFFC68B}"/>
    <pc:docChg chg="undo custSel addSld delSld modSld sldOrd delMainMaster">
      <pc:chgData name="James REES" userId="ae747685-59f7-4046-8ccf-98b152de0327" providerId="ADAL" clId="{AA69CD2D-9C26-4E2E-9B71-84B07BFFC68B}" dt="2026-07-17T09:19:44.417" v="2982" actId="478"/>
      <pc:docMkLst>
        <pc:docMk/>
      </pc:docMkLst>
      <pc:sldChg chg="modSp mod">
        <pc:chgData name="James REES" userId="ae747685-59f7-4046-8ccf-98b152de0327" providerId="ADAL" clId="{AA69CD2D-9C26-4E2E-9B71-84B07BFFC68B}" dt="2026-07-10T09:00:03.263" v="2973" actId="1076"/>
        <pc:sldMkLst>
          <pc:docMk/>
          <pc:sldMk cId="424965022" sldId="256"/>
        </pc:sldMkLst>
        <pc:spChg chg="mod">
          <ac:chgData name="James REES" userId="ae747685-59f7-4046-8ccf-98b152de0327" providerId="ADAL" clId="{AA69CD2D-9C26-4E2E-9B71-84B07BFFC68B}" dt="2026-07-10T09:00:03.263" v="2973" actId="1076"/>
          <ac:spMkLst>
            <pc:docMk/>
            <pc:sldMk cId="424965022" sldId="256"/>
            <ac:spMk id="3" creationId="{CA510E5E-697D-4331-038A-BC23DF000C2A}"/>
          </ac:spMkLst>
        </pc:spChg>
      </pc:sldChg>
      <pc:sldChg chg="modSp mod">
        <pc:chgData name="James REES" userId="ae747685-59f7-4046-8ccf-98b152de0327" providerId="ADAL" clId="{AA69CD2D-9C26-4E2E-9B71-84B07BFFC68B}" dt="2026-07-03T07:41:56.971" v="202" actId="20577"/>
        <pc:sldMkLst>
          <pc:docMk/>
          <pc:sldMk cId="1876557297" sldId="257"/>
        </pc:sldMkLst>
        <pc:spChg chg="mod">
          <ac:chgData name="James REES" userId="ae747685-59f7-4046-8ccf-98b152de0327" providerId="ADAL" clId="{AA69CD2D-9C26-4E2E-9B71-84B07BFFC68B}" dt="2026-07-03T07:41:56.971" v="202" actId="20577"/>
          <ac:spMkLst>
            <pc:docMk/>
            <pc:sldMk cId="1876557297" sldId="257"/>
            <ac:spMk id="2" creationId="{5B02A7D5-1EE1-44B5-DC76-072639BE3655}"/>
          </ac:spMkLst>
        </pc:spChg>
      </pc:sldChg>
      <pc:sldChg chg="modSp mod">
        <pc:chgData name="James REES" userId="ae747685-59f7-4046-8ccf-98b152de0327" providerId="ADAL" clId="{AA69CD2D-9C26-4E2E-9B71-84B07BFFC68B}" dt="2026-07-03T13:42:39.287" v="2442" actId="20577"/>
        <pc:sldMkLst>
          <pc:docMk/>
          <pc:sldMk cId="1116783212" sldId="263"/>
        </pc:sldMkLst>
        <pc:graphicFrameChg chg="mod modGraphic">
          <ac:chgData name="James REES" userId="ae747685-59f7-4046-8ccf-98b152de0327" providerId="ADAL" clId="{AA69CD2D-9C26-4E2E-9B71-84B07BFFC68B}" dt="2026-07-03T13:42:39.287" v="2442" actId="20577"/>
          <ac:graphicFrameMkLst>
            <pc:docMk/>
            <pc:sldMk cId="1116783212" sldId="263"/>
            <ac:graphicFrameMk id="3" creationId="{ADE9F281-2DB4-898F-0D79-1AE200709F3A}"/>
          </ac:graphicFrameMkLst>
        </pc:graphicFrameChg>
      </pc:sldChg>
      <pc:sldChg chg="add">
        <pc:chgData name="James REES" userId="ae747685-59f7-4046-8ccf-98b152de0327" providerId="ADAL" clId="{AA69CD2D-9C26-4E2E-9B71-84B07BFFC68B}" dt="2026-07-10T07:43:14.021" v="2927"/>
        <pc:sldMkLst>
          <pc:docMk/>
          <pc:sldMk cId="3261800552" sldId="267"/>
        </pc:sldMkLst>
      </pc:sldChg>
      <pc:sldChg chg="add">
        <pc:chgData name="James REES" userId="ae747685-59f7-4046-8ccf-98b152de0327" providerId="ADAL" clId="{AA69CD2D-9C26-4E2E-9B71-84B07BFFC68B}" dt="2026-07-10T07:43:14.021" v="2927"/>
        <pc:sldMkLst>
          <pc:docMk/>
          <pc:sldMk cId="1458397096" sldId="276"/>
        </pc:sldMkLst>
      </pc:sldChg>
      <pc:sldChg chg="add del">
        <pc:chgData name="James REES" userId="ae747685-59f7-4046-8ccf-98b152de0327" providerId="ADAL" clId="{AA69CD2D-9C26-4E2E-9B71-84B07BFFC68B}" dt="2026-07-10T11:51:42.079" v="2981"/>
        <pc:sldMkLst>
          <pc:docMk/>
          <pc:sldMk cId="1741427659" sldId="380"/>
        </pc:sldMkLst>
      </pc:sldChg>
      <pc:sldChg chg="modSp add mod modNotesTx">
        <pc:chgData name="James REES" userId="ae747685-59f7-4046-8ccf-98b152de0327" providerId="ADAL" clId="{AA69CD2D-9C26-4E2E-9B71-84B07BFFC68B}" dt="2026-07-08T08:19:30.749" v="2689" actId="14100"/>
        <pc:sldMkLst>
          <pc:docMk/>
          <pc:sldMk cId="647349197" sldId="448"/>
        </pc:sldMkLst>
        <pc:spChg chg="mod">
          <ac:chgData name="James REES" userId="ae747685-59f7-4046-8ccf-98b152de0327" providerId="ADAL" clId="{AA69CD2D-9C26-4E2E-9B71-84B07BFFC68B}" dt="2026-07-08T08:19:12.363" v="2684" actId="1076"/>
          <ac:spMkLst>
            <pc:docMk/>
            <pc:sldMk cId="647349197" sldId="448"/>
            <ac:spMk id="2" creationId="{8162BD7E-3E18-3DA9-A2ED-41C295F746AA}"/>
          </ac:spMkLst>
        </pc:spChg>
        <pc:spChg chg="mod">
          <ac:chgData name="James REES" userId="ae747685-59f7-4046-8ccf-98b152de0327" providerId="ADAL" clId="{AA69CD2D-9C26-4E2E-9B71-84B07BFFC68B}" dt="2026-07-03T07:33:20.517" v="172" actId="2711"/>
          <ac:spMkLst>
            <pc:docMk/>
            <pc:sldMk cId="647349197" sldId="448"/>
            <ac:spMk id="3" creationId="{8C23AEA3-E930-9209-F753-F8534D2CCA91}"/>
          </ac:spMkLst>
        </pc:spChg>
        <pc:spChg chg="mod">
          <ac:chgData name="James REES" userId="ae747685-59f7-4046-8ccf-98b152de0327" providerId="ADAL" clId="{AA69CD2D-9C26-4E2E-9B71-84B07BFFC68B}" dt="2026-07-08T08:19:09.852" v="2683" actId="1076"/>
          <ac:spMkLst>
            <pc:docMk/>
            <pc:sldMk cId="647349197" sldId="448"/>
            <ac:spMk id="4" creationId="{FB242A96-4165-746C-1493-A04A07877000}"/>
          </ac:spMkLst>
        </pc:spChg>
        <pc:spChg chg="mod">
          <ac:chgData name="James REES" userId="ae747685-59f7-4046-8ccf-98b152de0327" providerId="ADAL" clId="{AA69CD2D-9C26-4E2E-9B71-84B07BFFC68B}" dt="2026-07-08T08:19:06.446" v="2682" actId="1076"/>
          <ac:spMkLst>
            <pc:docMk/>
            <pc:sldMk cId="647349197" sldId="448"/>
            <ac:spMk id="5" creationId="{6883867D-9AEE-9F83-32E2-81BEF9E1BC2F}"/>
          </ac:spMkLst>
        </pc:spChg>
        <pc:spChg chg="mod">
          <ac:chgData name="James REES" userId="ae747685-59f7-4046-8ccf-98b152de0327" providerId="ADAL" clId="{AA69CD2D-9C26-4E2E-9B71-84B07BFFC68B}" dt="2026-07-08T08:19:30.749" v="2689" actId="14100"/>
          <ac:spMkLst>
            <pc:docMk/>
            <pc:sldMk cId="647349197" sldId="448"/>
            <ac:spMk id="14" creationId="{E97C19CC-CD7F-E41E-9027-0852E2AD5D08}"/>
          </ac:spMkLst>
        </pc:spChg>
      </pc:sldChg>
      <pc:sldChg chg="modSp add mod">
        <pc:chgData name="James REES" userId="ae747685-59f7-4046-8ccf-98b152de0327" providerId="ADAL" clId="{AA69CD2D-9C26-4E2E-9B71-84B07BFFC68B}" dt="2026-07-03T07:33:52.214" v="175" actId="2711"/>
        <pc:sldMkLst>
          <pc:docMk/>
          <pc:sldMk cId="3734871727" sldId="449"/>
        </pc:sldMkLst>
        <pc:spChg chg="mod">
          <ac:chgData name="James REES" userId="ae747685-59f7-4046-8ccf-98b152de0327" providerId="ADAL" clId="{AA69CD2D-9C26-4E2E-9B71-84B07BFFC68B}" dt="2026-07-03T07:33:52.214" v="175" actId="2711"/>
          <ac:spMkLst>
            <pc:docMk/>
            <pc:sldMk cId="3734871727" sldId="449"/>
            <ac:spMk id="4" creationId="{E6203F32-2AFF-5034-3B9F-5F2AA5F2A690}"/>
          </ac:spMkLst>
        </pc:spChg>
        <pc:spChg chg="mod">
          <ac:chgData name="James REES" userId="ae747685-59f7-4046-8ccf-98b152de0327" providerId="ADAL" clId="{AA69CD2D-9C26-4E2E-9B71-84B07BFFC68B}" dt="2026-07-03T07:33:44.653" v="174" actId="2711"/>
          <ac:spMkLst>
            <pc:docMk/>
            <pc:sldMk cId="3734871727" sldId="449"/>
            <ac:spMk id="11" creationId="{3CD5A099-1719-93C0-1478-033AE66200C7}"/>
          </ac:spMkLst>
        </pc:spChg>
      </pc:sldChg>
      <pc:sldChg chg="modSp mod">
        <pc:chgData name="James REES" userId="ae747685-59f7-4046-8ccf-98b152de0327" providerId="ADAL" clId="{AA69CD2D-9C26-4E2E-9B71-84B07BFFC68B}" dt="2026-07-03T07:31:57.711" v="155" actId="20577"/>
        <pc:sldMkLst>
          <pc:docMk/>
          <pc:sldMk cId="316604801" sldId="2147475708"/>
        </pc:sldMkLst>
        <pc:spChg chg="mod">
          <ac:chgData name="James REES" userId="ae747685-59f7-4046-8ccf-98b152de0327" providerId="ADAL" clId="{AA69CD2D-9C26-4E2E-9B71-84B07BFFC68B}" dt="2026-07-03T07:31:57.711" v="155" actId="20577"/>
          <ac:spMkLst>
            <pc:docMk/>
            <pc:sldMk cId="316604801" sldId="2147475708"/>
            <ac:spMk id="2" creationId="{4310DABB-9296-FDB0-E562-D1B45488F158}"/>
          </ac:spMkLst>
        </pc:spChg>
      </pc:sldChg>
      <pc:sldChg chg="modSp mod">
        <pc:chgData name="James REES" userId="ae747685-59f7-4046-8ccf-98b152de0327" providerId="ADAL" clId="{AA69CD2D-9C26-4E2E-9B71-84B07BFFC68B}" dt="2026-07-03T13:45:18.997" v="2675" actId="20577"/>
        <pc:sldMkLst>
          <pc:docMk/>
          <pc:sldMk cId="2067308071" sldId="2147478963"/>
        </pc:sldMkLst>
        <pc:spChg chg="mod">
          <ac:chgData name="James REES" userId="ae747685-59f7-4046-8ccf-98b152de0327" providerId="ADAL" clId="{AA69CD2D-9C26-4E2E-9B71-84B07BFFC68B}" dt="2026-07-03T13:45:18.997" v="2675" actId="20577"/>
          <ac:spMkLst>
            <pc:docMk/>
            <pc:sldMk cId="2067308071" sldId="2147478963"/>
            <ac:spMk id="2" creationId="{FA965B57-B82A-E84D-BC22-F2E06D71E84F}"/>
          </ac:spMkLst>
        </pc:spChg>
      </pc:sldChg>
      <pc:sldChg chg="modSp mod">
        <pc:chgData name="James REES" userId="ae747685-59f7-4046-8ccf-98b152de0327" providerId="ADAL" clId="{AA69CD2D-9C26-4E2E-9B71-84B07BFFC68B}" dt="2026-07-03T13:44:51.952" v="2666" actId="20577"/>
        <pc:sldMkLst>
          <pc:docMk/>
          <pc:sldMk cId="3036104743" sldId="2147478978"/>
        </pc:sldMkLst>
        <pc:graphicFrameChg chg="mod modGraphic">
          <ac:chgData name="James REES" userId="ae747685-59f7-4046-8ccf-98b152de0327" providerId="ADAL" clId="{AA69CD2D-9C26-4E2E-9B71-84B07BFFC68B}" dt="2026-07-03T13:44:51.952" v="2666" actId="20577"/>
          <ac:graphicFrameMkLst>
            <pc:docMk/>
            <pc:sldMk cId="3036104743" sldId="2147478978"/>
            <ac:graphicFrameMk id="2" creationId="{3FAE91CC-8D88-2A39-D50A-7811BB891431}"/>
          </ac:graphicFrameMkLst>
        </pc:graphicFrameChg>
      </pc:sldChg>
      <pc:sldChg chg="modSp add mod">
        <pc:chgData name="James REES" userId="ae747685-59f7-4046-8ccf-98b152de0327" providerId="ADAL" clId="{AA69CD2D-9C26-4E2E-9B71-84B07BFFC68B}" dt="2026-07-03T13:44:11.587" v="2511" actId="2711"/>
        <pc:sldMkLst>
          <pc:docMk/>
          <pc:sldMk cId="652343371" sldId="2147478983"/>
        </pc:sldMkLst>
        <pc:spChg chg="mod">
          <ac:chgData name="James REES" userId="ae747685-59f7-4046-8ccf-98b152de0327" providerId="ADAL" clId="{AA69CD2D-9C26-4E2E-9B71-84B07BFFC68B}" dt="2026-07-03T13:43:52.609" v="2507" actId="2711"/>
          <ac:spMkLst>
            <pc:docMk/>
            <pc:sldMk cId="652343371" sldId="2147478983"/>
            <ac:spMk id="3" creationId="{B0786098-4078-BD69-6E2D-125FDD6154B9}"/>
          </ac:spMkLst>
        </pc:spChg>
        <pc:graphicFrameChg chg="mod">
          <ac:chgData name="James REES" userId="ae747685-59f7-4046-8ccf-98b152de0327" providerId="ADAL" clId="{AA69CD2D-9C26-4E2E-9B71-84B07BFFC68B}" dt="2026-07-03T13:44:11.587" v="2511" actId="2711"/>
          <ac:graphicFrameMkLst>
            <pc:docMk/>
            <pc:sldMk cId="652343371" sldId="2147478983"/>
            <ac:graphicFrameMk id="6" creationId="{365581B0-4E3A-E5EF-BC44-B8492B7133B3}"/>
          </ac:graphicFrameMkLst>
        </pc:graphicFrameChg>
      </pc:sldChg>
      <pc:sldChg chg="add del">
        <pc:chgData name="James REES" userId="ae747685-59f7-4046-8ccf-98b152de0327" providerId="ADAL" clId="{AA69CD2D-9C26-4E2E-9B71-84B07BFFC68B}" dt="2026-07-10T11:51:42.079" v="2981"/>
        <pc:sldMkLst>
          <pc:docMk/>
          <pc:sldMk cId="3649126940" sldId="2147482056"/>
        </pc:sldMkLst>
      </pc:sldChg>
      <pc:sldChg chg="add del">
        <pc:chgData name="James REES" userId="ae747685-59f7-4046-8ccf-98b152de0327" providerId="ADAL" clId="{AA69CD2D-9C26-4E2E-9B71-84B07BFFC68B}" dt="2026-07-10T11:51:42.079" v="2981"/>
        <pc:sldMkLst>
          <pc:docMk/>
          <pc:sldMk cId="2597435395" sldId="2147482058"/>
        </pc:sldMkLst>
      </pc:sldChg>
      <pc:sldChg chg="modSp mod">
        <pc:chgData name="James REES" userId="ae747685-59f7-4046-8ccf-98b152de0327" providerId="ADAL" clId="{AA69CD2D-9C26-4E2E-9B71-84B07BFFC68B}" dt="2026-07-03T13:45:10.547" v="2673" actId="20577"/>
        <pc:sldMkLst>
          <pc:docMk/>
          <pc:sldMk cId="1653499845" sldId="2147482059"/>
        </pc:sldMkLst>
        <pc:spChg chg="mod">
          <ac:chgData name="James REES" userId="ae747685-59f7-4046-8ccf-98b152de0327" providerId="ADAL" clId="{AA69CD2D-9C26-4E2E-9B71-84B07BFFC68B}" dt="2026-07-03T13:45:10.547" v="2673" actId="20577"/>
          <ac:spMkLst>
            <pc:docMk/>
            <pc:sldMk cId="1653499845" sldId="2147482059"/>
            <ac:spMk id="2" creationId="{D1396A08-31CA-52E1-84F9-69E1F27F6BD4}"/>
          </ac:spMkLst>
        </pc:spChg>
      </pc:sldChg>
      <pc:sldChg chg="add del">
        <pc:chgData name="James REES" userId="ae747685-59f7-4046-8ccf-98b152de0327" providerId="ADAL" clId="{AA69CD2D-9C26-4E2E-9B71-84B07BFFC68B}" dt="2026-07-10T11:51:42.079" v="2981"/>
        <pc:sldMkLst>
          <pc:docMk/>
          <pc:sldMk cId="3883380647" sldId="2147482060"/>
        </pc:sldMkLst>
      </pc:sldChg>
      <pc:sldChg chg="modSp add mod">
        <pc:chgData name="James REES" userId="ae747685-59f7-4046-8ccf-98b152de0327" providerId="ADAL" clId="{AA69CD2D-9C26-4E2E-9B71-84B07BFFC68B}" dt="2026-07-03T13:43:15.023" v="2505" actId="20577"/>
        <pc:sldMkLst>
          <pc:docMk/>
          <pc:sldMk cId="3954428607" sldId="2147482062"/>
        </pc:sldMkLst>
        <pc:spChg chg="mod">
          <ac:chgData name="James REES" userId="ae747685-59f7-4046-8ccf-98b152de0327" providerId="ADAL" clId="{AA69CD2D-9C26-4E2E-9B71-84B07BFFC68B}" dt="2026-07-03T13:43:15.023" v="2505" actId="20577"/>
          <ac:spMkLst>
            <pc:docMk/>
            <pc:sldMk cId="3954428607" sldId="2147482062"/>
            <ac:spMk id="2" creationId="{CABA86C7-D323-7477-5B5C-B7E8BA6A835C}"/>
          </ac:spMkLst>
        </pc:spChg>
      </pc:sldChg>
      <pc:sldChg chg="modSp add mod">
        <pc:chgData name="James REES" userId="ae747685-59f7-4046-8ccf-98b152de0327" providerId="ADAL" clId="{AA69CD2D-9C26-4E2E-9B71-84B07BFFC68B}" dt="2026-07-03T13:45:00.644" v="2668" actId="20577"/>
        <pc:sldMkLst>
          <pc:docMk/>
          <pc:sldMk cId="3854393850" sldId="2147482068"/>
        </pc:sldMkLst>
        <pc:spChg chg="mod">
          <ac:chgData name="James REES" userId="ae747685-59f7-4046-8ccf-98b152de0327" providerId="ADAL" clId="{AA69CD2D-9C26-4E2E-9B71-84B07BFFC68B}" dt="2026-07-03T13:45:00.644" v="2668" actId="20577"/>
          <ac:spMkLst>
            <pc:docMk/>
            <pc:sldMk cId="3854393850" sldId="2147482068"/>
            <ac:spMk id="2" creationId="{F9CCEECF-2EEF-8830-B794-BB875514621A}"/>
          </ac:spMkLst>
        </pc:spChg>
      </pc:sldChg>
      <pc:sldChg chg="modSp">
        <pc:chgData name="James REES" userId="ae747685-59f7-4046-8ccf-98b152de0327" providerId="ADAL" clId="{AA69CD2D-9C26-4E2E-9B71-84B07BFFC68B}" dt="2026-07-08T08:18:48.406" v="2680" actId="2711"/>
        <pc:sldMkLst>
          <pc:docMk/>
          <pc:sldMk cId="2875075360" sldId="2147482069"/>
        </pc:sldMkLst>
        <pc:graphicFrameChg chg="mod">
          <ac:chgData name="James REES" userId="ae747685-59f7-4046-8ccf-98b152de0327" providerId="ADAL" clId="{AA69CD2D-9C26-4E2E-9B71-84B07BFFC68B}" dt="2026-07-08T08:18:48.406" v="2680" actId="2711"/>
          <ac:graphicFrameMkLst>
            <pc:docMk/>
            <pc:sldMk cId="2875075360" sldId="2147482069"/>
            <ac:graphicFrameMk id="3" creationId="{2B30C7EA-973D-525A-E808-9B94D249FCF2}"/>
          </ac:graphicFrameMkLst>
        </pc:graphicFrameChg>
      </pc:sldChg>
      <pc:sldChg chg="modSp mod">
        <pc:chgData name="James REES" userId="ae747685-59f7-4046-8ccf-98b152de0327" providerId="ADAL" clId="{AA69CD2D-9C26-4E2E-9B71-84B07BFFC68B}" dt="2026-07-17T09:19:44.417" v="2982" actId="478"/>
        <pc:sldMkLst>
          <pc:docMk/>
          <pc:sldMk cId="4081036370" sldId="2147482071"/>
        </pc:sldMkLst>
        <pc:graphicFrameChg chg="mod modGraphic">
          <ac:chgData name="James REES" userId="ae747685-59f7-4046-8ccf-98b152de0327" providerId="ADAL" clId="{AA69CD2D-9C26-4E2E-9B71-84B07BFFC68B}" dt="2026-07-17T09:19:44.417" v="2982" actId="478"/>
          <ac:graphicFrameMkLst>
            <pc:docMk/>
            <pc:sldMk cId="4081036370" sldId="2147482071"/>
            <ac:graphicFrameMk id="2" creationId="{06F2ABD1-613C-7C8F-B6B0-FDE1D559EA7A}"/>
          </ac:graphicFrameMkLst>
        </pc:graphicFrameChg>
      </pc:sldChg>
      <pc:sldChg chg="modSp add mod">
        <pc:chgData name="James REES" userId="ae747685-59f7-4046-8ccf-98b152de0327" providerId="ADAL" clId="{AA69CD2D-9C26-4E2E-9B71-84B07BFFC68B}" dt="2026-07-10T08:58:07.405" v="2971" actId="6549"/>
        <pc:sldMkLst>
          <pc:docMk/>
          <pc:sldMk cId="600164717" sldId="2147482074"/>
        </pc:sldMkLst>
        <pc:spChg chg="mod">
          <ac:chgData name="James REES" userId="ae747685-59f7-4046-8ccf-98b152de0327" providerId="ADAL" clId="{AA69CD2D-9C26-4E2E-9B71-84B07BFFC68B}" dt="2026-07-10T07:43:38.378" v="2957" actId="20577"/>
          <ac:spMkLst>
            <pc:docMk/>
            <pc:sldMk cId="600164717" sldId="2147482074"/>
            <ac:spMk id="2" creationId="{FC19B344-6C13-2DCD-66AE-514FB02F5835}"/>
          </ac:spMkLst>
        </pc:spChg>
        <pc:spChg chg="mod">
          <ac:chgData name="James REES" userId="ae747685-59f7-4046-8ccf-98b152de0327" providerId="ADAL" clId="{AA69CD2D-9C26-4E2E-9B71-84B07BFFC68B}" dt="2026-07-10T08:58:07.405" v="2971" actId="6549"/>
          <ac:spMkLst>
            <pc:docMk/>
            <pc:sldMk cId="600164717" sldId="2147482074"/>
            <ac:spMk id="5" creationId="{6D7F6A3F-2E6A-87AA-651B-EB3A2C66ECCE}"/>
          </ac:spMkLst>
        </pc:spChg>
      </pc:sldChg>
      <pc:sldChg chg="add">
        <pc:chgData name="James REES" userId="ae747685-59f7-4046-8ccf-98b152de0327" providerId="ADAL" clId="{AA69CD2D-9C26-4E2E-9B71-84B07BFFC68B}" dt="2026-07-10T11:51:42.079" v="2981"/>
        <pc:sldMkLst>
          <pc:docMk/>
          <pc:sldMk cId="1486410320" sldId="2147482075"/>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ata5.xml.rels><?xml version="1.0" encoding="UTF-8" standalone="yes"?>
<Relationships xmlns="http://schemas.openxmlformats.org/package/2006/relationships"><Relationship Id="rId3" Type="http://schemas.openxmlformats.org/officeDocument/2006/relationships/hyperlink" Target="https://events.teams.microsoft.com/event/3742d427-9487-4270-8884-80e4b6db7646@f59e1ee2-6e37-44df-b088-2e81f9d1b201/registration" TargetMode="External"/><Relationship Id="rId2" Type="http://schemas.openxmlformats.org/officeDocument/2006/relationships/hyperlink" Target="https://gbr01.safelinks.protection.outlook.com/?url=https%3A%2F%2Feot.recmanager.co.uk%2Ff%2Fa%2F6RLnCdXQLQLPn37CbVuEFQ~~%2FAAAHURA~%2Fc6hkh70-_eNSymcDJULN62zFqxM1WMQFDzii_CWvaECklU5hR3jC0XaJNX6zsnuRBd0I_Ideh4SFY1w1vaofvO9x5LWtt7lwsxtGHLjKyWTqWBzZRZivduHZ_5qmoM4LvtR2e8R32wVLwK8KpsElJejHFRAdoTXNSV5N7f59ldYljE-N4eSHFPrR29XIWbu-bBwQMehDASO3hvlqE0EEKSXd3tSlOsIFHrHLlank_tCHJYMXcGVXeXaK_nFvsOs_HMO_t6d95i6d3pSV34bZko0lUVwQUTGGVKkU7XVZ-L9sU3JN7k1wioPqUJwTIaXqMeNuaUyXy8K9jILJTuiDKg~~&amp;data=05%7C02%7Cjames.rees%40recmanager.co.uk%7Cf48bfde794054a312c0e08ded8e199b0%7C2c38dc643bd947f79d66168a7f64e0aa%7C0%7C0%7C639186660654749089%7CUnknown%7CTWFpbGZsb3d8eyJFbXB0eU1hcGkiOnRydWUsIlYiOiIwLjAuMDAwMCIsIlAiOiJXaW4zMiIsIkFOIjoiTWFpbCIsIldUIjoyfQ%3D%3D%7C0%7C%7C%7C&amp;sdata=sXYYiK57uhYn%2FBaKcWxXGahsBY9HX6lGuK%2Bie1Xlzdo%3D&amp;reserved=0" TargetMode="External"/><Relationship Id="rId1" Type="http://schemas.openxmlformats.org/officeDocument/2006/relationships/hyperlink" Target="https://retailenergycode.co.uk/join-us-new-rec-governance-and-stakeholder-advisory-forum-webinar-29-july/"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gbr01.safelinks.protection.outlook.com/?url=https%3A%2F%2Feot.recmanager.co.uk%2Ff%2Fa%2FmUixsckHBX7pLxf1GF1PIA~~%2FAAAHURA~%2FaXmZwWXBcgO5wdL56l6a5E-Q1h0JziHCCYlBpK50XIsJNKY0gBVLwK8CVQgXGAm2MTZU_5_nzc67vrokJ-2Rri_rrW8xLZJgUotVrb8OnZ4DjWjr0f--XRls-wpYdHIwJyjWYEUmTEMJ8Ofvr5f6EE8aWBX3W849hFSSPK17JeL0RE0o95rPmzyXxBHeIL1uyanWCyxg8pvTPZDAT5lA0OQvBGQl_fo6Pq-zUyboCB6bGSZV4mViG5LwIFOYl0eEg2yGC_APw_FXcgPEAA_KxjsPTegpAfDqgvvbDHea3x3D8bdiUpCeXUEWAArbJK83SYWwVTrLch8f7TPOuNL2Tw~~&amp;data=05%7C02%7Cjames.rees%40recmanager.co.uk%7Cf48bfde794054a312c0e08ded8e199b0%7C2c38dc643bd947f79d66168a7f64e0aa%7C0%7C0%7C639186660654854673%7CUnknown%7CTWFpbGZsb3d8eyJFbXB0eU1hcGkiOnRydWUsIlYiOiIwLjAuMDAwMCIsIlAiOiJXaW4zMiIsIkFOIjoiTWFpbCIsIldUIjoyfQ%3D%3D%7C0%7C%7C%7C&amp;sdata=OI2%2FZ0niByPQghhDdYNrXiDe6HbMoR%2B7h0hPuz%2F%2Bsow%3D&amp;reserved=0"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rawing5.xml.rels><?xml version="1.0" encoding="UTF-8" standalone="yes"?>
<Relationships xmlns="http://schemas.openxmlformats.org/package/2006/relationships"><Relationship Id="rId3" Type="http://schemas.openxmlformats.org/officeDocument/2006/relationships/hyperlink" Target="https://retailenergycode.co.uk/join-us-new-rec-governance-and-stakeholder-advisory-forum-webinar-29-july/" TargetMode="External"/><Relationship Id="rId2" Type="http://schemas.openxmlformats.org/officeDocument/2006/relationships/image" Target="../media/image22.png"/><Relationship Id="rId1" Type="http://schemas.openxmlformats.org/officeDocument/2006/relationships/hyperlink" Target="https://gbr01.safelinks.protection.outlook.com/?url=https%3A%2F%2Feot.recmanager.co.uk%2Ff%2Fa%2FmUixsckHBX7pLxf1GF1PIA~~%2FAAAHURA~%2FaXmZwWXBcgO5wdL56l6a5E-Q1h0JziHCCYlBpK50XIsJNKY0gBVLwK8CVQgXGAm2MTZU_5_nzc67vrokJ-2Rri_rrW8xLZJgUotVrb8OnZ4DjWjr0f--XRls-wpYdHIwJyjWYEUmTEMJ8Ofvr5f6EE8aWBX3W849hFSSPK17JeL0RE0o95rPmzyXxBHeIL1uyanWCyxg8pvTPZDAT5lA0OQvBGQl_fo6Pq-zUyboCB6bGSZV4mViG5LwIFOYl0eEg2yGC_APw_FXcgPEAA_KxjsPTegpAfDqgvvbDHea3x3D8bdiUpCeXUEWAArbJK83SYWwVTrLch8f7TPOuNL2Tw~~&amp;data=05%7C02%7Cjames.rees%40recmanager.co.uk%7Cf48bfde794054a312c0e08ded8e199b0%7C2c38dc643bd947f79d66168a7f64e0aa%7C0%7C0%7C639186660654854673%7CUnknown%7CTWFpbGZsb3d8eyJFbXB0eU1hcGkiOnRydWUsIlYiOiIwLjAuMDAwMCIsIlAiOiJXaW4zMiIsIkFOIjoiTWFpbCIsIldUIjoyfQ%3D%3D%7C0%7C%7C%7C&amp;sdata=OI2%2FZ0niByPQghhDdYNrXiDe6HbMoR%2B7h0hPuz%2F%2Bsow%3D&amp;reserved=0" TargetMode="External"/><Relationship Id="rId6" Type="http://schemas.openxmlformats.org/officeDocument/2006/relationships/image" Target="../media/image23.png"/><Relationship Id="rId5" Type="http://schemas.openxmlformats.org/officeDocument/2006/relationships/hyperlink" Target="https://events.teams.microsoft.com/event/3742d427-9487-4270-8884-80e4b6db7646@f59e1ee2-6e37-44df-b088-2e81f9d1b201/registration" TargetMode="External"/><Relationship Id="rId4" Type="http://schemas.openxmlformats.org/officeDocument/2006/relationships/hyperlink" Target="https://gbr01.safelinks.protection.outlook.com/?url=https%3A%2F%2Feot.recmanager.co.uk%2Ff%2Fa%2F6RLnCdXQLQLPn37CbVuEFQ~~%2FAAAHURA~%2Fc6hkh70-_eNSymcDJULN62zFqxM1WMQFDzii_CWvaECklU5hR3jC0XaJNX6zsnuRBd0I_Ideh4SFY1w1vaofvO9x5LWtt7lwsxtGHLjKyWTqWBzZRZivduHZ_5qmoM4LvtR2e8R32wVLwK8KpsElJejHFRAdoTXNSV5N7f59ldYljE-N4eSHFPrR29XIWbu-bBwQMehDASO3hvlqE0EEKSXd3tSlOsIFHrHLlank_tCHJYMXcGVXeXaK_nFvsOs_HMO_t6d95i6d3pSV34bZko0lUVwQUTGGVKkU7XVZ-L9sU3JN7k1wioPqUJwTIaXqMeNuaUyXy8K9jILJTuiDKg~~&amp;data=05%7C02%7Cjames.rees%40recmanager.co.uk%7Cf48bfde794054a312c0e08ded8e199b0%7C2c38dc643bd947f79d66168a7f64e0aa%7C0%7C0%7C639186660654749089%7CUnknown%7CTWFpbGZsb3d8eyJFbXB0eU1hcGkiOnRydWUsIlYiOiIwLjAuMDAwMCIsIlAiOiJXaW4zMiIsIkFOIjoiTWFpbCIsIldUIjoyfQ%3D%3D%7C0%7C%7C%7C&amp;sdata=sXYYiK57uhYn%2FBaKcWxXGahsBY9HX6lGuK%2Bie1Xlzdo%3D&amp;reserved=0"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20270B-E184-481F-82B8-874EF0480921}" type="doc">
      <dgm:prSet loTypeId="urn:microsoft.com/office/officeart/2011/layout/TabList" loCatId="list" qsTypeId="urn:microsoft.com/office/officeart/2005/8/quickstyle/simple1" qsCatId="simple" csTypeId="urn:microsoft.com/office/officeart/2005/8/colors/accent3_1" csCatId="accent3" phldr="1"/>
      <dgm:spPr/>
      <dgm:t>
        <a:bodyPr/>
        <a:lstStyle/>
        <a:p>
          <a:endParaRPr lang="en-GB"/>
        </a:p>
      </dgm:t>
    </dgm:pt>
    <dgm:pt modelId="{B357FBEB-AF5A-4C02-9795-AACE6BAC40C1}">
      <dgm:prSet phldrT="[Text]" phldr="0" custT="1"/>
      <dgm:spPr>
        <a:solidFill>
          <a:srgbClr val="70ADA3"/>
        </a:solidFill>
      </dgm:spPr>
      <dgm:t>
        <a:bodyPr/>
        <a:lstStyle/>
        <a:p>
          <a:r>
            <a:rPr lang="en-GB" sz="2400">
              <a:solidFill>
                <a:schemeClr val="bg1"/>
              </a:solidFill>
              <a:latin typeface="Arial" panose="020B0604020202020204" pitchFamily="34" charset="0"/>
              <a:cs typeface="Arial" panose="020B0604020202020204" pitchFamily="34" charset="0"/>
            </a:rPr>
            <a:t>Background</a:t>
          </a:r>
        </a:p>
      </dgm:t>
    </dgm:pt>
    <dgm:pt modelId="{D4FD7958-AEC6-4660-983E-951D70E864C5}" type="parTrans" cxnId="{08F41BEE-2225-4096-9B55-98387A67A5F0}">
      <dgm:prSet/>
      <dgm:spPr/>
      <dgm:t>
        <a:bodyPr/>
        <a:lstStyle/>
        <a:p>
          <a:endParaRPr lang="en-GB"/>
        </a:p>
      </dgm:t>
    </dgm:pt>
    <dgm:pt modelId="{5202E961-744D-49C9-89FD-67C15D8CCFE1}" type="sibTrans" cxnId="{08F41BEE-2225-4096-9B55-98387A67A5F0}">
      <dgm:prSet/>
      <dgm:spPr/>
      <dgm:t>
        <a:bodyPr/>
        <a:lstStyle/>
        <a:p>
          <a:endParaRPr lang="en-GB"/>
        </a:p>
      </dgm:t>
    </dgm:pt>
    <dgm:pt modelId="{16600495-952D-409D-A061-C271AFB79583}">
      <dgm:prSet/>
      <dgm:spPr/>
      <dgm:t>
        <a:bodyPr/>
        <a:lstStyle/>
        <a:p>
          <a:endParaRPr lang="en-GB">
            <a:latin typeface="Arial" panose="020B0604020202020204" pitchFamily="34" charset="0"/>
            <a:cs typeface="Arial" panose="020B0604020202020204" pitchFamily="34" charset="0"/>
          </a:endParaRPr>
        </a:p>
      </dgm:t>
    </dgm:pt>
    <dgm:pt modelId="{7EF170F6-CD06-4602-BA6A-68009EDEA743}" type="parTrans" cxnId="{F9A0B7F1-8C46-4696-A95F-3E392F43E49D}">
      <dgm:prSet/>
      <dgm:spPr/>
      <dgm:t>
        <a:bodyPr/>
        <a:lstStyle/>
        <a:p>
          <a:endParaRPr lang="en-GB"/>
        </a:p>
      </dgm:t>
    </dgm:pt>
    <dgm:pt modelId="{047050FC-F155-4051-A841-F2E7803F6695}" type="sibTrans" cxnId="{F9A0B7F1-8C46-4696-A95F-3E392F43E49D}">
      <dgm:prSet/>
      <dgm:spPr/>
      <dgm:t>
        <a:bodyPr/>
        <a:lstStyle/>
        <a:p>
          <a:endParaRPr lang="en-GB"/>
        </a:p>
      </dgm:t>
    </dgm:pt>
    <dgm:pt modelId="{4F9B7A5D-DC34-49DA-9FDD-5CF9F0CFCD0E}">
      <dgm:prSet/>
      <dgm:spPr/>
      <dgm:t>
        <a:bodyPr/>
        <a:lstStyle/>
        <a:p>
          <a:r>
            <a:rPr lang="en-GB">
              <a:latin typeface="Arial" panose="020B0604020202020204" pitchFamily="34" charset="0"/>
              <a:cs typeface="Arial" panose="020B0604020202020204" pitchFamily="34" charset="0"/>
            </a:rPr>
            <a:t>SDEP changes would be assessed based on complexity and importance.</a:t>
          </a:r>
        </a:p>
      </dgm:t>
    </dgm:pt>
    <dgm:pt modelId="{01468721-2486-4AF7-981E-61EBA20E47F5}" type="parTrans" cxnId="{81F4F6BF-3988-408E-B5A3-FA8D3C7BF8EC}">
      <dgm:prSet/>
      <dgm:spPr/>
      <dgm:t>
        <a:bodyPr/>
        <a:lstStyle/>
        <a:p>
          <a:endParaRPr lang="en-GB"/>
        </a:p>
      </dgm:t>
    </dgm:pt>
    <dgm:pt modelId="{AC4D68C3-2F0F-4D84-A8F9-A7725CECB651}" type="sibTrans" cxnId="{81F4F6BF-3988-408E-B5A3-FA8D3C7BF8EC}">
      <dgm:prSet/>
      <dgm:spPr/>
      <dgm:t>
        <a:bodyPr/>
        <a:lstStyle/>
        <a:p>
          <a:endParaRPr lang="en-GB"/>
        </a:p>
      </dgm:t>
    </dgm:pt>
    <dgm:pt modelId="{8456F693-5845-4550-8144-8DBE643A5460}">
      <dgm:prSet phldrT="[Text]" custT="1"/>
      <dgm:spPr>
        <a:solidFill>
          <a:srgbClr val="70ADA3"/>
        </a:solidFill>
      </dgm:spPr>
      <dgm:t>
        <a:bodyPr/>
        <a:lstStyle/>
        <a:p>
          <a:r>
            <a:rPr lang="en-GB" sz="2400">
              <a:solidFill>
                <a:schemeClr val="bg1"/>
              </a:solidFill>
              <a:latin typeface="Arial" panose="020B0604020202020204" pitchFamily="34" charset="0"/>
              <a:cs typeface="Arial" panose="020B0604020202020204" pitchFamily="34" charset="0"/>
            </a:rPr>
            <a:t>Consideration: </a:t>
          </a:r>
        </a:p>
      </dgm:t>
    </dgm:pt>
    <dgm:pt modelId="{9F7FFD5B-39B8-4721-B3EF-029B862EC7BE}" type="parTrans" cxnId="{25EEC62A-3992-4387-9EBF-CF79D20A5E6D}">
      <dgm:prSet/>
      <dgm:spPr/>
      <dgm:t>
        <a:bodyPr/>
        <a:lstStyle/>
        <a:p>
          <a:endParaRPr lang="en-GB"/>
        </a:p>
      </dgm:t>
    </dgm:pt>
    <dgm:pt modelId="{72718274-070E-4E9E-BB5E-3433EB854542}" type="sibTrans" cxnId="{25EEC62A-3992-4387-9EBF-CF79D20A5E6D}">
      <dgm:prSet/>
      <dgm:spPr/>
      <dgm:t>
        <a:bodyPr/>
        <a:lstStyle/>
        <a:p>
          <a:endParaRPr lang="en-GB"/>
        </a:p>
      </dgm:t>
    </dgm:pt>
    <dgm:pt modelId="{CAADF457-CDC5-4463-8C73-51CC1A0C0927}">
      <dgm:prSet phldrT="[Text]" phldr="0"/>
      <dgm:spPr/>
      <dgm:t>
        <a:bodyPr/>
        <a:lstStyle/>
        <a:p>
          <a:endParaRPr lang="en-GB">
            <a:latin typeface="Arial" panose="020B0604020202020204" pitchFamily="34" charset="0"/>
            <a:cs typeface="Arial" panose="020B0604020202020204" pitchFamily="34" charset="0"/>
          </a:endParaRPr>
        </a:p>
      </dgm:t>
    </dgm:pt>
    <dgm:pt modelId="{B7ABD93C-EEC9-4A27-87EC-22B3F0CEBA49}" type="parTrans" cxnId="{B9D11314-E66D-4F04-BD88-C72774DE39DE}">
      <dgm:prSet/>
      <dgm:spPr/>
      <dgm:t>
        <a:bodyPr/>
        <a:lstStyle/>
        <a:p>
          <a:endParaRPr lang="en-GB"/>
        </a:p>
      </dgm:t>
    </dgm:pt>
    <dgm:pt modelId="{1A341EEB-AB9A-477A-8988-A7616772FA48}" type="sibTrans" cxnId="{B9D11314-E66D-4F04-BD88-C72774DE39DE}">
      <dgm:prSet/>
      <dgm:spPr/>
      <dgm:t>
        <a:bodyPr/>
        <a:lstStyle/>
        <a:p>
          <a:endParaRPr lang="en-GB"/>
        </a:p>
      </dgm:t>
    </dgm:pt>
    <dgm:pt modelId="{9246E973-1D97-4AEA-BEA8-2F7E2164D300}">
      <dgm:prSet phldrT="[Text]" phldr="0"/>
      <dgm:spPr/>
      <dgm:t>
        <a:bodyPr/>
        <a:lstStyle/>
        <a:p>
          <a:r>
            <a:rPr lang="en-GB">
              <a:latin typeface="Arial" panose="020B0604020202020204" pitchFamily="34" charset="0"/>
              <a:cs typeface="Arial" panose="020B0604020202020204" pitchFamily="34" charset="0"/>
            </a:rPr>
            <a:t>Different Suppliers utilising different processes</a:t>
          </a:r>
        </a:p>
      </dgm:t>
    </dgm:pt>
    <dgm:pt modelId="{D29DF97D-9AC0-465B-8B91-404DA78EFB96}" type="parTrans" cxnId="{97A21FEC-5BBB-4EE0-862B-90867D9757EA}">
      <dgm:prSet/>
      <dgm:spPr/>
      <dgm:t>
        <a:bodyPr/>
        <a:lstStyle/>
        <a:p>
          <a:endParaRPr lang="en-GB"/>
        </a:p>
      </dgm:t>
    </dgm:pt>
    <dgm:pt modelId="{D3294203-6DC4-4EF0-BB95-533BB412AA06}" type="sibTrans" cxnId="{97A21FEC-5BBB-4EE0-862B-90867D9757EA}">
      <dgm:prSet/>
      <dgm:spPr/>
      <dgm:t>
        <a:bodyPr/>
        <a:lstStyle/>
        <a:p>
          <a:endParaRPr lang="en-GB"/>
        </a:p>
      </dgm:t>
    </dgm:pt>
    <dgm:pt modelId="{BD4751FB-1071-4580-B9D2-8B3FD42358BF}">
      <dgm:prSet phldrT="[Text]" phldr="0"/>
      <dgm:spPr/>
      <dgm:t>
        <a:bodyPr/>
        <a:lstStyle/>
        <a:p>
          <a:r>
            <a:rPr lang="en-GB">
              <a:latin typeface="Arial" panose="020B0604020202020204" pitchFamily="34" charset="0"/>
              <a:cs typeface="Arial" panose="020B0604020202020204" pitchFamily="34" charset="0"/>
            </a:rPr>
            <a:t>Increased administrative burden</a:t>
          </a:r>
        </a:p>
      </dgm:t>
    </dgm:pt>
    <dgm:pt modelId="{338AB8D1-A27D-4D0A-BF0A-3C93F7A44174}" type="parTrans" cxnId="{4A833DCA-32BA-41C3-B47B-26019EE295A6}">
      <dgm:prSet/>
      <dgm:spPr/>
      <dgm:t>
        <a:bodyPr/>
        <a:lstStyle/>
        <a:p>
          <a:endParaRPr lang="en-GB"/>
        </a:p>
      </dgm:t>
    </dgm:pt>
    <dgm:pt modelId="{66CC9861-A47F-4CB0-9929-214460F029B8}" type="sibTrans" cxnId="{4A833DCA-32BA-41C3-B47B-26019EE295A6}">
      <dgm:prSet/>
      <dgm:spPr/>
      <dgm:t>
        <a:bodyPr/>
        <a:lstStyle/>
        <a:p>
          <a:endParaRPr lang="en-GB"/>
        </a:p>
      </dgm:t>
    </dgm:pt>
    <dgm:pt modelId="{8199AEFB-6A2C-437A-A8C2-D5541A201113}">
      <dgm:prSet/>
      <dgm:spPr/>
      <dgm:t>
        <a:bodyPr/>
        <a:lstStyle/>
        <a:p>
          <a:r>
            <a:rPr lang="en-GB">
              <a:latin typeface="Arial" panose="020B0604020202020204" pitchFamily="34" charset="0"/>
              <a:cs typeface="Arial" panose="020B0604020202020204" pitchFamily="34" charset="0"/>
            </a:rPr>
            <a:t>Enduring solution will need a new Change to be raised.</a:t>
          </a:r>
        </a:p>
      </dgm:t>
    </dgm:pt>
    <dgm:pt modelId="{45B718E8-37E8-4386-BB64-8073BC4C9CC3}" type="parTrans" cxnId="{59239ADA-1726-40B3-BD00-2C3D8A0D1B38}">
      <dgm:prSet/>
      <dgm:spPr/>
      <dgm:t>
        <a:bodyPr/>
        <a:lstStyle/>
        <a:p>
          <a:endParaRPr lang="en-GB"/>
        </a:p>
      </dgm:t>
    </dgm:pt>
    <dgm:pt modelId="{52DD71CA-27B1-4642-9374-B9F4CC2A4EC8}" type="sibTrans" cxnId="{59239ADA-1726-40B3-BD00-2C3D8A0D1B38}">
      <dgm:prSet/>
      <dgm:spPr/>
      <dgm:t>
        <a:bodyPr/>
        <a:lstStyle/>
        <a:p>
          <a:endParaRPr lang="en-GB"/>
        </a:p>
      </dgm:t>
    </dgm:pt>
    <dgm:pt modelId="{8FCF3AAA-1399-43DA-8EFB-D246669004C8}">
      <dgm:prSet phldrT="[Text]" phldr="0"/>
      <dgm:spPr/>
      <dgm:t>
        <a:bodyPr/>
        <a:lstStyle/>
        <a:p>
          <a:r>
            <a:rPr lang="en-GB">
              <a:latin typeface="Arial" panose="020B0604020202020204" pitchFamily="34" charset="0"/>
              <a:cs typeface="Arial" panose="020B0604020202020204" pitchFamily="34" charset="0"/>
            </a:rPr>
            <a:t>Appearing to become more frequent</a:t>
          </a:r>
        </a:p>
      </dgm:t>
    </dgm:pt>
    <dgm:pt modelId="{070A4399-6B0E-4F2C-B62F-5F6E32FB622B}" type="parTrans" cxnId="{5B736903-C9FE-4748-92E1-344BB84E8D90}">
      <dgm:prSet/>
      <dgm:spPr/>
      <dgm:t>
        <a:bodyPr/>
        <a:lstStyle/>
        <a:p>
          <a:endParaRPr lang="en-GB"/>
        </a:p>
      </dgm:t>
    </dgm:pt>
    <dgm:pt modelId="{FB1737A6-827D-4FCD-ABEB-9C1AE3A5D9F3}" type="sibTrans" cxnId="{5B736903-C9FE-4748-92E1-344BB84E8D90}">
      <dgm:prSet/>
      <dgm:spPr/>
      <dgm:t>
        <a:bodyPr/>
        <a:lstStyle/>
        <a:p>
          <a:endParaRPr lang="en-GB"/>
        </a:p>
      </dgm:t>
    </dgm:pt>
    <dgm:pt modelId="{52802ECE-F21A-4981-9011-820E1368907F}">
      <dgm:prSet/>
      <dgm:spPr/>
      <dgm:t>
        <a:bodyPr/>
        <a:lstStyle/>
        <a:p>
          <a:r>
            <a:rPr lang="en-GB">
              <a:latin typeface="Arial" panose="020B0604020202020204" pitchFamily="34" charset="0"/>
              <a:cs typeface="Arial" panose="020B0604020202020204" pitchFamily="34" charset="0"/>
            </a:rPr>
            <a:t>Interim solution can only be implemented as guidance</a:t>
          </a:r>
        </a:p>
      </dgm:t>
    </dgm:pt>
    <dgm:pt modelId="{558EFF93-5EDF-457E-90E9-EC2EA82B5108}" type="parTrans" cxnId="{503DDAA2-7199-4111-8386-50922178FD52}">
      <dgm:prSet/>
      <dgm:spPr/>
      <dgm:t>
        <a:bodyPr/>
        <a:lstStyle/>
        <a:p>
          <a:endParaRPr lang="en-GB"/>
        </a:p>
      </dgm:t>
    </dgm:pt>
    <dgm:pt modelId="{9BE52143-0E12-4F30-980C-CA65A882A28A}" type="sibTrans" cxnId="{503DDAA2-7199-4111-8386-50922178FD52}">
      <dgm:prSet/>
      <dgm:spPr/>
      <dgm:t>
        <a:bodyPr/>
        <a:lstStyle/>
        <a:p>
          <a:endParaRPr lang="en-GB"/>
        </a:p>
      </dgm:t>
    </dgm:pt>
    <dgm:pt modelId="{385F67BE-84A4-4F40-9406-DF6F1361DA83}" type="pres">
      <dgm:prSet presAssocID="{4420270B-E184-481F-82B8-874EF0480921}" presName="Name0" presStyleCnt="0">
        <dgm:presLayoutVars>
          <dgm:chMax/>
          <dgm:chPref val="3"/>
          <dgm:dir/>
          <dgm:animOne val="branch"/>
          <dgm:animLvl val="lvl"/>
        </dgm:presLayoutVars>
      </dgm:prSet>
      <dgm:spPr/>
    </dgm:pt>
    <dgm:pt modelId="{807C96CE-E089-4B83-B324-678478BE9512}" type="pres">
      <dgm:prSet presAssocID="{B357FBEB-AF5A-4C02-9795-AACE6BAC40C1}" presName="composite" presStyleCnt="0"/>
      <dgm:spPr/>
    </dgm:pt>
    <dgm:pt modelId="{A5757DF7-2A26-4CFE-8C62-F69458FA7BF6}" type="pres">
      <dgm:prSet presAssocID="{B357FBEB-AF5A-4C02-9795-AACE6BAC40C1}" presName="FirstChild" presStyleLbl="revTx" presStyleIdx="0" presStyleCnt="4">
        <dgm:presLayoutVars>
          <dgm:chMax val="0"/>
          <dgm:chPref val="0"/>
          <dgm:bulletEnabled val="1"/>
        </dgm:presLayoutVars>
      </dgm:prSet>
      <dgm:spPr/>
    </dgm:pt>
    <dgm:pt modelId="{842664F4-09AC-4E10-BDAB-F8FD323C429E}" type="pres">
      <dgm:prSet presAssocID="{B357FBEB-AF5A-4C02-9795-AACE6BAC40C1}" presName="Parent" presStyleLbl="alignNode1" presStyleIdx="0" presStyleCnt="2">
        <dgm:presLayoutVars>
          <dgm:chMax val="3"/>
          <dgm:chPref val="3"/>
          <dgm:bulletEnabled val="1"/>
        </dgm:presLayoutVars>
      </dgm:prSet>
      <dgm:spPr/>
    </dgm:pt>
    <dgm:pt modelId="{3C7B0B15-BB2C-4688-9C1D-7DE513820EC2}" type="pres">
      <dgm:prSet presAssocID="{B357FBEB-AF5A-4C02-9795-AACE6BAC40C1}" presName="Accent" presStyleLbl="parChTrans1D1" presStyleIdx="0" presStyleCnt="2"/>
      <dgm:spPr/>
    </dgm:pt>
    <dgm:pt modelId="{52F6339D-A5A0-4CB2-B23D-AC69C87A8D6A}" type="pres">
      <dgm:prSet presAssocID="{B357FBEB-AF5A-4C02-9795-AACE6BAC40C1}" presName="Child" presStyleLbl="revTx" presStyleIdx="1" presStyleCnt="4">
        <dgm:presLayoutVars>
          <dgm:chMax val="0"/>
          <dgm:chPref val="0"/>
          <dgm:bulletEnabled val="1"/>
        </dgm:presLayoutVars>
      </dgm:prSet>
      <dgm:spPr/>
    </dgm:pt>
    <dgm:pt modelId="{61BD09AA-B4EF-41F3-92CD-F88AAAD70C76}" type="pres">
      <dgm:prSet presAssocID="{5202E961-744D-49C9-89FD-67C15D8CCFE1}" presName="sibTrans" presStyleCnt="0"/>
      <dgm:spPr/>
    </dgm:pt>
    <dgm:pt modelId="{3683BF9E-537D-4142-A680-4B802F12706C}" type="pres">
      <dgm:prSet presAssocID="{8456F693-5845-4550-8144-8DBE643A5460}" presName="composite" presStyleCnt="0"/>
      <dgm:spPr/>
    </dgm:pt>
    <dgm:pt modelId="{D24ABD8C-2201-4A1F-95B7-FB1ADF4EBA11}" type="pres">
      <dgm:prSet presAssocID="{8456F693-5845-4550-8144-8DBE643A5460}" presName="FirstChild" presStyleLbl="revTx" presStyleIdx="2" presStyleCnt="4">
        <dgm:presLayoutVars>
          <dgm:chMax val="0"/>
          <dgm:chPref val="0"/>
          <dgm:bulletEnabled val="1"/>
        </dgm:presLayoutVars>
      </dgm:prSet>
      <dgm:spPr/>
    </dgm:pt>
    <dgm:pt modelId="{52FD999C-2A8E-4549-B5F4-41878655C759}" type="pres">
      <dgm:prSet presAssocID="{8456F693-5845-4550-8144-8DBE643A5460}" presName="Parent" presStyleLbl="alignNode1" presStyleIdx="1" presStyleCnt="2">
        <dgm:presLayoutVars>
          <dgm:chMax val="3"/>
          <dgm:chPref val="3"/>
          <dgm:bulletEnabled val="1"/>
        </dgm:presLayoutVars>
      </dgm:prSet>
      <dgm:spPr/>
    </dgm:pt>
    <dgm:pt modelId="{BB5C8C87-C1A7-4B64-822E-9F0AADA40F11}" type="pres">
      <dgm:prSet presAssocID="{8456F693-5845-4550-8144-8DBE643A5460}" presName="Accent" presStyleLbl="parChTrans1D1" presStyleIdx="1" presStyleCnt="2"/>
      <dgm:spPr/>
    </dgm:pt>
    <dgm:pt modelId="{50D0ACA6-5204-40C8-8886-0915748CE381}" type="pres">
      <dgm:prSet presAssocID="{8456F693-5845-4550-8144-8DBE643A5460}" presName="Child" presStyleLbl="revTx" presStyleIdx="3" presStyleCnt="4">
        <dgm:presLayoutVars>
          <dgm:chMax val="0"/>
          <dgm:chPref val="0"/>
          <dgm:bulletEnabled val="1"/>
        </dgm:presLayoutVars>
      </dgm:prSet>
      <dgm:spPr/>
    </dgm:pt>
  </dgm:ptLst>
  <dgm:cxnLst>
    <dgm:cxn modelId="{5B736903-C9FE-4748-92E1-344BB84E8D90}" srcId="{B357FBEB-AF5A-4C02-9795-AACE6BAC40C1}" destId="{8FCF3AAA-1399-43DA-8EFB-D246669004C8}" srcOrd="1" destOrd="0" parTransId="{070A4399-6B0E-4F2C-B62F-5F6E32FB622B}" sibTransId="{FB1737A6-827D-4FCD-ABEB-9C1AE3A5D9F3}"/>
    <dgm:cxn modelId="{37CA4C04-FCD4-4FA8-95A3-B3679A4D7D7D}" type="presOf" srcId="{8456F693-5845-4550-8144-8DBE643A5460}" destId="{52FD999C-2A8E-4549-B5F4-41878655C759}" srcOrd="0" destOrd="0" presId="urn:microsoft.com/office/officeart/2011/layout/TabList"/>
    <dgm:cxn modelId="{B9D11314-E66D-4F04-BD88-C72774DE39DE}" srcId="{B357FBEB-AF5A-4C02-9795-AACE6BAC40C1}" destId="{CAADF457-CDC5-4463-8C73-51CC1A0C0927}" srcOrd="0" destOrd="0" parTransId="{B7ABD93C-EEC9-4A27-87EC-22B3F0CEBA49}" sibTransId="{1A341EEB-AB9A-477A-8988-A7616772FA48}"/>
    <dgm:cxn modelId="{25EEC62A-3992-4387-9EBF-CF79D20A5E6D}" srcId="{4420270B-E184-481F-82B8-874EF0480921}" destId="{8456F693-5845-4550-8144-8DBE643A5460}" srcOrd="1" destOrd="0" parTransId="{9F7FFD5B-39B8-4721-B3EF-029B862EC7BE}" sibTransId="{72718274-070E-4E9E-BB5E-3433EB854542}"/>
    <dgm:cxn modelId="{87A06E5B-FEC6-4DF5-A9B0-7BD6D26A0176}" type="presOf" srcId="{9246E973-1D97-4AEA-BEA8-2F7E2164D300}" destId="{52F6339D-A5A0-4CB2-B23D-AC69C87A8D6A}" srcOrd="0" destOrd="1" presId="urn:microsoft.com/office/officeart/2011/layout/TabList"/>
    <dgm:cxn modelId="{9C4C8061-8E97-4694-83C7-F9BEF1F81DCD}" type="presOf" srcId="{8FCF3AAA-1399-43DA-8EFB-D246669004C8}" destId="{52F6339D-A5A0-4CB2-B23D-AC69C87A8D6A}" srcOrd="0" destOrd="0" presId="urn:microsoft.com/office/officeart/2011/layout/TabList"/>
    <dgm:cxn modelId="{E6C45D4B-3F5E-423F-8C21-098526FDB84E}" type="presOf" srcId="{16600495-952D-409D-A061-C271AFB79583}" destId="{D24ABD8C-2201-4A1F-95B7-FB1ADF4EBA11}" srcOrd="0" destOrd="0" presId="urn:microsoft.com/office/officeart/2011/layout/TabList"/>
    <dgm:cxn modelId="{503DDAA2-7199-4111-8386-50922178FD52}" srcId="{8456F693-5845-4550-8144-8DBE643A5460}" destId="{52802ECE-F21A-4981-9011-820E1368907F}" srcOrd="1" destOrd="0" parTransId="{558EFF93-5EDF-457E-90E9-EC2EA82B5108}" sibTransId="{9BE52143-0E12-4F30-980C-CA65A882A28A}"/>
    <dgm:cxn modelId="{81F4F6BF-3988-408E-B5A3-FA8D3C7BF8EC}" srcId="{8456F693-5845-4550-8144-8DBE643A5460}" destId="{4F9B7A5D-DC34-49DA-9FDD-5CF9F0CFCD0E}" srcOrd="3" destOrd="0" parTransId="{01468721-2486-4AF7-981E-61EBA20E47F5}" sibTransId="{AC4D68C3-2F0F-4D84-A8F9-A7725CECB651}"/>
    <dgm:cxn modelId="{F2568DC5-2E2C-4A2D-B44C-BEAF48E34ED9}" type="presOf" srcId="{4420270B-E184-481F-82B8-874EF0480921}" destId="{385F67BE-84A4-4F40-9406-DF6F1361DA83}" srcOrd="0" destOrd="0" presId="urn:microsoft.com/office/officeart/2011/layout/TabList"/>
    <dgm:cxn modelId="{7E142FC9-AEDE-4114-AC78-059A1735CED8}" type="presOf" srcId="{4F9B7A5D-DC34-49DA-9FDD-5CF9F0CFCD0E}" destId="{50D0ACA6-5204-40C8-8886-0915748CE381}" srcOrd="0" destOrd="2" presId="urn:microsoft.com/office/officeart/2011/layout/TabList"/>
    <dgm:cxn modelId="{4A833DCA-32BA-41C3-B47B-26019EE295A6}" srcId="{B357FBEB-AF5A-4C02-9795-AACE6BAC40C1}" destId="{BD4751FB-1071-4580-B9D2-8B3FD42358BF}" srcOrd="3" destOrd="0" parTransId="{338AB8D1-A27D-4D0A-BF0A-3C93F7A44174}" sibTransId="{66CC9861-A47F-4CB0-9929-214460F029B8}"/>
    <dgm:cxn modelId="{122AB9D3-F129-4DE1-AD9C-5CD9DF8C4245}" type="presOf" srcId="{B357FBEB-AF5A-4C02-9795-AACE6BAC40C1}" destId="{842664F4-09AC-4E10-BDAB-F8FD323C429E}" srcOrd="0" destOrd="0" presId="urn:microsoft.com/office/officeart/2011/layout/TabList"/>
    <dgm:cxn modelId="{B6F1B2D5-A84B-4A67-A053-DD675B929FF3}" type="presOf" srcId="{52802ECE-F21A-4981-9011-820E1368907F}" destId="{50D0ACA6-5204-40C8-8886-0915748CE381}" srcOrd="0" destOrd="0" presId="urn:microsoft.com/office/officeart/2011/layout/TabList"/>
    <dgm:cxn modelId="{59239ADA-1726-40B3-BD00-2C3D8A0D1B38}" srcId="{8456F693-5845-4550-8144-8DBE643A5460}" destId="{8199AEFB-6A2C-437A-A8C2-D5541A201113}" srcOrd="2" destOrd="0" parTransId="{45B718E8-37E8-4386-BB64-8073BC4C9CC3}" sibTransId="{52DD71CA-27B1-4642-9374-B9F4CC2A4EC8}"/>
    <dgm:cxn modelId="{609C13E0-AD29-45DF-B4A2-A32B1A5035F2}" type="presOf" srcId="{CAADF457-CDC5-4463-8C73-51CC1A0C0927}" destId="{A5757DF7-2A26-4CFE-8C62-F69458FA7BF6}" srcOrd="0" destOrd="0" presId="urn:microsoft.com/office/officeart/2011/layout/TabList"/>
    <dgm:cxn modelId="{FBB61AE5-7BAB-4C91-8747-12756BCA3A84}" type="presOf" srcId="{BD4751FB-1071-4580-B9D2-8B3FD42358BF}" destId="{52F6339D-A5A0-4CB2-B23D-AC69C87A8D6A}" srcOrd="0" destOrd="2" presId="urn:microsoft.com/office/officeart/2011/layout/TabList"/>
    <dgm:cxn modelId="{127C31E5-D2AD-41C8-84A4-9E9DE07D060F}" type="presOf" srcId="{8199AEFB-6A2C-437A-A8C2-D5541A201113}" destId="{50D0ACA6-5204-40C8-8886-0915748CE381}" srcOrd="0" destOrd="1" presId="urn:microsoft.com/office/officeart/2011/layout/TabList"/>
    <dgm:cxn modelId="{97A21FEC-5BBB-4EE0-862B-90867D9757EA}" srcId="{B357FBEB-AF5A-4C02-9795-AACE6BAC40C1}" destId="{9246E973-1D97-4AEA-BEA8-2F7E2164D300}" srcOrd="2" destOrd="0" parTransId="{D29DF97D-9AC0-465B-8B91-404DA78EFB96}" sibTransId="{D3294203-6DC4-4EF0-BB95-533BB412AA06}"/>
    <dgm:cxn modelId="{08F41BEE-2225-4096-9B55-98387A67A5F0}" srcId="{4420270B-E184-481F-82B8-874EF0480921}" destId="{B357FBEB-AF5A-4C02-9795-AACE6BAC40C1}" srcOrd="0" destOrd="0" parTransId="{D4FD7958-AEC6-4660-983E-951D70E864C5}" sibTransId="{5202E961-744D-49C9-89FD-67C15D8CCFE1}"/>
    <dgm:cxn modelId="{F9A0B7F1-8C46-4696-A95F-3E392F43E49D}" srcId="{8456F693-5845-4550-8144-8DBE643A5460}" destId="{16600495-952D-409D-A061-C271AFB79583}" srcOrd="0" destOrd="0" parTransId="{7EF170F6-CD06-4602-BA6A-68009EDEA743}" sibTransId="{047050FC-F155-4051-A841-F2E7803F6695}"/>
    <dgm:cxn modelId="{CDD86AF1-68C9-4F02-8DB8-FF502E0EA1DD}" type="presParOf" srcId="{385F67BE-84A4-4F40-9406-DF6F1361DA83}" destId="{807C96CE-E089-4B83-B324-678478BE9512}" srcOrd="0" destOrd="0" presId="urn:microsoft.com/office/officeart/2011/layout/TabList"/>
    <dgm:cxn modelId="{6AF54CCB-1471-4BB9-8F7C-55FEA9EF3BAD}" type="presParOf" srcId="{807C96CE-E089-4B83-B324-678478BE9512}" destId="{A5757DF7-2A26-4CFE-8C62-F69458FA7BF6}" srcOrd="0" destOrd="0" presId="urn:microsoft.com/office/officeart/2011/layout/TabList"/>
    <dgm:cxn modelId="{D882F2D2-D865-4C49-9752-AF1B856619F6}" type="presParOf" srcId="{807C96CE-E089-4B83-B324-678478BE9512}" destId="{842664F4-09AC-4E10-BDAB-F8FD323C429E}" srcOrd="1" destOrd="0" presId="urn:microsoft.com/office/officeart/2011/layout/TabList"/>
    <dgm:cxn modelId="{72030DD8-26B2-43E5-9FA7-BA9C2C503D30}" type="presParOf" srcId="{807C96CE-E089-4B83-B324-678478BE9512}" destId="{3C7B0B15-BB2C-4688-9C1D-7DE513820EC2}" srcOrd="2" destOrd="0" presId="urn:microsoft.com/office/officeart/2011/layout/TabList"/>
    <dgm:cxn modelId="{40BDC6F1-CDE4-4CEF-926F-C0B0E41390B6}" type="presParOf" srcId="{385F67BE-84A4-4F40-9406-DF6F1361DA83}" destId="{52F6339D-A5A0-4CB2-B23D-AC69C87A8D6A}" srcOrd="1" destOrd="0" presId="urn:microsoft.com/office/officeart/2011/layout/TabList"/>
    <dgm:cxn modelId="{3F406BE8-19D5-4726-A069-54D8F3008AC6}" type="presParOf" srcId="{385F67BE-84A4-4F40-9406-DF6F1361DA83}" destId="{61BD09AA-B4EF-41F3-92CD-F88AAAD70C76}" srcOrd="2" destOrd="0" presId="urn:microsoft.com/office/officeart/2011/layout/TabList"/>
    <dgm:cxn modelId="{48C866A9-DFB8-48A7-A396-70A8C9FD116D}" type="presParOf" srcId="{385F67BE-84A4-4F40-9406-DF6F1361DA83}" destId="{3683BF9E-537D-4142-A680-4B802F12706C}" srcOrd="3" destOrd="0" presId="urn:microsoft.com/office/officeart/2011/layout/TabList"/>
    <dgm:cxn modelId="{EDFE32CC-877F-4A7D-BD68-F9DA78CC396A}" type="presParOf" srcId="{3683BF9E-537D-4142-A680-4B802F12706C}" destId="{D24ABD8C-2201-4A1F-95B7-FB1ADF4EBA11}" srcOrd="0" destOrd="0" presId="urn:microsoft.com/office/officeart/2011/layout/TabList"/>
    <dgm:cxn modelId="{25F011A1-46C4-49EF-893C-CA6366D8A463}" type="presParOf" srcId="{3683BF9E-537D-4142-A680-4B802F12706C}" destId="{52FD999C-2A8E-4549-B5F4-41878655C759}" srcOrd="1" destOrd="0" presId="urn:microsoft.com/office/officeart/2011/layout/TabList"/>
    <dgm:cxn modelId="{6CCA7C66-CCC8-41AD-840D-2D857E17A7CB}" type="presParOf" srcId="{3683BF9E-537D-4142-A680-4B802F12706C}" destId="{BB5C8C87-C1A7-4B64-822E-9F0AADA40F11}" srcOrd="2" destOrd="0" presId="urn:microsoft.com/office/officeart/2011/layout/TabList"/>
    <dgm:cxn modelId="{53F52250-9EEA-48D0-ABBB-8B3F3FFA1F92}" type="presParOf" srcId="{385F67BE-84A4-4F40-9406-DF6F1361DA83}" destId="{50D0ACA6-5204-40C8-8886-0915748CE381}" srcOrd="4"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FE0E08-0750-4156-BF87-38F23ED2CFE8}" type="doc">
      <dgm:prSet loTypeId="urn:microsoft.com/office/officeart/2005/8/layout/arrow2" loCatId="process" qsTypeId="urn:microsoft.com/office/officeart/2005/8/quickstyle/simple1" qsCatId="simple" csTypeId="urn:microsoft.com/office/officeart/2005/8/colors/accent3_1" csCatId="accent3" phldr="1"/>
      <dgm:spPr/>
      <dgm:t>
        <a:bodyPr/>
        <a:lstStyle/>
        <a:p>
          <a:endParaRPr lang="en-GB"/>
        </a:p>
      </dgm:t>
    </dgm:pt>
    <dgm:pt modelId="{D19A2A54-EFC0-40CC-A49D-2738BF266375}">
      <dgm:prSet phldrT="[Text]" phldr="0" custT="1"/>
      <dgm:spPr/>
      <dgm:t>
        <a:bodyPr/>
        <a:lstStyle/>
        <a:p>
          <a:r>
            <a:rPr lang="en-GB" sz="1800">
              <a:latin typeface="Arial" panose="020B0604020202020204" pitchFamily="34" charset="0"/>
              <a:cs typeface="Arial" panose="020B0604020202020204" pitchFamily="34" charset="0"/>
            </a:rPr>
            <a:t>Raise Initial Query </a:t>
          </a:r>
          <a:r>
            <a:rPr lang="en-GB" sz="1400" i="1">
              <a:latin typeface="Arial" panose="020B0604020202020204" pitchFamily="34" charset="0"/>
              <a:cs typeface="Arial" panose="020B0604020202020204" pitchFamily="34" charset="0"/>
            </a:rPr>
            <a:t>(Supplier to Supplier)</a:t>
          </a:r>
          <a:endParaRPr lang="en-GB" sz="1600" i="1">
            <a:latin typeface="Arial" panose="020B0604020202020204" pitchFamily="34" charset="0"/>
            <a:cs typeface="Arial" panose="020B0604020202020204" pitchFamily="34" charset="0"/>
          </a:endParaRPr>
        </a:p>
      </dgm:t>
    </dgm:pt>
    <dgm:pt modelId="{CFC6D2C6-61AF-40F9-BCFE-47D0D30008DB}" type="parTrans" cxnId="{19A3CD95-867B-4ADF-8463-2FBEFFF34A5D}">
      <dgm:prSet/>
      <dgm:spPr/>
      <dgm:t>
        <a:bodyPr/>
        <a:lstStyle/>
        <a:p>
          <a:endParaRPr lang="en-GB"/>
        </a:p>
      </dgm:t>
    </dgm:pt>
    <dgm:pt modelId="{8EE98409-7D01-4297-88A5-5A072CB7EF35}" type="sibTrans" cxnId="{19A3CD95-867B-4ADF-8463-2FBEFFF34A5D}">
      <dgm:prSet/>
      <dgm:spPr/>
      <dgm:t>
        <a:bodyPr/>
        <a:lstStyle/>
        <a:p>
          <a:endParaRPr lang="en-GB"/>
        </a:p>
      </dgm:t>
    </dgm:pt>
    <dgm:pt modelId="{EAD958BF-B9C7-4312-BFF0-B14AA2034770}">
      <dgm:prSet phldrT="[Text]" phldr="0" custT="1"/>
      <dgm:spPr/>
      <dgm:t>
        <a:bodyPr/>
        <a:lstStyle/>
        <a:p>
          <a:r>
            <a:rPr lang="en-GB" sz="1800">
              <a:latin typeface="Arial" panose="020B0604020202020204" pitchFamily="34" charset="0"/>
              <a:cs typeface="Arial" panose="020B0604020202020204" pitchFamily="34" charset="0"/>
            </a:rPr>
            <a:t>Instruct to provide information </a:t>
          </a:r>
          <a:r>
            <a:rPr lang="en-GB" sz="1400" i="1">
              <a:latin typeface="Arial" panose="020B0604020202020204" pitchFamily="34" charset="0"/>
              <a:cs typeface="Arial" panose="020B0604020202020204" pitchFamily="34" charset="0"/>
            </a:rPr>
            <a:t>(Losing Supplier to Losing MOA</a:t>
          </a:r>
          <a:r>
            <a:rPr lang="en-GB" sz="1400" i="1"/>
            <a:t>)</a:t>
          </a:r>
          <a:endParaRPr lang="en-GB" sz="1800" i="1"/>
        </a:p>
      </dgm:t>
    </dgm:pt>
    <dgm:pt modelId="{EEBA052F-7AD5-4559-9068-C87321B53ADE}" type="parTrans" cxnId="{DEFC1F8B-9344-4573-AED4-2E678F9B5318}">
      <dgm:prSet/>
      <dgm:spPr/>
      <dgm:t>
        <a:bodyPr/>
        <a:lstStyle/>
        <a:p>
          <a:endParaRPr lang="en-GB"/>
        </a:p>
      </dgm:t>
    </dgm:pt>
    <dgm:pt modelId="{F25E3950-4CE5-4FC0-87BF-1B204D81BCC3}" type="sibTrans" cxnId="{DEFC1F8B-9344-4573-AED4-2E678F9B5318}">
      <dgm:prSet/>
      <dgm:spPr/>
      <dgm:t>
        <a:bodyPr/>
        <a:lstStyle/>
        <a:p>
          <a:endParaRPr lang="en-GB"/>
        </a:p>
      </dgm:t>
    </dgm:pt>
    <dgm:pt modelId="{3EA836B4-40DB-4A6D-8011-7682ECCF70F5}">
      <dgm:prSet phldrT="[Text]" phldr="0" custT="1"/>
      <dgm:spPr/>
      <dgm:t>
        <a:bodyPr/>
        <a:lstStyle/>
        <a:p>
          <a:r>
            <a:rPr lang="en-GB" sz="1800">
              <a:latin typeface="Arial" panose="020B0604020202020204" pitchFamily="34" charset="0"/>
              <a:cs typeface="Arial" panose="020B0604020202020204" pitchFamily="34" charset="0"/>
            </a:rPr>
            <a:t>Provide Information</a:t>
          </a:r>
        </a:p>
        <a:p>
          <a:r>
            <a:rPr lang="en-GB" sz="1400" i="1">
              <a:latin typeface="Arial" panose="020B0604020202020204" pitchFamily="34" charset="0"/>
              <a:cs typeface="Arial" panose="020B0604020202020204" pitchFamily="34" charset="0"/>
            </a:rPr>
            <a:t>(Losing MOA to Gaining MOA)</a:t>
          </a:r>
        </a:p>
      </dgm:t>
    </dgm:pt>
    <dgm:pt modelId="{794CDC82-5D9C-4CF4-8117-C494D2B48151}" type="parTrans" cxnId="{B78ECF73-5E08-4074-A4F2-46064471FA5E}">
      <dgm:prSet/>
      <dgm:spPr/>
      <dgm:t>
        <a:bodyPr/>
        <a:lstStyle/>
        <a:p>
          <a:endParaRPr lang="en-GB"/>
        </a:p>
      </dgm:t>
    </dgm:pt>
    <dgm:pt modelId="{C62C5852-1C71-4D9E-ABDB-F80BEE439A39}" type="sibTrans" cxnId="{B78ECF73-5E08-4074-A4F2-46064471FA5E}">
      <dgm:prSet/>
      <dgm:spPr/>
      <dgm:t>
        <a:bodyPr/>
        <a:lstStyle/>
        <a:p>
          <a:endParaRPr lang="en-GB"/>
        </a:p>
      </dgm:t>
    </dgm:pt>
    <dgm:pt modelId="{3B92681F-4E9C-433C-9798-8CD2BEE5AD82}">
      <dgm:prSet phldrT="[Text]" phldr="0" custT="1"/>
      <dgm:spPr/>
      <dgm:t>
        <a:bodyPr/>
        <a:lstStyle/>
        <a:p>
          <a:r>
            <a:rPr lang="en-GB" sz="1800">
              <a:latin typeface="Arial" panose="020B0604020202020204" pitchFamily="34" charset="0"/>
              <a:cs typeface="Arial" panose="020B0604020202020204" pitchFamily="34" charset="0"/>
            </a:rPr>
            <a:t>Provide Information </a:t>
          </a:r>
          <a:r>
            <a:rPr lang="en-GB" sz="1400" i="1">
              <a:latin typeface="Arial" panose="020B0604020202020204" pitchFamily="34" charset="0"/>
              <a:cs typeface="Arial" panose="020B0604020202020204" pitchFamily="34" charset="0"/>
            </a:rPr>
            <a:t>(MOA to Gaining Supplier &amp; DNO)</a:t>
          </a:r>
          <a:endParaRPr lang="en-GB" sz="1800" i="1">
            <a:latin typeface="Arial" panose="020B0604020202020204" pitchFamily="34" charset="0"/>
            <a:cs typeface="Arial" panose="020B0604020202020204" pitchFamily="34" charset="0"/>
          </a:endParaRPr>
        </a:p>
      </dgm:t>
    </dgm:pt>
    <dgm:pt modelId="{4D48F87F-3562-42BA-B9E3-95FEFA83BAE6}" type="parTrans" cxnId="{9580D3A7-05C8-4BE7-B6B1-46ED7587B6DF}">
      <dgm:prSet/>
      <dgm:spPr/>
      <dgm:t>
        <a:bodyPr/>
        <a:lstStyle/>
        <a:p>
          <a:endParaRPr lang="en-GB"/>
        </a:p>
      </dgm:t>
    </dgm:pt>
    <dgm:pt modelId="{92B8CD50-CFA7-44CB-A371-44C076572325}" type="sibTrans" cxnId="{9580D3A7-05C8-4BE7-B6B1-46ED7587B6DF}">
      <dgm:prSet/>
      <dgm:spPr/>
      <dgm:t>
        <a:bodyPr/>
        <a:lstStyle/>
        <a:p>
          <a:endParaRPr lang="en-GB"/>
        </a:p>
      </dgm:t>
    </dgm:pt>
    <dgm:pt modelId="{752F2D7E-ACD0-40DE-A50C-7D3B8832A920}" type="pres">
      <dgm:prSet presAssocID="{B1FE0E08-0750-4156-BF87-38F23ED2CFE8}" presName="arrowDiagram" presStyleCnt="0">
        <dgm:presLayoutVars>
          <dgm:chMax val="5"/>
          <dgm:dir/>
          <dgm:resizeHandles val="exact"/>
        </dgm:presLayoutVars>
      </dgm:prSet>
      <dgm:spPr/>
    </dgm:pt>
    <dgm:pt modelId="{185581BE-60A7-49D8-A159-2ED8F27F9BA3}" type="pres">
      <dgm:prSet presAssocID="{B1FE0E08-0750-4156-BF87-38F23ED2CFE8}" presName="arrow" presStyleLbl="bgShp" presStyleIdx="0" presStyleCnt="1"/>
      <dgm:spPr/>
    </dgm:pt>
    <dgm:pt modelId="{344121E6-668B-4DC2-912A-2FBDA9009E81}" type="pres">
      <dgm:prSet presAssocID="{B1FE0E08-0750-4156-BF87-38F23ED2CFE8}" presName="arrowDiagram4" presStyleCnt="0"/>
      <dgm:spPr/>
    </dgm:pt>
    <dgm:pt modelId="{1F26D456-1D6E-4110-ADF2-B45EB9211A2B}" type="pres">
      <dgm:prSet presAssocID="{D19A2A54-EFC0-40CC-A49D-2738BF266375}" presName="bullet4a" presStyleLbl="node1" presStyleIdx="0" presStyleCnt="4"/>
      <dgm:spPr/>
    </dgm:pt>
    <dgm:pt modelId="{82F8CA29-1666-40E4-BCF1-51FD9F92F615}" type="pres">
      <dgm:prSet presAssocID="{D19A2A54-EFC0-40CC-A49D-2738BF266375}" presName="textBox4a" presStyleLbl="revTx" presStyleIdx="0" presStyleCnt="4">
        <dgm:presLayoutVars>
          <dgm:bulletEnabled val="1"/>
        </dgm:presLayoutVars>
      </dgm:prSet>
      <dgm:spPr/>
    </dgm:pt>
    <dgm:pt modelId="{B1A87F18-D610-468E-AE0C-253BEC767DE8}" type="pres">
      <dgm:prSet presAssocID="{EAD958BF-B9C7-4312-BFF0-B14AA2034770}" presName="bullet4b" presStyleLbl="node1" presStyleIdx="1" presStyleCnt="4"/>
      <dgm:spPr/>
    </dgm:pt>
    <dgm:pt modelId="{AA6FCF3D-5B5C-4119-8003-84457A236865}" type="pres">
      <dgm:prSet presAssocID="{EAD958BF-B9C7-4312-BFF0-B14AA2034770}" presName="textBox4b" presStyleLbl="revTx" presStyleIdx="1" presStyleCnt="4">
        <dgm:presLayoutVars>
          <dgm:bulletEnabled val="1"/>
        </dgm:presLayoutVars>
      </dgm:prSet>
      <dgm:spPr/>
    </dgm:pt>
    <dgm:pt modelId="{42A78668-E583-4B04-9EE3-C32D72951A03}" type="pres">
      <dgm:prSet presAssocID="{3EA836B4-40DB-4A6D-8011-7682ECCF70F5}" presName="bullet4c" presStyleLbl="node1" presStyleIdx="2" presStyleCnt="4"/>
      <dgm:spPr/>
    </dgm:pt>
    <dgm:pt modelId="{14FEE20D-C7F5-4054-88F7-7FC084E2676F}" type="pres">
      <dgm:prSet presAssocID="{3EA836B4-40DB-4A6D-8011-7682ECCF70F5}" presName="textBox4c" presStyleLbl="revTx" presStyleIdx="2" presStyleCnt="4">
        <dgm:presLayoutVars>
          <dgm:bulletEnabled val="1"/>
        </dgm:presLayoutVars>
      </dgm:prSet>
      <dgm:spPr/>
    </dgm:pt>
    <dgm:pt modelId="{F159624D-86D3-48E6-B31A-2558022F4D5E}" type="pres">
      <dgm:prSet presAssocID="{3B92681F-4E9C-433C-9798-8CD2BEE5AD82}" presName="bullet4d" presStyleLbl="node1" presStyleIdx="3" presStyleCnt="4"/>
      <dgm:spPr/>
    </dgm:pt>
    <dgm:pt modelId="{E571DB80-A801-488F-8C8D-F0E8053D912F}" type="pres">
      <dgm:prSet presAssocID="{3B92681F-4E9C-433C-9798-8CD2BEE5AD82}" presName="textBox4d" presStyleLbl="revTx" presStyleIdx="3" presStyleCnt="4">
        <dgm:presLayoutVars>
          <dgm:bulletEnabled val="1"/>
        </dgm:presLayoutVars>
      </dgm:prSet>
      <dgm:spPr/>
    </dgm:pt>
  </dgm:ptLst>
  <dgm:cxnLst>
    <dgm:cxn modelId="{BD3A000C-F14F-4C22-AF89-E1A7A5C6CD2F}" type="presOf" srcId="{3EA836B4-40DB-4A6D-8011-7682ECCF70F5}" destId="{14FEE20D-C7F5-4054-88F7-7FC084E2676F}" srcOrd="0" destOrd="0" presId="urn:microsoft.com/office/officeart/2005/8/layout/arrow2"/>
    <dgm:cxn modelId="{EDF6720F-B20C-47A8-B912-0871EFF71FB8}" type="presOf" srcId="{D19A2A54-EFC0-40CC-A49D-2738BF266375}" destId="{82F8CA29-1666-40E4-BCF1-51FD9F92F615}" srcOrd="0" destOrd="0" presId="urn:microsoft.com/office/officeart/2005/8/layout/arrow2"/>
    <dgm:cxn modelId="{49E5E73D-FED3-405B-9DC5-9BF36B8DDDCD}" type="presOf" srcId="{B1FE0E08-0750-4156-BF87-38F23ED2CFE8}" destId="{752F2D7E-ACD0-40DE-A50C-7D3B8832A920}" srcOrd="0" destOrd="0" presId="urn:microsoft.com/office/officeart/2005/8/layout/arrow2"/>
    <dgm:cxn modelId="{E36C4451-1758-46DA-B668-57FC88A2838B}" type="presOf" srcId="{3B92681F-4E9C-433C-9798-8CD2BEE5AD82}" destId="{E571DB80-A801-488F-8C8D-F0E8053D912F}" srcOrd="0" destOrd="0" presId="urn:microsoft.com/office/officeart/2005/8/layout/arrow2"/>
    <dgm:cxn modelId="{B78ECF73-5E08-4074-A4F2-46064471FA5E}" srcId="{B1FE0E08-0750-4156-BF87-38F23ED2CFE8}" destId="{3EA836B4-40DB-4A6D-8011-7682ECCF70F5}" srcOrd="2" destOrd="0" parTransId="{794CDC82-5D9C-4CF4-8117-C494D2B48151}" sibTransId="{C62C5852-1C71-4D9E-ABDB-F80BEE439A39}"/>
    <dgm:cxn modelId="{DEFC1F8B-9344-4573-AED4-2E678F9B5318}" srcId="{B1FE0E08-0750-4156-BF87-38F23ED2CFE8}" destId="{EAD958BF-B9C7-4312-BFF0-B14AA2034770}" srcOrd="1" destOrd="0" parTransId="{EEBA052F-7AD5-4559-9068-C87321B53ADE}" sibTransId="{F25E3950-4CE5-4FC0-87BF-1B204D81BCC3}"/>
    <dgm:cxn modelId="{19A3CD95-867B-4ADF-8463-2FBEFFF34A5D}" srcId="{B1FE0E08-0750-4156-BF87-38F23ED2CFE8}" destId="{D19A2A54-EFC0-40CC-A49D-2738BF266375}" srcOrd="0" destOrd="0" parTransId="{CFC6D2C6-61AF-40F9-BCFE-47D0D30008DB}" sibTransId="{8EE98409-7D01-4297-88A5-5A072CB7EF35}"/>
    <dgm:cxn modelId="{9580D3A7-05C8-4BE7-B6B1-46ED7587B6DF}" srcId="{B1FE0E08-0750-4156-BF87-38F23ED2CFE8}" destId="{3B92681F-4E9C-433C-9798-8CD2BEE5AD82}" srcOrd="3" destOrd="0" parTransId="{4D48F87F-3562-42BA-B9E3-95FEFA83BAE6}" sibTransId="{92B8CD50-CFA7-44CB-A371-44C076572325}"/>
    <dgm:cxn modelId="{198D35C3-869F-4D85-BCD2-3C68F000498D}" type="presOf" srcId="{EAD958BF-B9C7-4312-BFF0-B14AA2034770}" destId="{AA6FCF3D-5B5C-4119-8003-84457A236865}" srcOrd="0" destOrd="0" presId="urn:microsoft.com/office/officeart/2005/8/layout/arrow2"/>
    <dgm:cxn modelId="{8A55BA23-9789-4758-B490-490B46257002}" type="presParOf" srcId="{752F2D7E-ACD0-40DE-A50C-7D3B8832A920}" destId="{185581BE-60A7-49D8-A159-2ED8F27F9BA3}" srcOrd="0" destOrd="0" presId="urn:microsoft.com/office/officeart/2005/8/layout/arrow2"/>
    <dgm:cxn modelId="{266B65A8-D8DD-4BCA-8DDC-889B93390429}" type="presParOf" srcId="{752F2D7E-ACD0-40DE-A50C-7D3B8832A920}" destId="{344121E6-668B-4DC2-912A-2FBDA9009E81}" srcOrd="1" destOrd="0" presId="urn:microsoft.com/office/officeart/2005/8/layout/arrow2"/>
    <dgm:cxn modelId="{90FAB807-7809-499E-B94D-953AAA2294F3}" type="presParOf" srcId="{344121E6-668B-4DC2-912A-2FBDA9009E81}" destId="{1F26D456-1D6E-4110-ADF2-B45EB9211A2B}" srcOrd="0" destOrd="0" presId="urn:microsoft.com/office/officeart/2005/8/layout/arrow2"/>
    <dgm:cxn modelId="{0320E67F-2D5D-4838-BE0A-1E6F8C231C56}" type="presParOf" srcId="{344121E6-668B-4DC2-912A-2FBDA9009E81}" destId="{82F8CA29-1666-40E4-BCF1-51FD9F92F615}" srcOrd="1" destOrd="0" presId="urn:microsoft.com/office/officeart/2005/8/layout/arrow2"/>
    <dgm:cxn modelId="{1E694A10-A4E4-4B19-AF53-4B10C1E9C6F0}" type="presParOf" srcId="{344121E6-668B-4DC2-912A-2FBDA9009E81}" destId="{B1A87F18-D610-468E-AE0C-253BEC767DE8}" srcOrd="2" destOrd="0" presId="urn:microsoft.com/office/officeart/2005/8/layout/arrow2"/>
    <dgm:cxn modelId="{C9D26259-0B1D-4489-BA02-8E75F7117D95}" type="presParOf" srcId="{344121E6-668B-4DC2-912A-2FBDA9009E81}" destId="{AA6FCF3D-5B5C-4119-8003-84457A236865}" srcOrd="3" destOrd="0" presId="urn:microsoft.com/office/officeart/2005/8/layout/arrow2"/>
    <dgm:cxn modelId="{C9216E16-630F-41D6-83F1-AF6A1361856A}" type="presParOf" srcId="{344121E6-668B-4DC2-912A-2FBDA9009E81}" destId="{42A78668-E583-4B04-9EE3-C32D72951A03}" srcOrd="4" destOrd="0" presId="urn:microsoft.com/office/officeart/2005/8/layout/arrow2"/>
    <dgm:cxn modelId="{9A3B7CF9-3558-4402-A385-DF1800D0A588}" type="presParOf" srcId="{344121E6-668B-4DC2-912A-2FBDA9009E81}" destId="{14FEE20D-C7F5-4054-88F7-7FC084E2676F}" srcOrd="5" destOrd="0" presId="urn:microsoft.com/office/officeart/2005/8/layout/arrow2"/>
    <dgm:cxn modelId="{67E276C1-F5DB-4BB1-BE17-2F378EE24B72}" type="presParOf" srcId="{344121E6-668B-4DC2-912A-2FBDA9009E81}" destId="{F159624D-86D3-48E6-B31A-2558022F4D5E}" srcOrd="6" destOrd="0" presId="urn:microsoft.com/office/officeart/2005/8/layout/arrow2"/>
    <dgm:cxn modelId="{600264CF-F32F-4997-AF87-E78B1731D234}" type="presParOf" srcId="{344121E6-668B-4DC2-912A-2FBDA9009E81}" destId="{E571DB80-A801-488F-8C8D-F0E8053D912F}"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DECB02-15CF-4B0A-BA2E-9BFF96E3A9DF}" type="doc">
      <dgm:prSet loTypeId="urn:microsoft.com/office/officeart/2024/layout/BulletTimelineInverted" loCatId="process" qsTypeId="urn:microsoft.com/office/officeart/2005/8/quickstyle/simple1" qsCatId="simple" csTypeId="urn:microsoft.com/office/officeart/2005/8/colors/accent3_4" csCatId="accent3" phldr="1"/>
      <dgm:spPr/>
      <dgm:t>
        <a:bodyPr/>
        <a:lstStyle/>
        <a:p>
          <a:endParaRPr lang="en-GB"/>
        </a:p>
      </dgm:t>
    </dgm:pt>
    <dgm:pt modelId="{AEC36942-7982-413B-99EE-A7BD307A85E2}">
      <dgm:prSet phldrT="Add an event" phldr="0"/>
      <dgm:spPr/>
      <dgm:t>
        <a:bodyPr/>
        <a:lstStyle/>
        <a:p>
          <a:pPr>
            <a:defRPr b="1"/>
          </a:pPr>
          <a:r>
            <a:rPr lang="en-GB"/>
            <a:t>17 July 2026</a:t>
          </a:r>
        </a:p>
      </dgm:t>
    </dgm:pt>
    <dgm:pt modelId="{A3E6D154-6485-4B2E-BBA1-0A82986F46D1}" type="parTrans" cxnId="{5422BE03-C7C1-4345-9F98-DAA22A101BB9}">
      <dgm:prSet/>
      <dgm:spPr/>
      <dgm:t>
        <a:bodyPr/>
        <a:lstStyle/>
        <a:p>
          <a:endParaRPr lang="en-GB"/>
        </a:p>
      </dgm:t>
    </dgm:pt>
    <dgm:pt modelId="{7177116C-1B6D-414F-BD17-C313B54C9116}" type="sibTrans" cxnId="{5422BE03-C7C1-4345-9F98-DAA22A101BB9}">
      <dgm:prSet/>
      <dgm:spPr/>
      <dgm:t>
        <a:bodyPr/>
        <a:lstStyle/>
        <a:p>
          <a:endParaRPr lang="en-GB"/>
        </a:p>
      </dgm:t>
    </dgm:pt>
    <dgm:pt modelId="{B5AA6553-F732-4E93-8ED5-6B15A44C72FE}">
      <dgm:prSet phldrT="Write a description of the significance of this event"/>
      <dgm:spPr/>
      <dgm:t>
        <a:bodyPr/>
        <a:lstStyle/>
        <a:p>
          <a:r>
            <a:rPr lang="en-GB">
              <a:latin typeface="Arial" panose="020B0604020202020204" pitchFamily="34" charset="0"/>
              <a:cs typeface="Arial" panose="020B0604020202020204" pitchFamily="34" charset="0"/>
            </a:rPr>
            <a:t>RIG Members to review the guidance document and provide any feedback before CoP </a:t>
          </a:r>
        </a:p>
      </dgm:t>
    </dgm:pt>
    <dgm:pt modelId="{6AF09AB1-AA7B-41DB-AB8A-7DE4BBFE8CA1}" type="parTrans" cxnId="{C2F537BB-0168-4A68-BA31-E18FC19C90D8}">
      <dgm:prSet/>
      <dgm:spPr/>
      <dgm:t>
        <a:bodyPr/>
        <a:lstStyle/>
        <a:p>
          <a:endParaRPr lang="en-GB"/>
        </a:p>
      </dgm:t>
    </dgm:pt>
    <dgm:pt modelId="{B67927A4-7639-4EBE-AF5E-09029E616F6A}" type="sibTrans" cxnId="{C2F537BB-0168-4A68-BA31-E18FC19C90D8}">
      <dgm:prSet/>
      <dgm:spPr/>
      <dgm:t>
        <a:bodyPr/>
        <a:lstStyle/>
        <a:p>
          <a:endParaRPr lang="en-GB"/>
        </a:p>
      </dgm:t>
    </dgm:pt>
    <dgm:pt modelId="{AB95C6BA-2367-4CD8-9499-E69DB92EDA3F}">
      <dgm:prSet phldrT="Add an event" phldr="0"/>
      <dgm:spPr/>
      <dgm:t>
        <a:bodyPr/>
        <a:lstStyle/>
        <a:p>
          <a:pPr>
            <a:defRPr b="1"/>
          </a:pPr>
          <a:r>
            <a:rPr lang="en-GB"/>
            <a:t>20 - 23 July 2026</a:t>
          </a:r>
        </a:p>
      </dgm:t>
    </dgm:pt>
    <dgm:pt modelId="{2514D412-6B00-49D4-995D-D47B2FD160E0}" type="parTrans" cxnId="{69766B94-9521-4704-A88A-BF6F212E1A27}">
      <dgm:prSet/>
      <dgm:spPr/>
      <dgm:t>
        <a:bodyPr/>
        <a:lstStyle/>
        <a:p>
          <a:endParaRPr lang="en-GB"/>
        </a:p>
      </dgm:t>
    </dgm:pt>
    <dgm:pt modelId="{856BE2C5-B014-44CB-AF4A-81C9BB057262}" type="sibTrans" cxnId="{69766B94-9521-4704-A88A-BF6F212E1A27}">
      <dgm:prSet/>
      <dgm:spPr/>
      <dgm:t>
        <a:bodyPr/>
        <a:lstStyle/>
        <a:p>
          <a:endParaRPr lang="en-GB"/>
        </a:p>
      </dgm:t>
    </dgm:pt>
    <dgm:pt modelId="{D6A0113A-C5D2-4E9A-B23A-83296E8E3F08}">
      <dgm:prSet phldrT="Write a description of the significance of this event" phldr="0"/>
      <dgm:spPr/>
      <dgm:t>
        <a:bodyPr/>
        <a:lstStyle/>
        <a:p>
          <a:r>
            <a:rPr lang="en-GB">
              <a:latin typeface="Arial" panose="020B0604020202020204" pitchFamily="34" charset="0"/>
              <a:cs typeface="Arial" panose="020B0604020202020204" pitchFamily="34" charset="0"/>
            </a:rPr>
            <a:t>Code Manager to:</a:t>
          </a:r>
        </a:p>
      </dgm:t>
    </dgm:pt>
    <dgm:pt modelId="{20F55F25-E156-46E5-A848-68A6172192B2}" type="parTrans" cxnId="{FE7E851E-D5A9-431E-971A-C86BE2D84137}">
      <dgm:prSet/>
      <dgm:spPr/>
      <dgm:t>
        <a:bodyPr/>
        <a:lstStyle/>
        <a:p>
          <a:endParaRPr lang="en-GB"/>
        </a:p>
      </dgm:t>
    </dgm:pt>
    <dgm:pt modelId="{88A51992-E4FF-4E5D-857C-E1A8680E5014}" type="sibTrans" cxnId="{FE7E851E-D5A9-431E-971A-C86BE2D84137}">
      <dgm:prSet/>
      <dgm:spPr/>
      <dgm:t>
        <a:bodyPr/>
        <a:lstStyle/>
        <a:p>
          <a:endParaRPr lang="en-GB"/>
        </a:p>
      </dgm:t>
    </dgm:pt>
    <dgm:pt modelId="{C6F8B597-34AB-4658-B978-39C76E62335E}">
      <dgm:prSet phldrT="Add an event" phldr="0"/>
      <dgm:spPr/>
      <dgm:t>
        <a:bodyPr/>
        <a:lstStyle/>
        <a:p>
          <a:pPr>
            <a:defRPr b="1"/>
          </a:pPr>
          <a:r>
            <a:rPr lang="en-GB"/>
            <a:t>24 July 2026</a:t>
          </a:r>
        </a:p>
      </dgm:t>
    </dgm:pt>
    <dgm:pt modelId="{737DEE09-BDE1-48EA-BEAE-4B05BA55BE8C}" type="parTrans" cxnId="{11F02385-D44A-4BED-B989-2418AA9138C6}">
      <dgm:prSet/>
      <dgm:spPr/>
      <dgm:t>
        <a:bodyPr/>
        <a:lstStyle/>
        <a:p>
          <a:endParaRPr lang="en-GB"/>
        </a:p>
      </dgm:t>
    </dgm:pt>
    <dgm:pt modelId="{F6AF38B5-28FE-4EF8-9637-E77CAC9343E7}" type="sibTrans" cxnId="{11F02385-D44A-4BED-B989-2418AA9138C6}">
      <dgm:prSet/>
      <dgm:spPr/>
      <dgm:t>
        <a:bodyPr/>
        <a:lstStyle/>
        <a:p>
          <a:endParaRPr lang="en-GB"/>
        </a:p>
      </dgm:t>
    </dgm:pt>
    <dgm:pt modelId="{38D2EC28-0F1B-4F43-95C7-601C0A796047}">
      <dgm:prSet phldrT="Write a description of the significance of this event" phldr="0"/>
      <dgm:spPr/>
      <dgm:t>
        <a:bodyPr/>
        <a:lstStyle/>
        <a:p>
          <a:r>
            <a:rPr lang="en-GB">
              <a:latin typeface="Arial" panose="020B0604020202020204" pitchFamily="34" charset="0"/>
              <a:cs typeface="Arial" panose="020B0604020202020204" pitchFamily="34" charset="0"/>
            </a:rPr>
            <a:t>Publish the guidance</a:t>
          </a:r>
        </a:p>
      </dgm:t>
    </dgm:pt>
    <dgm:pt modelId="{56CB8AB3-F009-4EE3-97B0-83A6AA20045A}" type="parTrans" cxnId="{BD2FF427-0457-4B8D-8F7A-563F94A09989}">
      <dgm:prSet/>
      <dgm:spPr/>
      <dgm:t>
        <a:bodyPr/>
        <a:lstStyle/>
        <a:p>
          <a:endParaRPr lang="en-GB"/>
        </a:p>
      </dgm:t>
    </dgm:pt>
    <dgm:pt modelId="{1916AD0C-C8CB-43A7-AA9A-B195BDEE3CBB}" type="sibTrans" cxnId="{BD2FF427-0457-4B8D-8F7A-563F94A09989}">
      <dgm:prSet/>
      <dgm:spPr/>
      <dgm:t>
        <a:bodyPr/>
        <a:lstStyle/>
        <a:p>
          <a:endParaRPr lang="en-GB"/>
        </a:p>
      </dgm:t>
    </dgm:pt>
    <dgm:pt modelId="{88F87F25-3EF6-42DB-B490-128BE887F563}">
      <dgm:prSet phldrT="Add an event" phldr="0"/>
      <dgm:spPr/>
      <dgm:t>
        <a:bodyPr/>
        <a:lstStyle/>
        <a:p>
          <a:pPr>
            <a:defRPr b="1"/>
          </a:pPr>
          <a:r>
            <a:rPr lang="en-GB"/>
            <a:t>14 August 2026</a:t>
          </a:r>
        </a:p>
      </dgm:t>
    </dgm:pt>
    <dgm:pt modelId="{4351C0B6-777A-4AF9-B035-6732C32487F8}" type="parTrans" cxnId="{AD18F9CC-D074-47DA-9D5F-39FFA62087A1}">
      <dgm:prSet/>
      <dgm:spPr/>
      <dgm:t>
        <a:bodyPr/>
        <a:lstStyle/>
        <a:p>
          <a:endParaRPr lang="en-GB"/>
        </a:p>
      </dgm:t>
    </dgm:pt>
    <dgm:pt modelId="{3DF7915A-8887-4707-BEAA-182C1F0F0B26}" type="sibTrans" cxnId="{AD18F9CC-D074-47DA-9D5F-39FFA62087A1}">
      <dgm:prSet/>
      <dgm:spPr/>
      <dgm:t>
        <a:bodyPr/>
        <a:lstStyle/>
        <a:p>
          <a:endParaRPr lang="en-GB"/>
        </a:p>
      </dgm:t>
    </dgm:pt>
    <dgm:pt modelId="{579C518D-882A-4834-9D6E-06843B3174D8}">
      <dgm:prSet phldrT="Write a description of the significance of this event" phldr="0"/>
      <dgm:spPr/>
      <dgm:t>
        <a:bodyPr/>
        <a:lstStyle/>
        <a:p>
          <a:r>
            <a:rPr lang="en-GB">
              <a:latin typeface="Arial" panose="020B0604020202020204" pitchFamily="34" charset="0"/>
              <a:cs typeface="Arial" panose="020B0604020202020204" pitchFamily="34" charset="0"/>
            </a:rPr>
            <a:t>Update RIG members to close out the action</a:t>
          </a:r>
        </a:p>
      </dgm:t>
    </dgm:pt>
    <dgm:pt modelId="{B305FD1F-7C6B-4D68-845D-18A36AD146DC}" type="parTrans" cxnId="{DF31FB34-0E41-4CE8-9904-8F5F6B6F6387}">
      <dgm:prSet/>
      <dgm:spPr/>
      <dgm:t>
        <a:bodyPr/>
        <a:lstStyle/>
        <a:p>
          <a:endParaRPr lang="en-GB"/>
        </a:p>
      </dgm:t>
    </dgm:pt>
    <dgm:pt modelId="{267F9104-6824-4E98-A191-FBA68538A3FB}" type="sibTrans" cxnId="{DF31FB34-0E41-4CE8-9904-8F5F6B6F6387}">
      <dgm:prSet/>
      <dgm:spPr/>
      <dgm:t>
        <a:bodyPr/>
        <a:lstStyle/>
        <a:p>
          <a:endParaRPr lang="en-GB"/>
        </a:p>
      </dgm:t>
    </dgm:pt>
    <dgm:pt modelId="{B1D544DA-9E6D-4C22-968C-288588A9B3C0}">
      <dgm:prSet phldrT="Add an event" phldr="0"/>
      <dgm:spPr/>
      <dgm:t>
        <a:bodyPr/>
        <a:lstStyle/>
        <a:p>
          <a:pPr>
            <a:defRPr b="1"/>
          </a:pPr>
          <a:r>
            <a:rPr lang="en-GB"/>
            <a:t>Enduring solution</a:t>
          </a:r>
        </a:p>
      </dgm:t>
    </dgm:pt>
    <dgm:pt modelId="{0FDD449B-9DF0-4407-B4AF-4300C6283D8C}" type="parTrans" cxnId="{A8B66F07-325E-424A-B443-4F34D9425733}">
      <dgm:prSet/>
      <dgm:spPr/>
      <dgm:t>
        <a:bodyPr/>
        <a:lstStyle/>
        <a:p>
          <a:endParaRPr lang="en-GB"/>
        </a:p>
      </dgm:t>
    </dgm:pt>
    <dgm:pt modelId="{53943AEB-764E-4530-93FF-419D4EB04A0A}" type="sibTrans" cxnId="{A8B66F07-325E-424A-B443-4F34D9425733}">
      <dgm:prSet/>
      <dgm:spPr/>
      <dgm:t>
        <a:bodyPr/>
        <a:lstStyle/>
        <a:p>
          <a:endParaRPr lang="en-GB"/>
        </a:p>
      </dgm:t>
    </dgm:pt>
    <dgm:pt modelId="{E95D929C-3FC5-4899-8721-14759EF872AF}">
      <dgm:prSet phldrT="Write a description of the significance of this event" phldr="0"/>
      <dgm:spPr/>
      <dgm:t>
        <a:bodyPr/>
        <a:lstStyle/>
        <a:p>
          <a:r>
            <a:rPr lang="en-GB">
              <a:latin typeface="Arial" panose="020B0604020202020204" pitchFamily="34" charset="0"/>
              <a:cs typeface="Arial" panose="020B0604020202020204" pitchFamily="34" charset="0"/>
            </a:rPr>
            <a:t>If Parties wish to develop an enduring solution, a REC Change would need to be raised.</a:t>
          </a:r>
        </a:p>
      </dgm:t>
    </dgm:pt>
    <dgm:pt modelId="{2688CFA1-B5AE-44E6-ADA8-28CE8F05933B}" type="parTrans" cxnId="{7E6CC1CA-A7E5-4A0C-8455-9A32E6D28CBD}">
      <dgm:prSet/>
      <dgm:spPr/>
      <dgm:t>
        <a:bodyPr/>
        <a:lstStyle/>
        <a:p>
          <a:endParaRPr lang="en-GB"/>
        </a:p>
      </dgm:t>
    </dgm:pt>
    <dgm:pt modelId="{A0839D7C-AC4B-4BE4-8D9A-ECD036FB3B27}" type="sibTrans" cxnId="{7E6CC1CA-A7E5-4A0C-8455-9A32E6D28CBD}">
      <dgm:prSet/>
      <dgm:spPr/>
      <dgm:t>
        <a:bodyPr/>
        <a:lstStyle/>
        <a:p>
          <a:endParaRPr lang="en-GB"/>
        </a:p>
      </dgm:t>
    </dgm:pt>
    <dgm:pt modelId="{62537D22-926E-4514-80E8-B461CA5974D8}">
      <dgm:prSet phldrT="Write a description of the significance of this event" phldr="0"/>
      <dgm:spPr/>
      <dgm:t>
        <a:bodyPr/>
        <a:lstStyle/>
        <a:p>
          <a:r>
            <a:rPr lang="en-GB">
              <a:latin typeface="Arial" panose="020B0604020202020204" pitchFamily="34" charset="0"/>
              <a:cs typeface="Arial" panose="020B0604020202020204" pitchFamily="34" charset="0"/>
            </a:rPr>
            <a:t>Notify Parties via the weekly bulletin</a:t>
          </a:r>
        </a:p>
      </dgm:t>
    </dgm:pt>
    <dgm:pt modelId="{630F73C1-4DDF-4F2D-AC0F-EFE092F279D8}" type="parTrans" cxnId="{A53AB313-B8A1-446A-8C4C-C0CF49ACC9B2}">
      <dgm:prSet/>
      <dgm:spPr/>
      <dgm:t>
        <a:bodyPr/>
        <a:lstStyle/>
        <a:p>
          <a:endParaRPr lang="en-GB"/>
        </a:p>
      </dgm:t>
    </dgm:pt>
    <dgm:pt modelId="{6001B212-F758-4D7E-9C28-7DEEA71D25BA}" type="sibTrans" cxnId="{A53AB313-B8A1-446A-8C4C-C0CF49ACC9B2}">
      <dgm:prSet/>
      <dgm:spPr/>
      <dgm:t>
        <a:bodyPr/>
        <a:lstStyle/>
        <a:p>
          <a:endParaRPr lang="en-GB"/>
        </a:p>
      </dgm:t>
    </dgm:pt>
    <dgm:pt modelId="{C2FD6582-70E6-470B-9623-E81FC5F9E7C7}">
      <dgm:prSet/>
      <dgm:spPr/>
      <dgm:t>
        <a:bodyPr/>
        <a:lstStyle/>
        <a:p>
          <a:r>
            <a:rPr lang="en-GB">
              <a:latin typeface="Arial" panose="020B0604020202020204" pitchFamily="34" charset="0"/>
              <a:cs typeface="Arial" panose="020B0604020202020204" pitchFamily="34" charset="0"/>
            </a:rPr>
            <a:t>Review feedback</a:t>
          </a:r>
        </a:p>
      </dgm:t>
    </dgm:pt>
    <dgm:pt modelId="{69AEB069-7BB2-4656-8171-4F6A7F9509D8}" type="parTrans" cxnId="{BA2914BC-0F94-4711-B0A3-E3CEA884FBD1}">
      <dgm:prSet/>
      <dgm:spPr/>
      <dgm:t>
        <a:bodyPr/>
        <a:lstStyle/>
        <a:p>
          <a:endParaRPr lang="en-GB"/>
        </a:p>
      </dgm:t>
    </dgm:pt>
    <dgm:pt modelId="{9579691F-A608-4C66-AB4B-29295B388A1D}" type="sibTrans" cxnId="{BA2914BC-0F94-4711-B0A3-E3CEA884FBD1}">
      <dgm:prSet/>
      <dgm:spPr/>
      <dgm:t>
        <a:bodyPr/>
        <a:lstStyle/>
        <a:p>
          <a:endParaRPr lang="en-GB"/>
        </a:p>
      </dgm:t>
    </dgm:pt>
    <dgm:pt modelId="{91A4EF90-B4F5-4196-A9D8-BC718BFAE728}">
      <dgm:prSet/>
      <dgm:spPr/>
      <dgm:t>
        <a:bodyPr/>
        <a:lstStyle/>
        <a:p>
          <a:r>
            <a:rPr lang="en-GB">
              <a:latin typeface="Arial" panose="020B0604020202020204" pitchFamily="34" charset="0"/>
              <a:cs typeface="Arial" panose="020B0604020202020204" pitchFamily="34" charset="0"/>
            </a:rPr>
            <a:t>Make required changes</a:t>
          </a:r>
        </a:p>
      </dgm:t>
    </dgm:pt>
    <dgm:pt modelId="{06C7D9C5-CC88-4E69-9465-9B2798E08F27}" type="parTrans" cxnId="{23E7E9CD-8540-452E-9B2B-473854487D83}">
      <dgm:prSet/>
      <dgm:spPr/>
      <dgm:t>
        <a:bodyPr/>
        <a:lstStyle/>
        <a:p>
          <a:endParaRPr lang="en-GB"/>
        </a:p>
      </dgm:t>
    </dgm:pt>
    <dgm:pt modelId="{C17AAF5E-FD86-4DF0-97AA-F66A8F6155A6}" type="sibTrans" cxnId="{23E7E9CD-8540-452E-9B2B-473854487D83}">
      <dgm:prSet/>
      <dgm:spPr/>
      <dgm:t>
        <a:bodyPr/>
        <a:lstStyle/>
        <a:p>
          <a:endParaRPr lang="en-GB"/>
        </a:p>
      </dgm:t>
    </dgm:pt>
    <dgm:pt modelId="{212C5A5A-0230-4DD1-BC80-5807D5CCF268}">
      <dgm:prSet/>
      <dgm:spPr/>
      <dgm:t>
        <a:bodyPr/>
        <a:lstStyle/>
        <a:p>
          <a:r>
            <a:rPr lang="en-GB">
              <a:latin typeface="Arial" panose="020B0604020202020204" pitchFamily="34" charset="0"/>
              <a:cs typeface="Arial" panose="020B0604020202020204" pitchFamily="34" charset="0"/>
            </a:rPr>
            <a:t>Update reviewers on changes</a:t>
          </a:r>
        </a:p>
      </dgm:t>
    </dgm:pt>
    <dgm:pt modelId="{B449EF1A-5D85-4643-BF2D-8834FF066DA9}" type="parTrans" cxnId="{30A11309-79D6-4486-A6A4-3756754A07D3}">
      <dgm:prSet/>
      <dgm:spPr/>
      <dgm:t>
        <a:bodyPr/>
        <a:lstStyle/>
        <a:p>
          <a:endParaRPr lang="en-GB"/>
        </a:p>
      </dgm:t>
    </dgm:pt>
    <dgm:pt modelId="{C86C367F-C532-4045-A486-6BB31991E8EE}" type="sibTrans" cxnId="{30A11309-79D6-4486-A6A4-3756754A07D3}">
      <dgm:prSet/>
      <dgm:spPr/>
      <dgm:t>
        <a:bodyPr/>
        <a:lstStyle/>
        <a:p>
          <a:endParaRPr lang="en-GB"/>
        </a:p>
      </dgm:t>
    </dgm:pt>
    <dgm:pt modelId="{ADC3C615-0A86-47B3-A853-179A2A4964D0}" type="pres">
      <dgm:prSet presAssocID="{80DECB02-15CF-4B0A-BA2E-9BFF96E3A9DF}" presName="root" presStyleCnt="0">
        <dgm:presLayoutVars>
          <dgm:dir/>
          <dgm:animLvl val="lvl"/>
        </dgm:presLayoutVars>
      </dgm:prSet>
      <dgm:spPr/>
    </dgm:pt>
    <dgm:pt modelId="{7187D822-C0C6-46B4-9470-01D8A2C460A2}" type="pres">
      <dgm:prSet presAssocID="{80DECB02-15CF-4B0A-BA2E-9BFF96E3A9DF}" presName="divider" presStyleCnt="0"/>
      <dgm:spPr/>
    </dgm:pt>
    <dgm:pt modelId="{4260F86B-96BF-46EE-B388-9D51A5E38ED7}" type="pres">
      <dgm:prSet presAssocID="{80DECB02-15CF-4B0A-BA2E-9BFF96E3A9DF}" presName="rectBar" presStyleLbl="dkBgShp" presStyleIdx="0" presStyleCnt="7"/>
      <dgm:spPr>
        <a:gradFill rotWithShape="0">
          <a:gsLst>
            <a:gs pos="0">
              <a:schemeClr val="accent3">
                <a:tint val="76000"/>
              </a:schemeClr>
            </a:gs>
            <a:gs pos="100000">
              <a:schemeClr val="accent3">
                <a:tint val="76000"/>
              </a:schemeClr>
            </a:gs>
          </a:gsLst>
          <a:lin ang="0" scaled="0"/>
        </a:gradFill>
        <a:ln>
          <a:noFill/>
        </a:ln>
        <a:effectLst/>
      </dgm:spPr>
    </dgm:pt>
    <dgm:pt modelId="{5495A8DF-AE37-446A-98E3-7405CB932D55}" type="pres">
      <dgm:prSet presAssocID="{80DECB02-15CF-4B0A-BA2E-9BFF96E3A9DF}" presName="chevronArrow" presStyleLbl="dkBgShp" presStyleIdx="1" presStyleCnt="7"/>
      <dgm:spPr>
        <a:gradFill rotWithShape="0">
          <a:gsLst>
            <a:gs pos="0">
              <a:schemeClr val="accent3">
                <a:tint val="76000"/>
              </a:schemeClr>
            </a:gs>
            <a:gs pos="100000">
              <a:schemeClr val="accent3">
                <a:tint val="76000"/>
              </a:schemeClr>
            </a:gs>
          </a:gsLst>
          <a:lin ang="0" scaled="0"/>
        </a:gradFill>
        <a:ln>
          <a:noFill/>
        </a:ln>
        <a:effectLst/>
      </dgm:spPr>
    </dgm:pt>
    <dgm:pt modelId="{421D2E66-0B7E-4F19-9EF8-27796570CC32}" type="pres">
      <dgm:prSet presAssocID="{80DECB02-15CF-4B0A-BA2E-9BFF96E3A9DF}" presName="nodes" presStyleCnt="0">
        <dgm:presLayoutVars>
          <dgm:chMax/>
          <dgm:chPref/>
          <dgm:animLvl val="lvl"/>
        </dgm:presLayoutVars>
      </dgm:prSet>
      <dgm:spPr/>
    </dgm:pt>
    <dgm:pt modelId="{DA7D4AA3-6449-4371-81A6-E061F86D3F9E}" type="pres">
      <dgm:prSet presAssocID="{AEC36942-7982-413B-99EE-A7BD307A85E2}" presName="composite" presStyleCnt="0"/>
      <dgm:spPr/>
    </dgm:pt>
    <dgm:pt modelId="{29513134-9FCD-47AE-BBB8-CC5C79595BB2}" type="pres">
      <dgm:prSet presAssocID="{AEC36942-7982-413B-99EE-A7BD307A85E2}" presName="DropPinPlaceHolder" presStyleCnt="0"/>
      <dgm:spPr/>
    </dgm:pt>
    <dgm:pt modelId="{67D67759-2386-4BFD-94A4-0C6E3717A0E8}" type="pres">
      <dgm:prSet presAssocID="{AEC36942-7982-413B-99EE-A7BD307A85E2}" presName="DropPin" presStyleLbl="alignNode1" presStyleIdx="0" presStyleCnt="5"/>
      <dgm:spPr/>
    </dgm:pt>
    <dgm:pt modelId="{EB9EE179-3B95-4BCE-A57B-B2156A88802A}" type="pres">
      <dgm:prSet presAssocID="{AEC36942-7982-413B-99EE-A7BD307A85E2}" presName="Ellipse" presStyleLbl="fgAcc1" presStyleIdx="0" presStyleCnt="5"/>
      <dgm:spPr/>
    </dgm:pt>
    <dgm:pt modelId="{5DE7D2F0-BC43-4333-BF86-54A52B066FEB}" type="pres">
      <dgm:prSet presAssocID="{AEC36942-7982-413B-99EE-A7BD307A85E2}" presName="L2TextContainer" presStyleLbl="revTx" presStyleIdx="0" presStyleCnt="10">
        <dgm:presLayoutVars>
          <dgm:bulletEnabled val="1"/>
        </dgm:presLayoutVars>
      </dgm:prSet>
      <dgm:spPr/>
    </dgm:pt>
    <dgm:pt modelId="{CF766951-15F9-4B6C-B13D-62DBEED4A652}" type="pres">
      <dgm:prSet presAssocID="{AEC36942-7982-413B-99EE-A7BD307A85E2}" presName="L1TextContainer" presStyleLbl="revTx" presStyleIdx="1" presStyleCnt="10">
        <dgm:presLayoutVars>
          <dgm:chMax val="1"/>
          <dgm:chPref val="1"/>
          <dgm:bulletEnabled val="1"/>
        </dgm:presLayoutVars>
      </dgm:prSet>
      <dgm:spPr/>
    </dgm:pt>
    <dgm:pt modelId="{9D5C4EEA-EA14-4B28-A091-F79304D3CB7D}" type="pres">
      <dgm:prSet presAssocID="{AEC36942-7982-413B-99EE-A7BD307A85E2}" presName="ConnectLine" presStyleLbl="dkBgShp" presStyleIdx="2" presStyleCnt="7"/>
      <dgm:spPr/>
    </dgm:pt>
    <dgm:pt modelId="{9FD23692-4817-47BE-8185-7F2203F427E9}" type="pres">
      <dgm:prSet presAssocID="{AEC36942-7982-413B-99EE-A7BD307A85E2}" presName="ConnectorPoint" presStyleCnt="0"/>
      <dgm:spPr/>
    </dgm:pt>
    <dgm:pt modelId="{32F111A0-D492-4AC2-8B52-A7E418E07FC0}" type="pres">
      <dgm:prSet presAssocID="{AEC36942-7982-413B-99EE-A7BD307A85E2}" presName="Bullet" presStyleLbl="lnNode1" presStyleIdx="0" presStyleCnt="5"/>
      <dgm:spPr/>
    </dgm:pt>
    <dgm:pt modelId="{A0D9A161-356C-4C55-B507-571E1833C5D0}" type="pres">
      <dgm:prSet presAssocID="{AEC36942-7982-413B-99EE-A7BD307A85E2}" presName="EmptyPlaceHolder" presStyleCnt="0"/>
      <dgm:spPr/>
    </dgm:pt>
    <dgm:pt modelId="{91CB5858-BD02-4D5B-82C0-CF642F76A08B}" type="pres">
      <dgm:prSet presAssocID="{7177116C-1B6D-414F-BD17-C313B54C9116}" presName="spaceBetweenRectangles" presStyleCnt="0"/>
      <dgm:spPr/>
    </dgm:pt>
    <dgm:pt modelId="{C0816C4A-FD18-4A17-96BD-EFD1D24C0EE5}" type="pres">
      <dgm:prSet presAssocID="{AB95C6BA-2367-4CD8-9499-E69DB92EDA3F}" presName="composite" presStyleCnt="0"/>
      <dgm:spPr/>
    </dgm:pt>
    <dgm:pt modelId="{60F4868A-44CF-4330-A28E-0BA7F6BA8A80}" type="pres">
      <dgm:prSet presAssocID="{AB95C6BA-2367-4CD8-9499-E69DB92EDA3F}" presName="DropPinPlaceHolder" presStyleCnt="0"/>
      <dgm:spPr/>
    </dgm:pt>
    <dgm:pt modelId="{3A229BCA-8647-445F-BEA0-99C0B0A731B7}" type="pres">
      <dgm:prSet presAssocID="{AB95C6BA-2367-4CD8-9499-E69DB92EDA3F}" presName="DropPin" presStyleLbl="alignNode1" presStyleIdx="1" presStyleCnt="5"/>
      <dgm:spPr/>
    </dgm:pt>
    <dgm:pt modelId="{3A2F5532-6963-442E-855C-AF38D092011F}" type="pres">
      <dgm:prSet presAssocID="{AB95C6BA-2367-4CD8-9499-E69DB92EDA3F}" presName="Ellipse" presStyleLbl="fgAcc1" presStyleIdx="1" presStyleCnt="5"/>
      <dgm:spPr/>
    </dgm:pt>
    <dgm:pt modelId="{57EA6F05-6F53-4E00-8D06-37FDE87A495B}" type="pres">
      <dgm:prSet presAssocID="{AB95C6BA-2367-4CD8-9499-E69DB92EDA3F}" presName="L2TextContainer" presStyleLbl="revTx" presStyleIdx="2" presStyleCnt="10">
        <dgm:presLayoutVars>
          <dgm:bulletEnabled val="1"/>
        </dgm:presLayoutVars>
      </dgm:prSet>
      <dgm:spPr/>
    </dgm:pt>
    <dgm:pt modelId="{C5AB827E-6143-48D6-AFEB-0A850334413C}" type="pres">
      <dgm:prSet presAssocID="{AB95C6BA-2367-4CD8-9499-E69DB92EDA3F}" presName="L1TextContainer" presStyleLbl="revTx" presStyleIdx="3" presStyleCnt="10">
        <dgm:presLayoutVars>
          <dgm:chMax val="1"/>
          <dgm:chPref val="1"/>
          <dgm:bulletEnabled val="1"/>
        </dgm:presLayoutVars>
      </dgm:prSet>
      <dgm:spPr/>
    </dgm:pt>
    <dgm:pt modelId="{86BC7948-EBFD-40A4-AA10-1F5FD17FE7F3}" type="pres">
      <dgm:prSet presAssocID="{AB95C6BA-2367-4CD8-9499-E69DB92EDA3F}" presName="ConnectLine" presStyleLbl="dkBgShp" presStyleIdx="3" presStyleCnt="7"/>
      <dgm:spPr/>
    </dgm:pt>
    <dgm:pt modelId="{05007F97-3DBA-48A6-8D44-0A347E940AD3}" type="pres">
      <dgm:prSet presAssocID="{AB95C6BA-2367-4CD8-9499-E69DB92EDA3F}" presName="ConnectorPoint" presStyleCnt="0"/>
      <dgm:spPr/>
    </dgm:pt>
    <dgm:pt modelId="{0591A847-8429-43DC-87A2-78D868FDA202}" type="pres">
      <dgm:prSet presAssocID="{AB95C6BA-2367-4CD8-9499-E69DB92EDA3F}" presName="Bullet" presStyleLbl="lnNode1" presStyleIdx="1" presStyleCnt="5"/>
      <dgm:spPr/>
    </dgm:pt>
    <dgm:pt modelId="{8C9B9064-E1AE-4F30-A614-FB50AD8652C1}" type="pres">
      <dgm:prSet presAssocID="{AB95C6BA-2367-4CD8-9499-E69DB92EDA3F}" presName="EmptyPlaceHolder" presStyleCnt="0"/>
      <dgm:spPr/>
    </dgm:pt>
    <dgm:pt modelId="{62ED87B0-FC23-4CDF-BE5A-FE0115B47018}" type="pres">
      <dgm:prSet presAssocID="{856BE2C5-B014-44CB-AF4A-81C9BB057262}" presName="spaceBetweenRectangles" presStyleCnt="0"/>
      <dgm:spPr/>
    </dgm:pt>
    <dgm:pt modelId="{097649FB-1656-49D6-95BF-262C6A3D5A09}" type="pres">
      <dgm:prSet presAssocID="{C6F8B597-34AB-4658-B978-39C76E62335E}" presName="composite" presStyleCnt="0"/>
      <dgm:spPr/>
    </dgm:pt>
    <dgm:pt modelId="{70498FE7-328F-4328-8338-616725757D39}" type="pres">
      <dgm:prSet presAssocID="{C6F8B597-34AB-4658-B978-39C76E62335E}" presName="DropPinPlaceHolder" presStyleCnt="0"/>
      <dgm:spPr/>
    </dgm:pt>
    <dgm:pt modelId="{C79929E9-C1C8-4954-97B9-3D67016F6439}" type="pres">
      <dgm:prSet presAssocID="{C6F8B597-34AB-4658-B978-39C76E62335E}" presName="DropPin" presStyleLbl="alignNode1" presStyleIdx="2" presStyleCnt="5"/>
      <dgm:spPr/>
    </dgm:pt>
    <dgm:pt modelId="{BA89E363-A250-4820-954C-8641192FE31E}" type="pres">
      <dgm:prSet presAssocID="{C6F8B597-34AB-4658-B978-39C76E62335E}" presName="Ellipse" presStyleLbl="fgAcc1" presStyleIdx="2" presStyleCnt="5"/>
      <dgm:spPr/>
    </dgm:pt>
    <dgm:pt modelId="{CE843F74-2817-44B2-BFBC-7DC754895B9D}" type="pres">
      <dgm:prSet presAssocID="{C6F8B597-34AB-4658-B978-39C76E62335E}" presName="L2TextContainer" presStyleLbl="revTx" presStyleIdx="4" presStyleCnt="10">
        <dgm:presLayoutVars>
          <dgm:bulletEnabled val="1"/>
        </dgm:presLayoutVars>
      </dgm:prSet>
      <dgm:spPr/>
    </dgm:pt>
    <dgm:pt modelId="{E07BBFF9-2C16-4776-B519-EC867C16C50D}" type="pres">
      <dgm:prSet presAssocID="{C6F8B597-34AB-4658-B978-39C76E62335E}" presName="L1TextContainer" presStyleLbl="revTx" presStyleIdx="5" presStyleCnt="10">
        <dgm:presLayoutVars>
          <dgm:chMax val="1"/>
          <dgm:chPref val="1"/>
          <dgm:bulletEnabled val="1"/>
        </dgm:presLayoutVars>
      </dgm:prSet>
      <dgm:spPr/>
    </dgm:pt>
    <dgm:pt modelId="{3EAFC4B0-5CB4-4BD6-AB76-EA94DB5705AE}" type="pres">
      <dgm:prSet presAssocID="{C6F8B597-34AB-4658-B978-39C76E62335E}" presName="ConnectLine" presStyleLbl="dkBgShp" presStyleIdx="4" presStyleCnt="7"/>
      <dgm:spPr/>
    </dgm:pt>
    <dgm:pt modelId="{4D7D33ED-D4F7-401C-8FDD-723FFF1A294D}" type="pres">
      <dgm:prSet presAssocID="{C6F8B597-34AB-4658-B978-39C76E62335E}" presName="ConnectorPoint" presStyleCnt="0"/>
      <dgm:spPr/>
    </dgm:pt>
    <dgm:pt modelId="{ABB19975-43E2-4D29-A0EB-39654D48FC21}" type="pres">
      <dgm:prSet presAssocID="{C6F8B597-34AB-4658-B978-39C76E62335E}" presName="Bullet" presStyleLbl="lnNode1" presStyleIdx="2" presStyleCnt="5"/>
      <dgm:spPr/>
    </dgm:pt>
    <dgm:pt modelId="{65D068F3-F7F0-47DE-937A-409BD86622C3}" type="pres">
      <dgm:prSet presAssocID="{C6F8B597-34AB-4658-B978-39C76E62335E}" presName="EmptyPlaceHolder" presStyleCnt="0"/>
      <dgm:spPr/>
    </dgm:pt>
    <dgm:pt modelId="{EFB23BFD-9E78-40BD-8005-29A0852264C0}" type="pres">
      <dgm:prSet presAssocID="{F6AF38B5-28FE-4EF8-9637-E77CAC9343E7}" presName="spaceBetweenRectangles" presStyleCnt="0"/>
      <dgm:spPr/>
    </dgm:pt>
    <dgm:pt modelId="{C6AA335C-BD70-40D2-B2BC-85134A31CA0F}" type="pres">
      <dgm:prSet presAssocID="{88F87F25-3EF6-42DB-B490-128BE887F563}" presName="composite" presStyleCnt="0"/>
      <dgm:spPr/>
    </dgm:pt>
    <dgm:pt modelId="{0A0D1C47-E5DB-425E-BD3E-77E30197901D}" type="pres">
      <dgm:prSet presAssocID="{88F87F25-3EF6-42DB-B490-128BE887F563}" presName="DropPinPlaceHolder" presStyleCnt="0"/>
      <dgm:spPr/>
    </dgm:pt>
    <dgm:pt modelId="{8AA5E6EB-1AF6-4809-9487-45D1079A362B}" type="pres">
      <dgm:prSet presAssocID="{88F87F25-3EF6-42DB-B490-128BE887F563}" presName="DropPin" presStyleLbl="alignNode1" presStyleIdx="3" presStyleCnt="5"/>
      <dgm:spPr/>
    </dgm:pt>
    <dgm:pt modelId="{AE73364E-C8CE-4DD0-8DDB-BFEF697FB737}" type="pres">
      <dgm:prSet presAssocID="{88F87F25-3EF6-42DB-B490-128BE887F563}" presName="Ellipse" presStyleLbl="fgAcc1" presStyleIdx="3" presStyleCnt="5"/>
      <dgm:spPr/>
    </dgm:pt>
    <dgm:pt modelId="{D468F33B-7C69-41FF-BEF9-C11E0B655F57}" type="pres">
      <dgm:prSet presAssocID="{88F87F25-3EF6-42DB-B490-128BE887F563}" presName="L2TextContainer" presStyleLbl="revTx" presStyleIdx="6" presStyleCnt="10">
        <dgm:presLayoutVars>
          <dgm:bulletEnabled val="1"/>
        </dgm:presLayoutVars>
      </dgm:prSet>
      <dgm:spPr/>
    </dgm:pt>
    <dgm:pt modelId="{980301AD-AC5C-4601-AA1E-55941A12D978}" type="pres">
      <dgm:prSet presAssocID="{88F87F25-3EF6-42DB-B490-128BE887F563}" presName="L1TextContainer" presStyleLbl="revTx" presStyleIdx="7" presStyleCnt="10">
        <dgm:presLayoutVars>
          <dgm:chMax val="1"/>
          <dgm:chPref val="1"/>
          <dgm:bulletEnabled val="1"/>
        </dgm:presLayoutVars>
      </dgm:prSet>
      <dgm:spPr/>
    </dgm:pt>
    <dgm:pt modelId="{376B2A06-5A97-4820-85F6-D3B8340172B6}" type="pres">
      <dgm:prSet presAssocID="{88F87F25-3EF6-42DB-B490-128BE887F563}" presName="ConnectLine" presStyleLbl="dkBgShp" presStyleIdx="5" presStyleCnt="7"/>
      <dgm:spPr/>
    </dgm:pt>
    <dgm:pt modelId="{0F38B170-FABB-4F84-A352-5A0A0F3EBF7C}" type="pres">
      <dgm:prSet presAssocID="{88F87F25-3EF6-42DB-B490-128BE887F563}" presName="ConnectorPoint" presStyleCnt="0"/>
      <dgm:spPr/>
    </dgm:pt>
    <dgm:pt modelId="{DD84D213-5F86-4865-8A5D-C90E1DBFD886}" type="pres">
      <dgm:prSet presAssocID="{88F87F25-3EF6-42DB-B490-128BE887F563}" presName="Bullet" presStyleLbl="lnNode1" presStyleIdx="3" presStyleCnt="5"/>
      <dgm:spPr/>
    </dgm:pt>
    <dgm:pt modelId="{2BA5652C-8C83-44FC-A909-DC7A890A3BBA}" type="pres">
      <dgm:prSet presAssocID="{88F87F25-3EF6-42DB-B490-128BE887F563}" presName="EmptyPlaceHolder" presStyleCnt="0"/>
      <dgm:spPr/>
    </dgm:pt>
    <dgm:pt modelId="{D38415D6-E1CC-41FA-9A65-52AA326549E5}" type="pres">
      <dgm:prSet presAssocID="{3DF7915A-8887-4707-BEAA-182C1F0F0B26}" presName="spaceBetweenRectangles" presStyleCnt="0"/>
      <dgm:spPr/>
    </dgm:pt>
    <dgm:pt modelId="{51AE2F13-F693-49A2-A330-C2D66D3DB7D4}" type="pres">
      <dgm:prSet presAssocID="{B1D544DA-9E6D-4C22-968C-288588A9B3C0}" presName="composite" presStyleCnt="0"/>
      <dgm:spPr/>
    </dgm:pt>
    <dgm:pt modelId="{39896B59-9325-4377-A4FC-514039F004FD}" type="pres">
      <dgm:prSet presAssocID="{B1D544DA-9E6D-4C22-968C-288588A9B3C0}" presName="DropPinPlaceHolder" presStyleCnt="0"/>
      <dgm:spPr/>
    </dgm:pt>
    <dgm:pt modelId="{0A1806A5-9BDC-49F6-BAD3-F955AD01DC18}" type="pres">
      <dgm:prSet presAssocID="{B1D544DA-9E6D-4C22-968C-288588A9B3C0}" presName="DropPin" presStyleLbl="alignNode1" presStyleIdx="4" presStyleCnt="5"/>
      <dgm:spPr/>
    </dgm:pt>
    <dgm:pt modelId="{C5269DF7-3651-4AB6-99A0-4285EB64859D}" type="pres">
      <dgm:prSet presAssocID="{B1D544DA-9E6D-4C22-968C-288588A9B3C0}" presName="Ellipse" presStyleLbl="fgAcc1" presStyleIdx="4" presStyleCnt="5"/>
      <dgm:spPr/>
    </dgm:pt>
    <dgm:pt modelId="{A195CD26-0CB8-41E0-95F7-EF6170B3A26F}" type="pres">
      <dgm:prSet presAssocID="{B1D544DA-9E6D-4C22-968C-288588A9B3C0}" presName="L2TextContainer" presStyleLbl="revTx" presStyleIdx="8" presStyleCnt="10">
        <dgm:presLayoutVars>
          <dgm:bulletEnabled val="1"/>
        </dgm:presLayoutVars>
      </dgm:prSet>
      <dgm:spPr/>
    </dgm:pt>
    <dgm:pt modelId="{A34C1045-E26D-478A-A971-9626012FDC34}" type="pres">
      <dgm:prSet presAssocID="{B1D544DA-9E6D-4C22-968C-288588A9B3C0}" presName="L1TextContainer" presStyleLbl="revTx" presStyleIdx="9" presStyleCnt="10">
        <dgm:presLayoutVars>
          <dgm:chMax val="1"/>
          <dgm:chPref val="1"/>
          <dgm:bulletEnabled val="1"/>
        </dgm:presLayoutVars>
      </dgm:prSet>
      <dgm:spPr/>
    </dgm:pt>
    <dgm:pt modelId="{3A45C7D4-97EE-4295-8BE9-6B722290E40B}" type="pres">
      <dgm:prSet presAssocID="{B1D544DA-9E6D-4C22-968C-288588A9B3C0}" presName="ConnectLine" presStyleLbl="dkBgShp" presStyleIdx="6" presStyleCnt="7"/>
      <dgm:spPr/>
    </dgm:pt>
    <dgm:pt modelId="{758FBE1F-AFE0-4BB2-9CB6-3D20AEE71016}" type="pres">
      <dgm:prSet presAssocID="{B1D544DA-9E6D-4C22-968C-288588A9B3C0}" presName="ConnectorPoint" presStyleCnt="0"/>
      <dgm:spPr/>
    </dgm:pt>
    <dgm:pt modelId="{87D24734-45B2-4D5A-8CBB-170EE4DEB510}" type="pres">
      <dgm:prSet presAssocID="{B1D544DA-9E6D-4C22-968C-288588A9B3C0}" presName="Bullet" presStyleLbl="lnNode1" presStyleIdx="4" presStyleCnt="5"/>
      <dgm:spPr/>
    </dgm:pt>
    <dgm:pt modelId="{E3050EAB-4C0D-4D67-9234-16D145561B71}" type="pres">
      <dgm:prSet presAssocID="{B1D544DA-9E6D-4C22-968C-288588A9B3C0}" presName="EmptyPlaceHolder" presStyleCnt="0"/>
      <dgm:spPr/>
    </dgm:pt>
  </dgm:ptLst>
  <dgm:cxnLst>
    <dgm:cxn modelId="{5422BE03-C7C1-4345-9F98-DAA22A101BB9}" srcId="{80DECB02-15CF-4B0A-BA2E-9BFF96E3A9DF}" destId="{AEC36942-7982-413B-99EE-A7BD307A85E2}" srcOrd="0" destOrd="0" parTransId="{A3E6D154-6485-4B2E-BBA1-0A82986F46D1}" sibTransId="{7177116C-1B6D-414F-BD17-C313B54C9116}"/>
    <dgm:cxn modelId="{A8B66F07-325E-424A-B443-4F34D9425733}" srcId="{80DECB02-15CF-4B0A-BA2E-9BFF96E3A9DF}" destId="{B1D544DA-9E6D-4C22-968C-288588A9B3C0}" srcOrd="4" destOrd="0" parTransId="{0FDD449B-9DF0-4407-B4AF-4300C6283D8C}" sibTransId="{53943AEB-764E-4530-93FF-419D4EB04A0A}"/>
    <dgm:cxn modelId="{30A11309-79D6-4486-A6A4-3756754A07D3}" srcId="{D6A0113A-C5D2-4E9A-B23A-83296E8E3F08}" destId="{212C5A5A-0230-4DD1-BC80-5807D5CCF268}" srcOrd="2" destOrd="0" parTransId="{B449EF1A-5D85-4643-BF2D-8834FF066DA9}" sibTransId="{C86C367F-C532-4045-A486-6BB31991E8EE}"/>
    <dgm:cxn modelId="{DA72D312-A3BE-403B-8B25-B3A7662AE137}" type="presOf" srcId="{212C5A5A-0230-4DD1-BC80-5807D5CCF268}" destId="{57EA6F05-6F53-4E00-8D06-37FDE87A495B}" srcOrd="0" destOrd="3" presId="urn:microsoft.com/office/officeart/2024/layout/BulletTimelineInverted"/>
    <dgm:cxn modelId="{A53AB313-B8A1-446A-8C4C-C0CF49ACC9B2}" srcId="{C6F8B597-34AB-4658-B978-39C76E62335E}" destId="{62537D22-926E-4514-80E8-B461CA5974D8}" srcOrd="1" destOrd="0" parTransId="{630F73C1-4DDF-4F2D-AC0F-EFE092F279D8}" sibTransId="{6001B212-F758-4D7E-9C28-7DEEA71D25BA}"/>
    <dgm:cxn modelId="{518D661A-8C2B-46FC-B31E-D7F3D20B2453}" type="presOf" srcId="{579C518D-882A-4834-9D6E-06843B3174D8}" destId="{D468F33B-7C69-41FF-BEF9-C11E0B655F57}" srcOrd="0" destOrd="0" presId="urn:microsoft.com/office/officeart/2024/layout/BulletTimelineInverted"/>
    <dgm:cxn modelId="{FE7E851E-D5A9-431E-971A-C86BE2D84137}" srcId="{AB95C6BA-2367-4CD8-9499-E69DB92EDA3F}" destId="{D6A0113A-C5D2-4E9A-B23A-83296E8E3F08}" srcOrd="0" destOrd="0" parTransId="{20F55F25-E156-46E5-A848-68A6172192B2}" sibTransId="{88A51992-E4FF-4E5D-857C-E1A8680E5014}"/>
    <dgm:cxn modelId="{BD2FF427-0457-4B8D-8F7A-563F94A09989}" srcId="{C6F8B597-34AB-4658-B978-39C76E62335E}" destId="{38D2EC28-0F1B-4F43-95C7-601C0A796047}" srcOrd="0" destOrd="0" parTransId="{56CB8AB3-F009-4EE3-97B0-83A6AA20045A}" sibTransId="{1916AD0C-C8CB-43A7-AA9A-B195BDEE3CBB}"/>
    <dgm:cxn modelId="{055D1D2B-9FC8-4258-910C-FA0DF8B6BC3A}" type="presOf" srcId="{80DECB02-15CF-4B0A-BA2E-9BFF96E3A9DF}" destId="{ADC3C615-0A86-47B3-A853-179A2A4964D0}" srcOrd="0" destOrd="0" presId="urn:microsoft.com/office/officeart/2024/layout/BulletTimelineInverted"/>
    <dgm:cxn modelId="{12E2602E-C9ED-436F-8F23-DC0A47140428}" type="presOf" srcId="{C2FD6582-70E6-470B-9623-E81FC5F9E7C7}" destId="{57EA6F05-6F53-4E00-8D06-37FDE87A495B}" srcOrd="0" destOrd="1" presId="urn:microsoft.com/office/officeart/2024/layout/BulletTimelineInverted"/>
    <dgm:cxn modelId="{DF31FB34-0E41-4CE8-9904-8F5F6B6F6387}" srcId="{88F87F25-3EF6-42DB-B490-128BE887F563}" destId="{579C518D-882A-4834-9D6E-06843B3174D8}" srcOrd="0" destOrd="0" parTransId="{B305FD1F-7C6B-4D68-845D-18A36AD146DC}" sibTransId="{267F9104-6824-4E98-A191-FBA68538A3FB}"/>
    <dgm:cxn modelId="{994B943F-76AE-4C8D-ADC7-B9216FFE489A}" type="presOf" srcId="{62537D22-926E-4514-80E8-B461CA5974D8}" destId="{CE843F74-2817-44B2-BFBC-7DC754895B9D}" srcOrd="0" destOrd="1" presId="urn:microsoft.com/office/officeart/2024/layout/BulletTimelineInverted"/>
    <dgm:cxn modelId="{1DC6284B-C523-430A-9D7D-7007EC8AF9C0}" type="presOf" srcId="{AEC36942-7982-413B-99EE-A7BD307A85E2}" destId="{CF766951-15F9-4B6C-B13D-62DBEED4A652}" srcOrd="0" destOrd="0" presId="urn:microsoft.com/office/officeart/2024/layout/BulletTimelineInverted"/>
    <dgm:cxn modelId="{AD3F6D7A-78DD-4819-A9B3-AE669D197BD7}" type="presOf" srcId="{B1D544DA-9E6D-4C22-968C-288588A9B3C0}" destId="{A34C1045-E26D-478A-A971-9626012FDC34}" srcOrd="0" destOrd="0" presId="urn:microsoft.com/office/officeart/2024/layout/BulletTimelineInverted"/>
    <dgm:cxn modelId="{AACF1682-F983-47E8-82C8-C4231D84D894}" type="presOf" srcId="{B5AA6553-F732-4E93-8ED5-6B15A44C72FE}" destId="{5DE7D2F0-BC43-4333-BF86-54A52B066FEB}" srcOrd="0" destOrd="0" presId="urn:microsoft.com/office/officeart/2024/layout/BulletTimelineInverted"/>
    <dgm:cxn modelId="{11F02385-D44A-4BED-B989-2418AA9138C6}" srcId="{80DECB02-15CF-4B0A-BA2E-9BFF96E3A9DF}" destId="{C6F8B597-34AB-4658-B978-39C76E62335E}" srcOrd="2" destOrd="0" parTransId="{737DEE09-BDE1-48EA-BEAE-4B05BA55BE8C}" sibTransId="{F6AF38B5-28FE-4EF8-9637-E77CAC9343E7}"/>
    <dgm:cxn modelId="{69766B94-9521-4704-A88A-BF6F212E1A27}" srcId="{80DECB02-15CF-4B0A-BA2E-9BFF96E3A9DF}" destId="{AB95C6BA-2367-4CD8-9499-E69DB92EDA3F}" srcOrd="1" destOrd="0" parTransId="{2514D412-6B00-49D4-995D-D47B2FD160E0}" sibTransId="{856BE2C5-B014-44CB-AF4A-81C9BB057262}"/>
    <dgm:cxn modelId="{E2C9E39D-63AD-40B2-879A-43869A989147}" type="presOf" srcId="{D6A0113A-C5D2-4E9A-B23A-83296E8E3F08}" destId="{57EA6F05-6F53-4E00-8D06-37FDE87A495B}" srcOrd="0" destOrd="0" presId="urn:microsoft.com/office/officeart/2024/layout/BulletTimelineInverted"/>
    <dgm:cxn modelId="{2E73E2A7-8632-460E-9596-1B3A0135007C}" type="presOf" srcId="{E95D929C-3FC5-4899-8721-14759EF872AF}" destId="{A195CD26-0CB8-41E0-95F7-EF6170B3A26F}" srcOrd="0" destOrd="0" presId="urn:microsoft.com/office/officeart/2024/layout/BulletTimelineInverted"/>
    <dgm:cxn modelId="{F3991DAF-C7E3-4EA0-9321-7291A6381CED}" type="presOf" srcId="{88F87F25-3EF6-42DB-B490-128BE887F563}" destId="{980301AD-AC5C-4601-AA1E-55941A12D978}" srcOrd="0" destOrd="0" presId="urn:microsoft.com/office/officeart/2024/layout/BulletTimelineInverted"/>
    <dgm:cxn modelId="{C2F537BB-0168-4A68-BA31-E18FC19C90D8}" srcId="{AEC36942-7982-413B-99EE-A7BD307A85E2}" destId="{B5AA6553-F732-4E93-8ED5-6B15A44C72FE}" srcOrd="0" destOrd="0" parTransId="{6AF09AB1-AA7B-41DB-AB8A-7DE4BBFE8CA1}" sibTransId="{B67927A4-7639-4EBE-AF5E-09029E616F6A}"/>
    <dgm:cxn modelId="{BA2914BC-0F94-4711-B0A3-E3CEA884FBD1}" srcId="{D6A0113A-C5D2-4E9A-B23A-83296E8E3F08}" destId="{C2FD6582-70E6-470B-9623-E81FC5F9E7C7}" srcOrd="0" destOrd="0" parTransId="{69AEB069-7BB2-4656-8171-4F6A7F9509D8}" sibTransId="{9579691F-A608-4C66-AB4B-29295B388A1D}"/>
    <dgm:cxn modelId="{7E6CC1CA-A7E5-4A0C-8455-9A32E6D28CBD}" srcId="{B1D544DA-9E6D-4C22-968C-288588A9B3C0}" destId="{E95D929C-3FC5-4899-8721-14759EF872AF}" srcOrd="0" destOrd="0" parTransId="{2688CFA1-B5AE-44E6-ADA8-28CE8F05933B}" sibTransId="{A0839D7C-AC4B-4BE4-8D9A-ECD036FB3B27}"/>
    <dgm:cxn modelId="{AD18F9CC-D074-47DA-9D5F-39FFA62087A1}" srcId="{80DECB02-15CF-4B0A-BA2E-9BFF96E3A9DF}" destId="{88F87F25-3EF6-42DB-B490-128BE887F563}" srcOrd="3" destOrd="0" parTransId="{4351C0B6-777A-4AF9-B035-6732C32487F8}" sibTransId="{3DF7915A-8887-4707-BEAA-182C1F0F0B26}"/>
    <dgm:cxn modelId="{23E7E9CD-8540-452E-9B2B-473854487D83}" srcId="{D6A0113A-C5D2-4E9A-B23A-83296E8E3F08}" destId="{91A4EF90-B4F5-4196-A9D8-BC718BFAE728}" srcOrd="1" destOrd="0" parTransId="{06C7D9C5-CC88-4E69-9465-9B2798E08F27}" sibTransId="{C17AAF5E-FD86-4DF0-97AA-F66A8F6155A6}"/>
    <dgm:cxn modelId="{E4D37FD4-B9CF-468F-A08D-1F19323E8DB2}" type="presOf" srcId="{AB95C6BA-2367-4CD8-9499-E69DB92EDA3F}" destId="{C5AB827E-6143-48D6-AFEB-0A850334413C}" srcOrd="0" destOrd="0" presId="urn:microsoft.com/office/officeart/2024/layout/BulletTimelineInverted"/>
    <dgm:cxn modelId="{4982C5D5-9585-4679-93A3-82153209CFCB}" type="presOf" srcId="{38D2EC28-0F1B-4F43-95C7-601C0A796047}" destId="{CE843F74-2817-44B2-BFBC-7DC754895B9D}" srcOrd="0" destOrd="0" presId="urn:microsoft.com/office/officeart/2024/layout/BulletTimelineInverted"/>
    <dgm:cxn modelId="{BD37D2D6-BA66-4015-BD65-2C53FE0CEF04}" type="presOf" srcId="{C6F8B597-34AB-4658-B978-39C76E62335E}" destId="{E07BBFF9-2C16-4776-B519-EC867C16C50D}" srcOrd="0" destOrd="0" presId="urn:microsoft.com/office/officeart/2024/layout/BulletTimelineInverted"/>
    <dgm:cxn modelId="{6969C7EF-C517-4E2F-A9A5-D417ECD96F54}" type="presOf" srcId="{91A4EF90-B4F5-4196-A9D8-BC718BFAE728}" destId="{57EA6F05-6F53-4E00-8D06-37FDE87A495B}" srcOrd="0" destOrd="2" presId="urn:microsoft.com/office/officeart/2024/layout/BulletTimelineInverted"/>
    <dgm:cxn modelId="{6B43696B-8B5B-42D5-99E0-D957794B0D54}" type="presParOf" srcId="{ADC3C615-0A86-47B3-A853-179A2A4964D0}" destId="{7187D822-C0C6-46B4-9470-01D8A2C460A2}" srcOrd="0" destOrd="0" presId="urn:microsoft.com/office/officeart/2024/layout/BulletTimelineInverted"/>
    <dgm:cxn modelId="{834CA18B-B2F6-40ED-9B57-6D6E6E75B307}" type="presParOf" srcId="{7187D822-C0C6-46B4-9470-01D8A2C460A2}" destId="{4260F86B-96BF-46EE-B388-9D51A5E38ED7}" srcOrd="0" destOrd="0" presId="urn:microsoft.com/office/officeart/2024/layout/BulletTimelineInverted"/>
    <dgm:cxn modelId="{D309A0B9-E803-4BF0-BDE8-131CE70C3AFB}" type="presParOf" srcId="{7187D822-C0C6-46B4-9470-01D8A2C460A2}" destId="{5495A8DF-AE37-446A-98E3-7405CB932D55}" srcOrd="1" destOrd="0" presId="urn:microsoft.com/office/officeart/2024/layout/BulletTimelineInverted"/>
    <dgm:cxn modelId="{EA4F2693-01E3-45CE-A002-EDE522D8577B}" type="presParOf" srcId="{ADC3C615-0A86-47B3-A853-179A2A4964D0}" destId="{421D2E66-0B7E-4F19-9EF8-27796570CC32}" srcOrd="1" destOrd="0" presId="urn:microsoft.com/office/officeart/2024/layout/BulletTimelineInverted"/>
    <dgm:cxn modelId="{E6766C14-55A3-4863-9ABA-04ED89FFAC2E}" type="presParOf" srcId="{421D2E66-0B7E-4F19-9EF8-27796570CC32}" destId="{DA7D4AA3-6449-4371-81A6-E061F86D3F9E}" srcOrd="0" destOrd="0" presId="urn:microsoft.com/office/officeart/2024/layout/BulletTimelineInverted"/>
    <dgm:cxn modelId="{A0ED6591-F619-4CF2-ABF7-306E842C85AB}" type="presParOf" srcId="{DA7D4AA3-6449-4371-81A6-E061F86D3F9E}" destId="{29513134-9FCD-47AE-BBB8-CC5C79595BB2}" srcOrd="0" destOrd="0" presId="urn:microsoft.com/office/officeart/2024/layout/BulletTimelineInverted"/>
    <dgm:cxn modelId="{04C5A5CA-B206-420D-9922-5E11AA88EA0A}" type="presParOf" srcId="{29513134-9FCD-47AE-BBB8-CC5C79595BB2}" destId="{67D67759-2386-4BFD-94A4-0C6E3717A0E8}" srcOrd="0" destOrd="0" presId="urn:microsoft.com/office/officeart/2024/layout/BulletTimelineInverted"/>
    <dgm:cxn modelId="{CC7CA59E-0072-4DB2-99A0-0AD20F539E8A}" type="presParOf" srcId="{29513134-9FCD-47AE-BBB8-CC5C79595BB2}" destId="{EB9EE179-3B95-4BCE-A57B-B2156A88802A}" srcOrd="1" destOrd="0" presId="urn:microsoft.com/office/officeart/2024/layout/BulletTimelineInverted"/>
    <dgm:cxn modelId="{38249401-B35D-4FEC-AEA6-6546A64F4985}" type="presParOf" srcId="{DA7D4AA3-6449-4371-81A6-E061F86D3F9E}" destId="{5DE7D2F0-BC43-4333-BF86-54A52B066FEB}" srcOrd="1" destOrd="0" presId="urn:microsoft.com/office/officeart/2024/layout/BulletTimelineInverted"/>
    <dgm:cxn modelId="{DD879055-4A9B-4676-ADD8-D51FE06EA84F}" type="presParOf" srcId="{DA7D4AA3-6449-4371-81A6-E061F86D3F9E}" destId="{CF766951-15F9-4B6C-B13D-62DBEED4A652}" srcOrd="2" destOrd="0" presId="urn:microsoft.com/office/officeart/2024/layout/BulletTimelineInverted"/>
    <dgm:cxn modelId="{57ACB06E-8344-4DE2-93F7-5F52C9D4976E}" type="presParOf" srcId="{DA7D4AA3-6449-4371-81A6-E061F86D3F9E}" destId="{9D5C4EEA-EA14-4B28-A091-F79304D3CB7D}" srcOrd="3" destOrd="0" presId="urn:microsoft.com/office/officeart/2024/layout/BulletTimelineInverted"/>
    <dgm:cxn modelId="{C04E04EA-FF8A-4A7D-A077-DDA9D7F0500A}" type="presParOf" srcId="{DA7D4AA3-6449-4371-81A6-E061F86D3F9E}" destId="{9FD23692-4817-47BE-8185-7F2203F427E9}" srcOrd="4" destOrd="0" presId="urn:microsoft.com/office/officeart/2024/layout/BulletTimelineInverted"/>
    <dgm:cxn modelId="{E6D7C821-8708-43F5-845F-3F9A69EF71A0}" type="presParOf" srcId="{9FD23692-4817-47BE-8185-7F2203F427E9}" destId="{32F111A0-D492-4AC2-8B52-A7E418E07FC0}" srcOrd="0" destOrd="0" presId="urn:microsoft.com/office/officeart/2024/layout/BulletTimelineInverted"/>
    <dgm:cxn modelId="{F4A61612-CC82-4BD5-9BF2-8E0C42CE15B9}" type="presParOf" srcId="{DA7D4AA3-6449-4371-81A6-E061F86D3F9E}" destId="{A0D9A161-356C-4C55-B507-571E1833C5D0}" srcOrd="5" destOrd="0" presId="urn:microsoft.com/office/officeart/2024/layout/BulletTimelineInverted"/>
    <dgm:cxn modelId="{5AC57D04-A1E8-496F-811E-E7FA7AB4D02E}" type="presParOf" srcId="{421D2E66-0B7E-4F19-9EF8-27796570CC32}" destId="{91CB5858-BD02-4D5B-82C0-CF642F76A08B}" srcOrd="1" destOrd="0" presId="urn:microsoft.com/office/officeart/2024/layout/BulletTimelineInverted"/>
    <dgm:cxn modelId="{AB8332E6-7997-4BD4-B0D7-306BB13A587A}" type="presParOf" srcId="{421D2E66-0B7E-4F19-9EF8-27796570CC32}" destId="{C0816C4A-FD18-4A17-96BD-EFD1D24C0EE5}" srcOrd="2" destOrd="0" presId="urn:microsoft.com/office/officeart/2024/layout/BulletTimelineInverted"/>
    <dgm:cxn modelId="{4B6F201C-7879-40E3-92A5-144820F3A426}" type="presParOf" srcId="{C0816C4A-FD18-4A17-96BD-EFD1D24C0EE5}" destId="{60F4868A-44CF-4330-A28E-0BA7F6BA8A80}" srcOrd="0" destOrd="0" presId="urn:microsoft.com/office/officeart/2024/layout/BulletTimelineInverted"/>
    <dgm:cxn modelId="{746EF3E3-5C9F-4EC8-B243-6D3FDBEF8B33}" type="presParOf" srcId="{60F4868A-44CF-4330-A28E-0BA7F6BA8A80}" destId="{3A229BCA-8647-445F-BEA0-99C0B0A731B7}" srcOrd="0" destOrd="0" presId="urn:microsoft.com/office/officeart/2024/layout/BulletTimelineInverted"/>
    <dgm:cxn modelId="{F142135C-C3AA-4071-A7B9-2C038553E3AF}" type="presParOf" srcId="{60F4868A-44CF-4330-A28E-0BA7F6BA8A80}" destId="{3A2F5532-6963-442E-855C-AF38D092011F}" srcOrd="1" destOrd="0" presId="urn:microsoft.com/office/officeart/2024/layout/BulletTimelineInverted"/>
    <dgm:cxn modelId="{4C56DEBE-10CD-4BBF-9186-74ECB3814472}" type="presParOf" srcId="{C0816C4A-FD18-4A17-96BD-EFD1D24C0EE5}" destId="{57EA6F05-6F53-4E00-8D06-37FDE87A495B}" srcOrd="1" destOrd="0" presId="urn:microsoft.com/office/officeart/2024/layout/BulletTimelineInverted"/>
    <dgm:cxn modelId="{27FA21E9-04E4-4A03-9281-08D13D092A5D}" type="presParOf" srcId="{C0816C4A-FD18-4A17-96BD-EFD1D24C0EE5}" destId="{C5AB827E-6143-48D6-AFEB-0A850334413C}" srcOrd="2" destOrd="0" presId="urn:microsoft.com/office/officeart/2024/layout/BulletTimelineInverted"/>
    <dgm:cxn modelId="{85990748-7301-4910-81D3-FD7D4B9EBA05}" type="presParOf" srcId="{C0816C4A-FD18-4A17-96BD-EFD1D24C0EE5}" destId="{86BC7948-EBFD-40A4-AA10-1F5FD17FE7F3}" srcOrd="3" destOrd="0" presId="urn:microsoft.com/office/officeart/2024/layout/BulletTimelineInverted"/>
    <dgm:cxn modelId="{A1FFA913-3028-4199-839C-667BA54036A0}" type="presParOf" srcId="{C0816C4A-FD18-4A17-96BD-EFD1D24C0EE5}" destId="{05007F97-3DBA-48A6-8D44-0A347E940AD3}" srcOrd="4" destOrd="0" presId="urn:microsoft.com/office/officeart/2024/layout/BulletTimelineInverted"/>
    <dgm:cxn modelId="{60B56B45-A7CF-419B-9DE6-D9296B9425D5}" type="presParOf" srcId="{05007F97-3DBA-48A6-8D44-0A347E940AD3}" destId="{0591A847-8429-43DC-87A2-78D868FDA202}" srcOrd="0" destOrd="0" presId="urn:microsoft.com/office/officeart/2024/layout/BulletTimelineInverted"/>
    <dgm:cxn modelId="{46E8FD38-2B31-4E1A-89B2-18B6B10F2119}" type="presParOf" srcId="{C0816C4A-FD18-4A17-96BD-EFD1D24C0EE5}" destId="{8C9B9064-E1AE-4F30-A614-FB50AD8652C1}" srcOrd="5" destOrd="0" presId="urn:microsoft.com/office/officeart/2024/layout/BulletTimelineInverted"/>
    <dgm:cxn modelId="{977D09E0-9581-4A45-BB87-BCD35C70BFE6}" type="presParOf" srcId="{421D2E66-0B7E-4F19-9EF8-27796570CC32}" destId="{62ED87B0-FC23-4CDF-BE5A-FE0115B47018}" srcOrd="3" destOrd="0" presId="urn:microsoft.com/office/officeart/2024/layout/BulletTimelineInverted"/>
    <dgm:cxn modelId="{5FA0AA7C-DD37-4263-94F2-51B040D68C4F}" type="presParOf" srcId="{421D2E66-0B7E-4F19-9EF8-27796570CC32}" destId="{097649FB-1656-49D6-95BF-262C6A3D5A09}" srcOrd="4" destOrd="0" presId="urn:microsoft.com/office/officeart/2024/layout/BulletTimelineInverted"/>
    <dgm:cxn modelId="{72065D9A-FFD4-46FF-8339-B15B38F02043}" type="presParOf" srcId="{097649FB-1656-49D6-95BF-262C6A3D5A09}" destId="{70498FE7-328F-4328-8338-616725757D39}" srcOrd="0" destOrd="0" presId="urn:microsoft.com/office/officeart/2024/layout/BulletTimelineInverted"/>
    <dgm:cxn modelId="{E81ABB46-3218-4D50-8941-E203B7B7E33D}" type="presParOf" srcId="{70498FE7-328F-4328-8338-616725757D39}" destId="{C79929E9-C1C8-4954-97B9-3D67016F6439}" srcOrd="0" destOrd="0" presId="urn:microsoft.com/office/officeart/2024/layout/BulletTimelineInverted"/>
    <dgm:cxn modelId="{EC796783-4B0B-40E2-A323-EF86D4D12EDA}" type="presParOf" srcId="{70498FE7-328F-4328-8338-616725757D39}" destId="{BA89E363-A250-4820-954C-8641192FE31E}" srcOrd="1" destOrd="0" presId="urn:microsoft.com/office/officeart/2024/layout/BulletTimelineInverted"/>
    <dgm:cxn modelId="{012ACB45-6530-49EF-BBA6-7B25959A916F}" type="presParOf" srcId="{097649FB-1656-49D6-95BF-262C6A3D5A09}" destId="{CE843F74-2817-44B2-BFBC-7DC754895B9D}" srcOrd="1" destOrd="0" presId="urn:microsoft.com/office/officeart/2024/layout/BulletTimelineInverted"/>
    <dgm:cxn modelId="{910BAFDC-7CA8-4F19-BF3A-79254C25F2AB}" type="presParOf" srcId="{097649FB-1656-49D6-95BF-262C6A3D5A09}" destId="{E07BBFF9-2C16-4776-B519-EC867C16C50D}" srcOrd="2" destOrd="0" presId="urn:microsoft.com/office/officeart/2024/layout/BulletTimelineInverted"/>
    <dgm:cxn modelId="{7FF18196-8C2E-4221-BE22-D8429197E7E6}" type="presParOf" srcId="{097649FB-1656-49D6-95BF-262C6A3D5A09}" destId="{3EAFC4B0-5CB4-4BD6-AB76-EA94DB5705AE}" srcOrd="3" destOrd="0" presId="urn:microsoft.com/office/officeart/2024/layout/BulletTimelineInverted"/>
    <dgm:cxn modelId="{8B90D2E1-649C-4B3D-9B16-447C72A73A88}" type="presParOf" srcId="{097649FB-1656-49D6-95BF-262C6A3D5A09}" destId="{4D7D33ED-D4F7-401C-8FDD-723FFF1A294D}" srcOrd="4" destOrd="0" presId="urn:microsoft.com/office/officeart/2024/layout/BulletTimelineInverted"/>
    <dgm:cxn modelId="{C4B2653E-3304-4C02-8062-40D768169930}" type="presParOf" srcId="{4D7D33ED-D4F7-401C-8FDD-723FFF1A294D}" destId="{ABB19975-43E2-4D29-A0EB-39654D48FC21}" srcOrd="0" destOrd="0" presId="urn:microsoft.com/office/officeart/2024/layout/BulletTimelineInverted"/>
    <dgm:cxn modelId="{EBF89086-F476-4D66-A5C9-BE4B822C91E0}" type="presParOf" srcId="{097649FB-1656-49D6-95BF-262C6A3D5A09}" destId="{65D068F3-F7F0-47DE-937A-409BD86622C3}" srcOrd="5" destOrd="0" presId="urn:microsoft.com/office/officeart/2024/layout/BulletTimelineInverted"/>
    <dgm:cxn modelId="{874AE111-8C8B-4AFB-B94C-F5AE16A49F27}" type="presParOf" srcId="{421D2E66-0B7E-4F19-9EF8-27796570CC32}" destId="{EFB23BFD-9E78-40BD-8005-29A0852264C0}" srcOrd="5" destOrd="0" presId="urn:microsoft.com/office/officeart/2024/layout/BulletTimelineInverted"/>
    <dgm:cxn modelId="{E2A39939-A4B7-420D-A9F8-DCAA00B8BD84}" type="presParOf" srcId="{421D2E66-0B7E-4F19-9EF8-27796570CC32}" destId="{C6AA335C-BD70-40D2-B2BC-85134A31CA0F}" srcOrd="6" destOrd="0" presId="urn:microsoft.com/office/officeart/2024/layout/BulletTimelineInverted"/>
    <dgm:cxn modelId="{7C192A64-7D94-4DE9-AA9F-491D2D649A84}" type="presParOf" srcId="{C6AA335C-BD70-40D2-B2BC-85134A31CA0F}" destId="{0A0D1C47-E5DB-425E-BD3E-77E30197901D}" srcOrd="0" destOrd="0" presId="urn:microsoft.com/office/officeart/2024/layout/BulletTimelineInverted"/>
    <dgm:cxn modelId="{68A83972-AEE8-47DE-82C9-1843269C30D5}" type="presParOf" srcId="{0A0D1C47-E5DB-425E-BD3E-77E30197901D}" destId="{8AA5E6EB-1AF6-4809-9487-45D1079A362B}" srcOrd="0" destOrd="0" presId="urn:microsoft.com/office/officeart/2024/layout/BulletTimelineInverted"/>
    <dgm:cxn modelId="{FFBDC5F8-4DB2-40C1-B6BF-AFCE11A08723}" type="presParOf" srcId="{0A0D1C47-E5DB-425E-BD3E-77E30197901D}" destId="{AE73364E-C8CE-4DD0-8DDB-BFEF697FB737}" srcOrd="1" destOrd="0" presId="urn:microsoft.com/office/officeart/2024/layout/BulletTimelineInverted"/>
    <dgm:cxn modelId="{82AAD2A5-D0FE-41CF-952E-333AB2469B62}" type="presParOf" srcId="{C6AA335C-BD70-40D2-B2BC-85134A31CA0F}" destId="{D468F33B-7C69-41FF-BEF9-C11E0B655F57}" srcOrd="1" destOrd="0" presId="urn:microsoft.com/office/officeart/2024/layout/BulletTimelineInverted"/>
    <dgm:cxn modelId="{62AF8441-B06F-4E92-BF3E-BACD2DC03471}" type="presParOf" srcId="{C6AA335C-BD70-40D2-B2BC-85134A31CA0F}" destId="{980301AD-AC5C-4601-AA1E-55941A12D978}" srcOrd="2" destOrd="0" presId="urn:microsoft.com/office/officeart/2024/layout/BulletTimelineInverted"/>
    <dgm:cxn modelId="{42F2638A-7B34-4AFC-B4C6-C0DAB7843566}" type="presParOf" srcId="{C6AA335C-BD70-40D2-B2BC-85134A31CA0F}" destId="{376B2A06-5A97-4820-85F6-D3B8340172B6}" srcOrd="3" destOrd="0" presId="urn:microsoft.com/office/officeart/2024/layout/BulletTimelineInverted"/>
    <dgm:cxn modelId="{EB41D1AD-8CF7-49A6-98A3-ADF228419EE5}" type="presParOf" srcId="{C6AA335C-BD70-40D2-B2BC-85134A31CA0F}" destId="{0F38B170-FABB-4F84-A352-5A0A0F3EBF7C}" srcOrd="4" destOrd="0" presId="urn:microsoft.com/office/officeart/2024/layout/BulletTimelineInverted"/>
    <dgm:cxn modelId="{78F32D27-E3DA-46D2-A95D-0770436C0D71}" type="presParOf" srcId="{0F38B170-FABB-4F84-A352-5A0A0F3EBF7C}" destId="{DD84D213-5F86-4865-8A5D-C90E1DBFD886}" srcOrd="0" destOrd="0" presId="urn:microsoft.com/office/officeart/2024/layout/BulletTimelineInverted"/>
    <dgm:cxn modelId="{A3633D47-D5D2-41FA-85DB-BBA64175CC36}" type="presParOf" srcId="{C6AA335C-BD70-40D2-B2BC-85134A31CA0F}" destId="{2BA5652C-8C83-44FC-A909-DC7A890A3BBA}" srcOrd="5" destOrd="0" presId="urn:microsoft.com/office/officeart/2024/layout/BulletTimelineInverted"/>
    <dgm:cxn modelId="{7DE0ED5D-91DC-4210-9F81-9DE3E259287F}" type="presParOf" srcId="{421D2E66-0B7E-4F19-9EF8-27796570CC32}" destId="{D38415D6-E1CC-41FA-9A65-52AA326549E5}" srcOrd="7" destOrd="0" presId="urn:microsoft.com/office/officeart/2024/layout/BulletTimelineInverted"/>
    <dgm:cxn modelId="{21A4FA7F-B3B7-4442-AAB0-36D37B28EC32}" type="presParOf" srcId="{421D2E66-0B7E-4F19-9EF8-27796570CC32}" destId="{51AE2F13-F693-49A2-A330-C2D66D3DB7D4}" srcOrd="8" destOrd="0" presId="urn:microsoft.com/office/officeart/2024/layout/BulletTimelineInverted"/>
    <dgm:cxn modelId="{1392CD66-3281-496D-9EAE-4023021057DF}" type="presParOf" srcId="{51AE2F13-F693-49A2-A330-C2D66D3DB7D4}" destId="{39896B59-9325-4377-A4FC-514039F004FD}" srcOrd="0" destOrd="0" presId="urn:microsoft.com/office/officeart/2024/layout/BulletTimelineInverted"/>
    <dgm:cxn modelId="{990A9CBE-7463-48B5-9F12-A3D3D5D0B0C1}" type="presParOf" srcId="{39896B59-9325-4377-A4FC-514039F004FD}" destId="{0A1806A5-9BDC-49F6-BAD3-F955AD01DC18}" srcOrd="0" destOrd="0" presId="urn:microsoft.com/office/officeart/2024/layout/BulletTimelineInverted"/>
    <dgm:cxn modelId="{38F23677-201D-4745-A9F9-A9652F963E0B}" type="presParOf" srcId="{39896B59-9325-4377-A4FC-514039F004FD}" destId="{C5269DF7-3651-4AB6-99A0-4285EB64859D}" srcOrd="1" destOrd="0" presId="urn:microsoft.com/office/officeart/2024/layout/BulletTimelineInverted"/>
    <dgm:cxn modelId="{8DB4F39F-2612-4859-AAE1-A4AA1B035151}" type="presParOf" srcId="{51AE2F13-F693-49A2-A330-C2D66D3DB7D4}" destId="{A195CD26-0CB8-41E0-95F7-EF6170B3A26F}" srcOrd="1" destOrd="0" presId="urn:microsoft.com/office/officeart/2024/layout/BulletTimelineInverted"/>
    <dgm:cxn modelId="{6610EF28-70B1-454B-9E8B-51281B9AA91B}" type="presParOf" srcId="{51AE2F13-F693-49A2-A330-C2D66D3DB7D4}" destId="{A34C1045-E26D-478A-A971-9626012FDC34}" srcOrd="2" destOrd="0" presId="urn:microsoft.com/office/officeart/2024/layout/BulletTimelineInverted"/>
    <dgm:cxn modelId="{BC87B85B-1D07-4087-8DB6-9A4F8FD4D123}" type="presParOf" srcId="{51AE2F13-F693-49A2-A330-C2D66D3DB7D4}" destId="{3A45C7D4-97EE-4295-8BE9-6B722290E40B}" srcOrd="3" destOrd="0" presId="urn:microsoft.com/office/officeart/2024/layout/BulletTimelineInverted"/>
    <dgm:cxn modelId="{E913B50B-EF37-4796-8439-CA3AC644E795}" type="presParOf" srcId="{51AE2F13-F693-49A2-A330-C2D66D3DB7D4}" destId="{758FBE1F-AFE0-4BB2-9CB6-3D20AEE71016}" srcOrd="4" destOrd="0" presId="urn:microsoft.com/office/officeart/2024/layout/BulletTimelineInverted"/>
    <dgm:cxn modelId="{065A666C-EDDB-4CC8-8C68-A8F4FEF943BA}" type="presParOf" srcId="{758FBE1F-AFE0-4BB2-9CB6-3D20AEE71016}" destId="{87D24734-45B2-4D5A-8CBB-170EE4DEB510}" srcOrd="0" destOrd="0" presId="urn:microsoft.com/office/officeart/2024/layout/BulletTimelineInverted"/>
    <dgm:cxn modelId="{900FF14A-8CC6-495B-923A-E7ECA159CF9B}" type="presParOf" srcId="{51AE2F13-F693-49A2-A330-C2D66D3DB7D4}" destId="{E3050EAB-4C0D-4D67-9234-16D145561B71}" srcOrd="5" destOrd="0" presId="urn:microsoft.com/office/officeart/2024/layout/BulletTimelineInvert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GB"/>
        </a:p>
      </dgm:t>
    </dgm:pt>
    <dgm:pt modelId="{F9471D7B-E655-4399-ABA9-D248BEFF3526}">
      <dgm:prSet custT="1"/>
      <dgm:spPr/>
      <dgm:t>
        <a:bodyPr/>
        <a:lstStyle/>
        <a:p>
          <a:pPr algn="l">
            <a:buFont typeface="Arial" panose="020B0604020202020204" pitchFamily="34" charset="0"/>
            <a:buChar char="•"/>
          </a:pPr>
          <a:r>
            <a:rPr lang="en-GB" sz="1400">
              <a:latin typeface="Arial" panose="020B0604020202020204" pitchFamily="34" charset="0"/>
              <a:cs typeface="Arial" panose="020B0604020202020204" pitchFamily="34" charset="0"/>
            </a:rPr>
            <a:t>See what’s new, join workshops, try out prototypes, and help shape the Portal you use every day. Dip in when it suits you and stay close to the work that directly affects you.</a:t>
          </a:r>
        </a:p>
      </dgm:t>
    </dgm:pt>
    <dgm:pt modelId="{06E7D16E-6C96-4346-B7A3-DC9B60142346}" type="parTrans" cxnId="{8F460FA9-768F-4CF4-B6BC-B7815BDE8DB7}">
      <dgm:prSet/>
      <dgm:spPr/>
      <dgm:t>
        <a:bodyPr/>
        <a:lstStyle/>
        <a:p>
          <a:endParaRPr lang="en-GB"/>
        </a:p>
      </dgm:t>
    </dgm:pt>
    <dgm:pt modelId="{86030CDB-C6A2-40C9-A140-C442C2E00AE3}" type="sibTrans" cxnId="{8F460FA9-768F-4CF4-B6BC-B7815BDE8DB7}">
      <dgm:prSet/>
      <dgm:spPr/>
      <dgm:t>
        <a:bodyPr/>
        <a:lstStyle/>
        <a:p>
          <a:endParaRPr lang="en-GB"/>
        </a:p>
      </dgm:t>
    </dgm:pt>
    <dgm:pt modelId="{4E4919B0-087D-4B9E-AA56-0933E03B1446}">
      <dgm:prSet custT="1"/>
      <dgm:spPr/>
      <dgm:t>
        <a:bodyPr/>
        <a:lstStyle/>
        <a:p>
          <a:pPr algn="l">
            <a:buNone/>
          </a:pPr>
          <a:r>
            <a:rPr lang="en-GB" sz="1800">
              <a:latin typeface="Arial" panose="020B0604020202020204" pitchFamily="34" charset="0"/>
              <a:cs typeface="Arial" panose="020B0604020202020204" pitchFamily="34" charset="0"/>
              <a:hlinkClick xmlns:r="http://schemas.openxmlformats.org/officeDocument/2006/relationships" r:id="rId1"/>
            </a:rPr>
            <a:t>New REC Governance and Stakeholder Advisory Forum</a:t>
          </a:r>
          <a:endParaRPr lang="en-GB" sz="1800">
            <a:latin typeface="Arial" panose="020B0604020202020204" pitchFamily="34" charset="0"/>
            <a:cs typeface="Arial" panose="020B0604020202020204" pitchFamily="34" charset="0"/>
          </a:endParaRPr>
        </a:p>
      </dgm:t>
    </dgm:pt>
    <dgm:pt modelId="{4BDAF7E5-4178-4B6A-B753-24C581FB979D}" type="parTrans" cxnId="{8BFD05D4-5F98-4733-980C-81CF386ACAF1}">
      <dgm:prSet/>
      <dgm:spPr/>
      <dgm:t>
        <a:bodyPr/>
        <a:lstStyle/>
        <a:p>
          <a:endParaRPr lang="en-GB"/>
        </a:p>
      </dgm:t>
    </dgm:pt>
    <dgm:pt modelId="{C8D23CD2-B0A7-404A-863E-DD0898EB5C65}" type="sibTrans" cxnId="{8BFD05D4-5F98-4733-980C-81CF386ACAF1}">
      <dgm:prSet/>
      <dgm:spPr/>
      <dgm:t>
        <a:bodyPr/>
        <a:lstStyle/>
        <a:p>
          <a:endParaRPr lang="en-GB"/>
        </a:p>
      </dgm:t>
    </dgm:pt>
    <dgm:pt modelId="{68365468-010A-41D8-B61E-9C266A7CDDD2}">
      <dgm:prSet custT="1"/>
      <dgm:spPr/>
      <dgm:t>
        <a:bodyPr/>
        <a:lstStyle/>
        <a:p>
          <a:pPr algn="l">
            <a:buFont typeface="Arial" panose="020B0604020202020204" pitchFamily="34" charset="0"/>
            <a:buChar char="•"/>
          </a:pPr>
          <a:r>
            <a:rPr lang="en-GB" sz="1400" b="0" i="0">
              <a:latin typeface="Arial" panose="020B0604020202020204" pitchFamily="34" charset="0"/>
              <a:cs typeface="Arial" panose="020B0604020202020204" pitchFamily="34" charset="0"/>
            </a:rPr>
            <a:t>Join us on </a:t>
          </a:r>
          <a:r>
            <a:rPr lang="en-GB" sz="1400" b="1" i="0">
              <a:latin typeface="Arial" panose="020B0604020202020204" pitchFamily="34" charset="0"/>
              <a:cs typeface="Arial" panose="020B0604020202020204" pitchFamily="34" charset="0"/>
            </a:rPr>
            <a:t>29 July</a:t>
          </a:r>
          <a:r>
            <a:rPr lang="en-GB" sz="1400" b="0" i="0">
              <a:latin typeface="Arial" panose="020B0604020202020204" pitchFamily="34" charset="0"/>
              <a:cs typeface="Arial" panose="020B0604020202020204" pitchFamily="34" charset="0"/>
            </a:rPr>
            <a:t> exploring the new governance framework for the REC and the role of the Stakeholder Advisory Forum (SAF).</a:t>
          </a:r>
          <a:endParaRPr lang="en-GB" sz="1400" u="none">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endParaRPr>
        </a:p>
      </dgm:t>
    </dgm:pt>
    <dgm:pt modelId="{FDAC9776-57AC-478D-B4EF-9FBF90BCC88B}" type="parTrans" cxnId="{AD5575DE-1424-4367-815B-C3859005B317}">
      <dgm:prSet/>
      <dgm:spPr/>
      <dgm:t>
        <a:bodyPr/>
        <a:lstStyle/>
        <a:p>
          <a:endParaRPr lang="en-GB"/>
        </a:p>
      </dgm:t>
    </dgm:pt>
    <dgm:pt modelId="{CACA9D25-6B4B-4038-86A3-991D45644C04}" type="sibTrans" cxnId="{AD5575DE-1424-4367-815B-C3859005B317}">
      <dgm:prSet/>
      <dgm:spPr/>
      <dgm:t>
        <a:bodyPr/>
        <a:lstStyle/>
        <a:p>
          <a:endParaRPr lang="en-GB"/>
        </a:p>
      </dgm:t>
    </dgm:pt>
    <dgm:pt modelId="{AC183F6B-A79C-4DAF-96C2-1BBCF0947F57}">
      <dgm:prSet custT="1"/>
      <dgm:spPr/>
      <dgm:t>
        <a:bodyPr/>
        <a:lstStyle/>
        <a:p>
          <a:pPr algn="l">
            <a:buFont typeface="Arial" panose="020B0604020202020204" pitchFamily="34" charset="0"/>
            <a:buChar char="•"/>
          </a:pPr>
          <a:r>
            <a:rPr lang="en-GB" sz="1400" u="none">
              <a:latin typeface="Arial" panose="020B0604020202020204" pitchFamily="34" charset="0"/>
              <a:cs typeface="Arial" panose="020B0604020202020204" pitchFamily="34" charset="0"/>
              <a:hlinkClick xmlns:r="http://schemas.openxmlformats.org/officeDocument/2006/relationships" r:id="rId3"/>
            </a:rPr>
            <a:t>Register for the Webinar</a:t>
          </a:r>
          <a:r>
            <a:rPr lang="en-GB" sz="1400" u="none">
              <a:latin typeface="Arial" panose="020B0604020202020204" pitchFamily="34" charset="0"/>
              <a:cs typeface="Arial" panose="020B0604020202020204" pitchFamily="34" charset="0"/>
            </a:rPr>
            <a:t>. </a:t>
          </a:r>
          <a:endParaRPr lang="en-GB" sz="1400" u="none">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endParaRPr>
        </a:p>
      </dgm:t>
    </dgm:pt>
    <dgm:pt modelId="{A048EF9C-70D4-4A80-8457-725C91136081}" type="parTrans" cxnId="{CC70CA06-A83B-4D30-9D59-19D76AFC1998}">
      <dgm:prSet/>
      <dgm:spPr/>
      <dgm:t>
        <a:bodyPr/>
        <a:lstStyle/>
        <a:p>
          <a:endParaRPr lang="en-GB"/>
        </a:p>
      </dgm:t>
    </dgm:pt>
    <dgm:pt modelId="{C9303667-D051-4EBF-9772-345DECE838A0}" type="sibTrans" cxnId="{CC70CA06-A83B-4D30-9D59-19D76AFC1998}">
      <dgm:prSet/>
      <dgm:spPr/>
      <dgm:t>
        <a:bodyPr/>
        <a:lstStyle/>
        <a:p>
          <a:endParaRPr lang="en-GB"/>
        </a:p>
      </dgm:t>
    </dgm:pt>
    <dgm:pt modelId="{CDDFE0D5-9A71-4C5B-844A-95DBCC61C95E}">
      <dgm:prSet custT="1"/>
      <dgm:spPr/>
      <dgm:t>
        <a:bodyPr/>
        <a:lstStyle/>
        <a:p>
          <a:pPr algn="l">
            <a:buNone/>
          </a:pPr>
          <a:r>
            <a:rPr lang="en-GB" sz="1800">
              <a:latin typeface="Arial" panose="020B0604020202020204" pitchFamily="34" charset="0"/>
              <a:cs typeface="Arial" panose="020B0604020202020204" pitchFamily="34" charset="0"/>
              <a:hlinkClick xmlns:r="http://schemas.openxmlformats.org/officeDocument/2006/relationships" r:id="rId4"/>
            </a:rPr>
            <a:t>REC Portal Relaunch Web Page</a:t>
          </a:r>
          <a:endParaRPr lang="en-GB" sz="1800">
            <a:latin typeface="Arial" panose="020B0604020202020204" pitchFamily="34" charset="0"/>
            <a:cs typeface="Arial" panose="020B0604020202020204" pitchFamily="34" charset="0"/>
          </a:endParaRPr>
        </a:p>
      </dgm:t>
    </dgm:pt>
    <dgm:pt modelId="{38FFF151-3489-4622-90D0-41DB96F2D580}" type="parTrans" cxnId="{F3359D26-B0D3-46A8-A425-82F3A4DB87CC}">
      <dgm:prSet/>
      <dgm:spPr/>
      <dgm:t>
        <a:bodyPr/>
        <a:lstStyle/>
        <a:p>
          <a:endParaRPr lang="en-GB"/>
        </a:p>
      </dgm:t>
    </dgm:pt>
    <dgm:pt modelId="{3454BF56-0866-4456-8618-B7CA7D2E6245}" type="sibTrans" cxnId="{F3359D26-B0D3-46A8-A425-82F3A4DB87CC}">
      <dgm:prSet/>
      <dgm:spPr/>
      <dgm:t>
        <a:bodyPr/>
        <a:lstStyle/>
        <a:p>
          <a:endParaRPr lang="en-GB"/>
        </a:p>
      </dgm:t>
    </dgm:pt>
    <dgm:pt modelId="{31070721-924A-4B94-89C2-A05A5342C7F2}" type="pres">
      <dgm:prSet presAssocID="{83D40FF9-75E5-41B5-8C03-E1F7C8BD7AD1}" presName="linearFlow" presStyleCnt="0">
        <dgm:presLayoutVars>
          <dgm:dir/>
          <dgm:resizeHandles val="exact"/>
        </dgm:presLayoutVars>
      </dgm:prSet>
      <dgm:spPr/>
    </dgm:pt>
    <dgm:pt modelId="{42AD3D6C-353D-4FBA-A68E-BF54A6BC6D84}" type="pres">
      <dgm:prSet presAssocID="{CDDFE0D5-9A71-4C5B-844A-95DBCC61C95E}" presName="composite" presStyleCnt="0"/>
      <dgm:spPr/>
    </dgm:pt>
    <dgm:pt modelId="{4219BD21-E1C0-4370-8606-8B0779633760}" type="pres">
      <dgm:prSet presAssocID="{CDDFE0D5-9A71-4C5B-844A-95DBCC61C95E}" presName="imgShp" presStyleLbl="fgImgPlace1" presStyleIdx="0" presStyleCnt="2"/>
      <dgm:spPr>
        <a:blipFill rotWithShape="1">
          <a:blip xmlns:r="http://schemas.openxmlformats.org/officeDocument/2006/relationships" r:embed="rId5"/>
          <a:srcRect/>
          <a:stretch>
            <a:fillRect/>
          </a:stretch>
        </a:blipFill>
      </dgm:spPr>
    </dgm:pt>
    <dgm:pt modelId="{5DAB6C34-4B27-4125-A0DC-E9DA0AAB6F41}" type="pres">
      <dgm:prSet presAssocID="{CDDFE0D5-9A71-4C5B-844A-95DBCC61C95E}" presName="txShp" presStyleLbl="node1" presStyleIdx="0" presStyleCnt="2">
        <dgm:presLayoutVars>
          <dgm:bulletEnabled val="1"/>
        </dgm:presLayoutVars>
      </dgm:prSet>
      <dgm:spPr/>
    </dgm:pt>
    <dgm:pt modelId="{97B6E755-E569-45E6-BD28-10BCB8BBDFA5}" type="pres">
      <dgm:prSet presAssocID="{3454BF56-0866-4456-8618-B7CA7D2E6245}" presName="spacing" presStyleCnt="0"/>
      <dgm:spPr/>
    </dgm:pt>
    <dgm:pt modelId="{BDD02F2D-DA0E-4997-B70C-84E192400BC9}" type="pres">
      <dgm:prSet presAssocID="{4E4919B0-087D-4B9E-AA56-0933E03B1446}" presName="composite" presStyleCnt="0"/>
      <dgm:spPr/>
    </dgm:pt>
    <dgm:pt modelId="{BECEBE0A-857F-4315-A129-5610E418C835}" type="pres">
      <dgm:prSet presAssocID="{4E4919B0-087D-4B9E-AA56-0933E03B1446}" presName="imgShp" presStyleLbl="fgImgPlace1" presStyleIdx="1" presStyleCnt="2"/>
      <dgm:spPr>
        <a:blipFill rotWithShape="1">
          <a:blip xmlns:r="http://schemas.openxmlformats.org/officeDocument/2006/relationships" r:embed="rId6"/>
          <a:srcRect/>
          <a:stretch>
            <a:fillRect/>
          </a:stretch>
        </a:blipFill>
      </dgm:spPr>
    </dgm:pt>
    <dgm:pt modelId="{2EB1AA80-9AEC-469A-A350-434D612C1C60}" type="pres">
      <dgm:prSet presAssocID="{4E4919B0-087D-4B9E-AA56-0933E03B1446}" presName="txShp" presStyleLbl="node1" presStyleIdx="1" presStyleCnt="2">
        <dgm:presLayoutVars>
          <dgm:bulletEnabled val="1"/>
        </dgm:presLayoutVars>
      </dgm:prSet>
      <dgm:spPr/>
    </dgm:pt>
  </dgm:ptLst>
  <dgm:cxnLst>
    <dgm:cxn modelId="{CC70CA06-A83B-4D30-9D59-19D76AFC1998}" srcId="{4E4919B0-087D-4B9E-AA56-0933E03B1446}" destId="{AC183F6B-A79C-4DAF-96C2-1BBCF0947F57}" srcOrd="1" destOrd="0" parTransId="{A048EF9C-70D4-4A80-8457-725C91136081}" sibTransId="{C9303667-D051-4EBF-9772-345DECE838A0}"/>
    <dgm:cxn modelId="{F3359D26-B0D3-46A8-A425-82F3A4DB87CC}" srcId="{83D40FF9-75E5-41B5-8C03-E1F7C8BD7AD1}" destId="{CDDFE0D5-9A71-4C5B-844A-95DBCC61C95E}" srcOrd="0" destOrd="0" parTransId="{38FFF151-3489-4622-90D0-41DB96F2D580}" sibTransId="{3454BF56-0866-4456-8618-B7CA7D2E6245}"/>
    <dgm:cxn modelId="{01A6F86B-97F0-444B-A29B-C975D47F344D}" type="presOf" srcId="{F9471D7B-E655-4399-ABA9-D248BEFF3526}" destId="{5DAB6C34-4B27-4125-A0DC-E9DA0AAB6F41}" srcOrd="0" destOrd="1" presId="urn:microsoft.com/office/officeart/2005/8/layout/vList3"/>
    <dgm:cxn modelId="{6AB6B954-140B-4543-8B56-4D182DFD19D7}" type="presOf" srcId="{68365468-010A-41D8-B61E-9C266A7CDDD2}" destId="{2EB1AA80-9AEC-469A-A350-434D612C1C60}" srcOrd="0" destOrd="1" presId="urn:microsoft.com/office/officeart/2005/8/layout/vList3"/>
    <dgm:cxn modelId="{40889188-1AC9-475A-ADD8-BC3AFDE1E797}" type="presOf" srcId="{AC183F6B-A79C-4DAF-96C2-1BBCF0947F57}" destId="{2EB1AA80-9AEC-469A-A350-434D612C1C60}" srcOrd="0" destOrd="2" presId="urn:microsoft.com/office/officeart/2005/8/layout/vList3"/>
    <dgm:cxn modelId="{205CE797-3B14-4A1B-B8C6-3C5A617EB06B}" type="presOf" srcId="{83D40FF9-75E5-41B5-8C03-E1F7C8BD7AD1}" destId="{31070721-924A-4B94-89C2-A05A5342C7F2}" srcOrd="0" destOrd="0" presId="urn:microsoft.com/office/officeart/2005/8/layout/vList3"/>
    <dgm:cxn modelId="{6D251A99-30D7-48BD-A8BA-272001487AA6}" type="presOf" srcId="{4E4919B0-087D-4B9E-AA56-0933E03B1446}" destId="{2EB1AA80-9AEC-469A-A350-434D612C1C60}" srcOrd="0" destOrd="0" presId="urn:microsoft.com/office/officeart/2005/8/layout/vList3"/>
    <dgm:cxn modelId="{8F460FA9-768F-4CF4-B6BC-B7815BDE8DB7}" srcId="{CDDFE0D5-9A71-4C5B-844A-95DBCC61C95E}" destId="{F9471D7B-E655-4399-ABA9-D248BEFF3526}" srcOrd="0" destOrd="0" parTransId="{06E7D16E-6C96-4346-B7A3-DC9B60142346}" sibTransId="{86030CDB-C6A2-40C9-A140-C442C2E00AE3}"/>
    <dgm:cxn modelId="{8BFD05D4-5F98-4733-980C-81CF386ACAF1}" srcId="{83D40FF9-75E5-41B5-8C03-E1F7C8BD7AD1}" destId="{4E4919B0-087D-4B9E-AA56-0933E03B1446}" srcOrd="1" destOrd="0" parTransId="{4BDAF7E5-4178-4B6A-B753-24C581FB979D}" sibTransId="{C8D23CD2-B0A7-404A-863E-DD0898EB5C65}"/>
    <dgm:cxn modelId="{AD5575DE-1424-4367-815B-C3859005B317}" srcId="{4E4919B0-087D-4B9E-AA56-0933E03B1446}" destId="{68365468-010A-41D8-B61E-9C266A7CDDD2}" srcOrd="0" destOrd="0" parTransId="{FDAC9776-57AC-478D-B4EF-9FBF90BCC88B}" sibTransId="{CACA9D25-6B4B-4038-86A3-991D45644C04}"/>
    <dgm:cxn modelId="{27B9ABDE-0B83-437F-BC04-4E74854A93EF}" type="presOf" srcId="{CDDFE0D5-9A71-4C5B-844A-95DBCC61C95E}" destId="{5DAB6C34-4B27-4125-A0DC-E9DA0AAB6F41}" srcOrd="0" destOrd="0" presId="urn:microsoft.com/office/officeart/2005/8/layout/vList3"/>
    <dgm:cxn modelId="{EE966236-378A-43BD-8CA5-9863EFA3653F}" type="presParOf" srcId="{31070721-924A-4B94-89C2-A05A5342C7F2}" destId="{42AD3D6C-353D-4FBA-A68E-BF54A6BC6D84}" srcOrd="0" destOrd="0" presId="urn:microsoft.com/office/officeart/2005/8/layout/vList3"/>
    <dgm:cxn modelId="{1B59632E-CAB0-445A-9D5D-DB7A67ED173B}" type="presParOf" srcId="{42AD3D6C-353D-4FBA-A68E-BF54A6BC6D84}" destId="{4219BD21-E1C0-4370-8606-8B0779633760}" srcOrd="0" destOrd="0" presId="urn:microsoft.com/office/officeart/2005/8/layout/vList3"/>
    <dgm:cxn modelId="{14EA233E-E601-4931-875A-502BA743D546}" type="presParOf" srcId="{42AD3D6C-353D-4FBA-A68E-BF54A6BC6D84}" destId="{5DAB6C34-4B27-4125-A0DC-E9DA0AAB6F41}" srcOrd="1" destOrd="0" presId="urn:microsoft.com/office/officeart/2005/8/layout/vList3"/>
    <dgm:cxn modelId="{310F309F-61C6-4F0D-A812-86185FD1F50A}" type="presParOf" srcId="{31070721-924A-4B94-89C2-A05A5342C7F2}" destId="{97B6E755-E569-45E6-BD28-10BCB8BBDFA5}" srcOrd="1" destOrd="0" presId="urn:microsoft.com/office/officeart/2005/8/layout/vList3"/>
    <dgm:cxn modelId="{16D609A1-1D0E-40E5-B33B-4D944FF19742}" type="presParOf" srcId="{31070721-924A-4B94-89C2-A05A5342C7F2}" destId="{BDD02F2D-DA0E-4997-B70C-84E192400BC9}" srcOrd="2" destOrd="0" presId="urn:microsoft.com/office/officeart/2005/8/layout/vList3"/>
    <dgm:cxn modelId="{2CF26B17-8A62-4410-8A63-40B43A8A80A2}" type="presParOf" srcId="{BDD02F2D-DA0E-4997-B70C-84E192400BC9}" destId="{BECEBE0A-857F-4315-A129-5610E418C835}" srcOrd="0" destOrd="0" presId="urn:microsoft.com/office/officeart/2005/8/layout/vList3"/>
    <dgm:cxn modelId="{9813C6D2-D50C-4467-87DA-A0B537D2A3CA}" type="presParOf" srcId="{BDD02F2D-DA0E-4997-B70C-84E192400BC9}" destId="{2EB1AA80-9AEC-469A-A350-434D612C1C60}"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5C8C87-C1A7-4B64-822E-9F0AADA40F11}">
      <dsp:nvSpPr>
        <dsp:cNvPr id="0" name=""/>
        <dsp:cNvSpPr/>
      </dsp:nvSpPr>
      <dsp:spPr>
        <a:xfrm>
          <a:off x="0" y="2644411"/>
          <a:ext cx="901827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7B0B15-BB2C-4688-9C1D-7DE513820EC2}">
      <dsp:nvSpPr>
        <dsp:cNvPr id="0" name=""/>
        <dsp:cNvSpPr/>
      </dsp:nvSpPr>
      <dsp:spPr>
        <a:xfrm>
          <a:off x="0" y="653681"/>
          <a:ext cx="9018270"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5757DF7-2A26-4CFE-8C62-F69458FA7BF6}">
      <dsp:nvSpPr>
        <dsp:cNvPr id="0" name=""/>
        <dsp:cNvSpPr/>
      </dsp:nvSpPr>
      <dsp:spPr>
        <a:xfrm>
          <a:off x="2344750" y="1046"/>
          <a:ext cx="6673519" cy="65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1689100">
            <a:lnSpc>
              <a:spcPct val="90000"/>
            </a:lnSpc>
            <a:spcBef>
              <a:spcPct val="0"/>
            </a:spcBef>
            <a:spcAft>
              <a:spcPct val="35000"/>
            </a:spcAft>
            <a:buNone/>
          </a:pPr>
          <a:endParaRPr lang="en-GB" sz="3800" kern="1200">
            <a:latin typeface="Arial" panose="020B0604020202020204" pitchFamily="34" charset="0"/>
            <a:cs typeface="Arial" panose="020B0604020202020204" pitchFamily="34" charset="0"/>
          </a:endParaRPr>
        </a:p>
      </dsp:txBody>
      <dsp:txXfrm>
        <a:off x="2344750" y="1046"/>
        <a:ext cx="6673519" cy="652634"/>
      </dsp:txXfrm>
    </dsp:sp>
    <dsp:sp modelId="{842664F4-09AC-4E10-BDAB-F8FD323C429E}">
      <dsp:nvSpPr>
        <dsp:cNvPr id="0" name=""/>
        <dsp:cNvSpPr/>
      </dsp:nvSpPr>
      <dsp:spPr>
        <a:xfrm>
          <a:off x="0" y="1046"/>
          <a:ext cx="2344750" cy="652634"/>
        </a:xfrm>
        <a:prstGeom prst="round2SameRect">
          <a:avLst>
            <a:gd name="adj1" fmla="val 16670"/>
            <a:gd name="adj2" fmla="val 0"/>
          </a:avLst>
        </a:prstGeom>
        <a:solidFill>
          <a:srgbClr val="70ADA3"/>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chemeClr val="bg1"/>
              </a:solidFill>
              <a:latin typeface="Arial" panose="020B0604020202020204" pitchFamily="34" charset="0"/>
              <a:cs typeface="Arial" panose="020B0604020202020204" pitchFamily="34" charset="0"/>
            </a:rPr>
            <a:t>Background</a:t>
          </a:r>
        </a:p>
      </dsp:txBody>
      <dsp:txXfrm>
        <a:off x="31865" y="32911"/>
        <a:ext cx="2281020" cy="620769"/>
      </dsp:txXfrm>
    </dsp:sp>
    <dsp:sp modelId="{52F6339D-A5A0-4CB2-B23D-AC69C87A8D6A}">
      <dsp:nvSpPr>
        <dsp:cNvPr id="0" name=""/>
        <dsp:cNvSpPr/>
      </dsp:nvSpPr>
      <dsp:spPr>
        <a:xfrm>
          <a:off x="0" y="653681"/>
          <a:ext cx="9018270" cy="130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Appearing to become more frequent</a:t>
          </a:r>
        </a:p>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Different Suppliers utilising different processes</a:t>
          </a:r>
        </a:p>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Increased administrative burden</a:t>
          </a:r>
        </a:p>
      </dsp:txBody>
      <dsp:txXfrm>
        <a:off x="0" y="653681"/>
        <a:ext cx="9018270" cy="1305464"/>
      </dsp:txXfrm>
    </dsp:sp>
    <dsp:sp modelId="{D24ABD8C-2201-4A1F-95B7-FB1ADF4EBA11}">
      <dsp:nvSpPr>
        <dsp:cNvPr id="0" name=""/>
        <dsp:cNvSpPr/>
      </dsp:nvSpPr>
      <dsp:spPr>
        <a:xfrm>
          <a:off x="2344750" y="1991777"/>
          <a:ext cx="6673519" cy="652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1689100">
            <a:lnSpc>
              <a:spcPct val="90000"/>
            </a:lnSpc>
            <a:spcBef>
              <a:spcPct val="0"/>
            </a:spcBef>
            <a:spcAft>
              <a:spcPct val="35000"/>
            </a:spcAft>
            <a:buNone/>
          </a:pPr>
          <a:endParaRPr lang="en-GB" sz="3800" kern="1200">
            <a:latin typeface="Arial" panose="020B0604020202020204" pitchFamily="34" charset="0"/>
            <a:cs typeface="Arial" panose="020B0604020202020204" pitchFamily="34" charset="0"/>
          </a:endParaRPr>
        </a:p>
      </dsp:txBody>
      <dsp:txXfrm>
        <a:off x="2344750" y="1991777"/>
        <a:ext cx="6673519" cy="652634"/>
      </dsp:txXfrm>
    </dsp:sp>
    <dsp:sp modelId="{52FD999C-2A8E-4549-B5F4-41878655C759}">
      <dsp:nvSpPr>
        <dsp:cNvPr id="0" name=""/>
        <dsp:cNvSpPr/>
      </dsp:nvSpPr>
      <dsp:spPr>
        <a:xfrm>
          <a:off x="0" y="1991777"/>
          <a:ext cx="2344750" cy="652634"/>
        </a:xfrm>
        <a:prstGeom prst="round2SameRect">
          <a:avLst>
            <a:gd name="adj1" fmla="val 16670"/>
            <a:gd name="adj2" fmla="val 0"/>
          </a:avLst>
        </a:prstGeom>
        <a:solidFill>
          <a:srgbClr val="70ADA3"/>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GB" sz="2400" kern="1200">
              <a:solidFill>
                <a:schemeClr val="bg1"/>
              </a:solidFill>
              <a:latin typeface="Arial" panose="020B0604020202020204" pitchFamily="34" charset="0"/>
              <a:cs typeface="Arial" panose="020B0604020202020204" pitchFamily="34" charset="0"/>
            </a:rPr>
            <a:t>Consideration: </a:t>
          </a:r>
        </a:p>
      </dsp:txBody>
      <dsp:txXfrm>
        <a:off x="31865" y="2023642"/>
        <a:ext cx="2281020" cy="620769"/>
      </dsp:txXfrm>
    </dsp:sp>
    <dsp:sp modelId="{50D0ACA6-5204-40C8-8886-0915748CE381}">
      <dsp:nvSpPr>
        <dsp:cNvPr id="0" name=""/>
        <dsp:cNvSpPr/>
      </dsp:nvSpPr>
      <dsp:spPr>
        <a:xfrm>
          <a:off x="0" y="2644411"/>
          <a:ext cx="9018270" cy="130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35" tIns="51435" rIns="51435" bIns="51435" numCol="1" spcCol="1270" anchor="t" anchorCtr="0">
          <a:noAutofit/>
        </a:bodyPr>
        <a:lstStyle/>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Interim solution can only be implemented as guidance</a:t>
          </a:r>
        </a:p>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Enduring solution will need a new Change to be raised.</a:t>
          </a:r>
        </a:p>
        <a:p>
          <a:pPr marL="228600" lvl="1" indent="-228600" algn="l" defTabSz="933450">
            <a:lnSpc>
              <a:spcPct val="90000"/>
            </a:lnSpc>
            <a:spcBef>
              <a:spcPct val="0"/>
            </a:spcBef>
            <a:spcAft>
              <a:spcPct val="15000"/>
            </a:spcAft>
            <a:buChar char="•"/>
          </a:pPr>
          <a:r>
            <a:rPr lang="en-GB" sz="2100" kern="1200">
              <a:latin typeface="Arial" panose="020B0604020202020204" pitchFamily="34" charset="0"/>
              <a:cs typeface="Arial" panose="020B0604020202020204" pitchFamily="34" charset="0"/>
            </a:rPr>
            <a:t>SDEP changes would be assessed based on complexity and importance.</a:t>
          </a:r>
        </a:p>
      </dsp:txBody>
      <dsp:txXfrm>
        <a:off x="0" y="2644411"/>
        <a:ext cx="9018270" cy="13054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5581BE-60A7-49D8-A159-2ED8F27F9BA3}">
      <dsp:nvSpPr>
        <dsp:cNvPr id="0" name=""/>
        <dsp:cNvSpPr/>
      </dsp:nvSpPr>
      <dsp:spPr>
        <a:xfrm>
          <a:off x="0" y="57055"/>
          <a:ext cx="6710765" cy="4194228"/>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26D456-1D6E-4110-ADF2-B45EB9211A2B}">
      <dsp:nvSpPr>
        <dsp:cNvPr id="0" name=""/>
        <dsp:cNvSpPr/>
      </dsp:nvSpPr>
      <dsp:spPr>
        <a:xfrm>
          <a:off x="661010" y="3175884"/>
          <a:ext cx="154347" cy="154347"/>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8CA29-1666-40E4-BCF1-51FD9F92F615}">
      <dsp:nvSpPr>
        <dsp:cNvPr id="0" name=""/>
        <dsp:cNvSpPr/>
      </dsp:nvSpPr>
      <dsp:spPr>
        <a:xfrm>
          <a:off x="738184" y="3253057"/>
          <a:ext cx="1147540" cy="998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786" tIns="0" rIns="0" bIns="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Raise Initial Query </a:t>
          </a:r>
          <a:r>
            <a:rPr lang="en-GB" sz="1400" i="1" kern="1200">
              <a:latin typeface="Arial" panose="020B0604020202020204" pitchFamily="34" charset="0"/>
              <a:cs typeface="Arial" panose="020B0604020202020204" pitchFamily="34" charset="0"/>
            </a:rPr>
            <a:t>(Supplier to Supplier)</a:t>
          </a:r>
          <a:endParaRPr lang="en-GB" sz="1600" i="1" kern="1200">
            <a:latin typeface="Arial" panose="020B0604020202020204" pitchFamily="34" charset="0"/>
            <a:cs typeface="Arial" panose="020B0604020202020204" pitchFamily="34" charset="0"/>
          </a:endParaRPr>
        </a:p>
      </dsp:txBody>
      <dsp:txXfrm>
        <a:off x="738184" y="3253057"/>
        <a:ext cx="1147540" cy="998226"/>
      </dsp:txXfrm>
    </dsp:sp>
    <dsp:sp modelId="{B1A87F18-D610-468E-AE0C-253BEC767DE8}">
      <dsp:nvSpPr>
        <dsp:cNvPr id="0" name=""/>
        <dsp:cNvSpPr/>
      </dsp:nvSpPr>
      <dsp:spPr>
        <a:xfrm>
          <a:off x="1751509" y="2200306"/>
          <a:ext cx="268430" cy="268430"/>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6FCF3D-5B5C-4119-8003-84457A236865}">
      <dsp:nvSpPr>
        <dsp:cNvPr id="0" name=""/>
        <dsp:cNvSpPr/>
      </dsp:nvSpPr>
      <dsp:spPr>
        <a:xfrm>
          <a:off x="1885725" y="2334521"/>
          <a:ext cx="1409260" cy="19167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36" tIns="0" rIns="0" bIns="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Instruct to provide information </a:t>
          </a:r>
          <a:r>
            <a:rPr lang="en-GB" sz="1400" i="1" kern="1200">
              <a:latin typeface="Arial" panose="020B0604020202020204" pitchFamily="34" charset="0"/>
              <a:cs typeface="Arial" panose="020B0604020202020204" pitchFamily="34" charset="0"/>
            </a:rPr>
            <a:t>(Losing Supplier to Losing MOA</a:t>
          </a:r>
          <a:r>
            <a:rPr lang="en-GB" sz="1400" i="1" kern="1200"/>
            <a:t>)</a:t>
          </a:r>
          <a:endParaRPr lang="en-GB" sz="1800" i="1" kern="1200"/>
        </a:p>
      </dsp:txBody>
      <dsp:txXfrm>
        <a:off x="1885725" y="2334521"/>
        <a:ext cx="1409260" cy="1916762"/>
      </dsp:txXfrm>
    </dsp:sp>
    <dsp:sp modelId="{42A78668-E583-4B04-9EE3-C32D72951A03}">
      <dsp:nvSpPr>
        <dsp:cNvPr id="0" name=""/>
        <dsp:cNvSpPr/>
      </dsp:nvSpPr>
      <dsp:spPr>
        <a:xfrm>
          <a:off x="3143993" y="1481415"/>
          <a:ext cx="355670" cy="355670"/>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FEE20D-C7F5-4054-88F7-7FC084E2676F}">
      <dsp:nvSpPr>
        <dsp:cNvPr id="0" name=""/>
        <dsp:cNvSpPr/>
      </dsp:nvSpPr>
      <dsp:spPr>
        <a:xfrm>
          <a:off x="3321829" y="1659251"/>
          <a:ext cx="1409260" cy="2592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462" tIns="0" rIns="0" bIns="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Provide Information</a:t>
          </a:r>
        </a:p>
        <a:p>
          <a:pPr marL="0" lvl="0" indent="0" algn="l" defTabSz="800100">
            <a:lnSpc>
              <a:spcPct val="90000"/>
            </a:lnSpc>
            <a:spcBef>
              <a:spcPct val="0"/>
            </a:spcBef>
            <a:spcAft>
              <a:spcPct val="35000"/>
            </a:spcAft>
            <a:buNone/>
          </a:pPr>
          <a:r>
            <a:rPr lang="en-GB" sz="1400" i="1" kern="1200">
              <a:latin typeface="Arial" panose="020B0604020202020204" pitchFamily="34" charset="0"/>
              <a:cs typeface="Arial" panose="020B0604020202020204" pitchFamily="34" charset="0"/>
            </a:rPr>
            <a:t>(Losing MOA to Gaining MOA)</a:t>
          </a:r>
        </a:p>
      </dsp:txBody>
      <dsp:txXfrm>
        <a:off x="3321829" y="1659251"/>
        <a:ext cx="1409260" cy="2592033"/>
      </dsp:txXfrm>
    </dsp:sp>
    <dsp:sp modelId="{F159624D-86D3-48E6-B31A-2558022F4D5E}">
      <dsp:nvSpPr>
        <dsp:cNvPr id="0" name=""/>
        <dsp:cNvSpPr/>
      </dsp:nvSpPr>
      <dsp:spPr>
        <a:xfrm>
          <a:off x="4660626" y="1005790"/>
          <a:ext cx="476464" cy="476464"/>
        </a:xfrm>
        <a:prstGeom prst="ellips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1DB80-A801-488F-8C8D-F0E8053D912F}">
      <dsp:nvSpPr>
        <dsp:cNvPr id="0" name=""/>
        <dsp:cNvSpPr/>
      </dsp:nvSpPr>
      <dsp:spPr>
        <a:xfrm>
          <a:off x="4898859" y="1244022"/>
          <a:ext cx="1409260" cy="30072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2469" tIns="0" rIns="0" bIns="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rPr>
            <a:t>Provide Information </a:t>
          </a:r>
          <a:r>
            <a:rPr lang="en-GB" sz="1400" i="1" kern="1200">
              <a:latin typeface="Arial" panose="020B0604020202020204" pitchFamily="34" charset="0"/>
              <a:cs typeface="Arial" panose="020B0604020202020204" pitchFamily="34" charset="0"/>
            </a:rPr>
            <a:t>(MOA to Gaining Supplier &amp; DNO)</a:t>
          </a:r>
          <a:endParaRPr lang="en-GB" sz="1800" i="1" kern="1200">
            <a:latin typeface="Arial" panose="020B0604020202020204" pitchFamily="34" charset="0"/>
            <a:cs typeface="Arial" panose="020B0604020202020204" pitchFamily="34" charset="0"/>
          </a:endParaRPr>
        </a:p>
      </dsp:txBody>
      <dsp:txXfrm>
        <a:off x="4898859" y="1244022"/>
        <a:ext cx="1409260" cy="30072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0F86B-96BF-46EE-B388-9D51A5E38ED7}">
      <dsp:nvSpPr>
        <dsp:cNvPr id="0" name=""/>
        <dsp:cNvSpPr/>
      </dsp:nvSpPr>
      <dsp:spPr>
        <a:xfrm>
          <a:off x="0" y="2682240"/>
          <a:ext cx="8095488" cy="54186"/>
        </a:xfrm>
        <a:prstGeom prst="rect">
          <a:avLst/>
        </a:prstGeom>
        <a:gradFill rotWithShape="0">
          <a:gsLst>
            <a:gs pos="0">
              <a:schemeClr val="accent3">
                <a:tint val="76000"/>
              </a:schemeClr>
            </a:gs>
            <a:gs pos="100000">
              <a:schemeClr val="accent3">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5495A8DF-AE37-446A-98E3-7405CB932D55}">
      <dsp:nvSpPr>
        <dsp:cNvPr id="0" name=""/>
        <dsp:cNvSpPr/>
      </dsp:nvSpPr>
      <dsp:spPr>
        <a:xfrm>
          <a:off x="7802879" y="2492586"/>
          <a:ext cx="325120" cy="433493"/>
        </a:xfrm>
        <a:prstGeom prst="chevron">
          <a:avLst>
            <a:gd name="adj" fmla="val 75000"/>
          </a:avLst>
        </a:prstGeom>
        <a:gradFill rotWithShape="0">
          <a:gsLst>
            <a:gs pos="0">
              <a:schemeClr val="accent3">
                <a:tint val="76000"/>
              </a:schemeClr>
            </a:gs>
            <a:gs pos="100000">
              <a:schemeClr val="accent3">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5DE7D2F0-BC43-4333-BF86-54A52B066FEB}">
      <dsp:nvSpPr>
        <dsp:cNvPr id="0" name=""/>
        <dsp:cNvSpPr/>
      </dsp:nvSpPr>
      <dsp:spPr>
        <a:xfrm>
          <a:off x="642485" y="1360677"/>
          <a:ext cx="2068170" cy="1194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RIG Members to review the guidance document and provide any feedback before CoP </a:t>
          </a:r>
        </a:p>
      </dsp:txBody>
      <dsp:txXfrm>
        <a:off x="642485" y="1360677"/>
        <a:ext cx="2068170" cy="1194574"/>
      </dsp:txXfrm>
    </dsp:sp>
    <dsp:sp modelId="{CF766951-15F9-4B6C-B13D-62DBEED4A652}">
      <dsp:nvSpPr>
        <dsp:cNvPr id="0" name=""/>
        <dsp:cNvSpPr/>
      </dsp:nvSpPr>
      <dsp:spPr>
        <a:xfrm>
          <a:off x="642485" y="742794"/>
          <a:ext cx="2068170" cy="617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defRPr b="1"/>
          </a:pPr>
          <a:r>
            <a:rPr lang="en-GB" sz="2000" kern="1200"/>
            <a:t>17 July 2026</a:t>
          </a:r>
        </a:p>
      </dsp:txBody>
      <dsp:txXfrm>
        <a:off x="642485" y="742794"/>
        <a:ext cx="2068170" cy="617883"/>
      </dsp:txXfrm>
    </dsp:sp>
    <dsp:sp modelId="{9D5C4EEA-EA14-4B28-A091-F79304D3CB7D}">
      <dsp:nvSpPr>
        <dsp:cNvPr id="0" name=""/>
        <dsp:cNvSpPr/>
      </dsp:nvSpPr>
      <dsp:spPr>
        <a:xfrm>
          <a:off x="303273" y="701602"/>
          <a:ext cx="39907" cy="201841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EA6F05-6F53-4E00-8D06-37FDE87A495B}">
      <dsp:nvSpPr>
        <dsp:cNvPr id="0" name=""/>
        <dsp:cNvSpPr/>
      </dsp:nvSpPr>
      <dsp:spPr>
        <a:xfrm>
          <a:off x="1995829" y="3734849"/>
          <a:ext cx="2068170" cy="992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Code Manager to:</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Review feedback</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Make required changes</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Update reviewers on changes</a:t>
          </a:r>
        </a:p>
      </dsp:txBody>
      <dsp:txXfrm>
        <a:off x="1995829" y="3734849"/>
        <a:ext cx="2068170" cy="992894"/>
      </dsp:txXfrm>
    </dsp:sp>
    <dsp:sp modelId="{C5AB827E-6143-48D6-AFEB-0A850334413C}">
      <dsp:nvSpPr>
        <dsp:cNvPr id="0" name=""/>
        <dsp:cNvSpPr/>
      </dsp:nvSpPr>
      <dsp:spPr>
        <a:xfrm>
          <a:off x="1995829" y="3079962"/>
          <a:ext cx="2068170" cy="654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defRPr b="1"/>
          </a:pPr>
          <a:r>
            <a:rPr lang="en-GB" sz="2000" kern="1200"/>
            <a:t>20 - 23 July 2026</a:t>
          </a:r>
        </a:p>
      </dsp:txBody>
      <dsp:txXfrm>
        <a:off x="1995829" y="3079962"/>
        <a:ext cx="2068170" cy="654887"/>
      </dsp:txXfrm>
    </dsp:sp>
    <dsp:sp modelId="{86BC7948-EBFD-40A4-AA10-1F5FD17FE7F3}">
      <dsp:nvSpPr>
        <dsp:cNvPr id="0" name=""/>
        <dsp:cNvSpPr/>
      </dsp:nvSpPr>
      <dsp:spPr>
        <a:xfrm>
          <a:off x="1656617" y="2699704"/>
          <a:ext cx="39907" cy="2070289"/>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F111A0-D492-4AC2-8B52-A7E418E07FC0}">
      <dsp:nvSpPr>
        <dsp:cNvPr id="0" name=""/>
        <dsp:cNvSpPr/>
      </dsp:nvSpPr>
      <dsp:spPr>
        <a:xfrm>
          <a:off x="219468" y="597843"/>
          <a:ext cx="207518" cy="207518"/>
        </a:xfrm>
        <a:prstGeom prst="ellipse">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1A847-8429-43DC-87A2-78D868FDA202}">
      <dsp:nvSpPr>
        <dsp:cNvPr id="0" name=""/>
        <dsp:cNvSpPr/>
      </dsp:nvSpPr>
      <dsp:spPr>
        <a:xfrm>
          <a:off x="1572812" y="4666235"/>
          <a:ext cx="207518" cy="207518"/>
        </a:xfrm>
        <a:prstGeom prst="ellipse">
          <a:avLst/>
        </a:prstGeom>
        <a:solidFill>
          <a:schemeClr val="accent3">
            <a:shade val="50000"/>
            <a:hueOff val="-39431"/>
            <a:satOff val="-499"/>
            <a:lumOff val="1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43F74-2817-44B2-BFBC-7DC754895B9D}">
      <dsp:nvSpPr>
        <dsp:cNvPr id="0" name=""/>
        <dsp:cNvSpPr/>
      </dsp:nvSpPr>
      <dsp:spPr>
        <a:xfrm>
          <a:off x="3349173" y="1360677"/>
          <a:ext cx="2068170" cy="1194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Publish the guidance</a:t>
          </a:r>
        </a:p>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Notify Parties via the weekly bulletin</a:t>
          </a:r>
        </a:p>
      </dsp:txBody>
      <dsp:txXfrm>
        <a:off x="3349173" y="1360677"/>
        <a:ext cx="2068170" cy="1194574"/>
      </dsp:txXfrm>
    </dsp:sp>
    <dsp:sp modelId="{E07BBFF9-2C16-4776-B519-EC867C16C50D}">
      <dsp:nvSpPr>
        <dsp:cNvPr id="0" name=""/>
        <dsp:cNvSpPr/>
      </dsp:nvSpPr>
      <dsp:spPr>
        <a:xfrm>
          <a:off x="3349173" y="742794"/>
          <a:ext cx="2068170" cy="617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defRPr b="1"/>
          </a:pPr>
          <a:r>
            <a:rPr lang="en-GB" sz="2000" kern="1200"/>
            <a:t>24 July 2026</a:t>
          </a:r>
        </a:p>
      </dsp:txBody>
      <dsp:txXfrm>
        <a:off x="3349173" y="742794"/>
        <a:ext cx="2068170" cy="617883"/>
      </dsp:txXfrm>
    </dsp:sp>
    <dsp:sp modelId="{3EAFC4B0-5CB4-4BD6-AB76-EA94DB5705AE}">
      <dsp:nvSpPr>
        <dsp:cNvPr id="0" name=""/>
        <dsp:cNvSpPr/>
      </dsp:nvSpPr>
      <dsp:spPr>
        <a:xfrm>
          <a:off x="3009961" y="701602"/>
          <a:ext cx="39907" cy="201841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68F33B-7C69-41FF-BEF9-C11E0B655F57}">
      <dsp:nvSpPr>
        <dsp:cNvPr id="0" name=""/>
        <dsp:cNvSpPr/>
      </dsp:nvSpPr>
      <dsp:spPr>
        <a:xfrm>
          <a:off x="4702517" y="3734849"/>
          <a:ext cx="2068170" cy="992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Update RIG members to close out the action</a:t>
          </a:r>
        </a:p>
      </dsp:txBody>
      <dsp:txXfrm>
        <a:off x="4702517" y="3734849"/>
        <a:ext cx="2068170" cy="992894"/>
      </dsp:txXfrm>
    </dsp:sp>
    <dsp:sp modelId="{980301AD-AC5C-4601-AA1E-55941A12D978}">
      <dsp:nvSpPr>
        <dsp:cNvPr id="0" name=""/>
        <dsp:cNvSpPr/>
      </dsp:nvSpPr>
      <dsp:spPr>
        <a:xfrm>
          <a:off x="4702517" y="3079962"/>
          <a:ext cx="2068170" cy="654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defRPr b="1"/>
          </a:pPr>
          <a:r>
            <a:rPr lang="en-GB" sz="2000" kern="1200"/>
            <a:t>14 August 2026</a:t>
          </a:r>
        </a:p>
      </dsp:txBody>
      <dsp:txXfrm>
        <a:off x="4702517" y="3079962"/>
        <a:ext cx="2068170" cy="654887"/>
      </dsp:txXfrm>
    </dsp:sp>
    <dsp:sp modelId="{376B2A06-5A97-4820-85F6-D3B8340172B6}">
      <dsp:nvSpPr>
        <dsp:cNvPr id="0" name=""/>
        <dsp:cNvSpPr/>
      </dsp:nvSpPr>
      <dsp:spPr>
        <a:xfrm>
          <a:off x="4363304" y="2699704"/>
          <a:ext cx="39907" cy="2070289"/>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B19975-43E2-4D29-A0EB-39654D48FC21}">
      <dsp:nvSpPr>
        <dsp:cNvPr id="0" name=""/>
        <dsp:cNvSpPr/>
      </dsp:nvSpPr>
      <dsp:spPr>
        <a:xfrm>
          <a:off x="2926155" y="597843"/>
          <a:ext cx="207518" cy="207518"/>
        </a:xfrm>
        <a:prstGeom prst="ellipse">
          <a:avLst/>
        </a:prstGeom>
        <a:solidFill>
          <a:schemeClr val="accent3">
            <a:shade val="50000"/>
            <a:hueOff val="-78862"/>
            <a:satOff val="-998"/>
            <a:lumOff val="317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84D213-5F86-4865-8A5D-C90E1DBFD886}">
      <dsp:nvSpPr>
        <dsp:cNvPr id="0" name=""/>
        <dsp:cNvSpPr/>
      </dsp:nvSpPr>
      <dsp:spPr>
        <a:xfrm>
          <a:off x="4279499" y="4666235"/>
          <a:ext cx="207518" cy="207518"/>
        </a:xfrm>
        <a:prstGeom prst="ellipse">
          <a:avLst/>
        </a:prstGeom>
        <a:solidFill>
          <a:schemeClr val="accent3">
            <a:shade val="50000"/>
            <a:hueOff val="-78862"/>
            <a:satOff val="-998"/>
            <a:lumOff val="317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95CD26-0CB8-41E0-95F7-EF6170B3A26F}">
      <dsp:nvSpPr>
        <dsp:cNvPr id="0" name=""/>
        <dsp:cNvSpPr/>
      </dsp:nvSpPr>
      <dsp:spPr>
        <a:xfrm>
          <a:off x="6055860" y="1360677"/>
          <a:ext cx="2068170" cy="1194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If Parties wish to develop an enduring solution, a REC Change would need to be raised.</a:t>
          </a:r>
        </a:p>
      </dsp:txBody>
      <dsp:txXfrm>
        <a:off x="6055860" y="1360677"/>
        <a:ext cx="2068170" cy="1194574"/>
      </dsp:txXfrm>
    </dsp:sp>
    <dsp:sp modelId="{A34C1045-E26D-478A-A971-9626012FDC34}">
      <dsp:nvSpPr>
        <dsp:cNvPr id="0" name=""/>
        <dsp:cNvSpPr/>
      </dsp:nvSpPr>
      <dsp:spPr>
        <a:xfrm>
          <a:off x="6055860" y="742794"/>
          <a:ext cx="2068170" cy="617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defRPr b="1"/>
          </a:pPr>
          <a:r>
            <a:rPr lang="en-GB" sz="2000" kern="1200"/>
            <a:t>Enduring solution</a:t>
          </a:r>
        </a:p>
      </dsp:txBody>
      <dsp:txXfrm>
        <a:off x="6055860" y="742794"/>
        <a:ext cx="2068170" cy="617883"/>
      </dsp:txXfrm>
    </dsp:sp>
    <dsp:sp modelId="{3A45C7D4-97EE-4295-8BE9-6B722290E40B}">
      <dsp:nvSpPr>
        <dsp:cNvPr id="0" name=""/>
        <dsp:cNvSpPr/>
      </dsp:nvSpPr>
      <dsp:spPr>
        <a:xfrm>
          <a:off x="5716648" y="701602"/>
          <a:ext cx="39907" cy="2018418"/>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D24734-45B2-4D5A-8CBB-170EE4DEB510}">
      <dsp:nvSpPr>
        <dsp:cNvPr id="0" name=""/>
        <dsp:cNvSpPr/>
      </dsp:nvSpPr>
      <dsp:spPr>
        <a:xfrm>
          <a:off x="5632843" y="597843"/>
          <a:ext cx="207518" cy="207518"/>
        </a:xfrm>
        <a:prstGeom prst="ellipse">
          <a:avLst/>
        </a:prstGeom>
        <a:solidFill>
          <a:schemeClr val="accent3">
            <a:shade val="50000"/>
            <a:hueOff val="-39431"/>
            <a:satOff val="-499"/>
            <a:lumOff val="1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B6C34-4B27-4125-A0DC-E9DA0AAB6F41}">
      <dsp:nvSpPr>
        <dsp:cNvPr id="0" name=""/>
        <dsp:cNvSpPr/>
      </dsp:nvSpPr>
      <dsp:spPr>
        <a:xfrm rot="10800000">
          <a:off x="2261212" y="989"/>
          <a:ext cx="6870559" cy="212263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6022" tIns="68580" rIns="128016" bIns="6858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hlinkClick xmlns:r="http://schemas.openxmlformats.org/officeDocument/2006/relationships" r:id="rId1"/>
            </a:rPr>
            <a:t>REC Portal Relaunch Web Page</a:t>
          </a:r>
          <a:endParaRPr lang="en-GB" sz="18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kern="1200">
              <a:latin typeface="Arial" panose="020B0604020202020204" pitchFamily="34" charset="0"/>
              <a:cs typeface="Arial" panose="020B0604020202020204" pitchFamily="34" charset="0"/>
            </a:rPr>
            <a:t>See what’s new, join workshops, try out prototypes, and help shape the Portal you use every day. Dip in when it suits you and stay close to the work that directly affects you.</a:t>
          </a:r>
        </a:p>
      </dsp:txBody>
      <dsp:txXfrm rot="10800000">
        <a:off x="2791870" y="989"/>
        <a:ext cx="6339901" cy="2122633"/>
      </dsp:txXfrm>
    </dsp:sp>
    <dsp:sp modelId="{4219BD21-E1C0-4370-8606-8B0779633760}">
      <dsp:nvSpPr>
        <dsp:cNvPr id="0" name=""/>
        <dsp:cNvSpPr/>
      </dsp:nvSpPr>
      <dsp:spPr>
        <a:xfrm>
          <a:off x="1199896" y="989"/>
          <a:ext cx="2122633" cy="2122633"/>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B1AA80-9AEC-469A-A350-434D612C1C60}">
      <dsp:nvSpPr>
        <dsp:cNvPr id="0" name=""/>
        <dsp:cNvSpPr/>
      </dsp:nvSpPr>
      <dsp:spPr>
        <a:xfrm rot="10800000">
          <a:off x="2261212" y="2757244"/>
          <a:ext cx="6870559" cy="2122633"/>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36022" tIns="68580" rIns="128016" bIns="68580" numCol="1" spcCol="1270" anchor="t" anchorCtr="0">
          <a:noAutofit/>
        </a:bodyPr>
        <a:lstStyle/>
        <a:p>
          <a:pPr marL="0" lvl="0" indent="0" algn="l" defTabSz="800100">
            <a:lnSpc>
              <a:spcPct val="90000"/>
            </a:lnSpc>
            <a:spcBef>
              <a:spcPct val="0"/>
            </a:spcBef>
            <a:spcAft>
              <a:spcPct val="35000"/>
            </a:spcAft>
            <a:buNone/>
          </a:pPr>
          <a:r>
            <a:rPr lang="en-GB" sz="1800" kern="1200">
              <a:latin typeface="Arial" panose="020B0604020202020204" pitchFamily="34" charset="0"/>
              <a:cs typeface="Arial" panose="020B0604020202020204" pitchFamily="34" charset="0"/>
              <a:hlinkClick xmlns:r="http://schemas.openxmlformats.org/officeDocument/2006/relationships" r:id="rId3"/>
            </a:rPr>
            <a:t>New REC Governance and Stakeholder Advisory Forum</a:t>
          </a:r>
          <a:endParaRPr lang="en-GB" sz="1800" kern="120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b="0" i="0" kern="1200">
              <a:latin typeface="Arial" panose="020B0604020202020204" pitchFamily="34" charset="0"/>
              <a:cs typeface="Arial" panose="020B0604020202020204" pitchFamily="34" charset="0"/>
            </a:rPr>
            <a:t>Join us on </a:t>
          </a:r>
          <a:r>
            <a:rPr lang="en-GB" sz="1400" b="1" i="0" kern="1200">
              <a:latin typeface="Arial" panose="020B0604020202020204" pitchFamily="34" charset="0"/>
              <a:cs typeface="Arial" panose="020B0604020202020204" pitchFamily="34" charset="0"/>
            </a:rPr>
            <a:t>29 July</a:t>
          </a:r>
          <a:r>
            <a:rPr lang="en-GB" sz="1400" b="0" i="0" kern="1200">
              <a:latin typeface="Arial" panose="020B0604020202020204" pitchFamily="34" charset="0"/>
              <a:cs typeface="Arial" panose="020B0604020202020204" pitchFamily="34" charset="0"/>
            </a:rPr>
            <a:t> exploring the new governance framework for the REC and the role of the Stakeholder Advisory Forum (SAF).</a:t>
          </a:r>
          <a:endParaRPr lang="en-GB" sz="1400" u="none" kern="1200">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u="none" kern="1200">
              <a:latin typeface="Arial" panose="020B0604020202020204" pitchFamily="34" charset="0"/>
              <a:cs typeface="Arial" panose="020B0604020202020204" pitchFamily="34" charset="0"/>
              <a:hlinkClick xmlns:r="http://schemas.openxmlformats.org/officeDocument/2006/relationships" r:id="rId5"/>
            </a:rPr>
            <a:t>Register for the Webinar</a:t>
          </a:r>
          <a:r>
            <a:rPr lang="en-GB" sz="1400" u="none" kern="1200">
              <a:latin typeface="Arial" panose="020B0604020202020204" pitchFamily="34" charset="0"/>
              <a:cs typeface="Arial" panose="020B0604020202020204" pitchFamily="34" charset="0"/>
            </a:rPr>
            <a:t>. </a:t>
          </a:r>
          <a:endParaRPr lang="en-GB" sz="1400" u="none" kern="1200">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endParaRPr>
        </a:p>
      </dsp:txBody>
      <dsp:txXfrm rot="10800000">
        <a:off x="2791870" y="2757244"/>
        <a:ext cx="6339901" cy="2122633"/>
      </dsp:txXfrm>
    </dsp:sp>
    <dsp:sp modelId="{BECEBE0A-857F-4315-A129-5610E418C835}">
      <dsp:nvSpPr>
        <dsp:cNvPr id="0" name=""/>
        <dsp:cNvSpPr/>
      </dsp:nvSpPr>
      <dsp:spPr>
        <a:xfrm>
          <a:off x="1199896" y="2757244"/>
          <a:ext cx="2122633" cy="2122633"/>
        </a:xfrm>
        <a:prstGeom prst="ellipse">
          <a:avLst/>
        </a:prstGeom>
        <a:blipFill rotWithShape="1">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24/layout/BulletTimelineInverted">
  <dgm:title val=""/>
  <dgm:desc val=""/>
  <dgm:catLst>
    <dgm:cat type="process" pri="7451"/>
    <dgm:cat type="timeline" pri="101"/>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17/07/2026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D72F0-DB26-DA59-892D-50754BECA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26F2D-9116-0313-3F0C-D41B67D95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3EA79-AA55-72F8-BAF1-28AD3578320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1649D4E-69A4-6037-5CDB-DE71551563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33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56E3E-4557-4F38-B192-74268C97B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54FC8-CC20-687D-6126-38C3737FD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1060B-BB0C-71DD-32BA-709B2C52E4F1}"/>
              </a:ext>
            </a:extLst>
          </p:cNvPr>
          <p:cNvSpPr>
            <a:spLocks noGrp="1"/>
          </p:cNvSpPr>
          <p:nvPr>
            <p:ph type="body" idx="1"/>
          </p:nvPr>
        </p:nvSpPr>
        <p:spPr/>
        <p:txBody>
          <a:bodyPr/>
          <a:lstStyle/>
          <a:p>
            <a:pPr marL="0" indent="0">
              <a:lnSpc>
                <a:spcPct val="115000"/>
              </a:lnSpc>
              <a:spcBef>
                <a:spcPts val="600"/>
              </a:spcBef>
              <a:spcAft>
                <a:spcPts val="600"/>
              </a:spcAft>
              <a:buClr>
                <a:srgbClr val="68A495"/>
              </a:buClr>
              <a:buFont typeface="Wingdings" pitchFamily="2" charset="2"/>
              <a:buNone/>
            </a:pPr>
            <a:endParaRPr lang="en-GB" sz="1200">
              <a:solidFill>
                <a:srgbClr val="000000"/>
              </a:solidFill>
              <a:cs typeface="Times New Roman" panose="02020603050405020304" pitchFamily="18" charset="0"/>
            </a:endParaRPr>
          </a:p>
        </p:txBody>
      </p:sp>
      <p:sp>
        <p:nvSpPr>
          <p:cNvPr id="4" name="Slide Number Placeholder 3">
            <a:extLst>
              <a:ext uri="{FF2B5EF4-FFF2-40B4-BE49-F238E27FC236}">
                <a16:creationId xmlns:a16="http://schemas.microsoft.com/office/drawing/2014/main" id="{80EFF1EA-622D-9CB2-6A18-10445CE89279}"/>
              </a:ext>
            </a:extLst>
          </p:cNvPr>
          <p:cNvSpPr>
            <a:spLocks noGrp="1"/>
          </p:cNvSpPr>
          <p:nvPr>
            <p:ph type="sldNum" sz="quarter" idx="5"/>
          </p:nvPr>
        </p:nvSpPr>
        <p:spPr/>
        <p:txBody>
          <a:bodyPr/>
          <a:lstStyle/>
          <a:p>
            <a:fld id="{EA33067D-C8F5-4247-B26D-356F34207E7F}" type="slidenum">
              <a:rPr lang="en-GB" smtClean="0"/>
              <a:t>8</a:t>
            </a:fld>
            <a:endParaRPr lang="en-GB"/>
          </a:p>
        </p:txBody>
      </p:sp>
    </p:spTree>
    <p:extLst>
      <p:ext uri="{BB962C8B-B14F-4D97-AF65-F5344CB8AC3E}">
        <p14:creationId xmlns:p14="http://schemas.microsoft.com/office/powerpoint/2010/main" val="3846886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A4DB-FC69-4EE1-55B2-212B2C1A1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8D53A-7642-F757-4C57-241CAA498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877B4-837B-1903-19FF-0993B017437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251CC7D-17DA-246C-C773-E413CD80C8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664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CB9962-285C-4371-AFA5-43D624E2609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6979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8C72-5538-213A-6DD3-BA6E425D4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9C11-6274-3AB5-1F4B-89361E29C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909C8-DE41-95CA-2DCC-2B514BF1CF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F70CE7-0095-6330-E714-F4F413EB91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7584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04DE2-D6DD-7447-ECB3-A7EFAE91D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D0105-58BD-E4C9-BF9F-731871F5A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1BE74-CF9E-5935-05DC-721ECB9425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94241B-2DDF-E858-F64C-B49AAD0740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4595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625A-156F-CF44-4DBE-418532B78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9942C-A2A6-E143-3F28-AE0DF67CA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9AF67-36C3-8F2F-5985-83EBE5DEF2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C3E1DEB-8F47-4263-165B-5D46EF55D7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186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8B1C-1E19-37B1-8817-23A0837A6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3CAD2-3F47-70E8-3D9B-8B7D9C656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88D0A-B201-2889-AFF5-42123D6E9D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4EAF26-CDFA-66A8-ECD4-0FAACE269B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9222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9.svg"/></Relationships>
</file>

<file path=ppt/slideLayouts/_rels/slideLayout7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xml"/><Relationship Id="rId5" Type="http://schemas.openxmlformats.org/officeDocument/2006/relationships/image" Target="../media/image9.svg"/><Relationship Id="rId4" Type="http://schemas.openxmlformats.org/officeDocument/2006/relationships/image" Target="../media/image8.e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4.png"/><Relationship Id="rId1" Type="http://schemas.openxmlformats.org/officeDocument/2006/relationships/slideMaster" Target="../slideMasters/slideMaster7.xml"/><Relationship Id="rId4" Type="http://schemas.openxmlformats.org/officeDocument/2006/relationships/image" Target="../media/image8.emf"/></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17/07/2026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17 July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4631678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3321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314687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09026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899497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04350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75088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406885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49101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8926222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94104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98856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51417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46113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35407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467627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0953798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0648276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710763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073547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63457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652779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853498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11806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196760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99034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037763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273396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5888393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1315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375108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721021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73440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690180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418004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232213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6509055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97672334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417778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241907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Main Title">
    <p:spTree>
      <p:nvGrpSpPr>
        <p:cNvPr id="1" name=""/>
        <p:cNvGrpSpPr/>
        <p:nvPr/>
      </p:nvGrpSpPr>
      <p:grpSpPr>
        <a:xfrm>
          <a:off x="0" y="0"/>
          <a:ext cx="0" cy="0"/>
          <a:chOff x="0" y="0"/>
          <a:chExt cx="0" cy="0"/>
        </a:xfrm>
      </p:grpSpPr>
      <p:pic>
        <p:nvPicPr>
          <p:cNvPr id="17" name="Picture 16" descr="Coloured chalk sticks">
            <a:extLst>
              <a:ext uri="{FF2B5EF4-FFF2-40B4-BE49-F238E27FC236}">
                <a16:creationId xmlns:a16="http://schemas.microsoft.com/office/drawing/2014/main" id="{D56882EF-2BC5-8C28-5ECB-5CE9E518B3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760CB14D-6B06-417C-D079-21986A127301}"/>
              </a:ext>
            </a:extLst>
          </p:cNvPr>
          <p:cNvSpPr/>
          <p:nvPr userDrawn="1"/>
        </p:nvSpPr>
        <p:spPr>
          <a:xfrm>
            <a:off x="0" y="0"/>
            <a:ext cx="12192000" cy="6858000"/>
          </a:xfrm>
          <a:prstGeom prst="rect">
            <a:avLst/>
          </a:prstGeom>
          <a:gradFill flip="none" rotWithShape="1">
            <a:gsLst>
              <a:gs pos="4000">
                <a:srgbClr val="75149C">
                  <a:alpha val="60000"/>
                </a:srgbClr>
              </a:gs>
              <a:gs pos="100000">
                <a:srgbClr val="00AB8E">
                  <a:alpha val="60000"/>
                </a:srgbClr>
              </a:gs>
            </a:gsLst>
            <a:lin ang="13500000" scaled="1"/>
            <a:tileRect/>
          </a:gradFill>
          <a:ln>
            <a:noFill/>
          </a:ln>
        </p:spPr>
        <p:txBody>
          <a:bodyPr vert="horz" wrap="square" lIns="91440" tIns="45720" rIns="91440" bIns="45720" numCol="1" anchor="t" anchorCtr="0" compatLnSpc="1">
            <a:prstTxWarp prst="textNoShape">
              <a:avLst/>
            </a:prstTxWarp>
            <a:noAutofit/>
          </a:bodyPr>
          <a:lstStyle/>
          <a:p>
            <a:pPr lvl="0"/>
            <a:endParaRPr lang="en-GB"/>
          </a:p>
        </p:txBody>
      </p:sp>
      <p:pic>
        <p:nvPicPr>
          <p:cNvPr id="4" name="Picture 3">
            <a:extLst>
              <a:ext uri="{FF2B5EF4-FFF2-40B4-BE49-F238E27FC236}">
                <a16:creationId xmlns:a16="http://schemas.microsoft.com/office/drawing/2014/main" id="{78C07091-B4DC-F1F6-A160-1980256766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53702" y="5760313"/>
            <a:ext cx="927771" cy="762037"/>
          </a:xfrm>
          <a:prstGeom prst="rect">
            <a:avLst/>
          </a:prstGeom>
        </p:spPr>
      </p:pic>
      <p:pic>
        <p:nvPicPr>
          <p:cNvPr id="14" name="Graphic 13">
            <a:extLst>
              <a:ext uri="{FF2B5EF4-FFF2-40B4-BE49-F238E27FC236}">
                <a16:creationId xmlns:a16="http://schemas.microsoft.com/office/drawing/2014/main" id="{43DC2BFD-6EB4-8FC7-AA3D-E6731D79294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281683" y="5760314"/>
            <a:ext cx="451445" cy="762037"/>
          </a:xfrm>
          <a:prstGeom prst="rect">
            <a:avLst/>
          </a:prstGeom>
        </p:spPr>
      </p:pic>
      <p:sp>
        <p:nvSpPr>
          <p:cNvPr id="3" name="Text Placeholder 10">
            <a:extLst>
              <a:ext uri="{FF2B5EF4-FFF2-40B4-BE49-F238E27FC236}">
                <a16:creationId xmlns:a16="http://schemas.microsoft.com/office/drawing/2014/main" id="{B193F902-A129-9D46-3BB9-DD212E61203F}"/>
              </a:ext>
            </a:extLst>
          </p:cNvPr>
          <p:cNvSpPr>
            <a:spLocks noGrp="1"/>
          </p:cNvSpPr>
          <p:nvPr>
            <p:ph type="body" sz="quarter" idx="11" hasCustomPrompt="1"/>
          </p:nvPr>
        </p:nvSpPr>
        <p:spPr>
          <a:xfrm>
            <a:off x="550861" y="3793060"/>
            <a:ext cx="6109579" cy="504000"/>
          </a:xfrm>
        </p:spPr>
        <p:txBody>
          <a:bodyPr vert="horz" lIns="0" tIns="0" rIns="0" bIns="0" rtlCol="0" anchor="b">
            <a:noAutofit/>
          </a:bodyPr>
          <a:lstStyle>
            <a:lvl1pPr marL="0" indent="0" algn="l">
              <a:buFont typeface="Arial" panose="020B0604020202020204" pitchFamily="34" charset="0"/>
              <a:buNone/>
              <a:defRPr lang="en-US" sz="2800" b="1" i="0" dirty="0">
                <a:solidFill>
                  <a:schemeClr val="bg1"/>
                </a:solidFill>
                <a:latin typeface="Poppins" pitchFamily="2" charset="77"/>
                <a:cs typeface="Poppins" pitchFamily="2" charset="77"/>
              </a:defRPr>
            </a:lvl1pPr>
          </a:lstStyle>
          <a:p>
            <a:pPr marL="228600" lvl="0" indent="-228600">
              <a:lnSpc>
                <a:spcPct val="100000"/>
              </a:lnSpc>
              <a:spcBef>
                <a:spcPts val="0"/>
              </a:spcBef>
            </a:pPr>
            <a:r>
              <a:rPr lang="en-GB"/>
              <a:t>CLICK TO ADD DOCUMENT TYPE</a:t>
            </a:r>
            <a:endParaRPr lang="en-US"/>
          </a:p>
        </p:txBody>
      </p:sp>
      <p:sp>
        <p:nvSpPr>
          <p:cNvPr id="7" name="Text Placeholder 12">
            <a:extLst>
              <a:ext uri="{FF2B5EF4-FFF2-40B4-BE49-F238E27FC236}">
                <a16:creationId xmlns:a16="http://schemas.microsoft.com/office/drawing/2014/main" id="{E6C1233E-5D2F-A655-266A-F2D47F85ABF5}"/>
              </a:ext>
            </a:extLst>
          </p:cNvPr>
          <p:cNvSpPr>
            <a:spLocks noGrp="1"/>
          </p:cNvSpPr>
          <p:nvPr>
            <p:ph type="body" sz="quarter" idx="12" hasCustomPrompt="1"/>
          </p:nvPr>
        </p:nvSpPr>
        <p:spPr>
          <a:xfrm>
            <a:off x="550862" y="5387899"/>
            <a:ext cx="6109582" cy="323383"/>
          </a:xfrm>
        </p:spPr>
        <p:txBody>
          <a:bodyPr>
            <a:noAutofit/>
          </a:bodyPr>
          <a:lstStyle>
            <a:lvl1pPr marL="0" indent="0">
              <a:buFontTx/>
              <a:buNone/>
              <a:defRPr sz="1800" b="0" i="0">
                <a:solidFill>
                  <a:schemeClr val="bg1"/>
                </a:solidFill>
                <a:latin typeface="Poppins ExtraLight" pitchFamily="2" charset="77"/>
                <a:cs typeface="Poppins Extra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Sub heading to go here</a:t>
            </a:r>
            <a:endParaRPr lang="en-US"/>
          </a:p>
        </p:txBody>
      </p:sp>
      <p:sp>
        <p:nvSpPr>
          <p:cNvPr id="10" name="Picture Placeholder 11">
            <a:extLst>
              <a:ext uri="{FF2B5EF4-FFF2-40B4-BE49-F238E27FC236}">
                <a16:creationId xmlns:a16="http://schemas.microsoft.com/office/drawing/2014/main" id="{D6427642-1A9E-2CC5-6D19-5EF1B4C3D0B3}"/>
              </a:ext>
            </a:extLst>
          </p:cNvPr>
          <p:cNvSpPr>
            <a:spLocks noGrp="1"/>
          </p:cNvSpPr>
          <p:nvPr>
            <p:ph type="pic" sz="quarter" idx="13"/>
          </p:nvPr>
        </p:nvSpPr>
        <p:spPr>
          <a:xfrm>
            <a:off x="550861" y="1923173"/>
            <a:ext cx="1971908" cy="1423750"/>
          </a:xfrm>
        </p:spPr>
        <p:txBody>
          <a:bodyPr anchor="ctr"/>
          <a:lstStyle>
            <a:lvl1pPr marL="0" indent="0" algn="ctr">
              <a:buNone/>
              <a:defRPr>
                <a:solidFill>
                  <a:schemeClr val="bg1"/>
                </a:solidFill>
              </a:defRPr>
            </a:lvl1pPr>
          </a:lstStyle>
          <a:p>
            <a:r>
              <a:rPr lang="en-GB"/>
              <a:t>Click icon to add picture</a:t>
            </a:r>
            <a:endParaRPr lang="en-US"/>
          </a:p>
        </p:txBody>
      </p:sp>
      <p:cxnSp>
        <p:nvCxnSpPr>
          <p:cNvPr id="11" name="Straight Connector 10">
            <a:extLst>
              <a:ext uri="{FF2B5EF4-FFF2-40B4-BE49-F238E27FC236}">
                <a16:creationId xmlns:a16="http://schemas.microsoft.com/office/drawing/2014/main" id="{37A8EB74-7AA1-9974-56C2-14E946FBCB0C}"/>
              </a:ext>
            </a:extLst>
          </p:cNvPr>
          <p:cNvCxnSpPr>
            <a:cxnSpLocks/>
          </p:cNvCxnSpPr>
          <p:nvPr userDrawn="1"/>
        </p:nvCxnSpPr>
        <p:spPr>
          <a:xfrm>
            <a:off x="550862" y="5129387"/>
            <a:ext cx="610958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9ECCBF02-9BF1-5FD0-054A-63E2D69523C6}"/>
              </a:ext>
            </a:extLst>
          </p:cNvPr>
          <p:cNvSpPr>
            <a:spLocks noGrp="1"/>
          </p:cNvSpPr>
          <p:nvPr>
            <p:ph type="body" sz="quarter" idx="14" hasCustomPrompt="1"/>
          </p:nvPr>
        </p:nvSpPr>
        <p:spPr>
          <a:xfrm>
            <a:off x="550862" y="4332599"/>
            <a:ext cx="6109579" cy="612000"/>
          </a:xfrm>
        </p:spPr>
        <p:txBody>
          <a:bodyPr vert="horz" lIns="0" tIns="0" rIns="0" bIns="0" rtlCol="0" anchor="b">
            <a:noAutofit/>
          </a:bodyPr>
          <a:lstStyle>
            <a:lvl1pPr marL="0" indent="0" algn="l">
              <a:buFont typeface="Arial" panose="020B0604020202020204" pitchFamily="34" charset="0"/>
              <a:buNone/>
              <a:defRPr lang="en-US" sz="4000" b="0" i="0" dirty="0">
                <a:solidFill>
                  <a:schemeClr val="accent6">
                    <a:lumMod val="20000"/>
                    <a:lumOff val="80000"/>
                  </a:schemeClr>
                </a:solidFill>
                <a:latin typeface="Poppins ExtraLight" pitchFamily="2" charset="77"/>
                <a:cs typeface="Poppins ExtraLight" pitchFamily="2" charset="77"/>
              </a:defRPr>
            </a:lvl1pPr>
          </a:lstStyle>
          <a:p>
            <a:pPr marL="228600" lvl="0" indent="-228600">
              <a:lnSpc>
                <a:spcPct val="100000"/>
              </a:lnSpc>
              <a:spcBef>
                <a:spcPts val="0"/>
              </a:spcBef>
            </a:pPr>
            <a:r>
              <a:rPr lang="en-GB"/>
              <a:t>Click to add a heading</a:t>
            </a:r>
            <a:endParaRPr lang="en-US"/>
          </a:p>
        </p:txBody>
      </p:sp>
      <p:sp>
        <p:nvSpPr>
          <p:cNvPr id="13" name="TextBox 12">
            <a:extLst>
              <a:ext uri="{FF2B5EF4-FFF2-40B4-BE49-F238E27FC236}">
                <a16:creationId xmlns:a16="http://schemas.microsoft.com/office/drawing/2014/main" id="{752668C1-F794-25E5-9082-0D03CBFDA4DB}"/>
              </a:ext>
            </a:extLst>
          </p:cNvPr>
          <p:cNvSpPr txBox="1"/>
          <p:nvPr userDrawn="1"/>
        </p:nvSpPr>
        <p:spPr>
          <a:xfrm>
            <a:off x="550861" y="6153614"/>
            <a:ext cx="54400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Poppins ExtraLight" pitchFamily="2" charset="77"/>
                <a:ea typeface="+mn-ea"/>
                <a:cs typeface="Poppins ExtraLight" pitchFamily="2" charset="77"/>
              </a:rPr>
              <a:t>Commercial in confidence</a:t>
            </a:r>
          </a:p>
        </p:txBody>
      </p:sp>
    </p:spTree>
    <p:extLst>
      <p:ext uri="{BB962C8B-B14F-4D97-AF65-F5344CB8AC3E}">
        <p14:creationId xmlns:p14="http://schemas.microsoft.com/office/powerpoint/2010/main" val="3522645857"/>
      </p:ext>
    </p:extLst>
  </p:cSld>
  <p:clrMapOvr>
    <a:masterClrMapping/>
  </p:clrMapOvr>
  <p:extLst>
    <p:ext uri="{DCECCB84-F9BA-43D5-87BE-67443E8EF086}">
      <p15:sldGuideLst xmlns:p15="http://schemas.microsoft.com/office/powerpoint/2012/main">
        <p15:guide id="1" orient="horz" pos="1139">
          <p15:clr>
            <a:srgbClr val="FBAE40"/>
          </p15:clr>
        </p15:guide>
        <p15:guide id="2" pos="302">
          <p15:clr>
            <a:srgbClr val="FBAE40"/>
          </p15:clr>
        </p15:guide>
        <p15:guide id="3" orient="horz" pos="2341">
          <p15:clr>
            <a:srgbClr val="FBAE40"/>
          </p15:clr>
        </p15:guide>
        <p15:guide id="4" orient="horz" pos="3181">
          <p15:clr>
            <a:srgbClr val="FBAE40"/>
          </p15:clr>
        </p15:guide>
        <p15:guide id="5" orient="horz" pos="3294">
          <p15:clr>
            <a:srgbClr val="FBAE40"/>
          </p15:clr>
        </p15:guide>
        <p15:guide id="6" orient="horz" pos="3680">
          <p15:clr>
            <a:srgbClr val="FBAE40"/>
          </p15:clr>
        </p15:guide>
        <p15:guide id="7" pos="7423">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Main Title - Alternative">
    <p:spTree>
      <p:nvGrpSpPr>
        <p:cNvPr id="1" name=""/>
        <p:cNvGrpSpPr/>
        <p:nvPr/>
      </p:nvGrpSpPr>
      <p:grpSpPr>
        <a:xfrm>
          <a:off x="0" y="0"/>
          <a:ext cx="0" cy="0"/>
          <a:chOff x="0" y="0"/>
          <a:chExt cx="0" cy="0"/>
        </a:xfrm>
      </p:grpSpPr>
      <p:pic>
        <p:nvPicPr>
          <p:cNvPr id="17" name="Picture 16" descr="A robot in a factory&#10;&#10;AI-generated content may be incorrect.">
            <a:extLst>
              <a:ext uri="{FF2B5EF4-FFF2-40B4-BE49-F238E27FC236}">
                <a16:creationId xmlns:a16="http://schemas.microsoft.com/office/drawing/2014/main" id="{D436F9EC-5961-275E-D4A9-4CF5CAADC94D}"/>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5CBBA43-D9DB-11FC-6499-5B785D1B75AB}"/>
              </a:ext>
            </a:extLst>
          </p:cNvPr>
          <p:cNvSpPr/>
          <p:nvPr userDrawn="1"/>
        </p:nvSpPr>
        <p:spPr>
          <a:xfrm>
            <a:off x="1" y="0"/>
            <a:ext cx="12191999" cy="6858000"/>
          </a:xfrm>
          <a:prstGeom prst="rect">
            <a:avLst/>
          </a:prstGeom>
          <a:gradFill flip="none" rotWithShape="1">
            <a:gsLst>
              <a:gs pos="4000">
                <a:srgbClr val="75149C">
                  <a:alpha val="60000"/>
                </a:srgbClr>
              </a:gs>
              <a:gs pos="100000">
                <a:srgbClr val="00AB8E">
                  <a:alpha val="60000"/>
                </a:srgb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GB"/>
          </a:p>
        </p:txBody>
      </p:sp>
      <p:pic>
        <p:nvPicPr>
          <p:cNvPr id="4" name="Picture 3">
            <a:extLst>
              <a:ext uri="{FF2B5EF4-FFF2-40B4-BE49-F238E27FC236}">
                <a16:creationId xmlns:a16="http://schemas.microsoft.com/office/drawing/2014/main" id="{78C07091-B4DC-F1F6-A160-19802567664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53702" y="5760313"/>
            <a:ext cx="927771" cy="762037"/>
          </a:xfrm>
          <a:prstGeom prst="rect">
            <a:avLst/>
          </a:prstGeom>
        </p:spPr>
      </p:pic>
      <p:pic>
        <p:nvPicPr>
          <p:cNvPr id="14" name="Graphic 13">
            <a:extLst>
              <a:ext uri="{FF2B5EF4-FFF2-40B4-BE49-F238E27FC236}">
                <a16:creationId xmlns:a16="http://schemas.microsoft.com/office/drawing/2014/main" id="{43DC2BFD-6EB4-8FC7-AA3D-E6731D79294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281683" y="5760314"/>
            <a:ext cx="451445" cy="762037"/>
          </a:xfrm>
          <a:prstGeom prst="rect">
            <a:avLst/>
          </a:prstGeom>
        </p:spPr>
      </p:pic>
      <p:sp>
        <p:nvSpPr>
          <p:cNvPr id="3" name="Text Placeholder 10">
            <a:extLst>
              <a:ext uri="{FF2B5EF4-FFF2-40B4-BE49-F238E27FC236}">
                <a16:creationId xmlns:a16="http://schemas.microsoft.com/office/drawing/2014/main" id="{B193F902-A129-9D46-3BB9-DD212E61203F}"/>
              </a:ext>
            </a:extLst>
          </p:cNvPr>
          <p:cNvSpPr>
            <a:spLocks noGrp="1"/>
          </p:cNvSpPr>
          <p:nvPr>
            <p:ph type="body" sz="quarter" idx="11" hasCustomPrompt="1"/>
          </p:nvPr>
        </p:nvSpPr>
        <p:spPr>
          <a:xfrm>
            <a:off x="550861" y="3793060"/>
            <a:ext cx="6109579" cy="504000"/>
          </a:xfrm>
        </p:spPr>
        <p:txBody>
          <a:bodyPr vert="horz" lIns="0" tIns="0" rIns="0" bIns="0" rtlCol="0" anchor="b">
            <a:noAutofit/>
          </a:bodyPr>
          <a:lstStyle>
            <a:lvl1pPr marL="0" indent="0" algn="l">
              <a:buFont typeface="Arial" panose="020B0604020202020204" pitchFamily="34" charset="0"/>
              <a:buNone/>
              <a:defRPr lang="en-US" sz="2800" b="1" i="0" dirty="0">
                <a:solidFill>
                  <a:schemeClr val="bg1"/>
                </a:solidFill>
                <a:latin typeface="Poppins" pitchFamily="2" charset="77"/>
                <a:cs typeface="Poppins" pitchFamily="2" charset="77"/>
              </a:defRPr>
            </a:lvl1pPr>
          </a:lstStyle>
          <a:p>
            <a:pPr marL="228600" lvl="0" indent="-228600">
              <a:lnSpc>
                <a:spcPct val="100000"/>
              </a:lnSpc>
              <a:spcBef>
                <a:spcPts val="0"/>
              </a:spcBef>
            </a:pPr>
            <a:r>
              <a:rPr lang="en-GB"/>
              <a:t>CLICK TO ADD DOCUMENT TYPE</a:t>
            </a:r>
            <a:endParaRPr lang="en-US"/>
          </a:p>
        </p:txBody>
      </p:sp>
      <p:sp>
        <p:nvSpPr>
          <p:cNvPr id="7" name="Text Placeholder 12">
            <a:extLst>
              <a:ext uri="{FF2B5EF4-FFF2-40B4-BE49-F238E27FC236}">
                <a16:creationId xmlns:a16="http://schemas.microsoft.com/office/drawing/2014/main" id="{E6C1233E-5D2F-A655-266A-F2D47F85ABF5}"/>
              </a:ext>
            </a:extLst>
          </p:cNvPr>
          <p:cNvSpPr>
            <a:spLocks noGrp="1"/>
          </p:cNvSpPr>
          <p:nvPr>
            <p:ph type="body" sz="quarter" idx="12" hasCustomPrompt="1"/>
          </p:nvPr>
        </p:nvSpPr>
        <p:spPr>
          <a:xfrm>
            <a:off x="550862" y="5387899"/>
            <a:ext cx="6109582" cy="323383"/>
          </a:xfrm>
        </p:spPr>
        <p:txBody>
          <a:bodyPr>
            <a:noAutofit/>
          </a:bodyPr>
          <a:lstStyle>
            <a:lvl1pPr marL="0" indent="0">
              <a:buFontTx/>
              <a:buNone/>
              <a:defRPr sz="1800" b="0" i="0">
                <a:solidFill>
                  <a:schemeClr val="bg1"/>
                </a:solidFill>
                <a:latin typeface="Poppins ExtraLight" pitchFamily="2" charset="77"/>
                <a:cs typeface="Poppins Extra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Sub heading to go here</a:t>
            </a:r>
            <a:endParaRPr lang="en-US"/>
          </a:p>
        </p:txBody>
      </p:sp>
      <p:cxnSp>
        <p:nvCxnSpPr>
          <p:cNvPr id="11" name="Straight Connector 10">
            <a:extLst>
              <a:ext uri="{FF2B5EF4-FFF2-40B4-BE49-F238E27FC236}">
                <a16:creationId xmlns:a16="http://schemas.microsoft.com/office/drawing/2014/main" id="{37A8EB74-7AA1-9974-56C2-14E946FBCB0C}"/>
              </a:ext>
            </a:extLst>
          </p:cNvPr>
          <p:cNvCxnSpPr>
            <a:cxnSpLocks/>
          </p:cNvCxnSpPr>
          <p:nvPr userDrawn="1"/>
        </p:nvCxnSpPr>
        <p:spPr>
          <a:xfrm>
            <a:off x="550862" y="5129387"/>
            <a:ext cx="877940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9ECCBF02-9BF1-5FD0-054A-63E2D69523C6}"/>
              </a:ext>
            </a:extLst>
          </p:cNvPr>
          <p:cNvSpPr>
            <a:spLocks noGrp="1"/>
          </p:cNvSpPr>
          <p:nvPr>
            <p:ph type="body" sz="quarter" idx="14" hasCustomPrompt="1"/>
          </p:nvPr>
        </p:nvSpPr>
        <p:spPr>
          <a:xfrm>
            <a:off x="550862" y="4332599"/>
            <a:ext cx="6109579" cy="612000"/>
          </a:xfrm>
        </p:spPr>
        <p:txBody>
          <a:bodyPr vert="horz" lIns="0" tIns="0" rIns="0" bIns="0" rtlCol="0" anchor="b">
            <a:noAutofit/>
          </a:bodyPr>
          <a:lstStyle>
            <a:lvl1pPr marL="0" indent="0" algn="l">
              <a:buFont typeface="Arial" panose="020B0604020202020204" pitchFamily="34" charset="0"/>
              <a:buNone/>
              <a:defRPr lang="en-US" sz="4000" b="0" i="0" dirty="0">
                <a:solidFill>
                  <a:schemeClr val="accent6">
                    <a:lumMod val="20000"/>
                    <a:lumOff val="80000"/>
                  </a:schemeClr>
                </a:solidFill>
                <a:latin typeface="Poppins ExtraLight" pitchFamily="2" charset="77"/>
                <a:cs typeface="Poppins ExtraLight" pitchFamily="2" charset="77"/>
              </a:defRPr>
            </a:lvl1pPr>
          </a:lstStyle>
          <a:p>
            <a:pPr marL="228600" lvl="0" indent="-228600">
              <a:lnSpc>
                <a:spcPct val="100000"/>
              </a:lnSpc>
              <a:spcBef>
                <a:spcPts val="0"/>
              </a:spcBef>
            </a:pPr>
            <a:r>
              <a:rPr lang="en-GB"/>
              <a:t>Click to add a heading</a:t>
            </a:r>
            <a:endParaRPr lang="en-US"/>
          </a:p>
        </p:txBody>
      </p:sp>
      <p:sp>
        <p:nvSpPr>
          <p:cNvPr id="13" name="TextBox 12">
            <a:extLst>
              <a:ext uri="{FF2B5EF4-FFF2-40B4-BE49-F238E27FC236}">
                <a16:creationId xmlns:a16="http://schemas.microsoft.com/office/drawing/2014/main" id="{752668C1-F794-25E5-9082-0D03CBFDA4DB}"/>
              </a:ext>
            </a:extLst>
          </p:cNvPr>
          <p:cNvSpPr txBox="1"/>
          <p:nvPr userDrawn="1"/>
        </p:nvSpPr>
        <p:spPr>
          <a:xfrm>
            <a:off x="550861" y="6153614"/>
            <a:ext cx="544003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Poppins ExtraLight" pitchFamily="2" charset="77"/>
                <a:ea typeface="+mn-ea"/>
                <a:cs typeface="Poppins ExtraLight" pitchFamily="2" charset="77"/>
              </a:rPr>
              <a:t>Commercial in confidence</a:t>
            </a:r>
          </a:p>
        </p:txBody>
      </p:sp>
      <p:sp>
        <p:nvSpPr>
          <p:cNvPr id="5" name="Round Same-side Corner of Rectangle 4">
            <a:extLst>
              <a:ext uri="{FF2B5EF4-FFF2-40B4-BE49-F238E27FC236}">
                <a16:creationId xmlns:a16="http://schemas.microsoft.com/office/drawing/2014/main" id="{2AC1D640-1A80-75E5-8144-1E670CF6BCA6}"/>
              </a:ext>
            </a:extLst>
          </p:cNvPr>
          <p:cNvSpPr/>
          <p:nvPr userDrawn="1"/>
        </p:nvSpPr>
        <p:spPr>
          <a:xfrm rot="16200000">
            <a:off x="10071977" y="-693567"/>
            <a:ext cx="1067362" cy="3172691"/>
          </a:xfrm>
          <a:prstGeom prst="round2SameRect">
            <a:avLst>
              <a:gd name="adj1" fmla="val 50000"/>
              <a:gd name="adj2" fmla="val 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11">
            <a:extLst>
              <a:ext uri="{FF2B5EF4-FFF2-40B4-BE49-F238E27FC236}">
                <a16:creationId xmlns:a16="http://schemas.microsoft.com/office/drawing/2014/main" id="{BB6040B8-9DDA-A3EB-9249-DC1D302AF276}"/>
              </a:ext>
            </a:extLst>
          </p:cNvPr>
          <p:cNvSpPr>
            <a:spLocks noGrp="1"/>
          </p:cNvSpPr>
          <p:nvPr>
            <p:ph type="pic" sz="quarter" idx="10" hasCustomPrompt="1"/>
          </p:nvPr>
        </p:nvSpPr>
        <p:spPr>
          <a:xfrm rot="16200000">
            <a:off x="10071972" y="-693565"/>
            <a:ext cx="1067365" cy="3172692"/>
          </a:xfrm>
          <a:prstGeom prst="round2SameRect">
            <a:avLst>
              <a:gd name="adj1" fmla="val 50000"/>
              <a:gd name="adj2" fmla="val 0"/>
            </a:avLst>
          </a:prstGeom>
        </p:spPr>
        <p:txBody>
          <a:bodyPr vert="vert" anchor="t">
            <a:normAutofit/>
          </a:bodyPr>
          <a:lstStyle>
            <a:lvl1pPr marL="0" indent="0" algn="ctr">
              <a:buNone/>
              <a:defRPr sz="1050">
                <a:solidFill>
                  <a:sysClr val="windowText" lastClr="000000"/>
                </a:solidFill>
              </a:defRPr>
            </a:lvl1pPr>
          </a:lstStyle>
          <a:p>
            <a:r>
              <a:rPr lang="en-GB"/>
              <a:t>Click icon to add client logo</a:t>
            </a:r>
            <a:endParaRPr lang="en-US"/>
          </a:p>
        </p:txBody>
      </p:sp>
    </p:spTree>
    <p:extLst>
      <p:ext uri="{BB962C8B-B14F-4D97-AF65-F5344CB8AC3E}">
        <p14:creationId xmlns:p14="http://schemas.microsoft.com/office/powerpoint/2010/main" val="1150401518"/>
      </p:ext>
    </p:extLst>
  </p:cSld>
  <p:clrMapOvr>
    <a:masterClrMapping/>
  </p:clrMapOvr>
  <p:extLst>
    <p:ext uri="{DCECCB84-F9BA-43D5-87BE-67443E8EF086}">
      <p15:sldGuideLst xmlns:p15="http://schemas.microsoft.com/office/powerpoint/2012/main">
        <p15:guide id="1" orient="horz" pos="1139">
          <p15:clr>
            <a:srgbClr val="FBAE40"/>
          </p15:clr>
        </p15:guide>
        <p15:guide id="2" pos="302">
          <p15:clr>
            <a:srgbClr val="FBAE40"/>
          </p15:clr>
        </p15:guide>
        <p15:guide id="3" orient="horz" pos="2341">
          <p15:clr>
            <a:srgbClr val="FBAE40"/>
          </p15:clr>
        </p15:guide>
        <p15:guide id="4" orient="horz" pos="3181">
          <p15:clr>
            <a:srgbClr val="FBAE40"/>
          </p15:clr>
        </p15:guide>
        <p15:guide id="5" orient="horz" pos="3294">
          <p15:clr>
            <a:srgbClr val="FBAE40"/>
          </p15:clr>
        </p15:guide>
        <p15:guide id="6" orient="horz" pos="3680">
          <p15:clr>
            <a:srgbClr val="FBAE40"/>
          </p15:clr>
        </p15:guide>
        <p15:guide id="7" pos="7423">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7042DF4-AA83-A41E-784E-211E2E27A179}"/>
              </a:ext>
            </a:extLst>
          </p:cNvPr>
          <p:cNvSpPr/>
          <p:nvPr userDrawn="1"/>
        </p:nvSpPr>
        <p:spPr>
          <a:xfrm>
            <a:off x="-1" y="0"/>
            <a:ext cx="12462095" cy="6858000"/>
          </a:xfrm>
          <a:prstGeom prst="rect">
            <a:avLst/>
          </a:prstGeom>
          <a:gradFill flip="none" rotWithShape="1">
            <a:gsLst>
              <a:gs pos="1000">
                <a:schemeClr val="tx2"/>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0">
            <a:extLst>
              <a:ext uri="{FF2B5EF4-FFF2-40B4-BE49-F238E27FC236}">
                <a16:creationId xmlns:a16="http://schemas.microsoft.com/office/drawing/2014/main" id="{438A9292-9FFB-BA51-FA84-687187AB4EB3}"/>
              </a:ext>
            </a:extLst>
          </p:cNvPr>
          <p:cNvSpPr>
            <a:spLocks noGrp="1"/>
          </p:cNvSpPr>
          <p:nvPr>
            <p:ph type="body" sz="quarter" idx="11" hasCustomPrompt="1"/>
          </p:nvPr>
        </p:nvSpPr>
        <p:spPr>
          <a:xfrm>
            <a:off x="-1" y="0"/>
            <a:ext cx="3337084"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cxnSp>
        <p:nvCxnSpPr>
          <p:cNvPr id="10" name="Straight Connector 9">
            <a:extLst>
              <a:ext uri="{FF2B5EF4-FFF2-40B4-BE49-F238E27FC236}">
                <a16:creationId xmlns:a16="http://schemas.microsoft.com/office/drawing/2014/main" id="{54203504-58ED-0FE9-F24E-5657718A03D5}"/>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67F1E10-5B4E-B1B7-5693-1FD8C7F59A8E}"/>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9928A4B2-26BD-1D19-515F-96AEC93919F4}"/>
              </a:ext>
            </a:extLst>
          </p:cNvPr>
          <p:cNvSpPr>
            <a:spLocks noGrp="1"/>
          </p:cNvSpPr>
          <p:nvPr>
            <p:ph type="pic" sz="quarter" idx="13"/>
          </p:nvPr>
        </p:nvSpPr>
        <p:spPr>
          <a:xfrm>
            <a:off x="6715593" y="0"/>
            <a:ext cx="5746502" cy="6858000"/>
          </a:xfrm>
          <a:custGeom>
            <a:avLst/>
            <a:gdLst>
              <a:gd name="connsiteX0" fmla="*/ 1882122 w 6217240"/>
              <a:gd name="connsiteY0" fmla="*/ 0 h 6858000"/>
              <a:gd name="connsiteX1" fmla="*/ 6217240 w 6217240"/>
              <a:gd name="connsiteY1" fmla="*/ 0 h 6858000"/>
              <a:gd name="connsiteX2" fmla="*/ 6217240 w 6217240"/>
              <a:gd name="connsiteY2" fmla="*/ 6858000 h 6858000"/>
              <a:gd name="connsiteX3" fmla="*/ 1882124 w 6217240"/>
              <a:gd name="connsiteY3" fmla="*/ 6858000 h 6858000"/>
              <a:gd name="connsiteX4" fmla="*/ 1792707 w 6217240"/>
              <a:gd name="connsiteY4" fmla="*/ 6800676 h 6858000"/>
              <a:gd name="connsiteX5" fmla="*/ 0 w 6217240"/>
              <a:gd name="connsiteY5" fmla="*/ 3429000 h 6858000"/>
              <a:gd name="connsiteX6" fmla="*/ 1792707 w 6217240"/>
              <a:gd name="connsiteY6" fmla="*/ 573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7240" h="6858000">
                <a:moveTo>
                  <a:pt x="1882122" y="0"/>
                </a:moveTo>
                <a:lnTo>
                  <a:pt x="6217240" y="0"/>
                </a:lnTo>
                <a:lnTo>
                  <a:pt x="6217240" y="6858000"/>
                </a:lnTo>
                <a:lnTo>
                  <a:pt x="1882124" y="6858000"/>
                </a:lnTo>
                <a:lnTo>
                  <a:pt x="1792707" y="6800676"/>
                </a:lnTo>
                <a:cubicBezTo>
                  <a:pt x="711116" y="6069968"/>
                  <a:pt x="0" y="4832529"/>
                  <a:pt x="0" y="3429000"/>
                </a:cubicBezTo>
                <a:cubicBezTo>
                  <a:pt x="0" y="2025471"/>
                  <a:pt x="711116" y="788031"/>
                  <a:pt x="1792707" y="57323"/>
                </a:cubicBezTo>
                <a:close/>
              </a:path>
            </a:pathLst>
          </a:custGeom>
          <a:solidFill>
            <a:schemeClr val="bg1"/>
          </a:solidFill>
        </p:spPr>
        <p:txBody>
          <a:bodyPr wrap="square">
            <a:noAutofit/>
          </a:bodyPr>
          <a:lstStyle/>
          <a:p>
            <a:r>
              <a:rPr lang="en-GB"/>
              <a:t>Click icon to add picture</a:t>
            </a:r>
            <a:endParaRPr lang="en-US"/>
          </a:p>
        </p:txBody>
      </p:sp>
      <p:sp>
        <p:nvSpPr>
          <p:cNvPr id="15" name="Text Placeholder 10">
            <a:extLst>
              <a:ext uri="{FF2B5EF4-FFF2-40B4-BE49-F238E27FC236}">
                <a16:creationId xmlns:a16="http://schemas.microsoft.com/office/drawing/2014/main" id="{DE56E622-0C5D-992F-7770-73C66519351A}"/>
              </a:ext>
            </a:extLst>
          </p:cNvPr>
          <p:cNvSpPr>
            <a:spLocks noGrp="1"/>
          </p:cNvSpPr>
          <p:nvPr>
            <p:ph type="body" sz="quarter" idx="14" hasCustomPrompt="1"/>
          </p:nvPr>
        </p:nvSpPr>
        <p:spPr>
          <a:xfrm>
            <a:off x="550863" y="4969041"/>
            <a:ext cx="6164729" cy="1022685"/>
          </a:xfrm>
        </p:spPr>
        <p:txBody>
          <a:bodyPr lIns="0" tIns="0" rIns="0" bIns="0">
            <a:noAutofit/>
          </a:bodyPr>
          <a:lstStyle>
            <a:lvl1pPr marL="0" indent="0">
              <a:lnSpc>
                <a:spcPct val="100000"/>
              </a:lnSpc>
              <a:spcBef>
                <a:spcPts val="0"/>
              </a:spcBef>
              <a:buFontTx/>
              <a:buNone/>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spTree>
    <p:extLst>
      <p:ext uri="{BB962C8B-B14F-4D97-AF65-F5344CB8AC3E}">
        <p14:creationId xmlns:p14="http://schemas.microsoft.com/office/powerpoint/2010/main" val="18856594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354782-1020-6145-9D5A-3235FEF05A1C}"/>
              </a:ext>
            </a:extLst>
          </p:cNvPr>
          <p:cNvSpPr/>
          <p:nvPr/>
        </p:nvSpPr>
        <p:spPr>
          <a:xfrm>
            <a:off x="0" y="0"/>
            <a:ext cx="12192000" cy="6858000"/>
          </a:xfrm>
          <a:prstGeom prst="rect">
            <a:avLst/>
          </a:prstGeom>
          <a:gradFill flip="none" rotWithShape="1">
            <a:gsLst>
              <a:gs pos="1000">
                <a:schemeClr val="tx2"/>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72CCFC9-C5E7-B544-AC8C-D90465990592}"/>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D87C0B3B-B422-474D-BDE7-C4C4F751CE67}"/>
              </a:ext>
            </a:extLst>
          </p:cNvPr>
          <p:cNvSpPr>
            <a:spLocks noGrp="1"/>
          </p:cNvSpPr>
          <p:nvPr>
            <p:ph type="body" sz="quarter" idx="10" hasCustomPrompt="1"/>
          </p:nvPr>
        </p:nvSpPr>
        <p:spPr>
          <a:xfrm>
            <a:off x="550863" y="4969041"/>
            <a:ext cx="10080000" cy="1022685"/>
          </a:xfrm>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Tx/>
              <a:buNone/>
              <a:tabLst/>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sp>
        <p:nvSpPr>
          <p:cNvPr id="5" name="Text Placeholder 10">
            <a:extLst>
              <a:ext uri="{FF2B5EF4-FFF2-40B4-BE49-F238E27FC236}">
                <a16:creationId xmlns:a16="http://schemas.microsoft.com/office/drawing/2014/main" id="{FD56D4AD-CBB4-3632-8596-3B2EF2F31C5E}"/>
              </a:ext>
            </a:extLst>
          </p:cNvPr>
          <p:cNvSpPr>
            <a:spLocks noGrp="1"/>
          </p:cNvSpPr>
          <p:nvPr>
            <p:ph type="body" sz="quarter" idx="11" hasCustomPrompt="1"/>
          </p:nvPr>
        </p:nvSpPr>
        <p:spPr>
          <a:xfrm>
            <a:off x="-404733" y="0"/>
            <a:ext cx="3741816"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spTree>
    <p:extLst>
      <p:ext uri="{BB962C8B-B14F-4D97-AF65-F5344CB8AC3E}">
        <p14:creationId xmlns:p14="http://schemas.microsoft.com/office/powerpoint/2010/main" val="1916547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ivider -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4158-BF01-BB34-A76E-EA59DFDA3F0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72CCFC9-C5E7-B544-AC8C-D90465990592}"/>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D87C0B3B-B422-474D-BDE7-C4C4F751CE67}"/>
              </a:ext>
            </a:extLst>
          </p:cNvPr>
          <p:cNvSpPr>
            <a:spLocks noGrp="1"/>
          </p:cNvSpPr>
          <p:nvPr>
            <p:ph type="body" sz="quarter" idx="10" hasCustomPrompt="1"/>
          </p:nvPr>
        </p:nvSpPr>
        <p:spPr>
          <a:xfrm>
            <a:off x="550863" y="4969041"/>
            <a:ext cx="10080000" cy="1022685"/>
          </a:xfrm>
        </p:spPr>
        <p:txBody>
          <a:bodyPr lIns="0" tIns="0" rIns="0" bIns="0">
            <a:noAutofit/>
          </a:bodyPr>
          <a:lstStyle>
            <a:lvl1pPr marL="0" indent="0">
              <a:lnSpc>
                <a:spcPct val="100000"/>
              </a:lnSpc>
              <a:spcBef>
                <a:spcPts val="0"/>
              </a:spcBef>
              <a:buFontTx/>
              <a:buNone/>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cxnSp>
        <p:nvCxnSpPr>
          <p:cNvPr id="4" name="Straight Connector 3">
            <a:extLst>
              <a:ext uri="{FF2B5EF4-FFF2-40B4-BE49-F238E27FC236}">
                <a16:creationId xmlns:a16="http://schemas.microsoft.com/office/drawing/2014/main" id="{51A4A523-29E0-709D-5AA7-505FFB6A9712}"/>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0">
            <a:extLst>
              <a:ext uri="{FF2B5EF4-FFF2-40B4-BE49-F238E27FC236}">
                <a16:creationId xmlns:a16="http://schemas.microsoft.com/office/drawing/2014/main" id="{FD56D4AD-CBB4-3632-8596-3B2EF2F31C5E}"/>
              </a:ext>
            </a:extLst>
          </p:cNvPr>
          <p:cNvSpPr>
            <a:spLocks noGrp="1"/>
          </p:cNvSpPr>
          <p:nvPr>
            <p:ph type="body" sz="quarter" idx="11" hasCustomPrompt="1"/>
          </p:nvPr>
        </p:nvSpPr>
        <p:spPr>
          <a:xfrm>
            <a:off x="-1680085" y="0"/>
            <a:ext cx="5017168"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spTree>
    <p:extLst>
      <p:ext uri="{BB962C8B-B14F-4D97-AF65-F5344CB8AC3E}">
        <p14:creationId xmlns:p14="http://schemas.microsoft.com/office/powerpoint/2010/main" val="41352958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Divider -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84C4B3-AEA4-FA99-96B7-A68AAAA08BB9}"/>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72CCFC9-C5E7-B544-AC8C-D90465990592}"/>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D87C0B3B-B422-474D-BDE7-C4C4F751CE67}"/>
              </a:ext>
            </a:extLst>
          </p:cNvPr>
          <p:cNvSpPr>
            <a:spLocks noGrp="1"/>
          </p:cNvSpPr>
          <p:nvPr>
            <p:ph type="body" sz="quarter" idx="10" hasCustomPrompt="1"/>
          </p:nvPr>
        </p:nvSpPr>
        <p:spPr>
          <a:xfrm>
            <a:off x="550863" y="4969041"/>
            <a:ext cx="10080000" cy="1022685"/>
          </a:xfrm>
        </p:spPr>
        <p:txBody>
          <a:bodyPr lIns="0" tIns="0" rIns="0" bIns="0">
            <a:noAutofit/>
          </a:bodyPr>
          <a:lstStyle>
            <a:lvl1pPr marL="0" indent="0">
              <a:lnSpc>
                <a:spcPct val="100000"/>
              </a:lnSpc>
              <a:spcBef>
                <a:spcPts val="0"/>
              </a:spcBef>
              <a:buFontTx/>
              <a:buNone/>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sp>
        <p:nvSpPr>
          <p:cNvPr id="5" name="Text Placeholder 10">
            <a:extLst>
              <a:ext uri="{FF2B5EF4-FFF2-40B4-BE49-F238E27FC236}">
                <a16:creationId xmlns:a16="http://schemas.microsoft.com/office/drawing/2014/main" id="{FD56D4AD-CBB4-3632-8596-3B2EF2F31C5E}"/>
              </a:ext>
            </a:extLst>
          </p:cNvPr>
          <p:cNvSpPr>
            <a:spLocks noGrp="1"/>
          </p:cNvSpPr>
          <p:nvPr>
            <p:ph type="body" sz="quarter" idx="11" hasCustomPrompt="1"/>
          </p:nvPr>
        </p:nvSpPr>
        <p:spPr>
          <a:xfrm>
            <a:off x="-1680085" y="0"/>
            <a:ext cx="5017168"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cxnSp>
        <p:nvCxnSpPr>
          <p:cNvPr id="4" name="Straight Connector 3">
            <a:extLst>
              <a:ext uri="{FF2B5EF4-FFF2-40B4-BE49-F238E27FC236}">
                <a16:creationId xmlns:a16="http://schemas.microsoft.com/office/drawing/2014/main" id="{D1DEC99E-7A99-2D08-2D8B-3BC8CC0323E2}"/>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4282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hapter Divider -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E0D174-70AC-9253-8AD9-A577EC7916FC}"/>
              </a:ext>
            </a:extLst>
          </p:cNvPr>
          <p:cNvSpPr/>
          <p:nvPr userDrawn="1"/>
        </p:nvSpPr>
        <p:spPr>
          <a:xfrm>
            <a:off x="2" y="0"/>
            <a:ext cx="1117599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B3C9068-5857-D543-569D-87F2BCC4EE9F}"/>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62F660B9-D5F8-3243-6A31-43AD6EA1821A}"/>
              </a:ext>
            </a:extLst>
          </p:cNvPr>
          <p:cNvSpPr>
            <a:spLocks noGrp="1"/>
          </p:cNvSpPr>
          <p:nvPr>
            <p:ph type="body" sz="quarter" idx="10" hasCustomPrompt="1"/>
          </p:nvPr>
        </p:nvSpPr>
        <p:spPr>
          <a:xfrm>
            <a:off x="550864" y="4463855"/>
            <a:ext cx="6599443" cy="832974"/>
          </a:xfrm>
        </p:spPr>
        <p:txBody>
          <a:bodyPr lIns="0" tIns="0" rIns="0" bIns="0">
            <a:noAutofit/>
          </a:bodyPr>
          <a:lstStyle>
            <a:lvl1pPr marL="0" indent="0">
              <a:lnSpc>
                <a:spcPct val="100000"/>
              </a:lnSpc>
              <a:spcBef>
                <a:spcPts val="0"/>
              </a:spcBef>
              <a:buFontTx/>
              <a:buNone/>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sp>
        <p:nvSpPr>
          <p:cNvPr id="25" name="Text Placeholder 12">
            <a:extLst>
              <a:ext uri="{FF2B5EF4-FFF2-40B4-BE49-F238E27FC236}">
                <a16:creationId xmlns:a16="http://schemas.microsoft.com/office/drawing/2014/main" id="{EC6918E7-030C-91C0-05EA-BA8CFF12C1EF}"/>
              </a:ext>
            </a:extLst>
          </p:cNvPr>
          <p:cNvSpPr>
            <a:spLocks noGrp="1"/>
          </p:cNvSpPr>
          <p:nvPr>
            <p:ph type="body" sz="quarter" idx="12" hasCustomPrompt="1"/>
          </p:nvPr>
        </p:nvSpPr>
        <p:spPr>
          <a:xfrm>
            <a:off x="550863" y="5464099"/>
            <a:ext cx="4121498" cy="323383"/>
          </a:xfrm>
        </p:spPr>
        <p:txBody>
          <a:bodyPr>
            <a:noAutofit/>
          </a:bodyPr>
          <a:lstStyle>
            <a:lvl1pPr marL="0" indent="0">
              <a:buFontTx/>
              <a:buNone/>
              <a:defRPr sz="20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Sub title to go here</a:t>
            </a:r>
            <a:endParaRPr lang="en-US"/>
          </a:p>
        </p:txBody>
      </p:sp>
      <p:sp>
        <p:nvSpPr>
          <p:cNvPr id="27" name="Text Placeholder 10">
            <a:extLst>
              <a:ext uri="{FF2B5EF4-FFF2-40B4-BE49-F238E27FC236}">
                <a16:creationId xmlns:a16="http://schemas.microsoft.com/office/drawing/2014/main" id="{4F431F98-3B75-48D8-58F7-912CCEE8AA29}"/>
              </a:ext>
            </a:extLst>
          </p:cNvPr>
          <p:cNvSpPr>
            <a:spLocks noGrp="1"/>
          </p:cNvSpPr>
          <p:nvPr>
            <p:ph type="body" sz="quarter" idx="11" hasCustomPrompt="1"/>
          </p:nvPr>
        </p:nvSpPr>
        <p:spPr>
          <a:xfrm>
            <a:off x="-1680085" y="0"/>
            <a:ext cx="5017168"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sp>
        <p:nvSpPr>
          <p:cNvPr id="6" name="Rectangle 5">
            <a:extLst>
              <a:ext uri="{FF2B5EF4-FFF2-40B4-BE49-F238E27FC236}">
                <a16:creationId xmlns:a16="http://schemas.microsoft.com/office/drawing/2014/main" id="{DFBB1216-B870-CC40-035A-D419656D414B}"/>
              </a:ext>
            </a:extLst>
          </p:cNvPr>
          <p:cNvSpPr/>
          <p:nvPr userDrawn="1"/>
        </p:nvSpPr>
        <p:spPr>
          <a:xfrm>
            <a:off x="11176000" y="0"/>
            <a:ext cx="1015999" cy="1144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7" name="Rectangle 6">
            <a:extLst>
              <a:ext uri="{FF2B5EF4-FFF2-40B4-BE49-F238E27FC236}">
                <a16:creationId xmlns:a16="http://schemas.microsoft.com/office/drawing/2014/main" id="{AE5F17AD-C3CF-5A8F-E92A-D6B2C7C04C2C}"/>
              </a:ext>
            </a:extLst>
          </p:cNvPr>
          <p:cNvSpPr/>
          <p:nvPr userDrawn="1"/>
        </p:nvSpPr>
        <p:spPr>
          <a:xfrm>
            <a:off x="11176000" y="1144456"/>
            <a:ext cx="1015999" cy="1144452"/>
          </a:xfrm>
          <a:prstGeom prst="rect">
            <a:avLst/>
          </a:prstGeom>
          <a:solidFill>
            <a:schemeClr val="accent2">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8" name="Rectangle 7">
            <a:extLst>
              <a:ext uri="{FF2B5EF4-FFF2-40B4-BE49-F238E27FC236}">
                <a16:creationId xmlns:a16="http://schemas.microsoft.com/office/drawing/2014/main" id="{0B5C37E4-7610-B2C9-3F92-2984C624822C}"/>
              </a:ext>
            </a:extLst>
          </p:cNvPr>
          <p:cNvSpPr/>
          <p:nvPr userDrawn="1"/>
        </p:nvSpPr>
        <p:spPr>
          <a:xfrm>
            <a:off x="11176000" y="2288911"/>
            <a:ext cx="1015999" cy="1144456"/>
          </a:xfrm>
          <a:prstGeom prst="rect">
            <a:avLst/>
          </a:prstGeom>
          <a:solidFill>
            <a:schemeClr val="accent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9" name="Rectangle 8">
            <a:extLst>
              <a:ext uri="{FF2B5EF4-FFF2-40B4-BE49-F238E27FC236}">
                <a16:creationId xmlns:a16="http://schemas.microsoft.com/office/drawing/2014/main" id="{664A1057-AD0E-1744-DB50-2F210D0C237D}"/>
              </a:ext>
            </a:extLst>
          </p:cNvPr>
          <p:cNvSpPr/>
          <p:nvPr userDrawn="1"/>
        </p:nvSpPr>
        <p:spPr>
          <a:xfrm>
            <a:off x="11176000" y="3433367"/>
            <a:ext cx="1015999" cy="1135719"/>
          </a:xfrm>
          <a:prstGeom prst="rect">
            <a:avLst/>
          </a:prstGeom>
          <a:solidFill>
            <a:schemeClr val="accent2">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1" name="Rectangle 10">
            <a:extLst>
              <a:ext uri="{FF2B5EF4-FFF2-40B4-BE49-F238E27FC236}">
                <a16:creationId xmlns:a16="http://schemas.microsoft.com/office/drawing/2014/main" id="{31BB3E97-F762-C593-CF17-E3A3A8558100}"/>
              </a:ext>
            </a:extLst>
          </p:cNvPr>
          <p:cNvSpPr/>
          <p:nvPr userDrawn="1"/>
        </p:nvSpPr>
        <p:spPr>
          <a:xfrm>
            <a:off x="11176000" y="4569086"/>
            <a:ext cx="1015999" cy="1144456"/>
          </a:xfrm>
          <a:prstGeom prst="rect">
            <a:avLst/>
          </a:prstGeom>
          <a:solidFill>
            <a:schemeClr val="accent2">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26" name="Rectangle 25">
            <a:extLst>
              <a:ext uri="{FF2B5EF4-FFF2-40B4-BE49-F238E27FC236}">
                <a16:creationId xmlns:a16="http://schemas.microsoft.com/office/drawing/2014/main" id="{2B5A1771-A7DB-607F-53E8-7FF0CBCB959E}"/>
              </a:ext>
            </a:extLst>
          </p:cNvPr>
          <p:cNvSpPr/>
          <p:nvPr userDrawn="1"/>
        </p:nvSpPr>
        <p:spPr>
          <a:xfrm>
            <a:off x="11176000" y="5713541"/>
            <a:ext cx="1015999" cy="1144456"/>
          </a:xfrm>
          <a:prstGeom prst="rect">
            <a:avLst/>
          </a:prstGeom>
          <a:solidFill>
            <a:schemeClr val="accent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cxnSp>
        <p:nvCxnSpPr>
          <p:cNvPr id="28" name="Straight Connector 27">
            <a:extLst>
              <a:ext uri="{FF2B5EF4-FFF2-40B4-BE49-F238E27FC236}">
                <a16:creationId xmlns:a16="http://schemas.microsoft.com/office/drawing/2014/main" id="{7F6912B1-4C4D-31BA-FDAB-9899EF39EDBB}"/>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12">
            <a:extLst>
              <a:ext uri="{FF2B5EF4-FFF2-40B4-BE49-F238E27FC236}">
                <a16:creationId xmlns:a16="http://schemas.microsoft.com/office/drawing/2014/main" id="{BCB2CD12-F4CC-2548-B802-10B43B90DBBD}"/>
              </a:ext>
            </a:extLst>
          </p:cNvPr>
          <p:cNvSpPr>
            <a:spLocks noGrp="1"/>
          </p:cNvSpPr>
          <p:nvPr>
            <p:ph type="body" sz="quarter" idx="13" hasCustomPrompt="1"/>
          </p:nvPr>
        </p:nvSpPr>
        <p:spPr>
          <a:xfrm>
            <a:off x="11218605" y="292231"/>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1</a:t>
            </a:r>
            <a:endParaRPr lang="en-US"/>
          </a:p>
        </p:txBody>
      </p:sp>
      <p:sp>
        <p:nvSpPr>
          <p:cNvPr id="20" name="Text Placeholder 12">
            <a:extLst>
              <a:ext uri="{FF2B5EF4-FFF2-40B4-BE49-F238E27FC236}">
                <a16:creationId xmlns:a16="http://schemas.microsoft.com/office/drawing/2014/main" id="{1DB043A3-1779-AB40-8E1D-267128E1EA77}"/>
              </a:ext>
            </a:extLst>
          </p:cNvPr>
          <p:cNvSpPr>
            <a:spLocks noGrp="1"/>
          </p:cNvSpPr>
          <p:nvPr>
            <p:ph type="body" sz="quarter" idx="14" hasCustomPrompt="1"/>
          </p:nvPr>
        </p:nvSpPr>
        <p:spPr>
          <a:xfrm>
            <a:off x="11218605" y="1423447"/>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2</a:t>
            </a:r>
            <a:endParaRPr lang="en-US"/>
          </a:p>
        </p:txBody>
      </p:sp>
      <p:sp>
        <p:nvSpPr>
          <p:cNvPr id="21" name="Text Placeholder 12">
            <a:extLst>
              <a:ext uri="{FF2B5EF4-FFF2-40B4-BE49-F238E27FC236}">
                <a16:creationId xmlns:a16="http://schemas.microsoft.com/office/drawing/2014/main" id="{B0BAEC9B-87EB-9C45-9745-75BB49D29EC6}"/>
              </a:ext>
            </a:extLst>
          </p:cNvPr>
          <p:cNvSpPr>
            <a:spLocks noGrp="1"/>
          </p:cNvSpPr>
          <p:nvPr>
            <p:ph type="body" sz="quarter" idx="15" hasCustomPrompt="1"/>
          </p:nvPr>
        </p:nvSpPr>
        <p:spPr>
          <a:xfrm>
            <a:off x="11218605" y="2573518"/>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3</a:t>
            </a:r>
            <a:endParaRPr lang="en-US"/>
          </a:p>
        </p:txBody>
      </p:sp>
      <p:sp>
        <p:nvSpPr>
          <p:cNvPr id="22" name="Text Placeholder 12">
            <a:extLst>
              <a:ext uri="{FF2B5EF4-FFF2-40B4-BE49-F238E27FC236}">
                <a16:creationId xmlns:a16="http://schemas.microsoft.com/office/drawing/2014/main" id="{03EA85AD-DC51-1A49-B243-B5B1AD2BE38E}"/>
              </a:ext>
            </a:extLst>
          </p:cNvPr>
          <p:cNvSpPr>
            <a:spLocks noGrp="1"/>
          </p:cNvSpPr>
          <p:nvPr>
            <p:ph type="body" sz="quarter" idx="16" hasCustomPrompt="1"/>
          </p:nvPr>
        </p:nvSpPr>
        <p:spPr>
          <a:xfrm>
            <a:off x="11218605" y="3704734"/>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4</a:t>
            </a:r>
            <a:endParaRPr lang="en-US"/>
          </a:p>
        </p:txBody>
      </p:sp>
      <p:sp>
        <p:nvSpPr>
          <p:cNvPr id="23" name="Text Placeholder 12">
            <a:extLst>
              <a:ext uri="{FF2B5EF4-FFF2-40B4-BE49-F238E27FC236}">
                <a16:creationId xmlns:a16="http://schemas.microsoft.com/office/drawing/2014/main" id="{B879F95E-F9E2-074A-9E44-09DAD58052C9}"/>
              </a:ext>
            </a:extLst>
          </p:cNvPr>
          <p:cNvSpPr>
            <a:spLocks noGrp="1"/>
          </p:cNvSpPr>
          <p:nvPr>
            <p:ph type="body" sz="quarter" idx="17" hasCustomPrompt="1"/>
          </p:nvPr>
        </p:nvSpPr>
        <p:spPr>
          <a:xfrm>
            <a:off x="11218605" y="4845378"/>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5</a:t>
            </a:r>
            <a:endParaRPr lang="en-US"/>
          </a:p>
        </p:txBody>
      </p:sp>
      <p:sp>
        <p:nvSpPr>
          <p:cNvPr id="24" name="Text Placeholder 12">
            <a:extLst>
              <a:ext uri="{FF2B5EF4-FFF2-40B4-BE49-F238E27FC236}">
                <a16:creationId xmlns:a16="http://schemas.microsoft.com/office/drawing/2014/main" id="{15B88A36-AA2E-BB4E-9B01-47C61549ABAE}"/>
              </a:ext>
            </a:extLst>
          </p:cNvPr>
          <p:cNvSpPr>
            <a:spLocks noGrp="1"/>
          </p:cNvSpPr>
          <p:nvPr>
            <p:ph type="body" sz="quarter" idx="18" hasCustomPrompt="1"/>
          </p:nvPr>
        </p:nvSpPr>
        <p:spPr>
          <a:xfrm>
            <a:off x="11218605" y="5976594"/>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6</a:t>
            </a:r>
            <a:endParaRPr lang="en-US"/>
          </a:p>
        </p:txBody>
      </p:sp>
    </p:spTree>
    <p:extLst>
      <p:ext uri="{BB962C8B-B14F-4D97-AF65-F5344CB8AC3E}">
        <p14:creationId xmlns:p14="http://schemas.microsoft.com/office/powerpoint/2010/main" val="23283703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hapter Divider -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354782-1020-6145-9D5A-3235FEF05A1C}"/>
              </a:ext>
            </a:extLst>
          </p:cNvPr>
          <p:cNvSpPr/>
          <p:nvPr/>
        </p:nvSpPr>
        <p:spPr>
          <a:xfrm>
            <a:off x="1" y="0"/>
            <a:ext cx="1117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D4117D0-F4CF-DC44-A48E-EC994E7B8810}"/>
              </a:ext>
            </a:extLst>
          </p:cNvPr>
          <p:cNvSpPr/>
          <p:nvPr/>
        </p:nvSpPr>
        <p:spPr>
          <a:xfrm>
            <a:off x="11218606" y="0"/>
            <a:ext cx="973394" cy="10717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3" name="Rectangle 12">
            <a:extLst>
              <a:ext uri="{FF2B5EF4-FFF2-40B4-BE49-F238E27FC236}">
                <a16:creationId xmlns:a16="http://schemas.microsoft.com/office/drawing/2014/main" id="{9DE10CD2-22F5-D141-8917-269C1B805D49}"/>
              </a:ext>
            </a:extLst>
          </p:cNvPr>
          <p:cNvSpPr/>
          <p:nvPr/>
        </p:nvSpPr>
        <p:spPr>
          <a:xfrm>
            <a:off x="11174401" y="0"/>
            <a:ext cx="1017599" cy="11444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4" name="Rectangle 13">
            <a:extLst>
              <a:ext uri="{FF2B5EF4-FFF2-40B4-BE49-F238E27FC236}">
                <a16:creationId xmlns:a16="http://schemas.microsoft.com/office/drawing/2014/main" id="{E77A42F1-C85A-4742-A7E4-7ED9AC369CB9}"/>
              </a:ext>
            </a:extLst>
          </p:cNvPr>
          <p:cNvSpPr/>
          <p:nvPr/>
        </p:nvSpPr>
        <p:spPr>
          <a:xfrm>
            <a:off x="11174401" y="1144456"/>
            <a:ext cx="1017599" cy="1144452"/>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5" name="Rectangle 14">
            <a:extLst>
              <a:ext uri="{FF2B5EF4-FFF2-40B4-BE49-F238E27FC236}">
                <a16:creationId xmlns:a16="http://schemas.microsoft.com/office/drawing/2014/main" id="{669545DB-6285-3B42-82BF-5CD0F08D2D97}"/>
              </a:ext>
            </a:extLst>
          </p:cNvPr>
          <p:cNvSpPr/>
          <p:nvPr/>
        </p:nvSpPr>
        <p:spPr>
          <a:xfrm>
            <a:off x="11174401" y="2288911"/>
            <a:ext cx="1017599" cy="1144456"/>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6" name="Rectangle 15">
            <a:extLst>
              <a:ext uri="{FF2B5EF4-FFF2-40B4-BE49-F238E27FC236}">
                <a16:creationId xmlns:a16="http://schemas.microsoft.com/office/drawing/2014/main" id="{0E85A19D-6D23-F641-9431-996ECECDE430}"/>
              </a:ext>
            </a:extLst>
          </p:cNvPr>
          <p:cNvSpPr/>
          <p:nvPr/>
        </p:nvSpPr>
        <p:spPr>
          <a:xfrm>
            <a:off x="11174401" y="3433367"/>
            <a:ext cx="1017599" cy="1135719"/>
          </a:xfrm>
          <a:prstGeom prst="rect">
            <a:avLst/>
          </a:prstGeom>
          <a:solidFill>
            <a:schemeClr val="tx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7" name="Rectangle 16">
            <a:extLst>
              <a:ext uri="{FF2B5EF4-FFF2-40B4-BE49-F238E27FC236}">
                <a16:creationId xmlns:a16="http://schemas.microsoft.com/office/drawing/2014/main" id="{81A1DB93-BBB2-E44A-9432-1A9DFF967BEA}"/>
              </a:ext>
            </a:extLst>
          </p:cNvPr>
          <p:cNvSpPr/>
          <p:nvPr/>
        </p:nvSpPr>
        <p:spPr>
          <a:xfrm>
            <a:off x="11174401" y="4569086"/>
            <a:ext cx="1017599" cy="1144456"/>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8" name="Rectangle 17">
            <a:extLst>
              <a:ext uri="{FF2B5EF4-FFF2-40B4-BE49-F238E27FC236}">
                <a16:creationId xmlns:a16="http://schemas.microsoft.com/office/drawing/2014/main" id="{BC01980A-B156-F84C-B73E-F52C939D8B53}"/>
              </a:ext>
            </a:extLst>
          </p:cNvPr>
          <p:cNvSpPr/>
          <p:nvPr/>
        </p:nvSpPr>
        <p:spPr>
          <a:xfrm>
            <a:off x="11174401" y="5713541"/>
            <a:ext cx="1017599" cy="1144456"/>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6" name="Rectangle 5">
            <a:extLst>
              <a:ext uri="{FF2B5EF4-FFF2-40B4-BE49-F238E27FC236}">
                <a16:creationId xmlns:a16="http://schemas.microsoft.com/office/drawing/2014/main" id="{900A50DD-E69B-D451-F562-35A9C2F07AA6}"/>
              </a:ext>
            </a:extLst>
          </p:cNvPr>
          <p:cNvSpPr/>
          <p:nvPr userDrawn="1"/>
        </p:nvSpPr>
        <p:spPr>
          <a:xfrm>
            <a:off x="1" y="0"/>
            <a:ext cx="1117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271AF7-52AF-4B67-BDEA-BE0EAB98272C}"/>
              </a:ext>
            </a:extLst>
          </p:cNvPr>
          <p:cNvSpPr/>
          <p:nvPr userDrawn="1"/>
        </p:nvSpPr>
        <p:spPr>
          <a:xfrm>
            <a:off x="11218606" y="0"/>
            <a:ext cx="973394" cy="10717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0" name="Rectangle 9">
            <a:extLst>
              <a:ext uri="{FF2B5EF4-FFF2-40B4-BE49-F238E27FC236}">
                <a16:creationId xmlns:a16="http://schemas.microsoft.com/office/drawing/2014/main" id="{F3249B41-D0EB-0E99-E0E0-D0774FE0BAC1}"/>
              </a:ext>
            </a:extLst>
          </p:cNvPr>
          <p:cNvSpPr/>
          <p:nvPr userDrawn="1"/>
        </p:nvSpPr>
        <p:spPr>
          <a:xfrm>
            <a:off x="11174401" y="0"/>
            <a:ext cx="1017599" cy="11444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1" name="Rectangle 10">
            <a:extLst>
              <a:ext uri="{FF2B5EF4-FFF2-40B4-BE49-F238E27FC236}">
                <a16:creationId xmlns:a16="http://schemas.microsoft.com/office/drawing/2014/main" id="{238D7984-7F4A-33FE-FBDA-3F839E42F308}"/>
              </a:ext>
            </a:extLst>
          </p:cNvPr>
          <p:cNvSpPr/>
          <p:nvPr userDrawn="1"/>
        </p:nvSpPr>
        <p:spPr>
          <a:xfrm>
            <a:off x="11174401" y="1144456"/>
            <a:ext cx="1017599" cy="1144452"/>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12" name="Rectangle 11">
            <a:extLst>
              <a:ext uri="{FF2B5EF4-FFF2-40B4-BE49-F238E27FC236}">
                <a16:creationId xmlns:a16="http://schemas.microsoft.com/office/drawing/2014/main" id="{1EEBFB42-47DB-4FD6-3437-C758AE480234}"/>
              </a:ext>
            </a:extLst>
          </p:cNvPr>
          <p:cNvSpPr/>
          <p:nvPr userDrawn="1"/>
        </p:nvSpPr>
        <p:spPr>
          <a:xfrm>
            <a:off x="11174401" y="2288911"/>
            <a:ext cx="1017599" cy="1144456"/>
          </a:xfrm>
          <a:prstGeom prst="rect">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25" name="Rectangle 24">
            <a:extLst>
              <a:ext uri="{FF2B5EF4-FFF2-40B4-BE49-F238E27FC236}">
                <a16:creationId xmlns:a16="http://schemas.microsoft.com/office/drawing/2014/main" id="{5E2AF85F-73D4-4365-D026-B200E1B6EB45}"/>
              </a:ext>
            </a:extLst>
          </p:cNvPr>
          <p:cNvSpPr/>
          <p:nvPr userDrawn="1"/>
        </p:nvSpPr>
        <p:spPr>
          <a:xfrm>
            <a:off x="11174401" y="3433367"/>
            <a:ext cx="1017599" cy="1135719"/>
          </a:xfrm>
          <a:prstGeom prst="rect">
            <a:avLst/>
          </a:prstGeom>
          <a:solidFill>
            <a:schemeClr val="tx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26" name="Rectangle 25">
            <a:extLst>
              <a:ext uri="{FF2B5EF4-FFF2-40B4-BE49-F238E27FC236}">
                <a16:creationId xmlns:a16="http://schemas.microsoft.com/office/drawing/2014/main" id="{7B51FE80-1D21-5C31-4603-7B1514CC4429}"/>
              </a:ext>
            </a:extLst>
          </p:cNvPr>
          <p:cNvSpPr/>
          <p:nvPr userDrawn="1"/>
        </p:nvSpPr>
        <p:spPr>
          <a:xfrm>
            <a:off x="11174401" y="4569086"/>
            <a:ext cx="1017599" cy="1144456"/>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27" name="Rectangle 26">
            <a:extLst>
              <a:ext uri="{FF2B5EF4-FFF2-40B4-BE49-F238E27FC236}">
                <a16:creationId xmlns:a16="http://schemas.microsoft.com/office/drawing/2014/main" id="{5A383614-DF7B-6557-0B58-C2AD852CC8A5}"/>
              </a:ext>
            </a:extLst>
          </p:cNvPr>
          <p:cNvSpPr/>
          <p:nvPr userDrawn="1"/>
        </p:nvSpPr>
        <p:spPr>
          <a:xfrm>
            <a:off x="11174401" y="5713541"/>
            <a:ext cx="1017599" cy="1144456"/>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cs typeface="Poppins Medium" pitchFamily="2" charset="77"/>
            </a:endParaRPr>
          </a:p>
        </p:txBody>
      </p:sp>
      <p:sp>
        <p:nvSpPr>
          <p:cNvPr id="23" name="Text Placeholder 12">
            <a:extLst>
              <a:ext uri="{FF2B5EF4-FFF2-40B4-BE49-F238E27FC236}">
                <a16:creationId xmlns:a16="http://schemas.microsoft.com/office/drawing/2014/main" id="{B879F95E-F9E2-074A-9E44-09DAD58052C9}"/>
              </a:ext>
            </a:extLst>
          </p:cNvPr>
          <p:cNvSpPr>
            <a:spLocks noGrp="1"/>
          </p:cNvSpPr>
          <p:nvPr>
            <p:ph type="body" sz="quarter" idx="17" hasCustomPrompt="1"/>
          </p:nvPr>
        </p:nvSpPr>
        <p:spPr>
          <a:xfrm>
            <a:off x="11218605" y="4845378"/>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5</a:t>
            </a:r>
            <a:endParaRPr lang="en-US"/>
          </a:p>
        </p:txBody>
      </p:sp>
      <p:sp>
        <p:nvSpPr>
          <p:cNvPr id="24" name="Text Placeholder 12">
            <a:extLst>
              <a:ext uri="{FF2B5EF4-FFF2-40B4-BE49-F238E27FC236}">
                <a16:creationId xmlns:a16="http://schemas.microsoft.com/office/drawing/2014/main" id="{15B88A36-AA2E-BB4E-9B01-47C61549ABAE}"/>
              </a:ext>
            </a:extLst>
          </p:cNvPr>
          <p:cNvSpPr>
            <a:spLocks noGrp="1"/>
          </p:cNvSpPr>
          <p:nvPr>
            <p:ph type="body" sz="quarter" idx="18" hasCustomPrompt="1"/>
          </p:nvPr>
        </p:nvSpPr>
        <p:spPr>
          <a:xfrm>
            <a:off x="11218605" y="5976594"/>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6</a:t>
            </a:r>
            <a:endParaRPr lang="en-US"/>
          </a:p>
        </p:txBody>
      </p:sp>
      <p:sp>
        <p:nvSpPr>
          <p:cNvPr id="21" name="Text Placeholder 12">
            <a:extLst>
              <a:ext uri="{FF2B5EF4-FFF2-40B4-BE49-F238E27FC236}">
                <a16:creationId xmlns:a16="http://schemas.microsoft.com/office/drawing/2014/main" id="{B0BAEC9B-87EB-9C45-9745-75BB49D29EC6}"/>
              </a:ext>
            </a:extLst>
          </p:cNvPr>
          <p:cNvSpPr>
            <a:spLocks noGrp="1"/>
          </p:cNvSpPr>
          <p:nvPr>
            <p:ph type="body" sz="quarter" idx="15" hasCustomPrompt="1"/>
          </p:nvPr>
        </p:nvSpPr>
        <p:spPr>
          <a:xfrm>
            <a:off x="11218605" y="2573518"/>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3</a:t>
            </a:r>
            <a:endParaRPr lang="en-US"/>
          </a:p>
        </p:txBody>
      </p:sp>
      <p:sp>
        <p:nvSpPr>
          <p:cNvPr id="22" name="Text Placeholder 12">
            <a:extLst>
              <a:ext uri="{FF2B5EF4-FFF2-40B4-BE49-F238E27FC236}">
                <a16:creationId xmlns:a16="http://schemas.microsoft.com/office/drawing/2014/main" id="{03EA85AD-DC51-1A49-B243-B5B1AD2BE38E}"/>
              </a:ext>
            </a:extLst>
          </p:cNvPr>
          <p:cNvSpPr>
            <a:spLocks noGrp="1"/>
          </p:cNvSpPr>
          <p:nvPr>
            <p:ph type="body" sz="quarter" idx="16" hasCustomPrompt="1"/>
          </p:nvPr>
        </p:nvSpPr>
        <p:spPr>
          <a:xfrm>
            <a:off x="11218605" y="3704734"/>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4</a:t>
            </a:r>
            <a:endParaRPr lang="en-US"/>
          </a:p>
        </p:txBody>
      </p:sp>
      <p:sp>
        <p:nvSpPr>
          <p:cNvPr id="19" name="Text Placeholder 12">
            <a:extLst>
              <a:ext uri="{FF2B5EF4-FFF2-40B4-BE49-F238E27FC236}">
                <a16:creationId xmlns:a16="http://schemas.microsoft.com/office/drawing/2014/main" id="{BCB2CD12-F4CC-2548-B802-10B43B90DBBD}"/>
              </a:ext>
            </a:extLst>
          </p:cNvPr>
          <p:cNvSpPr>
            <a:spLocks noGrp="1"/>
          </p:cNvSpPr>
          <p:nvPr>
            <p:ph type="body" sz="quarter" idx="13" hasCustomPrompt="1"/>
          </p:nvPr>
        </p:nvSpPr>
        <p:spPr>
          <a:xfrm>
            <a:off x="11218605" y="292231"/>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1</a:t>
            </a:r>
            <a:endParaRPr lang="en-US"/>
          </a:p>
        </p:txBody>
      </p:sp>
      <p:sp>
        <p:nvSpPr>
          <p:cNvPr id="20" name="Text Placeholder 12">
            <a:extLst>
              <a:ext uri="{FF2B5EF4-FFF2-40B4-BE49-F238E27FC236}">
                <a16:creationId xmlns:a16="http://schemas.microsoft.com/office/drawing/2014/main" id="{1DB043A3-1779-AB40-8E1D-267128E1EA77}"/>
              </a:ext>
            </a:extLst>
          </p:cNvPr>
          <p:cNvSpPr>
            <a:spLocks noGrp="1"/>
          </p:cNvSpPr>
          <p:nvPr>
            <p:ph type="body" sz="quarter" idx="14" hasCustomPrompt="1"/>
          </p:nvPr>
        </p:nvSpPr>
        <p:spPr>
          <a:xfrm>
            <a:off x="11218605" y="1423447"/>
            <a:ext cx="973394" cy="527901"/>
          </a:xfrm>
        </p:spPr>
        <p:txBody>
          <a:bodyPr>
            <a:noAutofit/>
          </a:bodyPr>
          <a:lstStyle>
            <a:lvl1pPr marL="0" indent="0" algn="ctr">
              <a:buFontTx/>
              <a:buNone/>
              <a:defRPr sz="44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2</a:t>
            </a:r>
            <a:endParaRPr lang="en-US"/>
          </a:p>
        </p:txBody>
      </p:sp>
      <p:cxnSp>
        <p:nvCxnSpPr>
          <p:cNvPr id="4" name="Straight Connector 3">
            <a:extLst>
              <a:ext uri="{FF2B5EF4-FFF2-40B4-BE49-F238E27FC236}">
                <a16:creationId xmlns:a16="http://schemas.microsoft.com/office/drawing/2014/main" id="{19B7474B-9E3D-D6E7-1791-50AFE6F12801}"/>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0">
            <a:extLst>
              <a:ext uri="{FF2B5EF4-FFF2-40B4-BE49-F238E27FC236}">
                <a16:creationId xmlns:a16="http://schemas.microsoft.com/office/drawing/2014/main" id="{ACDDDDEE-4408-6BAB-0797-DC96BB6E2B57}"/>
              </a:ext>
            </a:extLst>
          </p:cNvPr>
          <p:cNvSpPr>
            <a:spLocks noGrp="1"/>
          </p:cNvSpPr>
          <p:nvPr>
            <p:ph type="body" sz="quarter" idx="10" hasCustomPrompt="1"/>
          </p:nvPr>
        </p:nvSpPr>
        <p:spPr>
          <a:xfrm>
            <a:off x="550864" y="4463855"/>
            <a:ext cx="6599443" cy="832974"/>
          </a:xfrm>
        </p:spPr>
        <p:txBody>
          <a:bodyPr lIns="0" tIns="0" rIns="0" bIns="0">
            <a:noAutofit/>
          </a:bodyPr>
          <a:lstStyle>
            <a:lvl1pPr marL="0" indent="0">
              <a:lnSpc>
                <a:spcPct val="100000"/>
              </a:lnSpc>
              <a:spcBef>
                <a:spcPts val="0"/>
              </a:spcBef>
              <a:buFontTx/>
              <a:buNone/>
              <a:defRPr sz="4400" b="0" i="0">
                <a:solidFill>
                  <a:schemeClr val="bg1"/>
                </a:solidFill>
                <a:latin typeface="Poppins ExtraLight" pitchFamily="2" charset="77"/>
                <a:cs typeface="Poppins ExtraLight" pitchFamily="2" charset="77"/>
              </a:defRPr>
            </a:lvl1pPr>
          </a:lstStyle>
          <a:p>
            <a:pPr lvl="0"/>
            <a:r>
              <a:rPr lang="en-GB"/>
              <a:t>Click to insert title</a:t>
            </a:r>
            <a:endParaRPr lang="en-US"/>
          </a:p>
        </p:txBody>
      </p:sp>
      <p:sp>
        <p:nvSpPr>
          <p:cNvPr id="8" name="Text Placeholder 12">
            <a:extLst>
              <a:ext uri="{FF2B5EF4-FFF2-40B4-BE49-F238E27FC236}">
                <a16:creationId xmlns:a16="http://schemas.microsoft.com/office/drawing/2014/main" id="{C2DA499B-9876-14CB-427C-71F4C29E7C42}"/>
              </a:ext>
            </a:extLst>
          </p:cNvPr>
          <p:cNvSpPr>
            <a:spLocks noGrp="1"/>
          </p:cNvSpPr>
          <p:nvPr>
            <p:ph type="body" sz="quarter" idx="12" hasCustomPrompt="1"/>
          </p:nvPr>
        </p:nvSpPr>
        <p:spPr>
          <a:xfrm>
            <a:off x="550863" y="5464099"/>
            <a:ext cx="4121498" cy="323383"/>
          </a:xfrm>
        </p:spPr>
        <p:txBody>
          <a:bodyPr>
            <a:noAutofit/>
          </a:bodyPr>
          <a:lstStyle>
            <a:lvl1pPr marL="0" indent="0">
              <a:buFontTx/>
              <a:buNone/>
              <a:defRPr sz="20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Sub title to go here</a:t>
            </a:r>
            <a:endParaRPr lang="en-US"/>
          </a:p>
        </p:txBody>
      </p:sp>
      <p:sp>
        <p:nvSpPr>
          <p:cNvPr id="9" name="Text Placeholder 10">
            <a:extLst>
              <a:ext uri="{FF2B5EF4-FFF2-40B4-BE49-F238E27FC236}">
                <a16:creationId xmlns:a16="http://schemas.microsoft.com/office/drawing/2014/main" id="{99AE25FB-B36E-593B-463B-A29437BA6147}"/>
              </a:ext>
            </a:extLst>
          </p:cNvPr>
          <p:cNvSpPr>
            <a:spLocks noGrp="1"/>
          </p:cNvSpPr>
          <p:nvPr>
            <p:ph type="body" sz="quarter" idx="11" hasCustomPrompt="1"/>
          </p:nvPr>
        </p:nvSpPr>
        <p:spPr>
          <a:xfrm>
            <a:off x="-1680085" y="0"/>
            <a:ext cx="5017168" cy="3087970"/>
          </a:xfrm>
        </p:spPr>
        <p:txBody>
          <a:bodyPr lIns="0" tIns="0" rIns="0" bIns="0">
            <a:noAutofit/>
          </a:bodyPr>
          <a:lstStyle>
            <a:lvl1pPr marL="0" indent="0" algn="r">
              <a:lnSpc>
                <a:spcPct val="100000"/>
              </a:lnSpc>
              <a:spcBef>
                <a:spcPts val="0"/>
              </a:spcBef>
              <a:buFontTx/>
              <a:buNone/>
              <a:defRPr sz="25000" b="0" i="0">
                <a:solidFill>
                  <a:schemeClr val="bg1">
                    <a:alpha val="29895"/>
                  </a:schemeClr>
                </a:solidFill>
                <a:latin typeface="Poppins" pitchFamily="2" charset="77"/>
                <a:cs typeface="Poppins" pitchFamily="2" charset="77"/>
              </a:defRPr>
            </a:lvl1pPr>
          </a:lstStyle>
          <a:p>
            <a:pPr lvl="0"/>
            <a:r>
              <a:rPr lang="en-GB"/>
              <a:t>01</a:t>
            </a:r>
            <a:endParaRPr lang="en-US"/>
          </a:p>
        </p:txBody>
      </p:sp>
      <p:cxnSp>
        <p:nvCxnSpPr>
          <p:cNvPr id="28" name="Straight Connector 27">
            <a:extLst>
              <a:ext uri="{FF2B5EF4-FFF2-40B4-BE49-F238E27FC236}">
                <a16:creationId xmlns:a16="http://schemas.microsoft.com/office/drawing/2014/main" id="{E1E4F478-D2C7-7E92-6A51-97F6D7C78C79}"/>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312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genda_Layout_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2026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550130" y="1058779"/>
            <a:ext cx="3787694" cy="990154"/>
          </a:xfrm>
        </p:spPr>
        <p:txBody>
          <a:bodyPr lIns="0" tIns="0" rIns="0" bIns="0" anchor="ctr">
            <a:noAutofit/>
          </a:bodyPr>
          <a:lstStyle>
            <a:lvl1pPr marL="0" indent="0">
              <a:lnSpc>
                <a:spcPct val="100000"/>
              </a:lnSpc>
              <a:spcBef>
                <a:spcPts val="0"/>
              </a:spcBef>
              <a:buFontTx/>
              <a:buNone/>
              <a:defRPr sz="3600" b="1" i="0">
                <a:solidFill>
                  <a:schemeClr val="accent2"/>
                </a:solidFill>
                <a:latin typeface="Poppins" pitchFamily="2" charset="77"/>
                <a:cs typeface="Poppins" pitchFamily="2" charset="77"/>
              </a:defRPr>
            </a:lvl1pPr>
          </a:lstStyle>
          <a:p>
            <a:pPr lvl="0"/>
            <a:r>
              <a:rPr lang="en-GB"/>
              <a:t>INSERT AGENDA</a:t>
            </a:r>
            <a:endParaRPr lang="en-US"/>
          </a:p>
        </p:txBody>
      </p:sp>
      <p:sp>
        <p:nvSpPr>
          <p:cNvPr id="32" name="Text Placeholder 70">
            <a:extLst>
              <a:ext uri="{FF2B5EF4-FFF2-40B4-BE49-F238E27FC236}">
                <a16:creationId xmlns:a16="http://schemas.microsoft.com/office/drawing/2014/main" id="{8ED624C1-A9BA-7D48-BD43-F9A22C8B6FD2}"/>
              </a:ext>
            </a:extLst>
          </p:cNvPr>
          <p:cNvSpPr>
            <a:spLocks noGrp="1"/>
          </p:cNvSpPr>
          <p:nvPr>
            <p:ph type="body" sz="quarter" idx="20" hasCustomPrompt="1"/>
          </p:nvPr>
        </p:nvSpPr>
        <p:spPr>
          <a:xfrm>
            <a:off x="550130" y="2457346"/>
            <a:ext cx="3787694" cy="2726783"/>
          </a:xfrm>
        </p:spPr>
        <p:txBody>
          <a:bodyPr>
            <a:noAutofit/>
          </a:bodyPr>
          <a:lstStyle>
            <a:lvl1pPr marL="0" indent="0">
              <a:lnSpc>
                <a:spcPct val="100000"/>
              </a:lnSpc>
              <a:spcBef>
                <a:spcPts val="0"/>
              </a:spcBef>
              <a:buFontTx/>
              <a:buNone/>
              <a:defRPr sz="1400" b="0" i="0">
                <a:solidFill>
                  <a:schemeClr val="accent1"/>
                </a:solidFill>
                <a:latin typeface="Poppins" pitchFamily="2" charset="77"/>
                <a:cs typeface="Poppins" pitchFamily="2" charset="77"/>
              </a:defRPr>
            </a:lvl1pPr>
          </a:lstStyle>
          <a:p>
            <a:pPr lvl="0"/>
            <a:r>
              <a:rPr lang="en-GB"/>
              <a:t>Click here to add summary of session objectives</a:t>
            </a:r>
            <a:endParaRPr lang="en-US"/>
          </a:p>
        </p:txBody>
      </p:sp>
      <p:cxnSp>
        <p:nvCxnSpPr>
          <p:cNvPr id="34" name="Straight Connector 33">
            <a:extLst>
              <a:ext uri="{FF2B5EF4-FFF2-40B4-BE49-F238E27FC236}">
                <a16:creationId xmlns:a16="http://schemas.microsoft.com/office/drawing/2014/main" id="{84D256E9-9B37-6049-AF88-B2090DFC7FE7}"/>
              </a:ext>
            </a:extLst>
          </p:cNvPr>
          <p:cNvCxnSpPr>
            <a:cxnSpLocks/>
          </p:cNvCxnSpPr>
          <p:nvPr/>
        </p:nvCxnSpPr>
        <p:spPr>
          <a:xfrm>
            <a:off x="550130"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BA77812-0D30-184E-7E42-E3F1614966A9}"/>
              </a:ext>
            </a:extLst>
          </p:cNvPr>
          <p:cNvCxnSpPr>
            <a:cxnSpLocks/>
          </p:cNvCxnSpPr>
          <p:nvPr userDrawn="1"/>
        </p:nvCxnSpPr>
        <p:spPr>
          <a:xfrm>
            <a:off x="550130"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C58990CE-D557-234E-56D2-11D955681702}"/>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cxnSp>
        <p:nvCxnSpPr>
          <p:cNvPr id="6" name="Straight Connector 5">
            <a:extLst>
              <a:ext uri="{FF2B5EF4-FFF2-40B4-BE49-F238E27FC236}">
                <a16:creationId xmlns:a16="http://schemas.microsoft.com/office/drawing/2014/main" id="{6B770650-E54D-F555-F41E-44F9DF7FB9DE}"/>
              </a:ext>
            </a:extLst>
          </p:cNvPr>
          <p:cNvCxnSpPr/>
          <p:nvPr userDrawn="1"/>
        </p:nvCxnSpPr>
        <p:spPr>
          <a:xfrm>
            <a:off x="5455202" y="2591554"/>
            <a:ext cx="618667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BDD855B-F73C-95ED-4B53-C148D72F9005}"/>
              </a:ext>
            </a:extLst>
          </p:cNvPr>
          <p:cNvCxnSpPr/>
          <p:nvPr userDrawn="1"/>
        </p:nvCxnSpPr>
        <p:spPr>
          <a:xfrm>
            <a:off x="5455202" y="3580647"/>
            <a:ext cx="618667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923F9E5-1863-BD79-56CD-70B62BCFA641}"/>
              </a:ext>
            </a:extLst>
          </p:cNvPr>
          <p:cNvCxnSpPr/>
          <p:nvPr userDrawn="1"/>
        </p:nvCxnSpPr>
        <p:spPr>
          <a:xfrm>
            <a:off x="5455202" y="4599763"/>
            <a:ext cx="618667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4B701B-4009-C84B-BD44-302728556AAD}"/>
              </a:ext>
            </a:extLst>
          </p:cNvPr>
          <p:cNvCxnSpPr/>
          <p:nvPr userDrawn="1"/>
        </p:nvCxnSpPr>
        <p:spPr>
          <a:xfrm>
            <a:off x="5455202" y="5666563"/>
            <a:ext cx="618667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062DD7E-C1BE-D04A-B322-2AB6F5CD12CF}"/>
              </a:ext>
            </a:extLst>
          </p:cNvPr>
          <p:cNvCxnSpPr/>
          <p:nvPr userDrawn="1"/>
        </p:nvCxnSpPr>
        <p:spPr>
          <a:xfrm>
            <a:off x="5455202" y="1579035"/>
            <a:ext cx="6186670" cy="0"/>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32EA7DAC-2311-D5DE-0D43-106BA40006C2}"/>
              </a:ext>
            </a:extLst>
          </p:cNvPr>
          <p:cNvGrpSpPr/>
          <p:nvPr userDrawn="1"/>
        </p:nvGrpSpPr>
        <p:grpSpPr>
          <a:xfrm>
            <a:off x="5455202" y="1690923"/>
            <a:ext cx="532436" cy="3834114"/>
            <a:chOff x="636607" y="2053537"/>
            <a:chExt cx="532436" cy="3834114"/>
          </a:xfrm>
          <a:gradFill flip="none" rotWithShape="1">
            <a:gsLst>
              <a:gs pos="4000">
                <a:schemeClr val="tx2"/>
              </a:gs>
              <a:gs pos="100000">
                <a:srgbClr val="00AB8E"/>
              </a:gs>
            </a:gsLst>
            <a:lin ang="16200000" scaled="1"/>
            <a:tileRect/>
          </a:gradFill>
        </p:grpSpPr>
        <p:sp>
          <p:nvSpPr>
            <p:cNvPr id="12" name="Rounded Rectangle 11">
              <a:extLst>
                <a:ext uri="{FF2B5EF4-FFF2-40B4-BE49-F238E27FC236}">
                  <a16:creationId xmlns:a16="http://schemas.microsoft.com/office/drawing/2014/main" id="{8F7E386C-5757-DE5B-6E60-D4E639547E4B}"/>
                </a:ext>
              </a:extLst>
            </p:cNvPr>
            <p:cNvSpPr/>
            <p:nvPr/>
          </p:nvSpPr>
          <p:spPr>
            <a:xfrm>
              <a:off x="636608" y="2053537"/>
              <a:ext cx="532435" cy="821802"/>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1</a:t>
              </a:r>
            </a:p>
          </p:txBody>
        </p:sp>
        <p:sp>
          <p:nvSpPr>
            <p:cNvPr id="13" name="Rounded Rectangle 12">
              <a:extLst>
                <a:ext uri="{FF2B5EF4-FFF2-40B4-BE49-F238E27FC236}">
                  <a16:creationId xmlns:a16="http://schemas.microsoft.com/office/drawing/2014/main" id="{10B1E642-4390-AE97-4F6B-EFF99F510EC7}"/>
                </a:ext>
              </a:extLst>
            </p:cNvPr>
            <p:cNvSpPr/>
            <p:nvPr/>
          </p:nvSpPr>
          <p:spPr>
            <a:xfrm>
              <a:off x="636608" y="3057641"/>
              <a:ext cx="532435" cy="821802"/>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2</a:t>
              </a:r>
            </a:p>
          </p:txBody>
        </p:sp>
        <p:sp>
          <p:nvSpPr>
            <p:cNvPr id="14" name="Rounded Rectangle 13">
              <a:extLst>
                <a:ext uri="{FF2B5EF4-FFF2-40B4-BE49-F238E27FC236}">
                  <a16:creationId xmlns:a16="http://schemas.microsoft.com/office/drawing/2014/main" id="{0456B2C1-C755-C1A0-E6FF-2A1E46A2F43A}"/>
                </a:ext>
              </a:extLst>
            </p:cNvPr>
            <p:cNvSpPr/>
            <p:nvPr/>
          </p:nvSpPr>
          <p:spPr>
            <a:xfrm>
              <a:off x="636608" y="4061745"/>
              <a:ext cx="532435" cy="821802"/>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3</a:t>
              </a:r>
            </a:p>
          </p:txBody>
        </p:sp>
        <p:sp>
          <p:nvSpPr>
            <p:cNvPr id="16" name="Rounded Rectangle 15">
              <a:extLst>
                <a:ext uri="{FF2B5EF4-FFF2-40B4-BE49-F238E27FC236}">
                  <a16:creationId xmlns:a16="http://schemas.microsoft.com/office/drawing/2014/main" id="{0DC55E11-18EC-2C40-0BE4-707867768DA2}"/>
                </a:ext>
              </a:extLst>
            </p:cNvPr>
            <p:cNvSpPr/>
            <p:nvPr/>
          </p:nvSpPr>
          <p:spPr>
            <a:xfrm>
              <a:off x="636607" y="5065849"/>
              <a:ext cx="532435" cy="821802"/>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4</a:t>
              </a:r>
            </a:p>
          </p:txBody>
        </p:sp>
      </p:grpSp>
      <p:sp>
        <p:nvSpPr>
          <p:cNvPr id="17" name="Text Placeholder 33">
            <a:extLst>
              <a:ext uri="{FF2B5EF4-FFF2-40B4-BE49-F238E27FC236}">
                <a16:creationId xmlns:a16="http://schemas.microsoft.com/office/drawing/2014/main" id="{F49436E6-405E-91A9-DDC8-5EADC199BF83}"/>
              </a:ext>
            </a:extLst>
          </p:cNvPr>
          <p:cNvSpPr>
            <a:spLocks noGrp="1"/>
          </p:cNvSpPr>
          <p:nvPr>
            <p:ph type="body" sz="quarter" idx="21" hasCustomPrompt="1"/>
          </p:nvPr>
        </p:nvSpPr>
        <p:spPr>
          <a:xfrm>
            <a:off x="6204364" y="1824492"/>
            <a:ext cx="5437506" cy="569913"/>
          </a:xfrm>
        </p:spPr>
        <p:txBody>
          <a:bodyPr anchor="ctr">
            <a:normAutofit/>
          </a:bodyPr>
          <a:lstStyle>
            <a:lvl1pPr marL="0" indent="0" algn="l">
              <a:lnSpc>
                <a:spcPct val="100000"/>
              </a:lnSpc>
              <a:buNone/>
              <a:defRPr sz="2000">
                <a:solidFill>
                  <a:schemeClr val="tx1"/>
                </a:solidFill>
              </a:defRPr>
            </a:lvl1pPr>
          </a:lstStyle>
          <a:p>
            <a:pPr lvl="0"/>
            <a:r>
              <a:rPr lang="en-GB"/>
              <a:t>Insert agenda item</a:t>
            </a:r>
          </a:p>
        </p:txBody>
      </p:sp>
      <p:sp>
        <p:nvSpPr>
          <p:cNvPr id="18" name="Text Placeholder 33">
            <a:extLst>
              <a:ext uri="{FF2B5EF4-FFF2-40B4-BE49-F238E27FC236}">
                <a16:creationId xmlns:a16="http://schemas.microsoft.com/office/drawing/2014/main" id="{689F7DDB-DBE2-41D7-067A-7D5AED8CEB28}"/>
              </a:ext>
            </a:extLst>
          </p:cNvPr>
          <p:cNvSpPr>
            <a:spLocks noGrp="1"/>
          </p:cNvSpPr>
          <p:nvPr>
            <p:ph type="body" sz="quarter" idx="22" hasCustomPrompt="1"/>
          </p:nvPr>
        </p:nvSpPr>
        <p:spPr>
          <a:xfrm>
            <a:off x="6204364" y="2820971"/>
            <a:ext cx="5437506" cy="569913"/>
          </a:xfrm>
        </p:spPr>
        <p:txBody>
          <a:bodyPr anchor="ctr">
            <a:normAutofit/>
          </a:bodyPr>
          <a:lstStyle>
            <a:lvl1pPr marL="0" indent="0" algn="l">
              <a:lnSpc>
                <a:spcPct val="100000"/>
              </a:lnSpc>
              <a:buNone/>
              <a:defRPr sz="2000">
                <a:solidFill>
                  <a:schemeClr val="tx1"/>
                </a:solidFill>
              </a:defRPr>
            </a:lvl1pPr>
          </a:lstStyle>
          <a:p>
            <a:pPr lvl="0"/>
            <a:r>
              <a:rPr lang="en-GB"/>
              <a:t>Insert agenda item</a:t>
            </a:r>
          </a:p>
        </p:txBody>
      </p:sp>
      <p:sp>
        <p:nvSpPr>
          <p:cNvPr id="19" name="Text Placeholder 33">
            <a:extLst>
              <a:ext uri="{FF2B5EF4-FFF2-40B4-BE49-F238E27FC236}">
                <a16:creationId xmlns:a16="http://schemas.microsoft.com/office/drawing/2014/main" id="{446CBE25-46E4-0D05-6289-0C118538EEAA}"/>
              </a:ext>
            </a:extLst>
          </p:cNvPr>
          <p:cNvSpPr>
            <a:spLocks noGrp="1"/>
          </p:cNvSpPr>
          <p:nvPr>
            <p:ph type="body" sz="quarter" idx="23" hasCustomPrompt="1"/>
          </p:nvPr>
        </p:nvSpPr>
        <p:spPr>
          <a:xfrm>
            <a:off x="6204364" y="3820737"/>
            <a:ext cx="5437506" cy="569913"/>
          </a:xfrm>
        </p:spPr>
        <p:txBody>
          <a:bodyPr anchor="ctr">
            <a:normAutofit/>
          </a:bodyPr>
          <a:lstStyle>
            <a:lvl1pPr marL="0" indent="0" algn="l">
              <a:lnSpc>
                <a:spcPct val="100000"/>
              </a:lnSpc>
              <a:buNone/>
              <a:defRPr sz="2000">
                <a:solidFill>
                  <a:schemeClr val="tx1"/>
                </a:solidFill>
              </a:defRPr>
            </a:lvl1pPr>
          </a:lstStyle>
          <a:p>
            <a:pPr lvl="0"/>
            <a:r>
              <a:rPr lang="en-GB"/>
              <a:t>Insert agenda item</a:t>
            </a:r>
          </a:p>
        </p:txBody>
      </p:sp>
      <p:sp>
        <p:nvSpPr>
          <p:cNvPr id="20" name="Text Placeholder 33">
            <a:extLst>
              <a:ext uri="{FF2B5EF4-FFF2-40B4-BE49-F238E27FC236}">
                <a16:creationId xmlns:a16="http://schemas.microsoft.com/office/drawing/2014/main" id="{1ECD76F0-4955-85E4-8501-0C87F854165D}"/>
              </a:ext>
            </a:extLst>
          </p:cNvPr>
          <p:cNvSpPr>
            <a:spLocks noGrp="1"/>
          </p:cNvSpPr>
          <p:nvPr>
            <p:ph type="body" sz="quarter" idx="24" hasCustomPrompt="1"/>
          </p:nvPr>
        </p:nvSpPr>
        <p:spPr>
          <a:xfrm>
            <a:off x="6204364" y="4825543"/>
            <a:ext cx="5437506" cy="569913"/>
          </a:xfrm>
        </p:spPr>
        <p:txBody>
          <a:bodyPr anchor="ctr">
            <a:normAutofit/>
          </a:bodyPr>
          <a:lstStyle>
            <a:lvl1pPr marL="0" indent="0" algn="l">
              <a:lnSpc>
                <a:spcPct val="100000"/>
              </a:lnSpc>
              <a:buNone/>
              <a:defRPr sz="2000">
                <a:solidFill>
                  <a:schemeClr val="tx1"/>
                </a:solidFill>
              </a:defRPr>
            </a:lvl1pPr>
          </a:lstStyle>
          <a:p>
            <a:pPr lvl="0"/>
            <a:r>
              <a:rPr lang="en-GB"/>
              <a:t>Insert agenda item</a:t>
            </a:r>
          </a:p>
        </p:txBody>
      </p:sp>
      <p:sp>
        <p:nvSpPr>
          <p:cNvPr id="21" name="Oval 20">
            <a:extLst>
              <a:ext uri="{FF2B5EF4-FFF2-40B4-BE49-F238E27FC236}">
                <a16:creationId xmlns:a16="http://schemas.microsoft.com/office/drawing/2014/main" id="{F29F7B24-97BD-EC0E-0ECE-16C559244A38}"/>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E7AC2747-3A1D-C686-A758-2A94DC3ED9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3" name="Oval 22">
            <a:extLst>
              <a:ext uri="{FF2B5EF4-FFF2-40B4-BE49-F238E27FC236}">
                <a16:creationId xmlns:a16="http://schemas.microsoft.com/office/drawing/2014/main" id="{77D7921B-77E4-FAEF-6248-1CBF8B24DDD1}"/>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5E22140-C538-CF7C-F310-4FF93BFB50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Tree>
    <p:extLst>
      <p:ext uri="{BB962C8B-B14F-4D97-AF65-F5344CB8AC3E}">
        <p14:creationId xmlns:p14="http://schemas.microsoft.com/office/powerpoint/2010/main" val="11142068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Agenda_Layout_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2026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5" name="Date Placeholder 3">
            <a:extLst>
              <a:ext uri="{FF2B5EF4-FFF2-40B4-BE49-F238E27FC236}">
                <a16:creationId xmlns:a16="http://schemas.microsoft.com/office/drawing/2014/main" id="{C58990CE-D557-234E-56D2-11D955681702}"/>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20" name="Text Placeholder 33">
            <a:extLst>
              <a:ext uri="{FF2B5EF4-FFF2-40B4-BE49-F238E27FC236}">
                <a16:creationId xmlns:a16="http://schemas.microsoft.com/office/drawing/2014/main" id="{1ECD76F0-4955-85E4-8501-0C87F854165D}"/>
              </a:ext>
            </a:extLst>
          </p:cNvPr>
          <p:cNvSpPr>
            <a:spLocks noGrp="1"/>
          </p:cNvSpPr>
          <p:nvPr>
            <p:ph type="body" sz="quarter" idx="24" hasCustomPrompt="1"/>
          </p:nvPr>
        </p:nvSpPr>
        <p:spPr>
          <a:xfrm>
            <a:off x="1327313" y="2291056"/>
            <a:ext cx="4756841"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Insert agenda item</a:t>
            </a:r>
          </a:p>
        </p:txBody>
      </p:sp>
      <p:sp>
        <p:nvSpPr>
          <p:cNvPr id="21" name="Oval 20">
            <a:extLst>
              <a:ext uri="{FF2B5EF4-FFF2-40B4-BE49-F238E27FC236}">
                <a16:creationId xmlns:a16="http://schemas.microsoft.com/office/drawing/2014/main" id="{F29F7B24-97BD-EC0E-0ECE-16C559244A38}"/>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E7AC2747-3A1D-C686-A758-2A94DC3ED9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3" name="Oval 22">
            <a:extLst>
              <a:ext uri="{FF2B5EF4-FFF2-40B4-BE49-F238E27FC236}">
                <a16:creationId xmlns:a16="http://schemas.microsoft.com/office/drawing/2014/main" id="{77D7921B-77E4-FAEF-6248-1CBF8B24DDD1}"/>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5E22140-C538-CF7C-F310-4FF93BFB50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grpSp>
        <p:nvGrpSpPr>
          <p:cNvPr id="67" name="Group 66">
            <a:extLst>
              <a:ext uri="{FF2B5EF4-FFF2-40B4-BE49-F238E27FC236}">
                <a16:creationId xmlns:a16="http://schemas.microsoft.com/office/drawing/2014/main" id="{73F19E0D-0328-B949-0E59-245F5F66B486}"/>
              </a:ext>
            </a:extLst>
          </p:cNvPr>
          <p:cNvGrpSpPr/>
          <p:nvPr userDrawn="1"/>
        </p:nvGrpSpPr>
        <p:grpSpPr>
          <a:xfrm>
            <a:off x="550127" y="2291056"/>
            <a:ext cx="540001" cy="3716504"/>
            <a:chOff x="550127" y="2291056"/>
            <a:chExt cx="540001" cy="3716504"/>
          </a:xfrm>
          <a:gradFill>
            <a:gsLst>
              <a:gs pos="4000">
                <a:schemeClr val="tx2"/>
              </a:gs>
              <a:gs pos="100000">
                <a:srgbClr val="00AB8E"/>
              </a:gs>
            </a:gsLst>
            <a:lin ang="16200000" scaled="1"/>
          </a:gradFill>
        </p:grpSpPr>
        <p:sp>
          <p:nvSpPr>
            <p:cNvPr id="12" name="Rounded Rectangle 11">
              <a:extLst>
                <a:ext uri="{FF2B5EF4-FFF2-40B4-BE49-F238E27FC236}">
                  <a16:creationId xmlns:a16="http://schemas.microsoft.com/office/drawing/2014/main" id="{8F7E386C-5757-DE5B-6E60-D4E639547E4B}"/>
                </a:ext>
              </a:extLst>
            </p:cNvPr>
            <p:cNvSpPr/>
            <p:nvPr/>
          </p:nvSpPr>
          <p:spPr>
            <a:xfrm>
              <a:off x="550128" y="2291056"/>
              <a:ext cx="540000" cy="54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1</a:t>
              </a:r>
            </a:p>
          </p:txBody>
        </p:sp>
        <p:sp>
          <p:nvSpPr>
            <p:cNvPr id="13" name="Rounded Rectangle 12">
              <a:extLst>
                <a:ext uri="{FF2B5EF4-FFF2-40B4-BE49-F238E27FC236}">
                  <a16:creationId xmlns:a16="http://schemas.microsoft.com/office/drawing/2014/main" id="{10B1E642-4390-AE97-4F6B-EFF99F510EC7}"/>
                </a:ext>
              </a:extLst>
            </p:cNvPr>
            <p:cNvSpPr/>
            <p:nvPr/>
          </p:nvSpPr>
          <p:spPr>
            <a:xfrm>
              <a:off x="550128" y="3085182"/>
              <a:ext cx="540000" cy="54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2</a:t>
              </a:r>
            </a:p>
          </p:txBody>
        </p:sp>
        <p:sp>
          <p:nvSpPr>
            <p:cNvPr id="14" name="Rounded Rectangle 13">
              <a:extLst>
                <a:ext uri="{FF2B5EF4-FFF2-40B4-BE49-F238E27FC236}">
                  <a16:creationId xmlns:a16="http://schemas.microsoft.com/office/drawing/2014/main" id="{0456B2C1-C755-C1A0-E6FF-2A1E46A2F43A}"/>
                </a:ext>
              </a:extLst>
            </p:cNvPr>
            <p:cNvSpPr/>
            <p:nvPr/>
          </p:nvSpPr>
          <p:spPr>
            <a:xfrm>
              <a:off x="550128" y="3879308"/>
              <a:ext cx="540000" cy="54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3</a:t>
              </a:r>
            </a:p>
          </p:txBody>
        </p:sp>
        <p:sp>
          <p:nvSpPr>
            <p:cNvPr id="16" name="Rounded Rectangle 15">
              <a:extLst>
                <a:ext uri="{FF2B5EF4-FFF2-40B4-BE49-F238E27FC236}">
                  <a16:creationId xmlns:a16="http://schemas.microsoft.com/office/drawing/2014/main" id="{0DC55E11-18EC-2C40-0BE4-707867768DA2}"/>
                </a:ext>
              </a:extLst>
            </p:cNvPr>
            <p:cNvSpPr/>
            <p:nvPr/>
          </p:nvSpPr>
          <p:spPr>
            <a:xfrm>
              <a:off x="550127" y="4673434"/>
              <a:ext cx="540000" cy="54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4</a:t>
              </a:r>
            </a:p>
          </p:txBody>
        </p:sp>
        <p:sp>
          <p:nvSpPr>
            <p:cNvPr id="25" name="Rounded Rectangle 13">
              <a:extLst>
                <a:ext uri="{FF2B5EF4-FFF2-40B4-BE49-F238E27FC236}">
                  <a16:creationId xmlns:a16="http://schemas.microsoft.com/office/drawing/2014/main" id="{72171B65-9972-057E-2ED6-4C1449E1C4F1}"/>
                </a:ext>
              </a:extLst>
            </p:cNvPr>
            <p:cNvSpPr/>
            <p:nvPr userDrawn="1"/>
          </p:nvSpPr>
          <p:spPr>
            <a:xfrm>
              <a:off x="550128" y="5467560"/>
              <a:ext cx="540000" cy="54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2400" b="1" i="0">
                  <a:latin typeface="Poppins" pitchFamily="2" charset="77"/>
                  <a:cs typeface="Poppins" pitchFamily="2" charset="77"/>
                </a:rPr>
                <a:t>5</a:t>
              </a:r>
            </a:p>
          </p:txBody>
        </p:sp>
      </p:grpSp>
      <p:cxnSp>
        <p:nvCxnSpPr>
          <p:cNvPr id="29" name="Straight Connector 28">
            <a:extLst>
              <a:ext uri="{FF2B5EF4-FFF2-40B4-BE49-F238E27FC236}">
                <a16:creationId xmlns:a16="http://schemas.microsoft.com/office/drawing/2014/main" id="{2777DC4B-32D5-7730-9634-CC30B55B886F}"/>
              </a:ext>
            </a:extLst>
          </p:cNvPr>
          <p:cNvCxnSpPr>
            <a:cxnSpLocks/>
          </p:cNvCxnSpPr>
          <p:nvPr userDrawn="1"/>
        </p:nvCxnSpPr>
        <p:spPr>
          <a:xfrm>
            <a:off x="550127" y="2163993"/>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0" name="Title 9">
            <a:extLst>
              <a:ext uri="{FF2B5EF4-FFF2-40B4-BE49-F238E27FC236}">
                <a16:creationId xmlns:a16="http://schemas.microsoft.com/office/drawing/2014/main" id="{BB00C368-A13E-06B5-68BD-25D96861457B}"/>
              </a:ext>
            </a:extLst>
          </p:cNvPr>
          <p:cNvSpPr>
            <a:spLocks noGrp="1"/>
          </p:cNvSpPr>
          <p:nvPr>
            <p:ph type="title" hasCustomPrompt="1"/>
          </p:nvPr>
        </p:nvSpPr>
        <p:spPr>
          <a:xfrm>
            <a:off x="550863" y="888590"/>
            <a:ext cx="11125200" cy="488725"/>
          </a:xfrm>
        </p:spPr>
        <p:txBody>
          <a:bodyPr anchor="t">
            <a:normAutofit/>
          </a:bodyPr>
          <a:lstStyle>
            <a:lvl1pPr>
              <a:defRPr sz="3200" b="1" i="0">
                <a:latin typeface="Poppins" pitchFamily="2" charset="77"/>
                <a:cs typeface="Poppins" pitchFamily="2" charset="77"/>
              </a:defRPr>
            </a:lvl1pPr>
          </a:lstStyle>
          <a:p>
            <a:r>
              <a:rPr lang="en-GB"/>
              <a:t>INSERT AGENDA</a:t>
            </a:r>
            <a:endParaRPr lang="en-US"/>
          </a:p>
        </p:txBody>
      </p:sp>
      <p:sp>
        <p:nvSpPr>
          <p:cNvPr id="31" name="Text Placeholder 5">
            <a:extLst>
              <a:ext uri="{FF2B5EF4-FFF2-40B4-BE49-F238E27FC236}">
                <a16:creationId xmlns:a16="http://schemas.microsoft.com/office/drawing/2014/main" id="{FC4B848B-B13F-7A86-C7D6-33144FA60F8D}"/>
              </a:ext>
            </a:extLst>
          </p:cNvPr>
          <p:cNvSpPr>
            <a:spLocks noGrp="1"/>
          </p:cNvSpPr>
          <p:nvPr>
            <p:ph type="body" sz="quarter" idx="17" hasCustomPrompt="1"/>
          </p:nvPr>
        </p:nvSpPr>
        <p:spPr>
          <a:xfrm>
            <a:off x="550863" y="1417633"/>
            <a:ext cx="11129076" cy="486000"/>
          </a:xfrm>
        </p:spPr>
        <p:txBody>
          <a:bodyPr lIns="90000" tIns="46800" rIns="90000" bIns="46800">
            <a:normAutofit/>
          </a:bodyPr>
          <a:lstStyle>
            <a:lvl1pPr marL="0" indent="0">
              <a:buNone/>
              <a:defRPr sz="2800" b="0" i="0">
                <a:latin typeface="Poppins ExtraLight" pitchFamily="2" charset="77"/>
                <a:cs typeface="Poppins ExtraLight" pitchFamily="2" charset="77"/>
              </a:defRPr>
            </a:lvl1pPr>
          </a:lstStyle>
          <a:p>
            <a:pPr lvl="0"/>
            <a:r>
              <a:rPr lang="en-GB"/>
              <a:t>Click here to add session purpose</a:t>
            </a:r>
            <a:endParaRPr lang="en-US"/>
          </a:p>
        </p:txBody>
      </p:sp>
      <p:sp>
        <p:nvSpPr>
          <p:cNvPr id="36" name="Text Placeholder 33">
            <a:extLst>
              <a:ext uri="{FF2B5EF4-FFF2-40B4-BE49-F238E27FC236}">
                <a16:creationId xmlns:a16="http://schemas.microsoft.com/office/drawing/2014/main" id="{A93B6611-3545-93FE-F774-8ACF9612A6B5}"/>
              </a:ext>
            </a:extLst>
          </p:cNvPr>
          <p:cNvSpPr>
            <a:spLocks noGrp="1"/>
          </p:cNvSpPr>
          <p:nvPr>
            <p:ph type="body" sz="quarter" idx="25" hasCustomPrompt="1"/>
          </p:nvPr>
        </p:nvSpPr>
        <p:spPr>
          <a:xfrm>
            <a:off x="6333186" y="2291056"/>
            <a:ext cx="3523788"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Presenter(s)</a:t>
            </a:r>
          </a:p>
        </p:txBody>
      </p:sp>
      <p:sp>
        <p:nvSpPr>
          <p:cNvPr id="37" name="Text Placeholder 33">
            <a:extLst>
              <a:ext uri="{FF2B5EF4-FFF2-40B4-BE49-F238E27FC236}">
                <a16:creationId xmlns:a16="http://schemas.microsoft.com/office/drawing/2014/main" id="{D432C17F-7421-7E91-48AC-6A1854F18D24}"/>
              </a:ext>
            </a:extLst>
          </p:cNvPr>
          <p:cNvSpPr>
            <a:spLocks noGrp="1"/>
          </p:cNvSpPr>
          <p:nvPr>
            <p:ph type="body" sz="quarter" idx="26" hasCustomPrompt="1"/>
          </p:nvPr>
        </p:nvSpPr>
        <p:spPr>
          <a:xfrm>
            <a:off x="10106005" y="2291056"/>
            <a:ext cx="1535867" cy="540000"/>
          </a:xfrm>
        </p:spPr>
        <p:txBody>
          <a:bodyPr anchor="ctr">
            <a:normAutofit/>
          </a:bodyPr>
          <a:lstStyle>
            <a:lvl1pPr marL="0" indent="0" algn="ctr">
              <a:lnSpc>
                <a:spcPct val="100000"/>
              </a:lnSpc>
              <a:buNone/>
              <a:defRPr sz="1800" b="0" i="0">
                <a:solidFill>
                  <a:schemeClr val="tx1"/>
                </a:solidFill>
                <a:latin typeface="Poppins Light" pitchFamily="2" charset="77"/>
                <a:cs typeface="Poppins Light" pitchFamily="2" charset="77"/>
              </a:defRPr>
            </a:lvl1pPr>
          </a:lstStyle>
          <a:p>
            <a:pPr lvl="0"/>
            <a:r>
              <a:rPr lang="en-GB"/>
              <a:t>Time</a:t>
            </a:r>
          </a:p>
        </p:txBody>
      </p:sp>
      <p:sp>
        <p:nvSpPr>
          <p:cNvPr id="38" name="Text Placeholder 33">
            <a:extLst>
              <a:ext uri="{FF2B5EF4-FFF2-40B4-BE49-F238E27FC236}">
                <a16:creationId xmlns:a16="http://schemas.microsoft.com/office/drawing/2014/main" id="{A30A244F-AB1B-40CB-04F2-3E4798FDB2FA}"/>
              </a:ext>
            </a:extLst>
          </p:cNvPr>
          <p:cNvSpPr>
            <a:spLocks noGrp="1"/>
          </p:cNvSpPr>
          <p:nvPr>
            <p:ph type="body" sz="quarter" idx="27" hasCustomPrompt="1"/>
          </p:nvPr>
        </p:nvSpPr>
        <p:spPr>
          <a:xfrm>
            <a:off x="1327313" y="3085182"/>
            <a:ext cx="4756841"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Insert agenda item</a:t>
            </a:r>
          </a:p>
        </p:txBody>
      </p:sp>
      <p:sp>
        <p:nvSpPr>
          <p:cNvPr id="39" name="Text Placeholder 33">
            <a:extLst>
              <a:ext uri="{FF2B5EF4-FFF2-40B4-BE49-F238E27FC236}">
                <a16:creationId xmlns:a16="http://schemas.microsoft.com/office/drawing/2014/main" id="{06E1A107-33BF-AA74-EB66-D3BD527BCDF3}"/>
              </a:ext>
            </a:extLst>
          </p:cNvPr>
          <p:cNvSpPr>
            <a:spLocks noGrp="1"/>
          </p:cNvSpPr>
          <p:nvPr>
            <p:ph type="body" sz="quarter" idx="28" hasCustomPrompt="1"/>
          </p:nvPr>
        </p:nvSpPr>
        <p:spPr>
          <a:xfrm>
            <a:off x="6333186" y="3085182"/>
            <a:ext cx="3523788"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Presenter(s)</a:t>
            </a:r>
          </a:p>
        </p:txBody>
      </p:sp>
      <p:sp>
        <p:nvSpPr>
          <p:cNvPr id="40" name="Text Placeholder 33">
            <a:extLst>
              <a:ext uri="{FF2B5EF4-FFF2-40B4-BE49-F238E27FC236}">
                <a16:creationId xmlns:a16="http://schemas.microsoft.com/office/drawing/2014/main" id="{76F0A338-D6C8-BF98-38ED-0FB11F7FCA2D}"/>
              </a:ext>
            </a:extLst>
          </p:cNvPr>
          <p:cNvSpPr>
            <a:spLocks noGrp="1"/>
          </p:cNvSpPr>
          <p:nvPr>
            <p:ph type="body" sz="quarter" idx="29" hasCustomPrompt="1"/>
          </p:nvPr>
        </p:nvSpPr>
        <p:spPr>
          <a:xfrm>
            <a:off x="10106005" y="3085182"/>
            <a:ext cx="1535867" cy="540000"/>
          </a:xfrm>
        </p:spPr>
        <p:txBody>
          <a:bodyPr anchor="ctr">
            <a:normAutofit/>
          </a:bodyPr>
          <a:lstStyle>
            <a:lvl1pPr marL="0" indent="0" algn="ctr">
              <a:lnSpc>
                <a:spcPct val="100000"/>
              </a:lnSpc>
              <a:buNone/>
              <a:defRPr sz="1800" b="0" i="0">
                <a:solidFill>
                  <a:schemeClr val="tx1"/>
                </a:solidFill>
                <a:latin typeface="Poppins Light" pitchFamily="2" charset="77"/>
                <a:cs typeface="Poppins Light" pitchFamily="2" charset="77"/>
              </a:defRPr>
            </a:lvl1pPr>
          </a:lstStyle>
          <a:p>
            <a:pPr lvl="0"/>
            <a:r>
              <a:rPr lang="en-GB"/>
              <a:t>Time</a:t>
            </a:r>
          </a:p>
        </p:txBody>
      </p:sp>
      <p:sp>
        <p:nvSpPr>
          <p:cNvPr id="41" name="Text Placeholder 33">
            <a:extLst>
              <a:ext uri="{FF2B5EF4-FFF2-40B4-BE49-F238E27FC236}">
                <a16:creationId xmlns:a16="http://schemas.microsoft.com/office/drawing/2014/main" id="{AA4D4915-35AA-2F70-9B8B-013066C65457}"/>
              </a:ext>
            </a:extLst>
          </p:cNvPr>
          <p:cNvSpPr>
            <a:spLocks noGrp="1"/>
          </p:cNvSpPr>
          <p:nvPr>
            <p:ph type="body" sz="quarter" idx="30" hasCustomPrompt="1"/>
          </p:nvPr>
        </p:nvSpPr>
        <p:spPr>
          <a:xfrm>
            <a:off x="1327313" y="3879308"/>
            <a:ext cx="4756841"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Insert agenda item</a:t>
            </a:r>
          </a:p>
        </p:txBody>
      </p:sp>
      <p:sp>
        <p:nvSpPr>
          <p:cNvPr id="42" name="Text Placeholder 33">
            <a:extLst>
              <a:ext uri="{FF2B5EF4-FFF2-40B4-BE49-F238E27FC236}">
                <a16:creationId xmlns:a16="http://schemas.microsoft.com/office/drawing/2014/main" id="{015D9D45-6AA1-3CC8-33CE-AD9E24FC9981}"/>
              </a:ext>
            </a:extLst>
          </p:cNvPr>
          <p:cNvSpPr>
            <a:spLocks noGrp="1"/>
          </p:cNvSpPr>
          <p:nvPr>
            <p:ph type="body" sz="quarter" idx="31" hasCustomPrompt="1"/>
          </p:nvPr>
        </p:nvSpPr>
        <p:spPr>
          <a:xfrm>
            <a:off x="6333186" y="3879308"/>
            <a:ext cx="3523788"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Presenter(s)</a:t>
            </a:r>
          </a:p>
        </p:txBody>
      </p:sp>
      <p:sp>
        <p:nvSpPr>
          <p:cNvPr id="43" name="Text Placeholder 33">
            <a:extLst>
              <a:ext uri="{FF2B5EF4-FFF2-40B4-BE49-F238E27FC236}">
                <a16:creationId xmlns:a16="http://schemas.microsoft.com/office/drawing/2014/main" id="{F1236F8D-BF9E-7A67-EE37-CA74F7A8C951}"/>
              </a:ext>
            </a:extLst>
          </p:cNvPr>
          <p:cNvSpPr>
            <a:spLocks noGrp="1"/>
          </p:cNvSpPr>
          <p:nvPr>
            <p:ph type="body" sz="quarter" idx="32" hasCustomPrompt="1"/>
          </p:nvPr>
        </p:nvSpPr>
        <p:spPr>
          <a:xfrm>
            <a:off x="10106005" y="3879308"/>
            <a:ext cx="1535867" cy="540000"/>
          </a:xfrm>
        </p:spPr>
        <p:txBody>
          <a:bodyPr anchor="ctr">
            <a:normAutofit/>
          </a:bodyPr>
          <a:lstStyle>
            <a:lvl1pPr marL="0" indent="0" algn="ctr">
              <a:lnSpc>
                <a:spcPct val="100000"/>
              </a:lnSpc>
              <a:buNone/>
              <a:defRPr sz="1800" b="0" i="0">
                <a:solidFill>
                  <a:schemeClr val="tx1"/>
                </a:solidFill>
                <a:latin typeface="Poppins Light" pitchFamily="2" charset="77"/>
                <a:cs typeface="Poppins Light" pitchFamily="2" charset="77"/>
              </a:defRPr>
            </a:lvl1pPr>
          </a:lstStyle>
          <a:p>
            <a:pPr lvl="0"/>
            <a:r>
              <a:rPr lang="en-GB"/>
              <a:t>Time</a:t>
            </a:r>
          </a:p>
        </p:txBody>
      </p:sp>
      <p:sp>
        <p:nvSpPr>
          <p:cNvPr id="44" name="Text Placeholder 33">
            <a:extLst>
              <a:ext uri="{FF2B5EF4-FFF2-40B4-BE49-F238E27FC236}">
                <a16:creationId xmlns:a16="http://schemas.microsoft.com/office/drawing/2014/main" id="{51DCBC0C-413F-B61E-6EE1-3832D701072C}"/>
              </a:ext>
            </a:extLst>
          </p:cNvPr>
          <p:cNvSpPr>
            <a:spLocks noGrp="1"/>
          </p:cNvSpPr>
          <p:nvPr>
            <p:ph type="body" sz="quarter" idx="33" hasCustomPrompt="1"/>
          </p:nvPr>
        </p:nvSpPr>
        <p:spPr>
          <a:xfrm>
            <a:off x="1327313" y="4673434"/>
            <a:ext cx="4756841"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Insert agenda item</a:t>
            </a:r>
          </a:p>
        </p:txBody>
      </p:sp>
      <p:sp>
        <p:nvSpPr>
          <p:cNvPr id="45" name="Text Placeholder 33">
            <a:extLst>
              <a:ext uri="{FF2B5EF4-FFF2-40B4-BE49-F238E27FC236}">
                <a16:creationId xmlns:a16="http://schemas.microsoft.com/office/drawing/2014/main" id="{8FB40A26-3A26-027B-C35A-171CB65A8E3C}"/>
              </a:ext>
            </a:extLst>
          </p:cNvPr>
          <p:cNvSpPr>
            <a:spLocks noGrp="1"/>
          </p:cNvSpPr>
          <p:nvPr>
            <p:ph type="body" sz="quarter" idx="34" hasCustomPrompt="1"/>
          </p:nvPr>
        </p:nvSpPr>
        <p:spPr>
          <a:xfrm>
            <a:off x="6333186" y="4673434"/>
            <a:ext cx="3523788"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Presenter(s)</a:t>
            </a:r>
          </a:p>
        </p:txBody>
      </p:sp>
      <p:sp>
        <p:nvSpPr>
          <p:cNvPr id="46" name="Text Placeholder 33">
            <a:extLst>
              <a:ext uri="{FF2B5EF4-FFF2-40B4-BE49-F238E27FC236}">
                <a16:creationId xmlns:a16="http://schemas.microsoft.com/office/drawing/2014/main" id="{C5E7E0E9-510B-A20C-F002-2883522D36B9}"/>
              </a:ext>
            </a:extLst>
          </p:cNvPr>
          <p:cNvSpPr>
            <a:spLocks noGrp="1"/>
          </p:cNvSpPr>
          <p:nvPr>
            <p:ph type="body" sz="quarter" idx="35" hasCustomPrompt="1"/>
          </p:nvPr>
        </p:nvSpPr>
        <p:spPr>
          <a:xfrm>
            <a:off x="10106005" y="4673434"/>
            <a:ext cx="1535867" cy="540000"/>
          </a:xfrm>
        </p:spPr>
        <p:txBody>
          <a:bodyPr anchor="ctr">
            <a:normAutofit/>
          </a:bodyPr>
          <a:lstStyle>
            <a:lvl1pPr marL="0" indent="0" algn="ctr">
              <a:lnSpc>
                <a:spcPct val="100000"/>
              </a:lnSpc>
              <a:buNone/>
              <a:defRPr sz="1800" b="0" i="0">
                <a:solidFill>
                  <a:schemeClr val="tx1"/>
                </a:solidFill>
                <a:latin typeface="Poppins Light" pitchFamily="2" charset="77"/>
                <a:cs typeface="Poppins Light" pitchFamily="2" charset="77"/>
              </a:defRPr>
            </a:lvl1pPr>
          </a:lstStyle>
          <a:p>
            <a:pPr lvl="0"/>
            <a:r>
              <a:rPr lang="en-GB"/>
              <a:t>Time</a:t>
            </a:r>
          </a:p>
        </p:txBody>
      </p:sp>
      <p:sp>
        <p:nvSpPr>
          <p:cNvPr id="47" name="Text Placeholder 33">
            <a:extLst>
              <a:ext uri="{FF2B5EF4-FFF2-40B4-BE49-F238E27FC236}">
                <a16:creationId xmlns:a16="http://schemas.microsoft.com/office/drawing/2014/main" id="{5F31036B-D3BC-2DA6-65DF-46E558D67AE8}"/>
              </a:ext>
            </a:extLst>
          </p:cNvPr>
          <p:cNvSpPr>
            <a:spLocks noGrp="1"/>
          </p:cNvSpPr>
          <p:nvPr>
            <p:ph type="body" sz="quarter" idx="36" hasCustomPrompt="1"/>
          </p:nvPr>
        </p:nvSpPr>
        <p:spPr>
          <a:xfrm>
            <a:off x="1327313" y="5467560"/>
            <a:ext cx="4756841"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Insert agenda item</a:t>
            </a:r>
          </a:p>
        </p:txBody>
      </p:sp>
      <p:sp>
        <p:nvSpPr>
          <p:cNvPr id="48" name="Text Placeholder 33">
            <a:extLst>
              <a:ext uri="{FF2B5EF4-FFF2-40B4-BE49-F238E27FC236}">
                <a16:creationId xmlns:a16="http://schemas.microsoft.com/office/drawing/2014/main" id="{BE71339E-16FC-ED06-1BAC-A6E0E4C24E3B}"/>
              </a:ext>
            </a:extLst>
          </p:cNvPr>
          <p:cNvSpPr>
            <a:spLocks noGrp="1"/>
          </p:cNvSpPr>
          <p:nvPr>
            <p:ph type="body" sz="quarter" idx="37" hasCustomPrompt="1"/>
          </p:nvPr>
        </p:nvSpPr>
        <p:spPr>
          <a:xfrm>
            <a:off x="6333186" y="5467560"/>
            <a:ext cx="3523788" cy="540000"/>
          </a:xfrm>
        </p:spPr>
        <p:txBody>
          <a:bodyPr anchor="ctr">
            <a:normAutofit/>
          </a:bodyPr>
          <a:lstStyle>
            <a:lvl1pPr marL="0" indent="0" algn="l">
              <a:lnSpc>
                <a:spcPct val="100000"/>
              </a:lnSpc>
              <a:buNone/>
              <a:defRPr sz="1800" b="0" i="0">
                <a:solidFill>
                  <a:schemeClr val="tx1"/>
                </a:solidFill>
                <a:latin typeface="Poppins Light" pitchFamily="2" charset="77"/>
                <a:cs typeface="Poppins Light" pitchFamily="2" charset="77"/>
              </a:defRPr>
            </a:lvl1pPr>
          </a:lstStyle>
          <a:p>
            <a:pPr lvl="0"/>
            <a:r>
              <a:rPr lang="en-GB"/>
              <a:t>Presenter(s)</a:t>
            </a:r>
          </a:p>
        </p:txBody>
      </p:sp>
      <p:sp>
        <p:nvSpPr>
          <p:cNvPr id="49" name="Text Placeholder 33">
            <a:extLst>
              <a:ext uri="{FF2B5EF4-FFF2-40B4-BE49-F238E27FC236}">
                <a16:creationId xmlns:a16="http://schemas.microsoft.com/office/drawing/2014/main" id="{757953F1-CCE9-A57C-ED6B-775D28D80A18}"/>
              </a:ext>
            </a:extLst>
          </p:cNvPr>
          <p:cNvSpPr>
            <a:spLocks noGrp="1"/>
          </p:cNvSpPr>
          <p:nvPr>
            <p:ph type="body" sz="quarter" idx="38" hasCustomPrompt="1"/>
          </p:nvPr>
        </p:nvSpPr>
        <p:spPr>
          <a:xfrm>
            <a:off x="10106005" y="5467560"/>
            <a:ext cx="1535867" cy="540000"/>
          </a:xfrm>
        </p:spPr>
        <p:txBody>
          <a:bodyPr anchor="ctr">
            <a:normAutofit/>
          </a:bodyPr>
          <a:lstStyle>
            <a:lvl1pPr marL="0" indent="0" algn="ctr">
              <a:lnSpc>
                <a:spcPct val="100000"/>
              </a:lnSpc>
              <a:buNone/>
              <a:defRPr sz="1800" b="0" i="0">
                <a:solidFill>
                  <a:schemeClr val="tx1"/>
                </a:solidFill>
                <a:latin typeface="Poppins Light" pitchFamily="2" charset="77"/>
                <a:cs typeface="Poppins Light" pitchFamily="2" charset="77"/>
              </a:defRPr>
            </a:lvl1pPr>
          </a:lstStyle>
          <a:p>
            <a:pPr lvl="0"/>
            <a:r>
              <a:rPr lang="en-GB"/>
              <a:t>Time</a:t>
            </a:r>
          </a:p>
        </p:txBody>
      </p:sp>
      <p:cxnSp>
        <p:nvCxnSpPr>
          <p:cNvPr id="50" name="Straight Connector 49">
            <a:extLst>
              <a:ext uri="{FF2B5EF4-FFF2-40B4-BE49-F238E27FC236}">
                <a16:creationId xmlns:a16="http://schemas.microsoft.com/office/drawing/2014/main" id="{2C0D8BF9-4DFB-3737-18EE-508A44047980}"/>
              </a:ext>
            </a:extLst>
          </p:cNvPr>
          <p:cNvCxnSpPr>
            <a:cxnSpLocks/>
          </p:cNvCxnSpPr>
          <p:nvPr userDrawn="1"/>
        </p:nvCxnSpPr>
        <p:spPr>
          <a:xfrm>
            <a:off x="550127" y="6134619"/>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3297B98-E956-F2DA-29FA-781CFD0C6005}"/>
              </a:ext>
            </a:extLst>
          </p:cNvPr>
          <p:cNvCxnSpPr>
            <a:cxnSpLocks/>
          </p:cNvCxnSpPr>
          <p:nvPr userDrawn="1"/>
        </p:nvCxnSpPr>
        <p:spPr>
          <a:xfrm>
            <a:off x="550127" y="5340497"/>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C00CDDE-69EC-395E-1EF4-516FFA882F4A}"/>
              </a:ext>
            </a:extLst>
          </p:cNvPr>
          <p:cNvCxnSpPr>
            <a:cxnSpLocks/>
          </p:cNvCxnSpPr>
          <p:nvPr userDrawn="1"/>
        </p:nvCxnSpPr>
        <p:spPr>
          <a:xfrm>
            <a:off x="550127" y="4546371"/>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7128D81-8AE3-004F-EFF9-EB3B175370C9}"/>
              </a:ext>
            </a:extLst>
          </p:cNvPr>
          <p:cNvCxnSpPr>
            <a:cxnSpLocks/>
          </p:cNvCxnSpPr>
          <p:nvPr userDrawn="1"/>
        </p:nvCxnSpPr>
        <p:spPr>
          <a:xfrm>
            <a:off x="550127" y="3752245"/>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DA59F09-5FE0-0FCD-D3B3-389384042B14}"/>
              </a:ext>
            </a:extLst>
          </p:cNvPr>
          <p:cNvCxnSpPr>
            <a:cxnSpLocks/>
          </p:cNvCxnSpPr>
          <p:nvPr userDrawn="1"/>
        </p:nvCxnSpPr>
        <p:spPr>
          <a:xfrm>
            <a:off x="550127" y="2958119"/>
            <a:ext cx="554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85D2DF3-F031-28DF-175E-7C3CF9D2AD3D}"/>
              </a:ext>
            </a:extLst>
          </p:cNvPr>
          <p:cNvCxnSpPr>
            <a:cxnSpLocks/>
          </p:cNvCxnSpPr>
          <p:nvPr userDrawn="1"/>
        </p:nvCxnSpPr>
        <p:spPr>
          <a:xfrm>
            <a:off x="6291155" y="2167778"/>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50C2A2F-8596-7155-9C60-6196A771EFC9}"/>
              </a:ext>
            </a:extLst>
          </p:cNvPr>
          <p:cNvCxnSpPr>
            <a:cxnSpLocks/>
          </p:cNvCxnSpPr>
          <p:nvPr userDrawn="1"/>
        </p:nvCxnSpPr>
        <p:spPr>
          <a:xfrm>
            <a:off x="6291155" y="6138404"/>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A6107FC-D19D-3E5A-9E18-D7366EF1B00E}"/>
              </a:ext>
            </a:extLst>
          </p:cNvPr>
          <p:cNvCxnSpPr>
            <a:cxnSpLocks/>
          </p:cNvCxnSpPr>
          <p:nvPr userDrawn="1"/>
        </p:nvCxnSpPr>
        <p:spPr>
          <a:xfrm>
            <a:off x="6291155" y="5344282"/>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BAADF75-C375-EC1E-D1C8-0C1C6915DCD8}"/>
              </a:ext>
            </a:extLst>
          </p:cNvPr>
          <p:cNvCxnSpPr>
            <a:cxnSpLocks/>
          </p:cNvCxnSpPr>
          <p:nvPr userDrawn="1"/>
        </p:nvCxnSpPr>
        <p:spPr>
          <a:xfrm>
            <a:off x="6291155" y="4550156"/>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B614693-83B5-2856-B6FA-A8493BA7598B}"/>
              </a:ext>
            </a:extLst>
          </p:cNvPr>
          <p:cNvCxnSpPr>
            <a:cxnSpLocks/>
          </p:cNvCxnSpPr>
          <p:nvPr userDrawn="1"/>
        </p:nvCxnSpPr>
        <p:spPr>
          <a:xfrm>
            <a:off x="6291155" y="3756030"/>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3FDD638-C48F-B74B-3A78-5EED3BD402CB}"/>
              </a:ext>
            </a:extLst>
          </p:cNvPr>
          <p:cNvCxnSpPr>
            <a:cxnSpLocks/>
          </p:cNvCxnSpPr>
          <p:nvPr userDrawn="1"/>
        </p:nvCxnSpPr>
        <p:spPr>
          <a:xfrm>
            <a:off x="6291155" y="2961904"/>
            <a:ext cx="3600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B9A195F-1DD4-BC2D-BDA6-F5FD378097F0}"/>
              </a:ext>
            </a:extLst>
          </p:cNvPr>
          <p:cNvCxnSpPr>
            <a:cxnSpLocks/>
          </p:cNvCxnSpPr>
          <p:nvPr userDrawn="1"/>
        </p:nvCxnSpPr>
        <p:spPr>
          <a:xfrm>
            <a:off x="10082060" y="2172045"/>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7CFC411-F32D-1838-D3B0-250A581214BC}"/>
              </a:ext>
            </a:extLst>
          </p:cNvPr>
          <p:cNvCxnSpPr>
            <a:cxnSpLocks/>
          </p:cNvCxnSpPr>
          <p:nvPr userDrawn="1"/>
        </p:nvCxnSpPr>
        <p:spPr>
          <a:xfrm>
            <a:off x="10082060" y="6142671"/>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1715BEA-354F-3443-DDF6-E971F2209285}"/>
              </a:ext>
            </a:extLst>
          </p:cNvPr>
          <p:cNvCxnSpPr>
            <a:cxnSpLocks/>
          </p:cNvCxnSpPr>
          <p:nvPr userDrawn="1"/>
        </p:nvCxnSpPr>
        <p:spPr>
          <a:xfrm>
            <a:off x="10082060" y="5348549"/>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CB7B271-91B3-3631-2FE0-343FF9C5A320}"/>
              </a:ext>
            </a:extLst>
          </p:cNvPr>
          <p:cNvCxnSpPr>
            <a:cxnSpLocks/>
          </p:cNvCxnSpPr>
          <p:nvPr userDrawn="1"/>
        </p:nvCxnSpPr>
        <p:spPr>
          <a:xfrm>
            <a:off x="10082060" y="4554423"/>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A25815D-CA24-253F-8911-AAE1D8941C3F}"/>
              </a:ext>
            </a:extLst>
          </p:cNvPr>
          <p:cNvCxnSpPr>
            <a:cxnSpLocks/>
          </p:cNvCxnSpPr>
          <p:nvPr userDrawn="1"/>
        </p:nvCxnSpPr>
        <p:spPr>
          <a:xfrm>
            <a:off x="10082060" y="3760297"/>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CF6291-168E-B46C-E3E2-F936FDE22B97}"/>
              </a:ext>
            </a:extLst>
          </p:cNvPr>
          <p:cNvCxnSpPr>
            <a:cxnSpLocks/>
          </p:cNvCxnSpPr>
          <p:nvPr userDrawn="1"/>
        </p:nvCxnSpPr>
        <p:spPr>
          <a:xfrm>
            <a:off x="10082060" y="2966171"/>
            <a:ext cx="1584000"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699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Contents -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354782-1020-6145-9D5A-3235FEF05A1C}"/>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F3814D20-8BAC-7E33-DC28-F0FCFB4AA884}"/>
              </a:ext>
            </a:extLst>
          </p:cNvPr>
          <p:cNvCxnSpPr>
            <a:cxnSpLocks/>
          </p:cNvCxnSpPr>
          <p:nvPr/>
        </p:nvCxnSpPr>
        <p:spPr>
          <a:xfrm>
            <a:off x="1756101" y="2653633"/>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ADA7A24-D3C3-7DBC-0BBC-59C2A64A194F}"/>
              </a:ext>
            </a:extLst>
          </p:cNvPr>
          <p:cNvCxnSpPr>
            <a:cxnSpLocks/>
          </p:cNvCxnSpPr>
          <p:nvPr/>
        </p:nvCxnSpPr>
        <p:spPr>
          <a:xfrm>
            <a:off x="3142552" y="2653633"/>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8CF8E66-B433-467F-E19E-412DAAE14558}"/>
              </a:ext>
            </a:extLst>
          </p:cNvPr>
          <p:cNvCxnSpPr>
            <a:cxnSpLocks/>
          </p:cNvCxnSpPr>
          <p:nvPr/>
        </p:nvCxnSpPr>
        <p:spPr>
          <a:xfrm>
            <a:off x="9109973" y="2653633"/>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 Placeholder 33">
            <a:extLst>
              <a:ext uri="{FF2B5EF4-FFF2-40B4-BE49-F238E27FC236}">
                <a16:creationId xmlns:a16="http://schemas.microsoft.com/office/drawing/2014/main" id="{FB236ED3-2FF1-8DF8-212A-9923D8A34E04}"/>
              </a:ext>
            </a:extLst>
          </p:cNvPr>
          <p:cNvSpPr>
            <a:spLocks noGrp="1"/>
          </p:cNvSpPr>
          <p:nvPr>
            <p:ph type="body" sz="quarter" idx="11" hasCustomPrompt="1"/>
          </p:nvPr>
        </p:nvSpPr>
        <p:spPr>
          <a:xfrm>
            <a:off x="1885733" y="2063354"/>
            <a:ext cx="820737" cy="569913"/>
          </a:xfrm>
        </p:spPr>
        <p:txBody>
          <a:bodyPr anchor="b">
            <a:normAutofit/>
          </a:bodyPr>
          <a:lstStyle>
            <a:lvl1pPr marL="0" indent="0" algn="ctr">
              <a:buNone/>
              <a:defRPr sz="2000" b="1" i="0">
                <a:solidFill>
                  <a:schemeClr val="bg1"/>
                </a:solidFill>
                <a:latin typeface="Poppins SemiBold" pitchFamily="2" charset="77"/>
                <a:cs typeface="Poppins SemiBold" pitchFamily="2" charset="77"/>
              </a:defRPr>
            </a:lvl1pPr>
          </a:lstStyle>
          <a:p>
            <a:pPr lvl="0"/>
            <a:r>
              <a:rPr lang="en-US"/>
              <a:t>01</a:t>
            </a:r>
          </a:p>
        </p:txBody>
      </p:sp>
      <p:sp>
        <p:nvSpPr>
          <p:cNvPr id="35" name="Text Placeholder 33">
            <a:extLst>
              <a:ext uri="{FF2B5EF4-FFF2-40B4-BE49-F238E27FC236}">
                <a16:creationId xmlns:a16="http://schemas.microsoft.com/office/drawing/2014/main" id="{71CCC7F7-68D1-0D9B-78C3-FF8A42A3E631}"/>
              </a:ext>
            </a:extLst>
          </p:cNvPr>
          <p:cNvSpPr>
            <a:spLocks noGrp="1"/>
          </p:cNvSpPr>
          <p:nvPr>
            <p:ph type="body" sz="quarter" idx="12" hasCustomPrompt="1"/>
          </p:nvPr>
        </p:nvSpPr>
        <p:spPr>
          <a:xfrm>
            <a:off x="3210882" y="2063353"/>
            <a:ext cx="5508000" cy="569913"/>
          </a:xfrm>
        </p:spPr>
        <p:txBody>
          <a:bodyPr anchor="b">
            <a:normAutofit/>
          </a:bodyPr>
          <a:lstStyle>
            <a:lvl1pPr marL="0" indent="0" algn="l">
              <a:buNone/>
              <a:defRPr sz="2000">
                <a:solidFill>
                  <a:schemeClr val="bg1"/>
                </a:solidFill>
              </a:defRPr>
            </a:lvl1pPr>
          </a:lstStyle>
          <a:p>
            <a:pPr lvl="0"/>
            <a:r>
              <a:rPr lang="en-GB"/>
              <a:t>Click to add chapter title</a:t>
            </a:r>
          </a:p>
        </p:txBody>
      </p:sp>
      <p:sp>
        <p:nvSpPr>
          <p:cNvPr id="36" name="Text Placeholder 33">
            <a:extLst>
              <a:ext uri="{FF2B5EF4-FFF2-40B4-BE49-F238E27FC236}">
                <a16:creationId xmlns:a16="http://schemas.microsoft.com/office/drawing/2014/main" id="{50126A7D-DA49-3E7F-2272-7328F9D843DC}"/>
              </a:ext>
            </a:extLst>
          </p:cNvPr>
          <p:cNvSpPr>
            <a:spLocks noGrp="1"/>
          </p:cNvSpPr>
          <p:nvPr>
            <p:ph type="body" sz="quarter" idx="13" hasCustomPrompt="1"/>
          </p:nvPr>
        </p:nvSpPr>
        <p:spPr>
          <a:xfrm>
            <a:off x="9109973" y="2063352"/>
            <a:ext cx="1277050" cy="569913"/>
          </a:xfrm>
        </p:spPr>
        <p:txBody>
          <a:bodyPr anchor="b">
            <a:normAutofit/>
          </a:bodyPr>
          <a:lstStyle>
            <a:lvl1pPr marL="0" indent="0" algn="ctr">
              <a:buNone/>
              <a:defRPr sz="2000">
                <a:solidFill>
                  <a:schemeClr val="bg1"/>
                </a:solidFill>
              </a:defRPr>
            </a:lvl1pPr>
          </a:lstStyle>
          <a:p>
            <a:pPr lvl="0"/>
            <a:r>
              <a:rPr lang="en-US"/>
              <a:t>Click to add slide</a:t>
            </a:r>
          </a:p>
        </p:txBody>
      </p:sp>
      <p:cxnSp>
        <p:nvCxnSpPr>
          <p:cNvPr id="38" name="Straight Connector 37">
            <a:extLst>
              <a:ext uri="{FF2B5EF4-FFF2-40B4-BE49-F238E27FC236}">
                <a16:creationId xmlns:a16="http://schemas.microsoft.com/office/drawing/2014/main" id="{6D038B47-2B94-2971-94E9-8C959A34F2A5}"/>
              </a:ext>
            </a:extLst>
          </p:cNvPr>
          <p:cNvCxnSpPr>
            <a:cxnSpLocks/>
          </p:cNvCxnSpPr>
          <p:nvPr/>
        </p:nvCxnSpPr>
        <p:spPr>
          <a:xfrm>
            <a:off x="1756101" y="3438735"/>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5D9258B-8DC2-9F64-FE40-0140E7C33FBB}"/>
              </a:ext>
            </a:extLst>
          </p:cNvPr>
          <p:cNvCxnSpPr>
            <a:cxnSpLocks/>
          </p:cNvCxnSpPr>
          <p:nvPr/>
        </p:nvCxnSpPr>
        <p:spPr>
          <a:xfrm>
            <a:off x="3142552" y="3438735"/>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0D9C7E7-1C21-407F-076A-AB2C9F8714E3}"/>
              </a:ext>
            </a:extLst>
          </p:cNvPr>
          <p:cNvCxnSpPr>
            <a:cxnSpLocks/>
          </p:cNvCxnSpPr>
          <p:nvPr/>
        </p:nvCxnSpPr>
        <p:spPr>
          <a:xfrm>
            <a:off x="9109973" y="3438735"/>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Text Placeholder 33">
            <a:extLst>
              <a:ext uri="{FF2B5EF4-FFF2-40B4-BE49-F238E27FC236}">
                <a16:creationId xmlns:a16="http://schemas.microsoft.com/office/drawing/2014/main" id="{E85CAA71-DFF8-051A-2908-767EBAD38BF6}"/>
              </a:ext>
            </a:extLst>
          </p:cNvPr>
          <p:cNvSpPr>
            <a:spLocks noGrp="1"/>
          </p:cNvSpPr>
          <p:nvPr>
            <p:ph type="body" sz="quarter" idx="14" hasCustomPrompt="1"/>
          </p:nvPr>
        </p:nvSpPr>
        <p:spPr>
          <a:xfrm>
            <a:off x="1885733" y="2848456"/>
            <a:ext cx="820737" cy="569913"/>
          </a:xfrm>
        </p:spPr>
        <p:txBody>
          <a:bodyPr anchor="b">
            <a:normAutofit/>
          </a:bodyPr>
          <a:lstStyle>
            <a:lvl1pPr marL="0" indent="0" algn="ctr">
              <a:buNone/>
              <a:defRPr sz="2000" b="1" i="0">
                <a:solidFill>
                  <a:schemeClr val="bg1"/>
                </a:solidFill>
                <a:latin typeface="Poppins SemiBold" pitchFamily="2" charset="77"/>
                <a:cs typeface="Poppins SemiBold" pitchFamily="2" charset="77"/>
              </a:defRPr>
            </a:lvl1pPr>
          </a:lstStyle>
          <a:p>
            <a:pPr lvl="0"/>
            <a:r>
              <a:rPr lang="en-US"/>
              <a:t>02</a:t>
            </a:r>
          </a:p>
        </p:txBody>
      </p:sp>
      <p:sp>
        <p:nvSpPr>
          <p:cNvPr id="42" name="Text Placeholder 33">
            <a:extLst>
              <a:ext uri="{FF2B5EF4-FFF2-40B4-BE49-F238E27FC236}">
                <a16:creationId xmlns:a16="http://schemas.microsoft.com/office/drawing/2014/main" id="{9A4A6589-309E-943B-789B-F52156238EB2}"/>
              </a:ext>
            </a:extLst>
          </p:cNvPr>
          <p:cNvSpPr>
            <a:spLocks noGrp="1"/>
          </p:cNvSpPr>
          <p:nvPr>
            <p:ph type="body" sz="quarter" idx="15" hasCustomPrompt="1"/>
          </p:nvPr>
        </p:nvSpPr>
        <p:spPr>
          <a:xfrm>
            <a:off x="3210882" y="2848455"/>
            <a:ext cx="5508000" cy="569913"/>
          </a:xfrm>
        </p:spPr>
        <p:txBody>
          <a:bodyPr anchor="b">
            <a:normAutofit/>
          </a:bodyPr>
          <a:lstStyle>
            <a:lvl1pPr marL="0" indent="0" algn="l">
              <a:buNone/>
              <a:defRPr sz="2000">
                <a:solidFill>
                  <a:schemeClr val="bg1"/>
                </a:solidFill>
              </a:defRPr>
            </a:lvl1pPr>
          </a:lstStyle>
          <a:p>
            <a:pPr lvl="0"/>
            <a:r>
              <a:rPr lang="en-GB"/>
              <a:t>Click to add chapter title</a:t>
            </a:r>
          </a:p>
        </p:txBody>
      </p:sp>
      <p:sp>
        <p:nvSpPr>
          <p:cNvPr id="43" name="Text Placeholder 33">
            <a:extLst>
              <a:ext uri="{FF2B5EF4-FFF2-40B4-BE49-F238E27FC236}">
                <a16:creationId xmlns:a16="http://schemas.microsoft.com/office/drawing/2014/main" id="{6D4F8CDE-B60B-12C2-D3BB-E78AF8AF002F}"/>
              </a:ext>
            </a:extLst>
          </p:cNvPr>
          <p:cNvSpPr>
            <a:spLocks noGrp="1"/>
          </p:cNvSpPr>
          <p:nvPr>
            <p:ph type="body" sz="quarter" idx="16" hasCustomPrompt="1"/>
          </p:nvPr>
        </p:nvSpPr>
        <p:spPr>
          <a:xfrm>
            <a:off x="9109973" y="2848454"/>
            <a:ext cx="1277050" cy="569913"/>
          </a:xfrm>
        </p:spPr>
        <p:txBody>
          <a:bodyPr anchor="b">
            <a:normAutofit/>
          </a:bodyPr>
          <a:lstStyle>
            <a:lvl1pPr marL="0" indent="0" algn="ctr">
              <a:buNone/>
              <a:defRPr sz="2000">
                <a:solidFill>
                  <a:schemeClr val="bg1"/>
                </a:solidFill>
              </a:defRPr>
            </a:lvl1pPr>
          </a:lstStyle>
          <a:p>
            <a:pPr lvl="0"/>
            <a:r>
              <a:rPr lang="en-US"/>
              <a:t>Click to add slide</a:t>
            </a:r>
          </a:p>
        </p:txBody>
      </p:sp>
      <p:sp>
        <p:nvSpPr>
          <p:cNvPr id="48" name="Text Placeholder 33">
            <a:extLst>
              <a:ext uri="{FF2B5EF4-FFF2-40B4-BE49-F238E27FC236}">
                <a16:creationId xmlns:a16="http://schemas.microsoft.com/office/drawing/2014/main" id="{55647A3D-4FB2-F87F-D538-BD778830AADD}"/>
              </a:ext>
            </a:extLst>
          </p:cNvPr>
          <p:cNvSpPr>
            <a:spLocks noGrp="1"/>
          </p:cNvSpPr>
          <p:nvPr>
            <p:ph type="body" sz="quarter" idx="17" hasCustomPrompt="1"/>
          </p:nvPr>
        </p:nvSpPr>
        <p:spPr>
          <a:xfrm>
            <a:off x="1885733" y="3613189"/>
            <a:ext cx="820737" cy="569913"/>
          </a:xfrm>
        </p:spPr>
        <p:txBody>
          <a:bodyPr anchor="b">
            <a:normAutofit/>
          </a:bodyPr>
          <a:lstStyle>
            <a:lvl1pPr marL="0" indent="0" algn="ctr">
              <a:buNone/>
              <a:defRPr sz="2000" b="1" i="0">
                <a:solidFill>
                  <a:schemeClr val="bg1"/>
                </a:solidFill>
                <a:latin typeface="Poppins SemiBold" pitchFamily="2" charset="77"/>
                <a:cs typeface="Poppins SemiBold" pitchFamily="2" charset="77"/>
              </a:defRPr>
            </a:lvl1pPr>
          </a:lstStyle>
          <a:p>
            <a:pPr lvl="0"/>
            <a:r>
              <a:rPr lang="en-US"/>
              <a:t>03</a:t>
            </a:r>
          </a:p>
        </p:txBody>
      </p:sp>
      <p:sp>
        <p:nvSpPr>
          <p:cNvPr id="49" name="Text Placeholder 33">
            <a:extLst>
              <a:ext uri="{FF2B5EF4-FFF2-40B4-BE49-F238E27FC236}">
                <a16:creationId xmlns:a16="http://schemas.microsoft.com/office/drawing/2014/main" id="{C274E0C0-F0FE-C5B2-9BA5-08ED2212E785}"/>
              </a:ext>
            </a:extLst>
          </p:cNvPr>
          <p:cNvSpPr>
            <a:spLocks noGrp="1"/>
          </p:cNvSpPr>
          <p:nvPr>
            <p:ph type="body" sz="quarter" idx="18" hasCustomPrompt="1"/>
          </p:nvPr>
        </p:nvSpPr>
        <p:spPr>
          <a:xfrm>
            <a:off x="3210882" y="3613188"/>
            <a:ext cx="5508000" cy="569913"/>
          </a:xfrm>
        </p:spPr>
        <p:txBody>
          <a:bodyPr anchor="b">
            <a:normAutofit/>
          </a:bodyPr>
          <a:lstStyle>
            <a:lvl1pPr marL="0" indent="0" algn="l">
              <a:buNone/>
              <a:defRPr sz="2000">
                <a:solidFill>
                  <a:schemeClr val="bg1"/>
                </a:solidFill>
              </a:defRPr>
            </a:lvl1pPr>
          </a:lstStyle>
          <a:p>
            <a:pPr lvl="0"/>
            <a:r>
              <a:rPr lang="en-GB"/>
              <a:t>Click to add chapter title</a:t>
            </a:r>
          </a:p>
        </p:txBody>
      </p:sp>
      <p:sp>
        <p:nvSpPr>
          <p:cNvPr id="50" name="Text Placeholder 33">
            <a:extLst>
              <a:ext uri="{FF2B5EF4-FFF2-40B4-BE49-F238E27FC236}">
                <a16:creationId xmlns:a16="http://schemas.microsoft.com/office/drawing/2014/main" id="{6B654AA6-7C4F-175E-5CCA-8D82E6002283}"/>
              </a:ext>
            </a:extLst>
          </p:cNvPr>
          <p:cNvSpPr>
            <a:spLocks noGrp="1"/>
          </p:cNvSpPr>
          <p:nvPr>
            <p:ph type="body" sz="quarter" idx="19" hasCustomPrompt="1"/>
          </p:nvPr>
        </p:nvSpPr>
        <p:spPr>
          <a:xfrm>
            <a:off x="9109973" y="3613187"/>
            <a:ext cx="1277050" cy="569913"/>
          </a:xfrm>
        </p:spPr>
        <p:txBody>
          <a:bodyPr anchor="b">
            <a:normAutofit/>
          </a:bodyPr>
          <a:lstStyle>
            <a:lvl1pPr marL="0" indent="0" algn="ctr">
              <a:buNone/>
              <a:defRPr sz="2000">
                <a:solidFill>
                  <a:schemeClr val="bg1"/>
                </a:solidFill>
              </a:defRPr>
            </a:lvl1pPr>
          </a:lstStyle>
          <a:p>
            <a:pPr lvl="0"/>
            <a:r>
              <a:rPr lang="en-US"/>
              <a:t>Click to add slide</a:t>
            </a:r>
          </a:p>
        </p:txBody>
      </p:sp>
      <p:sp>
        <p:nvSpPr>
          <p:cNvPr id="70" name="Oval 69">
            <a:extLst>
              <a:ext uri="{FF2B5EF4-FFF2-40B4-BE49-F238E27FC236}">
                <a16:creationId xmlns:a16="http://schemas.microsoft.com/office/drawing/2014/main" id="{D557356C-E917-11F5-2456-ACD1ED6B3B30}"/>
              </a:ext>
            </a:extLst>
          </p:cNvPr>
          <p:cNvSpPr/>
          <p:nvPr/>
        </p:nvSpPr>
        <p:spPr>
          <a:xfrm>
            <a:off x="11409394" y="253553"/>
            <a:ext cx="488725" cy="48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a:extLst>
              <a:ext uri="{FF2B5EF4-FFF2-40B4-BE49-F238E27FC236}">
                <a16:creationId xmlns:a16="http://schemas.microsoft.com/office/drawing/2014/main" id="{4C1E53E1-2D3A-A03B-2149-BDF90556A8EE}"/>
              </a:ext>
            </a:extLst>
          </p:cNvPr>
          <p:cNvPicPr>
            <a:picLocks noChangeAspect="1"/>
          </p:cNvPicPr>
          <p:nvPr/>
        </p:nvPicPr>
        <p:blipFill>
          <a:blip r:embed="rId2" cstate="screen">
            <a:duotone>
              <a:prstClr val="black"/>
              <a:schemeClr val="accent2">
                <a:tint val="45000"/>
                <a:satMod val="400000"/>
              </a:schemeClr>
            </a:duotone>
            <a:lum bright="-40000" contrast="-40000"/>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Title 1">
            <a:extLst>
              <a:ext uri="{FF2B5EF4-FFF2-40B4-BE49-F238E27FC236}">
                <a16:creationId xmlns:a16="http://schemas.microsoft.com/office/drawing/2014/main" id="{E5EE80E9-BF64-0514-0078-DDAFF5AFA4A8}"/>
              </a:ext>
            </a:extLst>
          </p:cNvPr>
          <p:cNvSpPr>
            <a:spLocks noGrp="1"/>
          </p:cNvSpPr>
          <p:nvPr>
            <p:ph type="title" hasCustomPrompt="1"/>
          </p:nvPr>
        </p:nvSpPr>
        <p:spPr>
          <a:xfrm>
            <a:off x="557561" y="901857"/>
            <a:ext cx="10796239" cy="857249"/>
          </a:xfrm>
        </p:spPr>
        <p:txBody>
          <a:bodyPr/>
          <a:lstStyle>
            <a:lvl1pPr>
              <a:defRPr b="1" i="0">
                <a:solidFill>
                  <a:schemeClr val="bg1"/>
                </a:solidFill>
                <a:latin typeface="Poppins" pitchFamily="2" charset="77"/>
                <a:cs typeface="Poppins" pitchFamily="2" charset="77"/>
              </a:defRPr>
            </a:lvl1pPr>
          </a:lstStyle>
          <a:p>
            <a:r>
              <a:rPr lang="en-GB"/>
              <a:t>CONTENTS</a:t>
            </a:r>
            <a:endParaRPr lang="en-US"/>
          </a:p>
        </p:txBody>
      </p:sp>
      <p:cxnSp>
        <p:nvCxnSpPr>
          <p:cNvPr id="5" name="Straight Connector 4">
            <a:extLst>
              <a:ext uri="{FF2B5EF4-FFF2-40B4-BE49-F238E27FC236}">
                <a16:creationId xmlns:a16="http://schemas.microsoft.com/office/drawing/2014/main" id="{6F35F03D-3662-572F-5385-B9F29EB279FE}"/>
              </a:ext>
            </a:extLst>
          </p:cNvPr>
          <p:cNvCxnSpPr>
            <a:cxnSpLocks/>
          </p:cNvCxnSpPr>
          <p:nvPr userDrawn="1"/>
        </p:nvCxnSpPr>
        <p:spPr>
          <a:xfrm>
            <a:off x="1756101" y="2653633"/>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5D2E8D5-2317-5EE3-1FB1-6D3E86025497}"/>
              </a:ext>
            </a:extLst>
          </p:cNvPr>
          <p:cNvCxnSpPr>
            <a:cxnSpLocks/>
          </p:cNvCxnSpPr>
          <p:nvPr userDrawn="1"/>
        </p:nvCxnSpPr>
        <p:spPr>
          <a:xfrm>
            <a:off x="3142552" y="2653633"/>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EF1B736-9316-9AE4-E501-02A5FFBAFF1F}"/>
              </a:ext>
            </a:extLst>
          </p:cNvPr>
          <p:cNvCxnSpPr>
            <a:cxnSpLocks/>
          </p:cNvCxnSpPr>
          <p:nvPr userDrawn="1"/>
        </p:nvCxnSpPr>
        <p:spPr>
          <a:xfrm>
            <a:off x="9109973" y="2653633"/>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313AAA0-7606-2CDF-C311-120A462183EA}"/>
              </a:ext>
            </a:extLst>
          </p:cNvPr>
          <p:cNvCxnSpPr>
            <a:cxnSpLocks/>
          </p:cNvCxnSpPr>
          <p:nvPr userDrawn="1"/>
        </p:nvCxnSpPr>
        <p:spPr>
          <a:xfrm>
            <a:off x="1756101" y="3438735"/>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545C7B-E2DD-ECD8-83D5-A43744042ECB}"/>
              </a:ext>
            </a:extLst>
          </p:cNvPr>
          <p:cNvCxnSpPr>
            <a:cxnSpLocks/>
          </p:cNvCxnSpPr>
          <p:nvPr userDrawn="1"/>
        </p:nvCxnSpPr>
        <p:spPr>
          <a:xfrm>
            <a:off x="3142552" y="3438735"/>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0EF5A9-D5F5-D4F5-F4F0-7A57EE2921B7}"/>
              </a:ext>
            </a:extLst>
          </p:cNvPr>
          <p:cNvCxnSpPr>
            <a:cxnSpLocks/>
          </p:cNvCxnSpPr>
          <p:nvPr userDrawn="1"/>
        </p:nvCxnSpPr>
        <p:spPr>
          <a:xfrm>
            <a:off x="9109973" y="3438735"/>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8452C26-E92B-DCD2-87EA-18A35C805B7C}"/>
              </a:ext>
            </a:extLst>
          </p:cNvPr>
          <p:cNvSpPr/>
          <p:nvPr userDrawn="1"/>
        </p:nvSpPr>
        <p:spPr>
          <a:xfrm>
            <a:off x="11409394" y="253553"/>
            <a:ext cx="488725" cy="48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203A7DF4-F951-60B2-DCF3-17F9AB04D080}"/>
              </a:ext>
            </a:extLst>
          </p:cNvPr>
          <p:cNvPicPr>
            <a:picLocks noChangeAspect="1"/>
          </p:cNvPicPr>
          <p:nvPr userDrawn="1"/>
        </p:nvPicPr>
        <p:blipFill>
          <a:blip r:embed="rId2" cstate="screen">
            <a:duotone>
              <a:prstClr val="black"/>
              <a:schemeClr val="accent2">
                <a:tint val="45000"/>
                <a:satMod val="400000"/>
              </a:schemeClr>
            </a:duotone>
            <a:lum bright="-40000" contrast="-40000"/>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cxnSp>
        <p:nvCxnSpPr>
          <p:cNvPr id="52" name="Straight Connector 51">
            <a:extLst>
              <a:ext uri="{FF2B5EF4-FFF2-40B4-BE49-F238E27FC236}">
                <a16:creationId xmlns:a16="http://schemas.microsoft.com/office/drawing/2014/main" id="{684FD245-64C7-BD78-C863-0022A82E7225}"/>
              </a:ext>
            </a:extLst>
          </p:cNvPr>
          <p:cNvCxnSpPr>
            <a:cxnSpLocks/>
          </p:cNvCxnSpPr>
          <p:nvPr/>
        </p:nvCxnSpPr>
        <p:spPr>
          <a:xfrm>
            <a:off x="1756101" y="4968201"/>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2A214D8-E378-A16D-398A-4D480FB1D7CE}"/>
              </a:ext>
            </a:extLst>
          </p:cNvPr>
          <p:cNvCxnSpPr>
            <a:cxnSpLocks/>
          </p:cNvCxnSpPr>
          <p:nvPr/>
        </p:nvCxnSpPr>
        <p:spPr>
          <a:xfrm>
            <a:off x="3142552" y="4968201"/>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A3F95FA-4193-EAC3-DDB9-7EA1AA8725D2}"/>
              </a:ext>
            </a:extLst>
          </p:cNvPr>
          <p:cNvCxnSpPr>
            <a:cxnSpLocks/>
          </p:cNvCxnSpPr>
          <p:nvPr/>
        </p:nvCxnSpPr>
        <p:spPr>
          <a:xfrm>
            <a:off x="9109973" y="4968201"/>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5" name="Text Placeholder 33">
            <a:extLst>
              <a:ext uri="{FF2B5EF4-FFF2-40B4-BE49-F238E27FC236}">
                <a16:creationId xmlns:a16="http://schemas.microsoft.com/office/drawing/2014/main" id="{041734A9-9D63-3A07-3A81-C37071CB3ABF}"/>
              </a:ext>
            </a:extLst>
          </p:cNvPr>
          <p:cNvSpPr>
            <a:spLocks noGrp="1"/>
          </p:cNvSpPr>
          <p:nvPr>
            <p:ph type="body" sz="quarter" idx="20" hasCustomPrompt="1"/>
          </p:nvPr>
        </p:nvSpPr>
        <p:spPr>
          <a:xfrm>
            <a:off x="1885733" y="4377922"/>
            <a:ext cx="820737" cy="569913"/>
          </a:xfrm>
        </p:spPr>
        <p:txBody>
          <a:bodyPr anchor="b">
            <a:normAutofit/>
          </a:bodyPr>
          <a:lstStyle>
            <a:lvl1pPr marL="0" indent="0" algn="ctr">
              <a:buNone/>
              <a:defRPr sz="2000" b="1" i="0">
                <a:solidFill>
                  <a:schemeClr val="bg1"/>
                </a:solidFill>
                <a:latin typeface="Poppins SemiBold" pitchFamily="2" charset="77"/>
                <a:cs typeface="Poppins SemiBold" pitchFamily="2" charset="77"/>
              </a:defRPr>
            </a:lvl1pPr>
          </a:lstStyle>
          <a:p>
            <a:pPr lvl="0"/>
            <a:r>
              <a:rPr lang="en-US"/>
              <a:t>04</a:t>
            </a:r>
          </a:p>
        </p:txBody>
      </p:sp>
      <p:sp>
        <p:nvSpPr>
          <p:cNvPr id="56" name="Text Placeholder 33">
            <a:extLst>
              <a:ext uri="{FF2B5EF4-FFF2-40B4-BE49-F238E27FC236}">
                <a16:creationId xmlns:a16="http://schemas.microsoft.com/office/drawing/2014/main" id="{D5ED0675-FA27-CFB4-96D9-C32A75869D9A}"/>
              </a:ext>
            </a:extLst>
          </p:cNvPr>
          <p:cNvSpPr>
            <a:spLocks noGrp="1"/>
          </p:cNvSpPr>
          <p:nvPr>
            <p:ph type="body" sz="quarter" idx="21" hasCustomPrompt="1"/>
          </p:nvPr>
        </p:nvSpPr>
        <p:spPr>
          <a:xfrm>
            <a:off x="3210882" y="4377921"/>
            <a:ext cx="5508000" cy="569913"/>
          </a:xfrm>
        </p:spPr>
        <p:txBody>
          <a:bodyPr anchor="b">
            <a:normAutofit/>
          </a:bodyPr>
          <a:lstStyle>
            <a:lvl1pPr marL="0" indent="0" algn="l">
              <a:buNone/>
              <a:defRPr sz="2000">
                <a:solidFill>
                  <a:schemeClr val="bg1"/>
                </a:solidFill>
              </a:defRPr>
            </a:lvl1pPr>
          </a:lstStyle>
          <a:p>
            <a:pPr lvl="0"/>
            <a:r>
              <a:rPr lang="en-GB"/>
              <a:t>Click to add chapter title</a:t>
            </a:r>
          </a:p>
        </p:txBody>
      </p:sp>
      <p:sp>
        <p:nvSpPr>
          <p:cNvPr id="57" name="Text Placeholder 33">
            <a:extLst>
              <a:ext uri="{FF2B5EF4-FFF2-40B4-BE49-F238E27FC236}">
                <a16:creationId xmlns:a16="http://schemas.microsoft.com/office/drawing/2014/main" id="{1402EFA8-DC4C-BD50-B6CD-1C2350602722}"/>
              </a:ext>
            </a:extLst>
          </p:cNvPr>
          <p:cNvSpPr>
            <a:spLocks noGrp="1"/>
          </p:cNvSpPr>
          <p:nvPr>
            <p:ph type="body" sz="quarter" idx="22" hasCustomPrompt="1"/>
          </p:nvPr>
        </p:nvSpPr>
        <p:spPr>
          <a:xfrm>
            <a:off x="9109973" y="4377920"/>
            <a:ext cx="1277050" cy="569913"/>
          </a:xfrm>
        </p:spPr>
        <p:txBody>
          <a:bodyPr anchor="b">
            <a:normAutofit/>
          </a:bodyPr>
          <a:lstStyle>
            <a:lvl1pPr marL="0" indent="0" algn="ctr">
              <a:buNone/>
              <a:defRPr sz="2000">
                <a:solidFill>
                  <a:schemeClr val="bg1"/>
                </a:solidFill>
              </a:defRPr>
            </a:lvl1pPr>
          </a:lstStyle>
          <a:p>
            <a:pPr lvl="0"/>
            <a:r>
              <a:rPr lang="en-US"/>
              <a:t>Click to add slide</a:t>
            </a:r>
          </a:p>
        </p:txBody>
      </p:sp>
      <p:cxnSp>
        <p:nvCxnSpPr>
          <p:cNvPr id="59" name="Straight Connector 58">
            <a:extLst>
              <a:ext uri="{FF2B5EF4-FFF2-40B4-BE49-F238E27FC236}">
                <a16:creationId xmlns:a16="http://schemas.microsoft.com/office/drawing/2014/main" id="{C4BF6A56-78A1-217E-AE62-50192AEE1400}"/>
              </a:ext>
            </a:extLst>
          </p:cNvPr>
          <p:cNvCxnSpPr>
            <a:cxnSpLocks/>
          </p:cNvCxnSpPr>
          <p:nvPr/>
        </p:nvCxnSpPr>
        <p:spPr>
          <a:xfrm>
            <a:off x="1756101" y="5753300"/>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0B9BE6D-9F0C-448E-3C99-81E6B0E06D92}"/>
              </a:ext>
            </a:extLst>
          </p:cNvPr>
          <p:cNvCxnSpPr>
            <a:cxnSpLocks/>
          </p:cNvCxnSpPr>
          <p:nvPr/>
        </p:nvCxnSpPr>
        <p:spPr>
          <a:xfrm>
            <a:off x="3142552" y="5753300"/>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FDCEC3C-6092-0C81-1A07-D26D6B1FE14D}"/>
              </a:ext>
            </a:extLst>
          </p:cNvPr>
          <p:cNvCxnSpPr>
            <a:cxnSpLocks/>
          </p:cNvCxnSpPr>
          <p:nvPr/>
        </p:nvCxnSpPr>
        <p:spPr>
          <a:xfrm>
            <a:off x="9109973" y="5753300"/>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Text Placeholder 33">
            <a:extLst>
              <a:ext uri="{FF2B5EF4-FFF2-40B4-BE49-F238E27FC236}">
                <a16:creationId xmlns:a16="http://schemas.microsoft.com/office/drawing/2014/main" id="{9A054C54-53D5-CE23-2FD8-A65734356C92}"/>
              </a:ext>
            </a:extLst>
          </p:cNvPr>
          <p:cNvSpPr>
            <a:spLocks noGrp="1"/>
          </p:cNvSpPr>
          <p:nvPr>
            <p:ph type="body" sz="quarter" idx="23" hasCustomPrompt="1"/>
          </p:nvPr>
        </p:nvSpPr>
        <p:spPr>
          <a:xfrm>
            <a:off x="1885733" y="5163021"/>
            <a:ext cx="820737" cy="569913"/>
          </a:xfrm>
        </p:spPr>
        <p:txBody>
          <a:bodyPr anchor="b">
            <a:normAutofit/>
          </a:bodyPr>
          <a:lstStyle>
            <a:lvl1pPr marL="0" indent="0" algn="ctr">
              <a:buNone/>
              <a:defRPr sz="2000" b="1" i="0">
                <a:solidFill>
                  <a:schemeClr val="bg1"/>
                </a:solidFill>
                <a:latin typeface="Poppins SemiBold" pitchFamily="2" charset="77"/>
                <a:cs typeface="Poppins SemiBold" pitchFamily="2" charset="77"/>
              </a:defRPr>
            </a:lvl1pPr>
          </a:lstStyle>
          <a:p>
            <a:pPr lvl="0"/>
            <a:r>
              <a:rPr lang="en-US"/>
              <a:t>05</a:t>
            </a:r>
          </a:p>
        </p:txBody>
      </p:sp>
      <p:sp>
        <p:nvSpPr>
          <p:cNvPr id="63" name="Text Placeholder 33">
            <a:extLst>
              <a:ext uri="{FF2B5EF4-FFF2-40B4-BE49-F238E27FC236}">
                <a16:creationId xmlns:a16="http://schemas.microsoft.com/office/drawing/2014/main" id="{1D90B3EF-A116-660F-4C9B-E517DD932A76}"/>
              </a:ext>
            </a:extLst>
          </p:cNvPr>
          <p:cNvSpPr>
            <a:spLocks noGrp="1"/>
          </p:cNvSpPr>
          <p:nvPr>
            <p:ph type="body" sz="quarter" idx="24" hasCustomPrompt="1"/>
          </p:nvPr>
        </p:nvSpPr>
        <p:spPr>
          <a:xfrm>
            <a:off x="3210882" y="5163020"/>
            <a:ext cx="5508000" cy="569913"/>
          </a:xfrm>
        </p:spPr>
        <p:txBody>
          <a:bodyPr anchor="b">
            <a:normAutofit/>
          </a:bodyPr>
          <a:lstStyle>
            <a:lvl1pPr marL="0" indent="0" algn="l">
              <a:buNone/>
              <a:defRPr sz="2000">
                <a:solidFill>
                  <a:schemeClr val="bg1"/>
                </a:solidFill>
              </a:defRPr>
            </a:lvl1pPr>
          </a:lstStyle>
          <a:p>
            <a:pPr lvl="0"/>
            <a:r>
              <a:rPr lang="en-GB"/>
              <a:t>Click to add chapter title</a:t>
            </a:r>
          </a:p>
        </p:txBody>
      </p:sp>
      <p:sp>
        <p:nvSpPr>
          <p:cNvPr id="64" name="Text Placeholder 33">
            <a:extLst>
              <a:ext uri="{FF2B5EF4-FFF2-40B4-BE49-F238E27FC236}">
                <a16:creationId xmlns:a16="http://schemas.microsoft.com/office/drawing/2014/main" id="{F8076D17-EB3B-3262-9945-45238827C868}"/>
              </a:ext>
            </a:extLst>
          </p:cNvPr>
          <p:cNvSpPr>
            <a:spLocks noGrp="1"/>
          </p:cNvSpPr>
          <p:nvPr>
            <p:ph type="body" sz="quarter" idx="25" hasCustomPrompt="1"/>
          </p:nvPr>
        </p:nvSpPr>
        <p:spPr>
          <a:xfrm>
            <a:off x="9109973" y="5163019"/>
            <a:ext cx="1277050" cy="569913"/>
          </a:xfrm>
        </p:spPr>
        <p:txBody>
          <a:bodyPr anchor="b">
            <a:normAutofit/>
          </a:bodyPr>
          <a:lstStyle>
            <a:lvl1pPr marL="0" indent="0" algn="ctr">
              <a:buNone/>
              <a:defRPr sz="2000">
                <a:solidFill>
                  <a:schemeClr val="bg1"/>
                </a:solidFill>
              </a:defRPr>
            </a:lvl1pPr>
          </a:lstStyle>
          <a:p>
            <a:pPr lvl="0"/>
            <a:r>
              <a:rPr lang="en-US"/>
              <a:t>Click to add slide</a:t>
            </a:r>
          </a:p>
        </p:txBody>
      </p:sp>
      <p:cxnSp>
        <p:nvCxnSpPr>
          <p:cNvPr id="14" name="Straight Connector 13">
            <a:extLst>
              <a:ext uri="{FF2B5EF4-FFF2-40B4-BE49-F238E27FC236}">
                <a16:creationId xmlns:a16="http://schemas.microsoft.com/office/drawing/2014/main" id="{F225335D-5150-506B-8138-A363875FCA99}"/>
              </a:ext>
            </a:extLst>
          </p:cNvPr>
          <p:cNvCxnSpPr>
            <a:cxnSpLocks/>
          </p:cNvCxnSpPr>
          <p:nvPr userDrawn="1"/>
        </p:nvCxnSpPr>
        <p:spPr>
          <a:xfrm>
            <a:off x="1756101" y="4968201"/>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06F7308-5198-B431-4E51-41E7594AA00F}"/>
              </a:ext>
            </a:extLst>
          </p:cNvPr>
          <p:cNvCxnSpPr>
            <a:cxnSpLocks/>
          </p:cNvCxnSpPr>
          <p:nvPr userDrawn="1"/>
        </p:nvCxnSpPr>
        <p:spPr>
          <a:xfrm>
            <a:off x="3142552" y="4968201"/>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A70943A-0DE0-C5AD-A295-9F09722D533F}"/>
              </a:ext>
            </a:extLst>
          </p:cNvPr>
          <p:cNvCxnSpPr>
            <a:cxnSpLocks/>
          </p:cNvCxnSpPr>
          <p:nvPr userDrawn="1"/>
        </p:nvCxnSpPr>
        <p:spPr>
          <a:xfrm>
            <a:off x="9109973" y="4968201"/>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1846174-B22F-DF69-8AA9-EE6DE2A91D4B}"/>
              </a:ext>
            </a:extLst>
          </p:cNvPr>
          <p:cNvCxnSpPr>
            <a:cxnSpLocks/>
          </p:cNvCxnSpPr>
          <p:nvPr userDrawn="1"/>
        </p:nvCxnSpPr>
        <p:spPr>
          <a:xfrm>
            <a:off x="1756101" y="5753300"/>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6877F28-192A-EB75-95D1-C6347195E73B}"/>
              </a:ext>
            </a:extLst>
          </p:cNvPr>
          <p:cNvCxnSpPr>
            <a:cxnSpLocks/>
          </p:cNvCxnSpPr>
          <p:nvPr userDrawn="1"/>
        </p:nvCxnSpPr>
        <p:spPr>
          <a:xfrm>
            <a:off x="3142552" y="5753300"/>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94014B-88B2-6984-5213-4EB3802EAF16}"/>
              </a:ext>
            </a:extLst>
          </p:cNvPr>
          <p:cNvCxnSpPr>
            <a:cxnSpLocks/>
          </p:cNvCxnSpPr>
          <p:nvPr userDrawn="1"/>
        </p:nvCxnSpPr>
        <p:spPr>
          <a:xfrm>
            <a:off x="9109973" y="5753300"/>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003D4E5-B95B-00D2-173A-90D3A3B8F19F}"/>
              </a:ext>
            </a:extLst>
          </p:cNvPr>
          <p:cNvCxnSpPr>
            <a:cxnSpLocks/>
          </p:cNvCxnSpPr>
          <p:nvPr/>
        </p:nvCxnSpPr>
        <p:spPr>
          <a:xfrm>
            <a:off x="1756101" y="4203468"/>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9CA22BD-9EE2-DC39-6DF3-252C265DB965}"/>
              </a:ext>
            </a:extLst>
          </p:cNvPr>
          <p:cNvCxnSpPr>
            <a:cxnSpLocks/>
          </p:cNvCxnSpPr>
          <p:nvPr/>
        </p:nvCxnSpPr>
        <p:spPr>
          <a:xfrm>
            <a:off x="3142552" y="4203468"/>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DFEC474-901B-5441-F8E3-AB8BA0AFEBEA}"/>
              </a:ext>
            </a:extLst>
          </p:cNvPr>
          <p:cNvCxnSpPr>
            <a:cxnSpLocks/>
          </p:cNvCxnSpPr>
          <p:nvPr/>
        </p:nvCxnSpPr>
        <p:spPr>
          <a:xfrm>
            <a:off x="9109973" y="4203468"/>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24BC7D7-C410-EB80-D0DC-59E1756A6151}"/>
              </a:ext>
            </a:extLst>
          </p:cNvPr>
          <p:cNvCxnSpPr>
            <a:cxnSpLocks/>
          </p:cNvCxnSpPr>
          <p:nvPr userDrawn="1"/>
        </p:nvCxnSpPr>
        <p:spPr>
          <a:xfrm>
            <a:off x="1756101" y="4203468"/>
            <a:ext cx="108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AF6D719-1255-E58E-2614-447B151CBB85}"/>
              </a:ext>
            </a:extLst>
          </p:cNvPr>
          <p:cNvCxnSpPr>
            <a:cxnSpLocks/>
          </p:cNvCxnSpPr>
          <p:nvPr userDrawn="1"/>
        </p:nvCxnSpPr>
        <p:spPr>
          <a:xfrm>
            <a:off x="3142552" y="4203468"/>
            <a:ext cx="564466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3F3F452-716E-C0BE-B7EE-F75778D3D167}"/>
              </a:ext>
            </a:extLst>
          </p:cNvPr>
          <p:cNvCxnSpPr>
            <a:cxnSpLocks/>
          </p:cNvCxnSpPr>
          <p:nvPr userDrawn="1"/>
        </p:nvCxnSpPr>
        <p:spPr>
          <a:xfrm>
            <a:off x="9109973" y="4203468"/>
            <a:ext cx="127705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Footer Placeholder 2">
            <a:extLst>
              <a:ext uri="{FF2B5EF4-FFF2-40B4-BE49-F238E27FC236}">
                <a16:creationId xmlns:a16="http://schemas.microsoft.com/office/drawing/2014/main" id="{AB98199E-E3A4-CB5E-B0FA-3997207ECF5E}"/>
              </a:ext>
            </a:extLst>
          </p:cNvPr>
          <p:cNvSpPr>
            <a:spLocks noGrp="1"/>
          </p:cNvSpPr>
          <p:nvPr>
            <p:ph type="ftr" sz="quarter" idx="26"/>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26" name="Slide Number Placeholder 3">
            <a:extLst>
              <a:ext uri="{FF2B5EF4-FFF2-40B4-BE49-F238E27FC236}">
                <a16:creationId xmlns:a16="http://schemas.microsoft.com/office/drawing/2014/main" id="{80D006CC-6A18-0C80-83CE-80BE6FDF5ADE}"/>
              </a:ext>
            </a:extLst>
          </p:cNvPr>
          <p:cNvSpPr>
            <a:spLocks noGrp="1"/>
          </p:cNvSpPr>
          <p:nvPr>
            <p:ph type="sldNum" sz="quarter" idx="27"/>
          </p:nvPr>
        </p:nvSpPr>
        <p:spPr>
          <a:xfrm>
            <a:off x="9063155" y="6356350"/>
            <a:ext cx="2578717" cy="365125"/>
          </a:xfrm>
        </p:spPr>
        <p:txBody>
          <a:bodyPr/>
          <a:lstStyle>
            <a:lvl1pPr>
              <a:defRPr>
                <a:solidFill>
                  <a:schemeClr val="bg1"/>
                </a:solidFill>
              </a:defRPr>
            </a:lvl1pPr>
          </a:lstStyle>
          <a:p>
            <a:fld id="{CA9855DD-507D-8747-8078-00B643591D99}" type="slidenum">
              <a:rPr lang="en-US" smtClean="0"/>
              <a:pPr/>
              <a:t>‹#›</a:t>
            </a:fld>
            <a:endParaRPr lang="en-US"/>
          </a:p>
        </p:txBody>
      </p:sp>
      <p:sp>
        <p:nvSpPr>
          <p:cNvPr id="27" name="Date Placeholder 3">
            <a:extLst>
              <a:ext uri="{FF2B5EF4-FFF2-40B4-BE49-F238E27FC236}">
                <a16:creationId xmlns:a16="http://schemas.microsoft.com/office/drawing/2014/main" id="{1E5C0D5D-33CD-BAE2-0BCC-AEA6474C7D49}"/>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16891063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ontents - 2">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B2D511EF-5A17-0202-7761-250B2F5B97B2}"/>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2025ulting 2025 ​</a:t>
            </a:r>
          </a:p>
        </p:txBody>
      </p:sp>
      <p:sp>
        <p:nvSpPr>
          <p:cNvPr id="7" name="Slide Number Placeholder 5">
            <a:extLst>
              <a:ext uri="{FF2B5EF4-FFF2-40B4-BE49-F238E27FC236}">
                <a16:creationId xmlns:a16="http://schemas.microsoft.com/office/drawing/2014/main" id="{903C1C19-251F-3CD6-33F0-E99E3DFAD493}"/>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2" name="Rectangle 1">
            <a:extLst>
              <a:ext uri="{FF2B5EF4-FFF2-40B4-BE49-F238E27FC236}">
                <a16:creationId xmlns:a16="http://schemas.microsoft.com/office/drawing/2014/main" id="{34786B64-5883-77D8-E880-F08D6A2B31E1}"/>
              </a:ext>
            </a:extLst>
          </p:cNvPr>
          <p:cNvSpPr/>
          <p:nvPr userDrawn="1"/>
        </p:nvSpPr>
        <p:spPr>
          <a:xfrm>
            <a:off x="0" y="782053"/>
            <a:ext cx="12199433" cy="5574296"/>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8270E374-1541-9644-AD90-A4FFCAD5B225}"/>
              </a:ext>
            </a:extLst>
          </p:cNvPr>
          <p:cNvSpPr>
            <a:spLocks noGrp="1"/>
          </p:cNvSpPr>
          <p:nvPr>
            <p:ph type="body" sz="quarter" idx="13" hasCustomPrompt="1"/>
          </p:nvPr>
        </p:nvSpPr>
        <p:spPr>
          <a:xfrm>
            <a:off x="572775" y="1190170"/>
            <a:ext cx="8779094" cy="761015"/>
          </a:xfrm>
        </p:spPr>
        <p:txBody>
          <a:bodyPr lIns="0" tIns="0" rIns="0" bIns="0">
            <a:noAutofit/>
          </a:bodyPr>
          <a:lstStyle>
            <a:lvl1pPr marL="0" indent="0">
              <a:lnSpc>
                <a:spcPct val="100000"/>
              </a:lnSpc>
              <a:spcBef>
                <a:spcPts val="0"/>
              </a:spcBef>
              <a:buFontTx/>
              <a:buNone/>
              <a:defRPr sz="4400" b="0" i="0">
                <a:solidFill>
                  <a:schemeClr val="accent2"/>
                </a:solidFill>
                <a:latin typeface="Poppins ExtraLight" pitchFamily="2" charset="77"/>
                <a:cs typeface="Poppins ExtraLight" pitchFamily="2" charset="77"/>
              </a:defRPr>
            </a:lvl1pPr>
          </a:lstStyle>
          <a:p>
            <a:pPr lvl="0"/>
            <a:r>
              <a:rPr lang="en-GB"/>
              <a:t>Click to add a heading</a:t>
            </a:r>
            <a:endParaRPr lang="en-US"/>
          </a:p>
        </p:txBody>
      </p:sp>
      <p:cxnSp>
        <p:nvCxnSpPr>
          <p:cNvPr id="24" name="Straight Connector 23">
            <a:extLst>
              <a:ext uri="{FF2B5EF4-FFF2-40B4-BE49-F238E27FC236}">
                <a16:creationId xmlns:a16="http://schemas.microsoft.com/office/drawing/2014/main" id="{E42E6187-86A9-1743-B749-6FD5E1C287ED}"/>
              </a:ext>
            </a:extLst>
          </p:cNvPr>
          <p:cNvCxnSpPr>
            <a:cxnSpLocks/>
          </p:cNvCxnSpPr>
          <p:nvPr/>
        </p:nvCxnSpPr>
        <p:spPr>
          <a:xfrm>
            <a:off x="572775" y="2166567"/>
            <a:ext cx="1106909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Text Placeholder 63">
            <a:extLst>
              <a:ext uri="{FF2B5EF4-FFF2-40B4-BE49-F238E27FC236}">
                <a16:creationId xmlns:a16="http://schemas.microsoft.com/office/drawing/2014/main" id="{885B10EC-E58B-A347-B8AB-2226D56DE6CF}"/>
              </a:ext>
            </a:extLst>
          </p:cNvPr>
          <p:cNvSpPr>
            <a:spLocks noGrp="1"/>
          </p:cNvSpPr>
          <p:nvPr>
            <p:ph type="body" sz="quarter" idx="15" hasCustomPrompt="1"/>
          </p:nvPr>
        </p:nvSpPr>
        <p:spPr>
          <a:xfrm>
            <a:off x="564995" y="2348331"/>
            <a:ext cx="6540561" cy="312996"/>
          </a:xfrm>
        </p:spPr>
        <p:txBody>
          <a:bodyPr>
            <a:noAutofit/>
          </a:bodyPr>
          <a:lstStyle>
            <a:lvl1pPr marL="0" indent="0">
              <a:lnSpc>
                <a:spcPct val="120000"/>
              </a:lnSpc>
              <a:buFontTx/>
              <a:buNone/>
              <a:defRPr sz="14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 on two lines if required</a:t>
            </a:r>
            <a:endParaRPr lang="en-US"/>
          </a:p>
        </p:txBody>
      </p:sp>
      <p:cxnSp>
        <p:nvCxnSpPr>
          <p:cNvPr id="3" name="Straight Connector 2">
            <a:extLst>
              <a:ext uri="{FF2B5EF4-FFF2-40B4-BE49-F238E27FC236}">
                <a16:creationId xmlns:a16="http://schemas.microsoft.com/office/drawing/2014/main" id="{4E488A26-9DE4-F906-22EF-7A8BDF0988F5}"/>
              </a:ext>
            </a:extLst>
          </p:cNvPr>
          <p:cNvCxnSpPr>
            <a:cxnSpLocks/>
          </p:cNvCxnSpPr>
          <p:nvPr userDrawn="1"/>
        </p:nvCxnSpPr>
        <p:spPr>
          <a:xfrm>
            <a:off x="572775" y="2166567"/>
            <a:ext cx="1106909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Text Placeholder 68">
            <a:extLst>
              <a:ext uri="{FF2B5EF4-FFF2-40B4-BE49-F238E27FC236}">
                <a16:creationId xmlns:a16="http://schemas.microsoft.com/office/drawing/2014/main" id="{A5342DAC-8A7F-D646-849A-1453B09D081D}"/>
              </a:ext>
            </a:extLst>
          </p:cNvPr>
          <p:cNvSpPr>
            <a:spLocks noGrp="1"/>
          </p:cNvSpPr>
          <p:nvPr>
            <p:ph type="body" sz="quarter" idx="19" hasCustomPrompt="1"/>
          </p:nvPr>
        </p:nvSpPr>
        <p:spPr>
          <a:xfrm>
            <a:off x="564997" y="2937767"/>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51" name="Text Placeholder 68">
            <a:extLst>
              <a:ext uri="{FF2B5EF4-FFF2-40B4-BE49-F238E27FC236}">
                <a16:creationId xmlns:a16="http://schemas.microsoft.com/office/drawing/2014/main" id="{B461F582-A162-4B4B-B8F3-17564BAEE5DE}"/>
              </a:ext>
            </a:extLst>
          </p:cNvPr>
          <p:cNvSpPr>
            <a:spLocks noGrp="1"/>
          </p:cNvSpPr>
          <p:nvPr>
            <p:ph type="body" sz="quarter" idx="26" hasCustomPrompt="1"/>
          </p:nvPr>
        </p:nvSpPr>
        <p:spPr>
          <a:xfrm>
            <a:off x="2069665" y="2937767"/>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sp>
        <p:nvSpPr>
          <p:cNvPr id="56" name="Text Placeholder 68">
            <a:extLst>
              <a:ext uri="{FF2B5EF4-FFF2-40B4-BE49-F238E27FC236}">
                <a16:creationId xmlns:a16="http://schemas.microsoft.com/office/drawing/2014/main" id="{8DBF1A78-F638-F34C-9CE4-705ADBAA8E16}"/>
              </a:ext>
            </a:extLst>
          </p:cNvPr>
          <p:cNvSpPr>
            <a:spLocks noGrp="1"/>
          </p:cNvSpPr>
          <p:nvPr>
            <p:ph type="body" sz="quarter" idx="27" hasCustomPrompt="1"/>
          </p:nvPr>
        </p:nvSpPr>
        <p:spPr>
          <a:xfrm>
            <a:off x="2814902" y="2937767"/>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57" name="Text Placeholder 68">
            <a:extLst>
              <a:ext uri="{FF2B5EF4-FFF2-40B4-BE49-F238E27FC236}">
                <a16:creationId xmlns:a16="http://schemas.microsoft.com/office/drawing/2014/main" id="{B567E063-4140-E64B-B7A2-B3D8ADCC7BEB}"/>
              </a:ext>
            </a:extLst>
          </p:cNvPr>
          <p:cNvSpPr>
            <a:spLocks noGrp="1"/>
          </p:cNvSpPr>
          <p:nvPr>
            <p:ph type="body" sz="quarter" idx="28" hasCustomPrompt="1"/>
          </p:nvPr>
        </p:nvSpPr>
        <p:spPr>
          <a:xfrm>
            <a:off x="4319570" y="2937767"/>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sp>
        <p:nvSpPr>
          <p:cNvPr id="59" name="Text Placeholder 68">
            <a:extLst>
              <a:ext uri="{FF2B5EF4-FFF2-40B4-BE49-F238E27FC236}">
                <a16:creationId xmlns:a16="http://schemas.microsoft.com/office/drawing/2014/main" id="{622C735A-EB4F-FE44-8081-2710876E7036}"/>
              </a:ext>
            </a:extLst>
          </p:cNvPr>
          <p:cNvSpPr>
            <a:spLocks noGrp="1"/>
          </p:cNvSpPr>
          <p:nvPr>
            <p:ph type="body" sz="quarter" idx="29" hasCustomPrompt="1"/>
          </p:nvPr>
        </p:nvSpPr>
        <p:spPr>
          <a:xfrm>
            <a:off x="5100902" y="2937767"/>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60" name="Text Placeholder 68">
            <a:extLst>
              <a:ext uri="{FF2B5EF4-FFF2-40B4-BE49-F238E27FC236}">
                <a16:creationId xmlns:a16="http://schemas.microsoft.com/office/drawing/2014/main" id="{E3A3C80B-9BF6-4641-8BCE-751CC0E00B20}"/>
              </a:ext>
            </a:extLst>
          </p:cNvPr>
          <p:cNvSpPr>
            <a:spLocks noGrp="1"/>
          </p:cNvSpPr>
          <p:nvPr>
            <p:ph type="body" sz="quarter" idx="30" hasCustomPrompt="1"/>
          </p:nvPr>
        </p:nvSpPr>
        <p:spPr>
          <a:xfrm>
            <a:off x="6605570" y="2937767"/>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62" name="Straight Connector 61">
            <a:extLst>
              <a:ext uri="{FF2B5EF4-FFF2-40B4-BE49-F238E27FC236}">
                <a16:creationId xmlns:a16="http://schemas.microsoft.com/office/drawing/2014/main" id="{78C348AD-6459-BA49-AD3C-49DE4FA519E6}"/>
              </a:ext>
            </a:extLst>
          </p:cNvPr>
          <p:cNvCxnSpPr>
            <a:cxnSpLocks/>
          </p:cNvCxnSpPr>
          <p:nvPr/>
        </p:nvCxnSpPr>
        <p:spPr>
          <a:xfrm>
            <a:off x="572775" y="3646452"/>
            <a:ext cx="1106909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3" name="Text Placeholder 63">
            <a:extLst>
              <a:ext uri="{FF2B5EF4-FFF2-40B4-BE49-F238E27FC236}">
                <a16:creationId xmlns:a16="http://schemas.microsoft.com/office/drawing/2014/main" id="{F0AF3F46-3909-414E-83AB-CF64040BB8F5}"/>
              </a:ext>
            </a:extLst>
          </p:cNvPr>
          <p:cNvSpPr>
            <a:spLocks noGrp="1"/>
          </p:cNvSpPr>
          <p:nvPr>
            <p:ph type="body" sz="quarter" idx="31" hasCustomPrompt="1"/>
          </p:nvPr>
        </p:nvSpPr>
        <p:spPr>
          <a:xfrm>
            <a:off x="564995" y="3816185"/>
            <a:ext cx="6540561" cy="312996"/>
          </a:xfrm>
        </p:spPr>
        <p:txBody>
          <a:bodyPr>
            <a:noAutofit/>
          </a:bodyPr>
          <a:lstStyle>
            <a:lvl1pPr marL="0" indent="0">
              <a:lnSpc>
                <a:spcPct val="120000"/>
              </a:lnSpc>
              <a:buFontTx/>
              <a:buNone/>
              <a:defRPr sz="14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 on two lines if required</a:t>
            </a:r>
            <a:endParaRPr lang="en-US"/>
          </a:p>
        </p:txBody>
      </p:sp>
      <p:sp>
        <p:nvSpPr>
          <p:cNvPr id="64" name="Text Placeholder 68">
            <a:extLst>
              <a:ext uri="{FF2B5EF4-FFF2-40B4-BE49-F238E27FC236}">
                <a16:creationId xmlns:a16="http://schemas.microsoft.com/office/drawing/2014/main" id="{64A480F8-22D9-0E46-A007-2DAEB235E799}"/>
              </a:ext>
            </a:extLst>
          </p:cNvPr>
          <p:cNvSpPr>
            <a:spLocks noGrp="1"/>
          </p:cNvSpPr>
          <p:nvPr>
            <p:ph type="body" sz="quarter" idx="32" hasCustomPrompt="1"/>
          </p:nvPr>
        </p:nvSpPr>
        <p:spPr>
          <a:xfrm>
            <a:off x="564997" y="4405621"/>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65" name="Text Placeholder 68">
            <a:extLst>
              <a:ext uri="{FF2B5EF4-FFF2-40B4-BE49-F238E27FC236}">
                <a16:creationId xmlns:a16="http://schemas.microsoft.com/office/drawing/2014/main" id="{4C0BFC5C-9E58-5548-80AD-A591117A287D}"/>
              </a:ext>
            </a:extLst>
          </p:cNvPr>
          <p:cNvSpPr>
            <a:spLocks noGrp="1"/>
          </p:cNvSpPr>
          <p:nvPr>
            <p:ph type="body" sz="quarter" idx="33" hasCustomPrompt="1"/>
          </p:nvPr>
        </p:nvSpPr>
        <p:spPr>
          <a:xfrm>
            <a:off x="2069665" y="4405621"/>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66" name="Straight Connector 65">
            <a:extLst>
              <a:ext uri="{FF2B5EF4-FFF2-40B4-BE49-F238E27FC236}">
                <a16:creationId xmlns:a16="http://schemas.microsoft.com/office/drawing/2014/main" id="{8E5EE5CA-52A7-5E43-A73A-59C3C25B3628}"/>
              </a:ext>
            </a:extLst>
          </p:cNvPr>
          <p:cNvCxnSpPr>
            <a:cxnSpLocks/>
          </p:cNvCxnSpPr>
          <p:nvPr/>
        </p:nvCxnSpPr>
        <p:spPr>
          <a:xfrm>
            <a:off x="572775"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68">
            <a:extLst>
              <a:ext uri="{FF2B5EF4-FFF2-40B4-BE49-F238E27FC236}">
                <a16:creationId xmlns:a16="http://schemas.microsoft.com/office/drawing/2014/main" id="{EC9A5A88-3727-2B41-985B-2DB4BE9D6702}"/>
              </a:ext>
            </a:extLst>
          </p:cNvPr>
          <p:cNvSpPr>
            <a:spLocks noGrp="1"/>
          </p:cNvSpPr>
          <p:nvPr>
            <p:ph type="body" sz="quarter" idx="34" hasCustomPrompt="1"/>
          </p:nvPr>
        </p:nvSpPr>
        <p:spPr>
          <a:xfrm>
            <a:off x="2822680" y="4405621"/>
            <a:ext cx="1087584"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68" name="Text Placeholder 68">
            <a:extLst>
              <a:ext uri="{FF2B5EF4-FFF2-40B4-BE49-F238E27FC236}">
                <a16:creationId xmlns:a16="http://schemas.microsoft.com/office/drawing/2014/main" id="{AC6D7E9B-B8B8-D847-9055-53B94550F7C0}"/>
              </a:ext>
            </a:extLst>
          </p:cNvPr>
          <p:cNvSpPr>
            <a:spLocks noGrp="1"/>
          </p:cNvSpPr>
          <p:nvPr>
            <p:ph type="body" sz="quarter" idx="35" hasCustomPrompt="1"/>
          </p:nvPr>
        </p:nvSpPr>
        <p:spPr>
          <a:xfrm>
            <a:off x="4319569" y="4405621"/>
            <a:ext cx="517827"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69" name="Straight Connector 68">
            <a:extLst>
              <a:ext uri="{FF2B5EF4-FFF2-40B4-BE49-F238E27FC236}">
                <a16:creationId xmlns:a16="http://schemas.microsoft.com/office/drawing/2014/main" id="{BA6B5358-CA56-294B-A3FF-88AA4B6B742D}"/>
              </a:ext>
            </a:extLst>
          </p:cNvPr>
          <p:cNvCxnSpPr>
            <a:cxnSpLocks/>
          </p:cNvCxnSpPr>
          <p:nvPr/>
        </p:nvCxnSpPr>
        <p:spPr>
          <a:xfrm>
            <a:off x="2822680" y="4297479"/>
            <a:ext cx="201471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0" name="Text Placeholder 68">
            <a:extLst>
              <a:ext uri="{FF2B5EF4-FFF2-40B4-BE49-F238E27FC236}">
                <a16:creationId xmlns:a16="http://schemas.microsoft.com/office/drawing/2014/main" id="{11037FF6-165A-BB44-9025-CAC9956394EB}"/>
              </a:ext>
            </a:extLst>
          </p:cNvPr>
          <p:cNvSpPr>
            <a:spLocks noGrp="1"/>
          </p:cNvSpPr>
          <p:nvPr>
            <p:ph type="body" sz="quarter" idx="36" hasCustomPrompt="1"/>
          </p:nvPr>
        </p:nvSpPr>
        <p:spPr>
          <a:xfrm>
            <a:off x="5100902" y="4405621"/>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71" name="Text Placeholder 68">
            <a:extLst>
              <a:ext uri="{FF2B5EF4-FFF2-40B4-BE49-F238E27FC236}">
                <a16:creationId xmlns:a16="http://schemas.microsoft.com/office/drawing/2014/main" id="{9A5ED05A-C62A-894D-8A3C-F24B616F9DC6}"/>
              </a:ext>
            </a:extLst>
          </p:cNvPr>
          <p:cNvSpPr>
            <a:spLocks noGrp="1"/>
          </p:cNvSpPr>
          <p:nvPr>
            <p:ph type="body" sz="quarter" idx="37" hasCustomPrompt="1"/>
          </p:nvPr>
        </p:nvSpPr>
        <p:spPr>
          <a:xfrm>
            <a:off x="6605570" y="4405621"/>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72" name="Straight Connector 71">
            <a:extLst>
              <a:ext uri="{FF2B5EF4-FFF2-40B4-BE49-F238E27FC236}">
                <a16:creationId xmlns:a16="http://schemas.microsoft.com/office/drawing/2014/main" id="{B8C70CEF-372F-4541-9267-3E3FC2A37DEB}"/>
              </a:ext>
            </a:extLst>
          </p:cNvPr>
          <p:cNvCxnSpPr>
            <a:cxnSpLocks/>
          </p:cNvCxnSpPr>
          <p:nvPr/>
        </p:nvCxnSpPr>
        <p:spPr>
          <a:xfrm>
            <a:off x="5108680"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3" name="Text Placeholder 68">
            <a:extLst>
              <a:ext uri="{FF2B5EF4-FFF2-40B4-BE49-F238E27FC236}">
                <a16:creationId xmlns:a16="http://schemas.microsoft.com/office/drawing/2014/main" id="{F313B7A5-2555-F149-A148-DFDD00EE6899}"/>
              </a:ext>
            </a:extLst>
          </p:cNvPr>
          <p:cNvSpPr>
            <a:spLocks noGrp="1"/>
          </p:cNvSpPr>
          <p:nvPr>
            <p:ph type="body" sz="quarter" idx="38" hasCustomPrompt="1"/>
          </p:nvPr>
        </p:nvSpPr>
        <p:spPr>
          <a:xfrm>
            <a:off x="564997" y="5019232"/>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74" name="Text Placeholder 68">
            <a:extLst>
              <a:ext uri="{FF2B5EF4-FFF2-40B4-BE49-F238E27FC236}">
                <a16:creationId xmlns:a16="http://schemas.microsoft.com/office/drawing/2014/main" id="{31566727-13A4-594D-8C25-7F7FF05C9AC6}"/>
              </a:ext>
            </a:extLst>
          </p:cNvPr>
          <p:cNvSpPr>
            <a:spLocks noGrp="1"/>
          </p:cNvSpPr>
          <p:nvPr>
            <p:ph type="body" sz="quarter" idx="39" hasCustomPrompt="1"/>
          </p:nvPr>
        </p:nvSpPr>
        <p:spPr>
          <a:xfrm>
            <a:off x="2069665" y="5019232"/>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75" name="Straight Connector 74">
            <a:extLst>
              <a:ext uri="{FF2B5EF4-FFF2-40B4-BE49-F238E27FC236}">
                <a16:creationId xmlns:a16="http://schemas.microsoft.com/office/drawing/2014/main" id="{D0C98092-3DC7-E24D-8349-9E0FBF093F39}"/>
              </a:ext>
            </a:extLst>
          </p:cNvPr>
          <p:cNvCxnSpPr>
            <a:cxnSpLocks/>
          </p:cNvCxnSpPr>
          <p:nvPr/>
        </p:nvCxnSpPr>
        <p:spPr>
          <a:xfrm>
            <a:off x="557561"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6" name="Text Placeholder 68">
            <a:extLst>
              <a:ext uri="{FF2B5EF4-FFF2-40B4-BE49-F238E27FC236}">
                <a16:creationId xmlns:a16="http://schemas.microsoft.com/office/drawing/2014/main" id="{1F55912A-F86E-114D-9E19-C497FCE18A1B}"/>
              </a:ext>
            </a:extLst>
          </p:cNvPr>
          <p:cNvSpPr>
            <a:spLocks noGrp="1"/>
          </p:cNvSpPr>
          <p:nvPr>
            <p:ph type="body" sz="quarter" idx="40" hasCustomPrompt="1"/>
          </p:nvPr>
        </p:nvSpPr>
        <p:spPr>
          <a:xfrm>
            <a:off x="564997" y="5644874"/>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77" name="Text Placeholder 68">
            <a:extLst>
              <a:ext uri="{FF2B5EF4-FFF2-40B4-BE49-F238E27FC236}">
                <a16:creationId xmlns:a16="http://schemas.microsoft.com/office/drawing/2014/main" id="{B9A58C7A-4C2F-924D-8709-BA69FCEA9BFB}"/>
              </a:ext>
            </a:extLst>
          </p:cNvPr>
          <p:cNvSpPr>
            <a:spLocks noGrp="1"/>
          </p:cNvSpPr>
          <p:nvPr>
            <p:ph type="body" sz="quarter" idx="41" hasCustomPrompt="1"/>
          </p:nvPr>
        </p:nvSpPr>
        <p:spPr>
          <a:xfrm>
            <a:off x="2069665" y="5644874"/>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78" name="Straight Connector 77">
            <a:extLst>
              <a:ext uri="{FF2B5EF4-FFF2-40B4-BE49-F238E27FC236}">
                <a16:creationId xmlns:a16="http://schemas.microsoft.com/office/drawing/2014/main" id="{3B8EE1C6-5898-F943-B783-518D90B2A3BF}"/>
              </a:ext>
            </a:extLst>
          </p:cNvPr>
          <p:cNvCxnSpPr>
            <a:cxnSpLocks/>
          </p:cNvCxnSpPr>
          <p:nvPr/>
        </p:nvCxnSpPr>
        <p:spPr>
          <a:xfrm>
            <a:off x="572775"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9" name="Text Placeholder 68">
            <a:extLst>
              <a:ext uri="{FF2B5EF4-FFF2-40B4-BE49-F238E27FC236}">
                <a16:creationId xmlns:a16="http://schemas.microsoft.com/office/drawing/2014/main" id="{A3847AD7-AE0F-9A4E-9429-80E2736247EA}"/>
              </a:ext>
            </a:extLst>
          </p:cNvPr>
          <p:cNvSpPr>
            <a:spLocks noGrp="1"/>
          </p:cNvSpPr>
          <p:nvPr>
            <p:ph type="body" sz="quarter" idx="42" hasCustomPrompt="1"/>
          </p:nvPr>
        </p:nvSpPr>
        <p:spPr>
          <a:xfrm>
            <a:off x="7350807" y="4405621"/>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80" name="Text Placeholder 68">
            <a:extLst>
              <a:ext uri="{FF2B5EF4-FFF2-40B4-BE49-F238E27FC236}">
                <a16:creationId xmlns:a16="http://schemas.microsoft.com/office/drawing/2014/main" id="{60F985FD-38C2-E04E-AB6D-CCAF5C6BA892}"/>
              </a:ext>
            </a:extLst>
          </p:cNvPr>
          <p:cNvSpPr>
            <a:spLocks noGrp="1"/>
          </p:cNvSpPr>
          <p:nvPr>
            <p:ph type="body" sz="quarter" idx="43" hasCustomPrompt="1"/>
          </p:nvPr>
        </p:nvSpPr>
        <p:spPr>
          <a:xfrm>
            <a:off x="8855474" y="4405621"/>
            <a:ext cx="518239"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81" name="Straight Connector 80">
            <a:extLst>
              <a:ext uri="{FF2B5EF4-FFF2-40B4-BE49-F238E27FC236}">
                <a16:creationId xmlns:a16="http://schemas.microsoft.com/office/drawing/2014/main" id="{B0EFCDC0-53FD-934D-BB66-05EAAD7CB8CD}"/>
              </a:ext>
            </a:extLst>
          </p:cNvPr>
          <p:cNvCxnSpPr>
            <a:cxnSpLocks/>
          </p:cNvCxnSpPr>
          <p:nvPr/>
        </p:nvCxnSpPr>
        <p:spPr>
          <a:xfrm>
            <a:off x="7358585" y="4297479"/>
            <a:ext cx="201513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ext Placeholder 68">
            <a:extLst>
              <a:ext uri="{FF2B5EF4-FFF2-40B4-BE49-F238E27FC236}">
                <a16:creationId xmlns:a16="http://schemas.microsoft.com/office/drawing/2014/main" id="{E10CCBE9-024D-BA46-B03A-F42D22CF86FB}"/>
              </a:ext>
            </a:extLst>
          </p:cNvPr>
          <p:cNvSpPr>
            <a:spLocks noGrp="1"/>
          </p:cNvSpPr>
          <p:nvPr>
            <p:ph type="body" sz="quarter" idx="44" hasCustomPrompt="1"/>
          </p:nvPr>
        </p:nvSpPr>
        <p:spPr>
          <a:xfrm>
            <a:off x="9636807" y="4405621"/>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83" name="Text Placeholder 68">
            <a:extLst>
              <a:ext uri="{FF2B5EF4-FFF2-40B4-BE49-F238E27FC236}">
                <a16:creationId xmlns:a16="http://schemas.microsoft.com/office/drawing/2014/main" id="{7A95D5D1-783C-5141-BA52-5667C7F5B695}"/>
              </a:ext>
            </a:extLst>
          </p:cNvPr>
          <p:cNvSpPr>
            <a:spLocks noGrp="1"/>
          </p:cNvSpPr>
          <p:nvPr>
            <p:ph type="body" sz="quarter" idx="45" hasCustomPrompt="1"/>
          </p:nvPr>
        </p:nvSpPr>
        <p:spPr>
          <a:xfrm>
            <a:off x="11141475" y="4405621"/>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84" name="Straight Connector 83">
            <a:extLst>
              <a:ext uri="{FF2B5EF4-FFF2-40B4-BE49-F238E27FC236}">
                <a16:creationId xmlns:a16="http://schemas.microsoft.com/office/drawing/2014/main" id="{6B33A5C5-D27A-4A4E-9FC0-364588086CA2}"/>
              </a:ext>
            </a:extLst>
          </p:cNvPr>
          <p:cNvCxnSpPr>
            <a:cxnSpLocks/>
          </p:cNvCxnSpPr>
          <p:nvPr/>
        </p:nvCxnSpPr>
        <p:spPr>
          <a:xfrm>
            <a:off x="9644585"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5" name="Text Placeholder 68">
            <a:extLst>
              <a:ext uri="{FF2B5EF4-FFF2-40B4-BE49-F238E27FC236}">
                <a16:creationId xmlns:a16="http://schemas.microsoft.com/office/drawing/2014/main" id="{B1ECD65C-A98B-AA4E-8783-CA55D6A966A9}"/>
              </a:ext>
            </a:extLst>
          </p:cNvPr>
          <p:cNvSpPr>
            <a:spLocks noGrp="1"/>
          </p:cNvSpPr>
          <p:nvPr>
            <p:ph type="body" sz="quarter" idx="46" hasCustomPrompt="1"/>
          </p:nvPr>
        </p:nvSpPr>
        <p:spPr>
          <a:xfrm>
            <a:off x="2826934" y="5019232"/>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86" name="Text Placeholder 68">
            <a:extLst>
              <a:ext uri="{FF2B5EF4-FFF2-40B4-BE49-F238E27FC236}">
                <a16:creationId xmlns:a16="http://schemas.microsoft.com/office/drawing/2014/main" id="{E1A69617-1712-9042-862A-E0DCFD1F8519}"/>
              </a:ext>
            </a:extLst>
          </p:cNvPr>
          <p:cNvSpPr>
            <a:spLocks noGrp="1"/>
          </p:cNvSpPr>
          <p:nvPr>
            <p:ph type="body" sz="quarter" idx="47" hasCustomPrompt="1"/>
          </p:nvPr>
        </p:nvSpPr>
        <p:spPr>
          <a:xfrm>
            <a:off x="4331602" y="5019232"/>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87" name="Straight Connector 86">
            <a:extLst>
              <a:ext uri="{FF2B5EF4-FFF2-40B4-BE49-F238E27FC236}">
                <a16:creationId xmlns:a16="http://schemas.microsoft.com/office/drawing/2014/main" id="{4E425280-5542-B94F-887E-5F508436AD49}"/>
              </a:ext>
            </a:extLst>
          </p:cNvPr>
          <p:cNvCxnSpPr>
            <a:cxnSpLocks/>
          </p:cNvCxnSpPr>
          <p:nvPr/>
        </p:nvCxnSpPr>
        <p:spPr>
          <a:xfrm>
            <a:off x="2819498"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8" name="Text Placeholder 68">
            <a:extLst>
              <a:ext uri="{FF2B5EF4-FFF2-40B4-BE49-F238E27FC236}">
                <a16:creationId xmlns:a16="http://schemas.microsoft.com/office/drawing/2014/main" id="{B60A72C3-B800-F945-A8E1-C893DA9CF412}"/>
              </a:ext>
            </a:extLst>
          </p:cNvPr>
          <p:cNvSpPr>
            <a:spLocks noGrp="1"/>
          </p:cNvSpPr>
          <p:nvPr>
            <p:ph type="body" sz="quarter" idx="48" hasCustomPrompt="1"/>
          </p:nvPr>
        </p:nvSpPr>
        <p:spPr>
          <a:xfrm>
            <a:off x="2826934" y="5644874"/>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89" name="Text Placeholder 68">
            <a:extLst>
              <a:ext uri="{FF2B5EF4-FFF2-40B4-BE49-F238E27FC236}">
                <a16:creationId xmlns:a16="http://schemas.microsoft.com/office/drawing/2014/main" id="{B69F3650-9D8F-2646-AC40-913093E0C4A7}"/>
              </a:ext>
            </a:extLst>
          </p:cNvPr>
          <p:cNvSpPr>
            <a:spLocks noGrp="1"/>
          </p:cNvSpPr>
          <p:nvPr>
            <p:ph type="body" sz="quarter" idx="49" hasCustomPrompt="1"/>
          </p:nvPr>
        </p:nvSpPr>
        <p:spPr>
          <a:xfrm>
            <a:off x="4331602" y="5644874"/>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90" name="Straight Connector 89">
            <a:extLst>
              <a:ext uri="{FF2B5EF4-FFF2-40B4-BE49-F238E27FC236}">
                <a16:creationId xmlns:a16="http://schemas.microsoft.com/office/drawing/2014/main" id="{5A4BC1CA-A48D-1141-9C9B-FFACA68C961B}"/>
              </a:ext>
            </a:extLst>
          </p:cNvPr>
          <p:cNvCxnSpPr>
            <a:cxnSpLocks/>
          </p:cNvCxnSpPr>
          <p:nvPr/>
        </p:nvCxnSpPr>
        <p:spPr>
          <a:xfrm>
            <a:off x="2834712"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1" name="Text Placeholder 68">
            <a:extLst>
              <a:ext uri="{FF2B5EF4-FFF2-40B4-BE49-F238E27FC236}">
                <a16:creationId xmlns:a16="http://schemas.microsoft.com/office/drawing/2014/main" id="{E75D8CD6-4873-B54F-8642-2EF8F90B0B14}"/>
              </a:ext>
            </a:extLst>
          </p:cNvPr>
          <p:cNvSpPr>
            <a:spLocks noGrp="1"/>
          </p:cNvSpPr>
          <p:nvPr>
            <p:ph type="body" sz="quarter" idx="50" hasCustomPrompt="1"/>
          </p:nvPr>
        </p:nvSpPr>
        <p:spPr>
          <a:xfrm>
            <a:off x="5100903" y="5019232"/>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92" name="Text Placeholder 68">
            <a:extLst>
              <a:ext uri="{FF2B5EF4-FFF2-40B4-BE49-F238E27FC236}">
                <a16:creationId xmlns:a16="http://schemas.microsoft.com/office/drawing/2014/main" id="{B614A0C7-8414-EE44-A2AD-AFFC098CA3A5}"/>
              </a:ext>
            </a:extLst>
          </p:cNvPr>
          <p:cNvSpPr>
            <a:spLocks noGrp="1"/>
          </p:cNvSpPr>
          <p:nvPr>
            <p:ph type="body" sz="quarter" idx="51" hasCustomPrompt="1"/>
          </p:nvPr>
        </p:nvSpPr>
        <p:spPr>
          <a:xfrm>
            <a:off x="6605571" y="5019232"/>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93" name="Straight Connector 92">
            <a:extLst>
              <a:ext uri="{FF2B5EF4-FFF2-40B4-BE49-F238E27FC236}">
                <a16:creationId xmlns:a16="http://schemas.microsoft.com/office/drawing/2014/main" id="{3E8B7EF6-3D56-A44D-846E-D4AF6A080171}"/>
              </a:ext>
            </a:extLst>
          </p:cNvPr>
          <p:cNvCxnSpPr>
            <a:cxnSpLocks/>
          </p:cNvCxnSpPr>
          <p:nvPr/>
        </p:nvCxnSpPr>
        <p:spPr>
          <a:xfrm>
            <a:off x="5093467"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4" name="Text Placeholder 68">
            <a:extLst>
              <a:ext uri="{FF2B5EF4-FFF2-40B4-BE49-F238E27FC236}">
                <a16:creationId xmlns:a16="http://schemas.microsoft.com/office/drawing/2014/main" id="{005589F3-EB89-754E-A025-777C02D9B677}"/>
              </a:ext>
            </a:extLst>
          </p:cNvPr>
          <p:cNvSpPr>
            <a:spLocks noGrp="1"/>
          </p:cNvSpPr>
          <p:nvPr>
            <p:ph type="body" sz="quarter" idx="52" hasCustomPrompt="1"/>
          </p:nvPr>
        </p:nvSpPr>
        <p:spPr>
          <a:xfrm>
            <a:off x="5100903" y="5644874"/>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95" name="Text Placeholder 68">
            <a:extLst>
              <a:ext uri="{FF2B5EF4-FFF2-40B4-BE49-F238E27FC236}">
                <a16:creationId xmlns:a16="http://schemas.microsoft.com/office/drawing/2014/main" id="{D31B865D-4180-004F-A7A6-A86E9E67DB27}"/>
              </a:ext>
            </a:extLst>
          </p:cNvPr>
          <p:cNvSpPr>
            <a:spLocks noGrp="1"/>
          </p:cNvSpPr>
          <p:nvPr>
            <p:ph type="body" sz="quarter" idx="53" hasCustomPrompt="1"/>
          </p:nvPr>
        </p:nvSpPr>
        <p:spPr>
          <a:xfrm>
            <a:off x="6605571" y="5644874"/>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96" name="Straight Connector 95">
            <a:extLst>
              <a:ext uri="{FF2B5EF4-FFF2-40B4-BE49-F238E27FC236}">
                <a16:creationId xmlns:a16="http://schemas.microsoft.com/office/drawing/2014/main" id="{0469B4FA-E67F-894D-ABD1-E36F9E971C32}"/>
              </a:ext>
            </a:extLst>
          </p:cNvPr>
          <p:cNvCxnSpPr>
            <a:cxnSpLocks/>
          </p:cNvCxnSpPr>
          <p:nvPr/>
        </p:nvCxnSpPr>
        <p:spPr>
          <a:xfrm>
            <a:off x="5108681"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7" name="Text Placeholder 68">
            <a:extLst>
              <a:ext uri="{FF2B5EF4-FFF2-40B4-BE49-F238E27FC236}">
                <a16:creationId xmlns:a16="http://schemas.microsoft.com/office/drawing/2014/main" id="{E9BE2AA8-D879-BB4C-ACC3-A12597B5ED9F}"/>
              </a:ext>
            </a:extLst>
          </p:cNvPr>
          <p:cNvSpPr>
            <a:spLocks noGrp="1"/>
          </p:cNvSpPr>
          <p:nvPr>
            <p:ph type="body" sz="quarter" idx="54" hasCustomPrompt="1"/>
          </p:nvPr>
        </p:nvSpPr>
        <p:spPr>
          <a:xfrm>
            <a:off x="7362839" y="5019232"/>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98" name="Text Placeholder 68">
            <a:extLst>
              <a:ext uri="{FF2B5EF4-FFF2-40B4-BE49-F238E27FC236}">
                <a16:creationId xmlns:a16="http://schemas.microsoft.com/office/drawing/2014/main" id="{6E7DB9A2-F41B-C84D-B9C0-E45B5B02B899}"/>
              </a:ext>
            </a:extLst>
          </p:cNvPr>
          <p:cNvSpPr>
            <a:spLocks noGrp="1"/>
          </p:cNvSpPr>
          <p:nvPr>
            <p:ph type="body" sz="quarter" idx="55" hasCustomPrompt="1"/>
          </p:nvPr>
        </p:nvSpPr>
        <p:spPr>
          <a:xfrm>
            <a:off x="8867507" y="5019232"/>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99" name="Straight Connector 98">
            <a:extLst>
              <a:ext uri="{FF2B5EF4-FFF2-40B4-BE49-F238E27FC236}">
                <a16:creationId xmlns:a16="http://schemas.microsoft.com/office/drawing/2014/main" id="{609C1A84-079E-9041-B3C8-9CC7317E6625}"/>
              </a:ext>
            </a:extLst>
          </p:cNvPr>
          <p:cNvCxnSpPr>
            <a:cxnSpLocks/>
          </p:cNvCxnSpPr>
          <p:nvPr/>
        </p:nvCxnSpPr>
        <p:spPr>
          <a:xfrm>
            <a:off x="7355403"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0" name="Text Placeholder 68">
            <a:extLst>
              <a:ext uri="{FF2B5EF4-FFF2-40B4-BE49-F238E27FC236}">
                <a16:creationId xmlns:a16="http://schemas.microsoft.com/office/drawing/2014/main" id="{EEC39241-0709-2548-BD3F-CFAABC315B54}"/>
              </a:ext>
            </a:extLst>
          </p:cNvPr>
          <p:cNvSpPr>
            <a:spLocks noGrp="1"/>
          </p:cNvSpPr>
          <p:nvPr>
            <p:ph type="body" sz="quarter" idx="56" hasCustomPrompt="1"/>
          </p:nvPr>
        </p:nvSpPr>
        <p:spPr>
          <a:xfrm>
            <a:off x="7362839" y="5644874"/>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101" name="Text Placeholder 68">
            <a:extLst>
              <a:ext uri="{FF2B5EF4-FFF2-40B4-BE49-F238E27FC236}">
                <a16:creationId xmlns:a16="http://schemas.microsoft.com/office/drawing/2014/main" id="{575F8961-0D07-3247-9C21-380C367B92F6}"/>
              </a:ext>
            </a:extLst>
          </p:cNvPr>
          <p:cNvSpPr>
            <a:spLocks noGrp="1"/>
          </p:cNvSpPr>
          <p:nvPr>
            <p:ph type="body" sz="quarter" idx="57" hasCustomPrompt="1"/>
          </p:nvPr>
        </p:nvSpPr>
        <p:spPr>
          <a:xfrm>
            <a:off x="8867507" y="5644874"/>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102" name="Straight Connector 101">
            <a:extLst>
              <a:ext uri="{FF2B5EF4-FFF2-40B4-BE49-F238E27FC236}">
                <a16:creationId xmlns:a16="http://schemas.microsoft.com/office/drawing/2014/main" id="{9F75B065-AF31-174A-8CA3-B2092F850C07}"/>
              </a:ext>
            </a:extLst>
          </p:cNvPr>
          <p:cNvCxnSpPr>
            <a:cxnSpLocks/>
          </p:cNvCxnSpPr>
          <p:nvPr/>
        </p:nvCxnSpPr>
        <p:spPr>
          <a:xfrm>
            <a:off x="7370617"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3" name="Text Placeholder 68">
            <a:extLst>
              <a:ext uri="{FF2B5EF4-FFF2-40B4-BE49-F238E27FC236}">
                <a16:creationId xmlns:a16="http://schemas.microsoft.com/office/drawing/2014/main" id="{6E0E6CEC-CF47-7B40-BF4B-5216719955A2}"/>
              </a:ext>
            </a:extLst>
          </p:cNvPr>
          <p:cNvSpPr>
            <a:spLocks noGrp="1"/>
          </p:cNvSpPr>
          <p:nvPr>
            <p:ph type="body" sz="quarter" idx="58" hasCustomPrompt="1"/>
          </p:nvPr>
        </p:nvSpPr>
        <p:spPr>
          <a:xfrm>
            <a:off x="9624775" y="5019232"/>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104" name="Text Placeholder 68">
            <a:extLst>
              <a:ext uri="{FF2B5EF4-FFF2-40B4-BE49-F238E27FC236}">
                <a16:creationId xmlns:a16="http://schemas.microsoft.com/office/drawing/2014/main" id="{BC411E85-CF9C-0249-94B8-8D43FC140B03}"/>
              </a:ext>
            </a:extLst>
          </p:cNvPr>
          <p:cNvSpPr>
            <a:spLocks noGrp="1"/>
          </p:cNvSpPr>
          <p:nvPr>
            <p:ph type="body" sz="quarter" idx="59" hasCustomPrompt="1"/>
          </p:nvPr>
        </p:nvSpPr>
        <p:spPr>
          <a:xfrm>
            <a:off x="11129443" y="5019232"/>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105" name="Straight Connector 104">
            <a:extLst>
              <a:ext uri="{FF2B5EF4-FFF2-40B4-BE49-F238E27FC236}">
                <a16:creationId xmlns:a16="http://schemas.microsoft.com/office/drawing/2014/main" id="{DE6E3C2F-0BB6-334A-8F75-291D322A6DA6}"/>
              </a:ext>
            </a:extLst>
          </p:cNvPr>
          <p:cNvCxnSpPr>
            <a:cxnSpLocks/>
          </p:cNvCxnSpPr>
          <p:nvPr/>
        </p:nvCxnSpPr>
        <p:spPr>
          <a:xfrm>
            <a:off x="9617339"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6" name="Text Placeholder 68">
            <a:extLst>
              <a:ext uri="{FF2B5EF4-FFF2-40B4-BE49-F238E27FC236}">
                <a16:creationId xmlns:a16="http://schemas.microsoft.com/office/drawing/2014/main" id="{B0EAC99E-6D2A-774C-937F-664BB1F13B97}"/>
              </a:ext>
            </a:extLst>
          </p:cNvPr>
          <p:cNvSpPr>
            <a:spLocks noGrp="1"/>
          </p:cNvSpPr>
          <p:nvPr>
            <p:ph type="body" sz="quarter" idx="60" hasCustomPrompt="1"/>
          </p:nvPr>
        </p:nvSpPr>
        <p:spPr>
          <a:xfrm>
            <a:off x="9624775" y="5644874"/>
            <a:ext cx="1095362" cy="398653"/>
          </a:xfrm>
        </p:spPr>
        <p:txBody>
          <a:bodyPr>
            <a:noAutofit/>
          </a:bodyPr>
          <a:lstStyle>
            <a:lvl1pPr marL="0" indent="0">
              <a:lnSpc>
                <a:spcPct val="100000"/>
              </a:lnSpc>
              <a:buFontTx/>
              <a:buNone/>
              <a:defRPr sz="900" b="0" i="0">
                <a:latin typeface="Poppins" pitchFamily="2" charset="77"/>
                <a:cs typeface="Poppins" pitchFamily="2" charset="77"/>
              </a:defRPr>
            </a:lvl1pPr>
          </a:lstStyle>
          <a:p>
            <a:pPr lvl="0"/>
            <a:r>
              <a:rPr lang="en-GB"/>
              <a:t>INSERT BODY COPY HERE</a:t>
            </a:r>
            <a:endParaRPr lang="en-US"/>
          </a:p>
        </p:txBody>
      </p:sp>
      <p:sp>
        <p:nvSpPr>
          <p:cNvPr id="107" name="Text Placeholder 68">
            <a:extLst>
              <a:ext uri="{FF2B5EF4-FFF2-40B4-BE49-F238E27FC236}">
                <a16:creationId xmlns:a16="http://schemas.microsoft.com/office/drawing/2014/main" id="{4018C8DC-BCC6-E644-9AD2-6BCB3D5F01B5}"/>
              </a:ext>
            </a:extLst>
          </p:cNvPr>
          <p:cNvSpPr>
            <a:spLocks noGrp="1"/>
          </p:cNvSpPr>
          <p:nvPr>
            <p:ph type="body" sz="quarter" idx="61" hasCustomPrompt="1"/>
          </p:nvPr>
        </p:nvSpPr>
        <p:spPr>
          <a:xfrm>
            <a:off x="11129443" y="5644874"/>
            <a:ext cx="484362" cy="398653"/>
          </a:xfrm>
        </p:spPr>
        <p:txBody>
          <a:bodyPr>
            <a:noAutofit/>
          </a:bodyPr>
          <a:lstStyle>
            <a:lvl1pPr marL="0" indent="0" algn="r">
              <a:lnSpc>
                <a:spcPct val="100000"/>
              </a:lnSpc>
              <a:buFontTx/>
              <a:buNone/>
              <a:defRPr sz="900" b="0" i="0">
                <a:latin typeface="Poppins" pitchFamily="2" charset="77"/>
                <a:cs typeface="Poppins" pitchFamily="2" charset="77"/>
              </a:defRPr>
            </a:lvl1pPr>
          </a:lstStyle>
          <a:p>
            <a:pPr lvl="0"/>
            <a:r>
              <a:rPr lang="en-GB"/>
              <a:t>No. 01</a:t>
            </a:r>
            <a:endParaRPr lang="en-US"/>
          </a:p>
        </p:txBody>
      </p:sp>
      <p:cxnSp>
        <p:nvCxnSpPr>
          <p:cNvPr id="108" name="Straight Connector 107">
            <a:extLst>
              <a:ext uri="{FF2B5EF4-FFF2-40B4-BE49-F238E27FC236}">
                <a16:creationId xmlns:a16="http://schemas.microsoft.com/office/drawing/2014/main" id="{739D22D7-D0EE-F64E-B1CE-41CF5E23674D}"/>
              </a:ext>
            </a:extLst>
          </p:cNvPr>
          <p:cNvCxnSpPr>
            <a:cxnSpLocks/>
          </p:cNvCxnSpPr>
          <p:nvPr/>
        </p:nvCxnSpPr>
        <p:spPr>
          <a:xfrm>
            <a:off x="9632553"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83D2D3C-5BCC-8903-0411-B19F35A8561B}"/>
              </a:ext>
            </a:extLst>
          </p:cNvPr>
          <p:cNvCxnSpPr>
            <a:cxnSpLocks/>
          </p:cNvCxnSpPr>
          <p:nvPr userDrawn="1"/>
        </p:nvCxnSpPr>
        <p:spPr>
          <a:xfrm>
            <a:off x="572775" y="3646452"/>
            <a:ext cx="11069097"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ECB900-6B03-B4AB-32AF-49B50AA8EADB}"/>
              </a:ext>
            </a:extLst>
          </p:cNvPr>
          <p:cNvCxnSpPr>
            <a:cxnSpLocks/>
          </p:cNvCxnSpPr>
          <p:nvPr userDrawn="1"/>
        </p:nvCxnSpPr>
        <p:spPr>
          <a:xfrm>
            <a:off x="572775"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C8918F1-E580-2F5D-297E-F0D09DE05C27}"/>
              </a:ext>
            </a:extLst>
          </p:cNvPr>
          <p:cNvCxnSpPr>
            <a:cxnSpLocks/>
          </p:cNvCxnSpPr>
          <p:nvPr userDrawn="1"/>
        </p:nvCxnSpPr>
        <p:spPr>
          <a:xfrm>
            <a:off x="2822680" y="4297479"/>
            <a:ext cx="201471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87982B-8F04-ACE7-2890-BBCAFA1ED3F6}"/>
              </a:ext>
            </a:extLst>
          </p:cNvPr>
          <p:cNvCxnSpPr>
            <a:cxnSpLocks/>
          </p:cNvCxnSpPr>
          <p:nvPr userDrawn="1"/>
        </p:nvCxnSpPr>
        <p:spPr>
          <a:xfrm>
            <a:off x="5108680"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A506EC-6B13-D4FF-63A2-CBC8B8D0218C}"/>
              </a:ext>
            </a:extLst>
          </p:cNvPr>
          <p:cNvCxnSpPr>
            <a:cxnSpLocks/>
          </p:cNvCxnSpPr>
          <p:nvPr userDrawn="1"/>
        </p:nvCxnSpPr>
        <p:spPr>
          <a:xfrm>
            <a:off x="557561"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8A90A8C-A777-A5D2-2771-297EE436B716}"/>
              </a:ext>
            </a:extLst>
          </p:cNvPr>
          <p:cNvCxnSpPr>
            <a:cxnSpLocks/>
          </p:cNvCxnSpPr>
          <p:nvPr userDrawn="1"/>
        </p:nvCxnSpPr>
        <p:spPr>
          <a:xfrm>
            <a:off x="572775"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04DDDBF-A6DD-DECA-6DB6-CF48DFFDDC78}"/>
              </a:ext>
            </a:extLst>
          </p:cNvPr>
          <p:cNvCxnSpPr>
            <a:cxnSpLocks/>
          </p:cNvCxnSpPr>
          <p:nvPr userDrawn="1"/>
        </p:nvCxnSpPr>
        <p:spPr>
          <a:xfrm>
            <a:off x="7358585" y="4297479"/>
            <a:ext cx="201513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8511781-53AD-B1AE-2756-6ABB30548F48}"/>
              </a:ext>
            </a:extLst>
          </p:cNvPr>
          <p:cNvCxnSpPr>
            <a:cxnSpLocks/>
          </p:cNvCxnSpPr>
          <p:nvPr userDrawn="1"/>
        </p:nvCxnSpPr>
        <p:spPr>
          <a:xfrm>
            <a:off x="9644585" y="4297479"/>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F7A29FA-9975-EFDD-2426-824CD99B7526}"/>
              </a:ext>
            </a:extLst>
          </p:cNvPr>
          <p:cNvCxnSpPr>
            <a:cxnSpLocks/>
          </p:cNvCxnSpPr>
          <p:nvPr userDrawn="1"/>
        </p:nvCxnSpPr>
        <p:spPr>
          <a:xfrm>
            <a:off x="2819498"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6BA9F1D-1067-BF6B-C6B8-1818BBFC9D09}"/>
              </a:ext>
            </a:extLst>
          </p:cNvPr>
          <p:cNvCxnSpPr>
            <a:cxnSpLocks/>
          </p:cNvCxnSpPr>
          <p:nvPr userDrawn="1"/>
        </p:nvCxnSpPr>
        <p:spPr>
          <a:xfrm>
            <a:off x="2834712"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C8EFEA7-0205-0183-7771-771298C6C555}"/>
              </a:ext>
            </a:extLst>
          </p:cNvPr>
          <p:cNvCxnSpPr>
            <a:cxnSpLocks/>
          </p:cNvCxnSpPr>
          <p:nvPr userDrawn="1"/>
        </p:nvCxnSpPr>
        <p:spPr>
          <a:xfrm>
            <a:off x="5093467"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6FF6B28-4A5C-E4DB-7766-2DC9A5639C47}"/>
              </a:ext>
            </a:extLst>
          </p:cNvPr>
          <p:cNvCxnSpPr>
            <a:cxnSpLocks/>
          </p:cNvCxnSpPr>
          <p:nvPr userDrawn="1"/>
        </p:nvCxnSpPr>
        <p:spPr>
          <a:xfrm>
            <a:off x="5108681"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1537AEB-B138-59A8-D1EF-73DE11B3D8DE}"/>
              </a:ext>
            </a:extLst>
          </p:cNvPr>
          <p:cNvCxnSpPr>
            <a:cxnSpLocks/>
          </p:cNvCxnSpPr>
          <p:nvPr userDrawn="1"/>
        </p:nvCxnSpPr>
        <p:spPr>
          <a:xfrm>
            <a:off x="7355403"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6107247-CD56-5F42-B846-4867D5788F3A}"/>
              </a:ext>
            </a:extLst>
          </p:cNvPr>
          <p:cNvCxnSpPr>
            <a:cxnSpLocks/>
          </p:cNvCxnSpPr>
          <p:nvPr userDrawn="1"/>
        </p:nvCxnSpPr>
        <p:spPr>
          <a:xfrm>
            <a:off x="7370617"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A4DA2E5-EEC8-A81D-2163-F20B4C6BA7E5}"/>
              </a:ext>
            </a:extLst>
          </p:cNvPr>
          <p:cNvCxnSpPr>
            <a:cxnSpLocks/>
          </p:cNvCxnSpPr>
          <p:nvPr userDrawn="1"/>
        </p:nvCxnSpPr>
        <p:spPr>
          <a:xfrm>
            <a:off x="9617339" y="4911090"/>
            <a:ext cx="2004246"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F2013C4-1861-33D3-AECF-5A0A52B596A5}"/>
              </a:ext>
            </a:extLst>
          </p:cNvPr>
          <p:cNvCxnSpPr>
            <a:cxnSpLocks/>
          </p:cNvCxnSpPr>
          <p:nvPr userDrawn="1"/>
        </p:nvCxnSpPr>
        <p:spPr>
          <a:xfrm>
            <a:off x="9632553" y="5536732"/>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B8D9A9C-66AD-C349-88E4-3C50FEFCB82D}"/>
              </a:ext>
            </a:extLst>
          </p:cNvPr>
          <p:cNvCxnSpPr>
            <a:cxnSpLocks/>
          </p:cNvCxnSpPr>
          <p:nvPr/>
        </p:nvCxnSpPr>
        <p:spPr>
          <a:xfrm>
            <a:off x="572775"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5A6FB15-B886-CF46-9B4C-BD92AEC39C4B}"/>
              </a:ext>
            </a:extLst>
          </p:cNvPr>
          <p:cNvCxnSpPr>
            <a:cxnSpLocks/>
          </p:cNvCxnSpPr>
          <p:nvPr/>
        </p:nvCxnSpPr>
        <p:spPr>
          <a:xfrm>
            <a:off x="2822680"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98D02C9-DF30-E144-BAC3-547A2A47C5F8}"/>
              </a:ext>
            </a:extLst>
          </p:cNvPr>
          <p:cNvCxnSpPr>
            <a:cxnSpLocks/>
          </p:cNvCxnSpPr>
          <p:nvPr/>
        </p:nvCxnSpPr>
        <p:spPr>
          <a:xfrm>
            <a:off x="5108680"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CC24185-0CC5-818F-EDD7-E06FBD179C6E}"/>
              </a:ext>
            </a:extLst>
          </p:cNvPr>
          <p:cNvCxnSpPr>
            <a:cxnSpLocks/>
          </p:cNvCxnSpPr>
          <p:nvPr userDrawn="1"/>
        </p:nvCxnSpPr>
        <p:spPr>
          <a:xfrm>
            <a:off x="572775"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9EE44D6-0E4B-3002-F461-7099E05275C6}"/>
              </a:ext>
            </a:extLst>
          </p:cNvPr>
          <p:cNvCxnSpPr>
            <a:cxnSpLocks/>
          </p:cNvCxnSpPr>
          <p:nvPr userDrawn="1"/>
        </p:nvCxnSpPr>
        <p:spPr>
          <a:xfrm>
            <a:off x="2822680"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5E791-0319-A199-9655-8B04727728DD}"/>
              </a:ext>
            </a:extLst>
          </p:cNvPr>
          <p:cNvCxnSpPr>
            <a:cxnSpLocks/>
          </p:cNvCxnSpPr>
          <p:nvPr userDrawn="1"/>
        </p:nvCxnSpPr>
        <p:spPr>
          <a:xfrm>
            <a:off x="5108680" y="2829625"/>
            <a:ext cx="198903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Date Placeholder 3">
            <a:extLst>
              <a:ext uri="{FF2B5EF4-FFF2-40B4-BE49-F238E27FC236}">
                <a16:creationId xmlns:a16="http://schemas.microsoft.com/office/drawing/2014/main" id="{23F651D6-E180-95E1-3B8C-FDD2853875D7}"/>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306489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Contents - 3">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84248D5-34D6-C946-A40A-CF5A324608CA}"/>
              </a:ext>
            </a:extLst>
          </p:cNvPr>
          <p:cNvSpPr/>
          <p:nvPr userDrawn="1"/>
        </p:nvSpPr>
        <p:spPr>
          <a:xfrm>
            <a:off x="0" y="524435"/>
            <a:ext cx="12199434" cy="5831914"/>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a:noFill/>
        </p:spPr>
        <p:txBody>
          <a:bodyPr/>
          <a:lstStyle/>
          <a:p>
            <a:r>
              <a:rPr lang="en-US"/>
              <a:t>© Moorhouse Consulting 2025ulting 2025</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22" name="Text Placeholder 10">
            <a:extLst>
              <a:ext uri="{FF2B5EF4-FFF2-40B4-BE49-F238E27FC236}">
                <a16:creationId xmlns:a16="http://schemas.microsoft.com/office/drawing/2014/main" id="{8270E374-1541-9644-AD90-A4FFCAD5B225}"/>
              </a:ext>
            </a:extLst>
          </p:cNvPr>
          <p:cNvSpPr>
            <a:spLocks noGrp="1"/>
          </p:cNvSpPr>
          <p:nvPr>
            <p:ph type="body" sz="quarter" idx="13" hasCustomPrompt="1"/>
          </p:nvPr>
        </p:nvSpPr>
        <p:spPr>
          <a:xfrm>
            <a:off x="1502626" y="1113788"/>
            <a:ext cx="7118860" cy="761015"/>
          </a:xfrm>
        </p:spPr>
        <p:txBody>
          <a:bodyPr lIns="0" tIns="0" rIns="0" bIns="0">
            <a:noAutofit/>
          </a:bodyPr>
          <a:lstStyle>
            <a:lvl1pPr marL="0" indent="0">
              <a:lnSpc>
                <a:spcPct val="100000"/>
              </a:lnSpc>
              <a:spcBef>
                <a:spcPts val="0"/>
              </a:spcBef>
              <a:buFontTx/>
              <a:buNone/>
              <a:defRPr sz="4400" b="0" i="0">
                <a:solidFill>
                  <a:schemeClr val="accent2"/>
                </a:solidFill>
                <a:latin typeface="Poppins ExtraLight" pitchFamily="2" charset="77"/>
                <a:cs typeface="Poppins ExtraLight" pitchFamily="2" charset="77"/>
              </a:defRPr>
            </a:lvl1pPr>
          </a:lstStyle>
          <a:p>
            <a:pPr lvl="0"/>
            <a:r>
              <a:rPr lang="en-GB"/>
              <a:t>Click to add a heading</a:t>
            </a:r>
            <a:endParaRPr lang="en-US"/>
          </a:p>
        </p:txBody>
      </p:sp>
      <p:sp>
        <p:nvSpPr>
          <p:cNvPr id="29" name="Text Placeholder 63">
            <a:extLst>
              <a:ext uri="{FF2B5EF4-FFF2-40B4-BE49-F238E27FC236}">
                <a16:creationId xmlns:a16="http://schemas.microsoft.com/office/drawing/2014/main" id="{885B10EC-E58B-A347-B8AB-2226D56DE6CF}"/>
              </a:ext>
            </a:extLst>
          </p:cNvPr>
          <p:cNvSpPr>
            <a:spLocks noGrp="1"/>
          </p:cNvSpPr>
          <p:nvPr>
            <p:ph type="body" sz="quarter" idx="15" hasCustomPrompt="1"/>
          </p:nvPr>
        </p:nvSpPr>
        <p:spPr>
          <a:xfrm>
            <a:off x="1494846" y="2166198"/>
            <a:ext cx="2577995" cy="622873"/>
          </a:xfrm>
        </p:spPr>
        <p:txBody>
          <a:bodyPr>
            <a:noAutofit/>
          </a:bodyPr>
          <a:lstStyle>
            <a:lvl1pPr marL="0" indent="0">
              <a:lnSpc>
                <a:spcPct val="120000"/>
              </a:lnSpc>
              <a:buFontTx/>
              <a:buNone/>
              <a:defRPr sz="14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 on two lines if required</a:t>
            </a:r>
            <a:endParaRPr lang="en-US"/>
          </a:p>
        </p:txBody>
      </p:sp>
      <p:sp>
        <p:nvSpPr>
          <p:cNvPr id="30" name="Text Placeholder 68">
            <a:extLst>
              <a:ext uri="{FF2B5EF4-FFF2-40B4-BE49-F238E27FC236}">
                <a16:creationId xmlns:a16="http://schemas.microsoft.com/office/drawing/2014/main" id="{A5342DAC-8A7F-D646-849A-1453B09D081D}"/>
              </a:ext>
            </a:extLst>
          </p:cNvPr>
          <p:cNvSpPr>
            <a:spLocks noGrp="1"/>
          </p:cNvSpPr>
          <p:nvPr>
            <p:ph type="body" sz="quarter" idx="19" hasCustomPrompt="1"/>
          </p:nvPr>
        </p:nvSpPr>
        <p:spPr>
          <a:xfrm>
            <a:off x="1494847" y="2958761"/>
            <a:ext cx="2138105" cy="2104061"/>
          </a:xfrm>
        </p:spPr>
        <p:txBody>
          <a:bodyPr>
            <a:noAutofit/>
          </a:bodyPr>
          <a:lstStyle>
            <a:lvl1pPr marL="0" indent="0">
              <a:lnSpc>
                <a:spcPct val="100000"/>
              </a:lnSpc>
              <a:buFontTx/>
              <a:buNone/>
              <a:defRPr sz="900" b="0" i="0">
                <a:latin typeface="Poppins Medium" pitchFamily="2" charset="77"/>
                <a:cs typeface="Poppins Medium" pitchFamily="2" charset="77"/>
              </a:defRPr>
            </a:lvl1pPr>
          </a:lstStyle>
          <a:p>
            <a:pPr lvl="0"/>
            <a:r>
              <a:rPr lang="en-GB"/>
              <a:t>INSERT BODY COPY HERE</a:t>
            </a:r>
            <a:endParaRPr lang="en-US"/>
          </a:p>
        </p:txBody>
      </p:sp>
      <p:sp>
        <p:nvSpPr>
          <p:cNvPr id="49" name="Text Placeholder 63">
            <a:extLst>
              <a:ext uri="{FF2B5EF4-FFF2-40B4-BE49-F238E27FC236}">
                <a16:creationId xmlns:a16="http://schemas.microsoft.com/office/drawing/2014/main" id="{54A95BA3-7A0A-C84D-A08E-08606A448931}"/>
              </a:ext>
            </a:extLst>
          </p:cNvPr>
          <p:cNvSpPr>
            <a:spLocks noGrp="1"/>
          </p:cNvSpPr>
          <p:nvPr>
            <p:ph type="body" sz="quarter" idx="24" hasCustomPrompt="1"/>
          </p:nvPr>
        </p:nvSpPr>
        <p:spPr>
          <a:xfrm>
            <a:off x="4346330" y="2166198"/>
            <a:ext cx="2570215" cy="622873"/>
          </a:xfrm>
        </p:spPr>
        <p:txBody>
          <a:bodyPr>
            <a:noAutofit/>
          </a:bodyPr>
          <a:lstStyle>
            <a:lvl1pPr marL="0" indent="0">
              <a:lnSpc>
                <a:spcPct val="120000"/>
              </a:lnSpc>
              <a:buFontTx/>
              <a:buNone/>
              <a:defRPr sz="14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 on two lines if required</a:t>
            </a:r>
            <a:endParaRPr lang="en-US"/>
          </a:p>
        </p:txBody>
      </p:sp>
      <p:sp>
        <p:nvSpPr>
          <p:cNvPr id="50" name="Text Placeholder 63">
            <a:extLst>
              <a:ext uri="{FF2B5EF4-FFF2-40B4-BE49-F238E27FC236}">
                <a16:creationId xmlns:a16="http://schemas.microsoft.com/office/drawing/2014/main" id="{2E5E7A73-18A8-9346-9C2C-22420144EE6F}"/>
              </a:ext>
            </a:extLst>
          </p:cNvPr>
          <p:cNvSpPr>
            <a:spLocks noGrp="1"/>
          </p:cNvSpPr>
          <p:nvPr>
            <p:ph type="body" sz="quarter" idx="25" hasCustomPrompt="1"/>
          </p:nvPr>
        </p:nvSpPr>
        <p:spPr>
          <a:xfrm>
            <a:off x="7173752" y="2166198"/>
            <a:ext cx="2577992" cy="622873"/>
          </a:xfrm>
        </p:spPr>
        <p:txBody>
          <a:bodyPr>
            <a:noAutofit/>
          </a:bodyPr>
          <a:lstStyle>
            <a:lvl1pPr marL="0" indent="0">
              <a:lnSpc>
                <a:spcPct val="120000"/>
              </a:lnSpc>
              <a:buFontTx/>
              <a:buNone/>
              <a:defRPr sz="14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 on two lines if required</a:t>
            </a:r>
            <a:endParaRPr lang="en-US"/>
          </a:p>
        </p:txBody>
      </p:sp>
      <p:sp>
        <p:nvSpPr>
          <p:cNvPr id="51" name="Text Placeholder 68">
            <a:extLst>
              <a:ext uri="{FF2B5EF4-FFF2-40B4-BE49-F238E27FC236}">
                <a16:creationId xmlns:a16="http://schemas.microsoft.com/office/drawing/2014/main" id="{B461F582-A162-4B4B-B8F3-17564BAEE5DE}"/>
              </a:ext>
            </a:extLst>
          </p:cNvPr>
          <p:cNvSpPr>
            <a:spLocks noGrp="1"/>
          </p:cNvSpPr>
          <p:nvPr>
            <p:ph type="body" sz="quarter" idx="26" hasCustomPrompt="1"/>
          </p:nvPr>
        </p:nvSpPr>
        <p:spPr>
          <a:xfrm>
            <a:off x="3641459" y="2958761"/>
            <a:ext cx="431382" cy="2104061"/>
          </a:xfrm>
        </p:spPr>
        <p:txBody>
          <a:bodyPr>
            <a:noAutofit/>
          </a:bodyPr>
          <a:lstStyle>
            <a:lvl1pPr marL="0" indent="0" algn="r">
              <a:lnSpc>
                <a:spcPct val="100000"/>
              </a:lnSpc>
              <a:buFontTx/>
              <a:buNone/>
              <a:defRPr sz="900" b="0" i="0">
                <a:latin typeface="Poppins Medium" pitchFamily="2" charset="77"/>
                <a:cs typeface="Poppins Medium" pitchFamily="2" charset="77"/>
              </a:defRPr>
            </a:lvl1pPr>
          </a:lstStyle>
          <a:p>
            <a:pPr lvl="0"/>
            <a:r>
              <a:rPr lang="en-GB"/>
              <a:t>No. 01</a:t>
            </a:r>
            <a:endParaRPr lang="en-US"/>
          </a:p>
        </p:txBody>
      </p:sp>
      <p:sp>
        <p:nvSpPr>
          <p:cNvPr id="52" name="Text Placeholder 68">
            <a:extLst>
              <a:ext uri="{FF2B5EF4-FFF2-40B4-BE49-F238E27FC236}">
                <a16:creationId xmlns:a16="http://schemas.microsoft.com/office/drawing/2014/main" id="{753FA531-8B92-294F-A939-D30A5D545E0B}"/>
              </a:ext>
            </a:extLst>
          </p:cNvPr>
          <p:cNvSpPr>
            <a:spLocks noGrp="1"/>
          </p:cNvSpPr>
          <p:nvPr>
            <p:ph type="body" sz="quarter" idx="27" hasCustomPrompt="1"/>
          </p:nvPr>
        </p:nvSpPr>
        <p:spPr>
          <a:xfrm>
            <a:off x="4346331" y="2958761"/>
            <a:ext cx="2138105" cy="2104061"/>
          </a:xfrm>
        </p:spPr>
        <p:txBody>
          <a:bodyPr>
            <a:noAutofit/>
          </a:bodyPr>
          <a:lstStyle>
            <a:lvl1pPr marL="0" indent="0">
              <a:lnSpc>
                <a:spcPct val="100000"/>
              </a:lnSpc>
              <a:buFontTx/>
              <a:buNone/>
              <a:defRPr sz="900" b="0" i="0">
                <a:latin typeface="Poppins Medium" pitchFamily="2" charset="77"/>
                <a:cs typeface="Poppins Medium" pitchFamily="2" charset="77"/>
              </a:defRPr>
            </a:lvl1pPr>
          </a:lstStyle>
          <a:p>
            <a:pPr lvl="0"/>
            <a:r>
              <a:rPr lang="en-GB"/>
              <a:t>INSERT BODY COPY HERE</a:t>
            </a:r>
            <a:endParaRPr lang="en-US"/>
          </a:p>
        </p:txBody>
      </p:sp>
      <p:sp>
        <p:nvSpPr>
          <p:cNvPr id="53" name="Text Placeholder 68">
            <a:extLst>
              <a:ext uri="{FF2B5EF4-FFF2-40B4-BE49-F238E27FC236}">
                <a16:creationId xmlns:a16="http://schemas.microsoft.com/office/drawing/2014/main" id="{E5735730-EAEC-2D48-8303-C9F5537B2053}"/>
              </a:ext>
            </a:extLst>
          </p:cNvPr>
          <p:cNvSpPr>
            <a:spLocks noGrp="1"/>
          </p:cNvSpPr>
          <p:nvPr>
            <p:ph type="body" sz="quarter" idx="28" hasCustomPrompt="1"/>
          </p:nvPr>
        </p:nvSpPr>
        <p:spPr>
          <a:xfrm>
            <a:off x="6492943" y="2958761"/>
            <a:ext cx="431382" cy="2104061"/>
          </a:xfrm>
        </p:spPr>
        <p:txBody>
          <a:bodyPr>
            <a:noAutofit/>
          </a:bodyPr>
          <a:lstStyle>
            <a:lvl1pPr marL="0" indent="0" algn="r">
              <a:lnSpc>
                <a:spcPct val="100000"/>
              </a:lnSpc>
              <a:buFontTx/>
              <a:buNone/>
              <a:defRPr sz="900" b="0" i="0">
                <a:latin typeface="Poppins Medium" pitchFamily="2" charset="77"/>
                <a:cs typeface="Poppins Medium" pitchFamily="2" charset="77"/>
              </a:defRPr>
            </a:lvl1pPr>
          </a:lstStyle>
          <a:p>
            <a:pPr lvl="0"/>
            <a:r>
              <a:rPr lang="en-GB"/>
              <a:t>No. 01</a:t>
            </a:r>
            <a:endParaRPr lang="en-US"/>
          </a:p>
        </p:txBody>
      </p:sp>
      <p:sp>
        <p:nvSpPr>
          <p:cNvPr id="54" name="Text Placeholder 68">
            <a:extLst>
              <a:ext uri="{FF2B5EF4-FFF2-40B4-BE49-F238E27FC236}">
                <a16:creationId xmlns:a16="http://schemas.microsoft.com/office/drawing/2014/main" id="{A765E228-E493-A44B-B4B2-027CA6925A08}"/>
              </a:ext>
            </a:extLst>
          </p:cNvPr>
          <p:cNvSpPr>
            <a:spLocks noGrp="1"/>
          </p:cNvSpPr>
          <p:nvPr>
            <p:ph type="body" sz="quarter" idx="29" hasCustomPrompt="1"/>
          </p:nvPr>
        </p:nvSpPr>
        <p:spPr>
          <a:xfrm>
            <a:off x="7173752" y="2958761"/>
            <a:ext cx="2138105" cy="2104061"/>
          </a:xfrm>
        </p:spPr>
        <p:txBody>
          <a:bodyPr>
            <a:noAutofit/>
          </a:bodyPr>
          <a:lstStyle>
            <a:lvl1pPr marL="0" indent="0">
              <a:lnSpc>
                <a:spcPct val="100000"/>
              </a:lnSpc>
              <a:buFontTx/>
              <a:buNone/>
              <a:defRPr sz="900" b="0" i="0">
                <a:latin typeface="Poppins Medium" pitchFamily="2" charset="77"/>
                <a:cs typeface="Poppins Medium" pitchFamily="2" charset="77"/>
              </a:defRPr>
            </a:lvl1pPr>
          </a:lstStyle>
          <a:p>
            <a:pPr lvl="0"/>
            <a:r>
              <a:rPr lang="en-GB"/>
              <a:t>INSERT BODY COPY HERE</a:t>
            </a:r>
            <a:endParaRPr lang="en-US"/>
          </a:p>
        </p:txBody>
      </p:sp>
      <p:sp>
        <p:nvSpPr>
          <p:cNvPr id="55" name="Text Placeholder 68">
            <a:extLst>
              <a:ext uri="{FF2B5EF4-FFF2-40B4-BE49-F238E27FC236}">
                <a16:creationId xmlns:a16="http://schemas.microsoft.com/office/drawing/2014/main" id="{70AC0A06-129E-4E4B-B40D-006B72BE425B}"/>
              </a:ext>
            </a:extLst>
          </p:cNvPr>
          <p:cNvSpPr>
            <a:spLocks noGrp="1"/>
          </p:cNvSpPr>
          <p:nvPr>
            <p:ph type="body" sz="quarter" idx="30" hasCustomPrompt="1"/>
          </p:nvPr>
        </p:nvSpPr>
        <p:spPr>
          <a:xfrm>
            <a:off x="9320364" y="2958761"/>
            <a:ext cx="431382" cy="2104061"/>
          </a:xfrm>
        </p:spPr>
        <p:txBody>
          <a:bodyPr>
            <a:noAutofit/>
          </a:bodyPr>
          <a:lstStyle>
            <a:lvl1pPr marL="0" indent="0" algn="r">
              <a:lnSpc>
                <a:spcPct val="100000"/>
              </a:lnSpc>
              <a:buFontTx/>
              <a:buNone/>
              <a:defRPr sz="900" b="0" i="0">
                <a:latin typeface="Poppins Medium" pitchFamily="2" charset="77"/>
                <a:cs typeface="Poppins Medium" pitchFamily="2" charset="77"/>
              </a:defRPr>
            </a:lvl1pPr>
          </a:lstStyle>
          <a:p>
            <a:pPr lvl="0"/>
            <a:r>
              <a:rPr lang="en-GB"/>
              <a:t>No. 01</a:t>
            </a:r>
            <a:endParaRPr lang="en-US"/>
          </a:p>
        </p:txBody>
      </p:sp>
      <p:sp>
        <p:nvSpPr>
          <p:cNvPr id="5" name="Date Placeholder 3">
            <a:extLst>
              <a:ext uri="{FF2B5EF4-FFF2-40B4-BE49-F238E27FC236}">
                <a16:creationId xmlns:a16="http://schemas.microsoft.com/office/drawing/2014/main" id="{95ADC1ED-3F5A-8C06-58C3-537E0A58C319}"/>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19692213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Text Placeholder 5">
            <a:extLst>
              <a:ext uri="{FF2B5EF4-FFF2-40B4-BE49-F238E27FC236}">
                <a16:creationId xmlns:a16="http://schemas.microsoft.com/office/drawing/2014/main" id="{87BDAB4E-031A-F308-F77E-9916DC03F759}"/>
              </a:ext>
            </a:extLst>
          </p:cNvPr>
          <p:cNvSpPr>
            <a:spLocks noGrp="1"/>
          </p:cNvSpPr>
          <p:nvPr>
            <p:ph type="body" sz="quarter" idx="17" hasCustomPrompt="1"/>
          </p:nvPr>
        </p:nvSpPr>
        <p:spPr>
          <a:xfrm>
            <a:off x="557213" y="1097259"/>
            <a:ext cx="10501751"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5" name="Text Placeholder 12">
            <a:extLst>
              <a:ext uri="{FF2B5EF4-FFF2-40B4-BE49-F238E27FC236}">
                <a16:creationId xmlns:a16="http://schemas.microsoft.com/office/drawing/2014/main" id="{1030B356-7E3F-C3AD-0097-E871A2F612E5}"/>
              </a:ext>
            </a:extLst>
          </p:cNvPr>
          <p:cNvSpPr>
            <a:spLocks noGrp="1"/>
          </p:cNvSpPr>
          <p:nvPr>
            <p:ph type="body" sz="quarter" idx="18" hasCustomPrompt="1"/>
          </p:nvPr>
        </p:nvSpPr>
        <p:spPr>
          <a:xfrm>
            <a:off x="557213" y="519113"/>
            <a:ext cx="10501751"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cxnSp>
        <p:nvCxnSpPr>
          <p:cNvPr id="6" name="Straight Connector 5">
            <a:extLst>
              <a:ext uri="{FF2B5EF4-FFF2-40B4-BE49-F238E27FC236}">
                <a16:creationId xmlns:a16="http://schemas.microsoft.com/office/drawing/2014/main" id="{873A8FE5-34B6-5D58-92BF-A827C2E31768}"/>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Content Placeholder 6">
            <a:extLst>
              <a:ext uri="{FF2B5EF4-FFF2-40B4-BE49-F238E27FC236}">
                <a16:creationId xmlns:a16="http://schemas.microsoft.com/office/drawing/2014/main" id="{7652FC1E-B07A-18DC-F121-05A996A2DEEC}"/>
              </a:ext>
            </a:extLst>
          </p:cNvPr>
          <p:cNvSpPr>
            <a:spLocks noGrp="1"/>
          </p:cNvSpPr>
          <p:nvPr>
            <p:ph sz="quarter" idx="20"/>
          </p:nvPr>
        </p:nvSpPr>
        <p:spPr>
          <a:xfrm>
            <a:off x="557213" y="1752600"/>
            <a:ext cx="11118850" cy="4284000"/>
          </a:xfrm>
        </p:spPr>
        <p:txBody>
          <a:bodyPr>
            <a:normAutofit/>
          </a:bodyPr>
          <a:lstStyle>
            <a:lvl1pPr>
              <a:defRPr sz="1800"/>
            </a:lvl1pPr>
            <a:lvl2pPr>
              <a:defRPr sz="1600"/>
            </a:lvl2pPr>
            <a:lvl3pPr>
              <a:defRPr sz="1400"/>
            </a:lvl3pPr>
            <a:lvl4pPr>
              <a:defRPr sz="105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Date Placeholder 3">
            <a:extLst>
              <a:ext uri="{FF2B5EF4-FFF2-40B4-BE49-F238E27FC236}">
                <a16:creationId xmlns:a16="http://schemas.microsoft.com/office/drawing/2014/main" id="{220ADFAF-A929-3B29-1F93-AEFDCD4151EC}"/>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1579008444"/>
      </p:ext>
    </p:extLst>
  </p:cSld>
  <p:clrMapOvr>
    <a:masterClrMapping/>
  </p:clrMapOvr>
  <p:extLst>
    <p:ext uri="{DCECCB84-F9BA-43D5-87BE-67443E8EF086}">
      <p15:sldGuideLst xmlns:p15="http://schemas.microsoft.com/office/powerpoint/2012/main">
        <p15:guide id="9" orient="horz" pos="935">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049">
          <p15:clr>
            <a:srgbClr val="FBAE40"/>
          </p15:clr>
        </p15:guide>
        <p15:guide id="16" orient="horz" pos="3861">
          <p15:clr>
            <a:srgbClr val="FBAE40"/>
          </p15:clr>
        </p15:guide>
        <p15:guide id="17" orient="horz" pos="23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44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2026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Text Placeholder 5">
            <a:extLst>
              <a:ext uri="{FF2B5EF4-FFF2-40B4-BE49-F238E27FC236}">
                <a16:creationId xmlns:a16="http://schemas.microsoft.com/office/drawing/2014/main" id="{87BDAB4E-031A-F308-F77E-9916DC03F759}"/>
              </a:ext>
            </a:extLst>
          </p:cNvPr>
          <p:cNvSpPr>
            <a:spLocks noGrp="1"/>
          </p:cNvSpPr>
          <p:nvPr>
            <p:ph type="body" sz="quarter" idx="17" hasCustomPrompt="1"/>
          </p:nvPr>
        </p:nvSpPr>
        <p:spPr>
          <a:xfrm>
            <a:off x="557213" y="1097259"/>
            <a:ext cx="10501751"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5" name="Text Placeholder 12">
            <a:extLst>
              <a:ext uri="{FF2B5EF4-FFF2-40B4-BE49-F238E27FC236}">
                <a16:creationId xmlns:a16="http://schemas.microsoft.com/office/drawing/2014/main" id="{1030B356-7E3F-C3AD-0097-E871A2F612E5}"/>
              </a:ext>
            </a:extLst>
          </p:cNvPr>
          <p:cNvSpPr>
            <a:spLocks noGrp="1"/>
          </p:cNvSpPr>
          <p:nvPr>
            <p:ph type="body" sz="quarter" idx="18" hasCustomPrompt="1"/>
          </p:nvPr>
        </p:nvSpPr>
        <p:spPr>
          <a:xfrm>
            <a:off x="557213" y="519113"/>
            <a:ext cx="10501751"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cxnSp>
        <p:nvCxnSpPr>
          <p:cNvPr id="6" name="Straight Connector 5">
            <a:extLst>
              <a:ext uri="{FF2B5EF4-FFF2-40B4-BE49-F238E27FC236}">
                <a16:creationId xmlns:a16="http://schemas.microsoft.com/office/drawing/2014/main" id="{873A8FE5-34B6-5D58-92BF-A827C2E31768}"/>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FDCE2634-2106-A268-F8F7-4C303EEFB7ED}"/>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981593997"/>
      </p:ext>
    </p:extLst>
  </p:cSld>
  <p:clrMapOvr>
    <a:masterClrMapping/>
  </p:clrMapOvr>
  <p:extLst>
    <p:ext uri="{DCECCB84-F9BA-43D5-87BE-67443E8EF086}">
      <p15:sldGuideLst xmlns:p15="http://schemas.microsoft.com/office/powerpoint/2012/main">
        <p15:guide id="9" orient="horz" pos="935">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049">
          <p15:clr>
            <a:srgbClr val="FBAE40"/>
          </p15:clr>
        </p15:guide>
        <p15:guide id="16" orient="horz" pos="3861">
          <p15:clr>
            <a:srgbClr val="FBAE40"/>
          </p15:clr>
        </p15:guide>
        <p15:guide id="17" orient="horz" pos="23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 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FDCE2634-2106-A268-F8F7-4C303EEFB7ED}"/>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10" name="Title 9">
            <a:extLst>
              <a:ext uri="{FF2B5EF4-FFF2-40B4-BE49-F238E27FC236}">
                <a16:creationId xmlns:a16="http://schemas.microsoft.com/office/drawing/2014/main" id="{18B1D557-F394-EE43-9427-844F7FE146F9}"/>
              </a:ext>
            </a:extLst>
          </p:cNvPr>
          <p:cNvSpPr>
            <a:spLocks noGrp="1"/>
          </p:cNvSpPr>
          <p:nvPr>
            <p:ph type="title" hasCustomPrompt="1"/>
          </p:nvPr>
        </p:nvSpPr>
        <p:spPr>
          <a:xfrm>
            <a:off x="550863" y="888590"/>
            <a:ext cx="11125200" cy="488725"/>
          </a:xfrm>
        </p:spPr>
        <p:txBody>
          <a:bodyPr anchor="t">
            <a:normAutofit/>
          </a:bodyPr>
          <a:lstStyle>
            <a:lvl1pPr>
              <a:defRPr sz="3200" b="1" i="0">
                <a:latin typeface="Poppins" pitchFamily="2" charset="77"/>
                <a:cs typeface="Poppins" pitchFamily="2" charset="77"/>
              </a:defRPr>
            </a:lvl1pPr>
          </a:lstStyle>
          <a:p>
            <a:r>
              <a:rPr lang="en-GB"/>
              <a:t>CLICK TO EDIT MASTER TITLE STYLE</a:t>
            </a:r>
            <a:endParaRPr lang="en-US"/>
          </a:p>
        </p:txBody>
      </p:sp>
      <p:sp>
        <p:nvSpPr>
          <p:cNvPr id="11" name="Text Placeholder 5">
            <a:extLst>
              <a:ext uri="{FF2B5EF4-FFF2-40B4-BE49-F238E27FC236}">
                <a16:creationId xmlns:a16="http://schemas.microsoft.com/office/drawing/2014/main" id="{B971806C-5AB6-8B0B-37E5-9207EB29EE16}"/>
              </a:ext>
            </a:extLst>
          </p:cNvPr>
          <p:cNvSpPr>
            <a:spLocks noGrp="1"/>
          </p:cNvSpPr>
          <p:nvPr>
            <p:ph type="body" sz="quarter" idx="17" hasCustomPrompt="1"/>
          </p:nvPr>
        </p:nvSpPr>
        <p:spPr>
          <a:xfrm>
            <a:off x="550863" y="1417633"/>
            <a:ext cx="11129076" cy="486000"/>
          </a:xfrm>
        </p:spPr>
        <p:txBody>
          <a:bodyPr lIns="90000" tIns="46800" rIns="90000" bIns="46800">
            <a:normAutofit/>
          </a:bodyPr>
          <a:lstStyle>
            <a:lvl1pPr marL="0" indent="0">
              <a:buNone/>
              <a:defRPr sz="2800" b="0" i="0">
                <a:latin typeface="Poppins ExtraLight" pitchFamily="2" charset="77"/>
                <a:cs typeface="Poppins ExtraLight" pitchFamily="2" charset="77"/>
              </a:defRPr>
            </a:lvl1pPr>
          </a:lstStyle>
          <a:p>
            <a:pPr lvl="0"/>
            <a:r>
              <a:rPr lang="en-GB"/>
              <a:t>Click here to add body copy</a:t>
            </a:r>
            <a:endParaRPr lang="en-US"/>
          </a:p>
        </p:txBody>
      </p:sp>
      <p:sp>
        <p:nvSpPr>
          <p:cNvPr id="13" name="Content Placeholder 6">
            <a:extLst>
              <a:ext uri="{FF2B5EF4-FFF2-40B4-BE49-F238E27FC236}">
                <a16:creationId xmlns:a16="http://schemas.microsoft.com/office/drawing/2014/main" id="{E087E8DB-8B2C-3C2F-5B20-61787C28B576}"/>
              </a:ext>
            </a:extLst>
          </p:cNvPr>
          <p:cNvSpPr>
            <a:spLocks noGrp="1"/>
          </p:cNvSpPr>
          <p:nvPr>
            <p:ph sz="quarter" idx="20"/>
          </p:nvPr>
        </p:nvSpPr>
        <p:spPr>
          <a:xfrm>
            <a:off x="557213" y="2344614"/>
            <a:ext cx="11118850" cy="3784723"/>
          </a:xfrm>
        </p:spPr>
        <p:txBody>
          <a:bodyPr>
            <a:normAutofit/>
          </a:bodyPr>
          <a:lstStyle>
            <a:lvl1pPr>
              <a:defRPr sz="2400"/>
            </a:lvl1pPr>
            <a:lvl2pPr>
              <a:defRPr sz="2000"/>
            </a:lvl2pPr>
            <a:lvl3pPr>
              <a:defRPr sz="1800"/>
            </a:lvl3pPr>
            <a:lvl4pPr>
              <a:defRPr sz="1200"/>
            </a:lvl4pPr>
            <a:lvl5pPr>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783632290"/>
      </p:ext>
    </p:extLst>
  </p:cSld>
  <p:clrMapOvr>
    <a:masterClrMapping/>
  </p:clrMapOvr>
  <p:extLst>
    <p:ext uri="{DCECCB84-F9BA-43D5-87BE-67443E8EF086}">
      <p15:sldGuideLst xmlns:p15="http://schemas.microsoft.com/office/powerpoint/2012/main">
        <p15:guide id="9" orient="horz" pos="1230">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457">
          <p15:clr>
            <a:srgbClr val="FBAE40"/>
          </p15:clr>
        </p15:guide>
        <p15:guide id="16" orient="horz" pos="3861">
          <p15:clr>
            <a:srgbClr val="FBAE40"/>
          </p15:clr>
        </p15:guide>
        <p15:guide id="17" orient="horz" pos="50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FDCE2634-2106-A268-F8F7-4C303EEFB7ED}"/>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10" name="Title 9">
            <a:extLst>
              <a:ext uri="{FF2B5EF4-FFF2-40B4-BE49-F238E27FC236}">
                <a16:creationId xmlns:a16="http://schemas.microsoft.com/office/drawing/2014/main" id="{18B1D557-F394-EE43-9427-844F7FE146F9}"/>
              </a:ext>
            </a:extLst>
          </p:cNvPr>
          <p:cNvSpPr>
            <a:spLocks noGrp="1"/>
          </p:cNvSpPr>
          <p:nvPr>
            <p:ph type="title" hasCustomPrompt="1"/>
          </p:nvPr>
        </p:nvSpPr>
        <p:spPr>
          <a:xfrm>
            <a:off x="550863" y="888590"/>
            <a:ext cx="11125200" cy="488725"/>
          </a:xfrm>
        </p:spPr>
        <p:txBody>
          <a:bodyPr anchor="t">
            <a:normAutofit/>
          </a:bodyPr>
          <a:lstStyle>
            <a:lvl1pPr>
              <a:defRPr sz="3200" b="1" i="0">
                <a:latin typeface="Poppins" pitchFamily="2" charset="77"/>
                <a:cs typeface="Poppins" pitchFamily="2" charset="77"/>
              </a:defRPr>
            </a:lvl1pPr>
          </a:lstStyle>
          <a:p>
            <a:r>
              <a:rPr lang="en-GB"/>
              <a:t>CLICK TO EDIT MASTER TITLE STYLE</a:t>
            </a:r>
            <a:endParaRPr lang="en-US"/>
          </a:p>
        </p:txBody>
      </p:sp>
      <p:sp>
        <p:nvSpPr>
          <p:cNvPr id="11" name="Text Placeholder 5">
            <a:extLst>
              <a:ext uri="{FF2B5EF4-FFF2-40B4-BE49-F238E27FC236}">
                <a16:creationId xmlns:a16="http://schemas.microsoft.com/office/drawing/2014/main" id="{B971806C-5AB6-8B0B-37E5-9207EB29EE16}"/>
              </a:ext>
            </a:extLst>
          </p:cNvPr>
          <p:cNvSpPr>
            <a:spLocks noGrp="1"/>
          </p:cNvSpPr>
          <p:nvPr>
            <p:ph type="body" sz="quarter" idx="17" hasCustomPrompt="1"/>
          </p:nvPr>
        </p:nvSpPr>
        <p:spPr>
          <a:xfrm>
            <a:off x="550863" y="1417633"/>
            <a:ext cx="11129076" cy="486000"/>
          </a:xfrm>
        </p:spPr>
        <p:txBody>
          <a:bodyPr lIns="90000" tIns="46800" rIns="90000" bIns="46800">
            <a:normAutofit/>
          </a:bodyPr>
          <a:lstStyle>
            <a:lvl1pPr marL="0" indent="0">
              <a:buNone/>
              <a:defRPr sz="2800" b="0" i="0">
                <a:latin typeface="Poppins ExtraLight" pitchFamily="2" charset="77"/>
                <a:cs typeface="Poppins ExtraLight" pitchFamily="2" charset="77"/>
              </a:defRPr>
            </a:lvl1pPr>
          </a:lstStyle>
          <a:p>
            <a:pPr lvl="0"/>
            <a:r>
              <a:rPr lang="en-GB"/>
              <a:t>Click here to add body copy</a:t>
            </a:r>
            <a:endParaRPr lang="en-US"/>
          </a:p>
        </p:txBody>
      </p:sp>
    </p:spTree>
    <p:extLst>
      <p:ext uri="{BB962C8B-B14F-4D97-AF65-F5344CB8AC3E}">
        <p14:creationId xmlns:p14="http://schemas.microsoft.com/office/powerpoint/2010/main" val="2267725358"/>
      </p:ext>
    </p:extLst>
  </p:cSld>
  <p:clrMapOvr>
    <a:masterClrMapping/>
  </p:clrMapOvr>
  <p:extLst>
    <p:ext uri="{DCECCB84-F9BA-43D5-87BE-67443E8EF086}">
      <p15:sldGuideLst xmlns:p15="http://schemas.microsoft.com/office/powerpoint/2012/main">
        <p15:guide id="9" orient="horz" pos="1230">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457">
          <p15:clr>
            <a:srgbClr val="FBAE40"/>
          </p15:clr>
        </p15:guide>
        <p15:guide id="16" orient="horz" pos="3816">
          <p15:clr>
            <a:srgbClr val="FBAE40"/>
          </p15:clr>
        </p15:guide>
        <p15:guide id="17" orient="horz" pos="50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con Content - 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FDCE2634-2106-A268-F8F7-4C303EEFB7ED}"/>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20" name="Title 9">
            <a:extLst>
              <a:ext uri="{FF2B5EF4-FFF2-40B4-BE49-F238E27FC236}">
                <a16:creationId xmlns:a16="http://schemas.microsoft.com/office/drawing/2014/main" id="{3D875886-2BDE-7E78-E695-8BCF08382A9A}"/>
              </a:ext>
            </a:extLst>
          </p:cNvPr>
          <p:cNvSpPr>
            <a:spLocks noGrp="1"/>
          </p:cNvSpPr>
          <p:nvPr>
            <p:ph type="title" hasCustomPrompt="1"/>
          </p:nvPr>
        </p:nvSpPr>
        <p:spPr>
          <a:xfrm>
            <a:off x="592295" y="1910570"/>
            <a:ext cx="11083768" cy="488725"/>
          </a:xfrm>
        </p:spPr>
        <p:txBody>
          <a:bodyPr anchor="t">
            <a:normAutofit/>
          </a:bodyPr>
          <a:lstStyle>
            <a:lvl1pPr>
              <a:defRPr sz="3200" b="1" i="0">
                <a:latin typeface="Poppins" pitchFamily="2" charset="77"/>
                <a:cs typeface="Poppins" pitchFamily="2" charset="77"/>
              </a:defRPr>
            </a:lvl1pPr>
          </a:lstStyle>
          <a:p>
            <a:r>
              <a:rPr lang="en-GB"/>
              <a:t>CLICK TO EDIT MASTER TITLE STYLE</a:t>
            </a:r>
            <a:endParaRPr lang="en-US"/>
          </a:p>
        </p:txBody>
      </p:sp>
      <p:sp>
        <p:nvSpPr>
          <p:cNvPr id="21" name="Content Placeholder 6">
            <a:extLst>
              <a:ext uri="{FF2B5EF4-FFF2-40B4-BE49-F238E27FC236}">
                <a16:creationId xmlns:a16="http://schemas.microsoft.com/office/drawing/2014/main" id="{6FFB898C-8B7C-F0D5-7AFA-6447E19FAA15}"/>
              </a:ext>
            </a:extLst>
          </p:cNvPr>
          <p:cNvSpPr>
            <a:spLocks noGrp="1"/>
          </p:cNvSpPr>
          <p:nvPr>
            <p:ph sz="quarter" idx="20"/>
          </p:nvPr>
        </p:nvSpPr>
        <p:spPr>
          <a:xfrm>
            <a:off x="557213" y="3200165"/>
            <a:ext cx="11118850" cy="2711537"/>
          </a:xfrm>
        </p:spPr>
        <p:txBody>
          <a:bodyPr>
            <a:normAutofit/>
          </a:bodyPr>
          <a:lstStyle>
            <a:lvl1pPr>
              <a:defRPr sz="2400"/>
            </a:lvl1pPr>
            <a:lvl2pPr>
              <a:defRPr sz="2000"/>
            </a:lvl2pPr>
            <a:lvl3pPr>
              <a:defRPr sz="1800"/>
            </a:lvl3pPr>
            <a:lvl4pPr>
              <a:defRPr sz="1200"/>
            </a:lvl4pPr>
            <a:lvl5pPr>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Picture Placeholder 22">
            <a:extLst>
              <a:ext uri="{FF2B5EF4-FFF2-40B4-BE49-F238E27FC236}">
                <a16:creationId xmlns:a16="http://schemas.microsoft.com/office/drawing/2014/main" id="{E352940F-076F-5422-EA20-EF1C7D5F3AC9}"/>
              </a:ext>
            </a:extLst>
          </p:cNvPr>
          <p:cNvSpPr>
            <a:spLocks noGrp="1"/>
          </p:cNvSpPr>
          <p:nvPr>
            <p:ph type="pic" sz="quarter" idx="21"/>
          </p:nvPr>
        </p:nvSpPr>
        <p:spPr>
          <a:xfrm>
            <a:off x="557213" y="368300"/>
            <a:ext cx="1341437" cy="1260475"/>
          </a:xfrm>
        </p:spPr>
        <p:txBody>
          <a:bodyPr/>
          <a:lstStyle/>
          <a:p>
            <a:r>
              <a:rPr lang="en-GB"/>
              <a:t>Click icon to add picture</a:t>
            </a:r>
            <a:endParaRPr lang="en-US"/>
          </a:p>
        </p:txBody>
      </p:sp>
      <p:cxnSp>
        <p:nvCxnSpPr>
          <p:cNvPr id="25" name="Straight Connector 24">
            <a:extLst>
              <a:ext uri="{FF2B5EF4-FFF2-40B4-BE49-F238E27FC236}">
                <a16:creationId xmlns:a16="http://schemas.microsoft.com/office/drawing/2014/main" id="{875F40C2-B02A-C4D0-93A0-9811C260E7F7}"/>
              </a:ext>
            </a:extLst>
          </p:cNvPr>
          <p:cNvCxnSpPr/>
          <p:nvPr userDrawn="1"/>
        </p:nvCxnSpPr>
        <p:spPr>
          <a:xfrm>
            <a:off x="550209" y="6077414"/>
            <a:ext cx="86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21F2EE2-EC56-DE24-EF0D-08E2FEBC930F}"/>
              </a:ext>
            </a:extLst>
          </p:cNvPr>
          <p:cNvCxnSpPr/>
          <p:nvPr userDrawn="1"/>
        </p:nvCxnSpPr>
        <p:spPr>
          <a:xfrm>
            <a:off x="550209" y="6077414"/>
            <a:ext cx="86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E8F20242-BC0A-FDCD-ACAA-F86C6DE4AA6B}"/>
              </a:ext>
            </a:extLst>
          </p:cNvPr>
          <p:cNvSpPr>
            <a:spLocks noGrp="1"/>
          </p:cNvSpPr>
          <p:nvPr>
            <p:ph type="body" sz="quarter" idx="17" hasCustomPrompt="1"/>
          </p:nvPr>
        </p:nvSpPr>
        <p:spPr>
          <a:xfrm>
            <a:off x="592295" y="2435230"/>
            <a:ext cx="11129076" cy="486000"/>
          </a:xfrm>
        </p:spPr>
        <p:txBody>
          <a:bodyPr lIns="90000" tIns="46800" rIns="90000" bIns="46800">
            <a:normAutofit/>
          </a:bodyPr>
          <a:lstStyle>
            <a:lvl1pPr marL="0" indent="0">
              <a:buNone/>
              <a:defRPr sz="2800" b="0" i="0">
                <a:latin typeface="Poppins ExtraLight" pitchFamily="2" charset="77"/>
                <a:cs typeface="Poppins ExtraLight" pitchFamily="2" charset="77"/>
              </a:defRPr>
            </a:lvl1pPr>
          </a:lstStyle>
          <a:p>
            <a:pPr lvl="0"/>
            <a:r>
              <a:rPr lang="en-GB"/>
              <a:t>Click here to add body copy</a:t>
            </a:r>
            <a:endParaRPr lang="en-US"/>
          </a:p>
        </p:txBody>
      </p:sp>
    </p:spTree>
    <p:extLst>
      <p:ext uri="{BB962C8B-B14F-4D97-AF65-F5344CB8AC3E}">
        <p14:creationId xmlns:p14="http://schemas.microsoft.com/office/powerpoint/2010/main" val="3268405208"/>
      </p:ext>
    </p:extLst>
  </p:cSld>
  <p:clrMapOvr>
    <a:masterClrMapping/>
  </p:clrMapOvr>
  <p:extLst>
    <p:ext uri="{DCECCB84-F9BA-43D5-87BE-67443E8EF086}">
      <p15:sldGuideLst xmlns:p15="http://schemas.microsoft.com/office/powerpoint/2012/main">
        <p15:guide id="9" orient="horz" pos="1026">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162">
          <p15:clr>
            <a:srgbClr val="FBAE40"/>
          </p15:clr>
        </p15:guide>
        <p15:guide id="16" orient="horz" pos="3861">
          <p15:clr>
            <a:srgbClr val="FBAE40"/>
          </p15:clr>
        </p15:guide>
        <p15:guide id="17" orient="horz" pos="232">
          <p15:clr>
            <a:srgbClr val="FBAE40"/>
          </p15:clr>
        </p15:guide>
        <p15:guide id="18" orient="horz" pos="1865">
          <p15:clr>
            <a:srgbClr val="FBAE40"/>
          </p15:clr>
        </p15:guide>
        <p15:guide id="19" orient="horz" pos="200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con Content -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Oval 6">
            <a:extLst>
              <a:ext uri="{FF2B5EF4-FFF2-40B4-BE49-F238E27FC236}">
                <a16:creationId xmlns:a16="http://schemas.microsoft.com/office/drawing/2014/main" id="{A4B8AD5D-7533-1DC9-22A0-E70A4866325A}"/>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C7859F-A9B5-1E6C-EF96-7D26E1BD6F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FDCE2634-2106-A268-F8F7-4C303EEFB7ED}"/>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20" name="Title 9">
            <a:extLst>
              <a:ext uri="{FF2B5EF4-FFF2-40B4-BE49-F238E27FC236}">
                <a16:creationId xmlns:a16="http://schemas.microsoft.com/office/drawing/2014/main" id="{3D875886-2BDE-7E78-E695-8BCF08382A9A}"/>
              </a:ext>
            </a:extLst>
          </p:cNvPr>
          <p:cNvSpPr>
            <a:spLocks noGrp="1"/>
          </p:cNvSpPr>
          <p:nvPr>
            <p:ph type="title" hasCustomPrompt="1"/>
          </p:nvPr>
        </p:nvSpPr>
        <p:spPr>
          <a:xfrm>
            <a:off x="592295" y="1888798"/>
            <a:ext cx="11083768" cy="488725"/>
          </a:xfrm>
        </p:spPr>
        <p:txBody>
          <a:bodyPr anchor="t">
            <a:normAutofit/>
          </a:bodyPr>
          <a:lstStyle>
            <a:lvl1pPr>
              <a:defRPr sz="3200" b="1" i="0">
                <a:latin typeface="Poppins" pitchFamily="2" charset="77"/>
                <a:cs typeface="Poppins" pitchFamily="2" charset="77"/>
              </a:defRPr>
            </a:lvl1pPr>
          </a:lstStyle>
          <a:p>
            <a:r>
              <a:rPr lang="en-GB"/>
              <a:t>CLICK TO EDIT MASTER TITLE STYLE</a:t>
            </a:r>
            <a:endParaRPr lang="en-US"/>
          </a:p>
        </p:txBody>
      </p:sp>
      <p:sp>
        <p:nvSpPr>
          <p:cNvPr id="21" name="Content Placeholder 6">
            <a:extLst>
              <a:ext uri="{FF2B5EF4-FFF2-40B4-BE49-F238E27FC236}">
                <a16:creationId xmlns:a16="http://schemas.microsoft.com/office/drawing/2014/main" id="{6FFB898C-8B7C-F0D5-7AFA-6447E19FAA15}"/>
              </a:ext>
            </a:extLst>
          </p:cNvPr>
          <p:cNvSpPr>
            <a:spLocks noGrp="1"/>
          </p:cNvSpPr>
          <p:nvPr>
            <p:ph sz="quarter" idx="20"/>
          </p:nvPr>
        </p:nvSpPr>
        <p:spPr>
          <a:xfrm>
            <a:off x="557213" y="2616201"/>
            <a:ext cx="11118850" cy="3295502"/>
          </a:xfrm>
        </p:spPr>
        <p:txBody>
          <a:bodyPr>
            <a:normAutofit/>
          </a:bodyPr>
          <a:lstStyle>
            <a:lvl1pPr>
              <a:defRPr sz="2400"/>
            </a:lvl1pPr>
            <a:lvl2pPr>
              <a:defRPr sz="2000"/>
            </a:lvl2pPr>
            <a:lvl3pPr>
              <a:defRPr sz="1800"/>
            </a:lvl3pPr>
            <a:lvl4pPr>
              <a:defRPr sz="1200"/>
            </a:lvl4pPr>
            <a:lvl5pPr>
              <a:defRPr sz="10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4" name="Picture Placeholder 22">
            <a:extLst>
              <a:ext uri="{FF2B5EF4-FFF2-40B4-BE49-F238E27FC236}">
                <a16:creationId xmlns:a16="http://schemas.microsoft.com/office/drawing/2014/main" id="{E352940F-076F-5422-EA20-EF1C7D5F3AC9}"/>
              </a:ext>
            </a:extLst>
          </p:cNvPr>
          <p:cNvSpPr>
            <a:spLocks noGrp="1"/>
          </p:cNvSpPr>
          <p:nvPr>
            <p:ph type="pic" sz="quarter" idx="21"/>
          </p:nvPr>
        </p:nvSpPr>
        <p:spPr>
          <a:xfrm>
            <a:off x="557213" y="368300"/>
            <a:ext cx="1341437" cy="1260475"/>
          </a:xfrm>
        </p:spPr>
        <p:txBody>
          <a:bodyPr/>
          <a:lstStyle/>
          <a:p>
            <a:r>
              <a:rPr lang="en-GB"/>
              <a:t>Click icon to add picture</a:t>
            </a:r>
            <a:endParaRPr lang="en-US"/>
          </a:p>
        </p:txBody>
      </p:sp>
      <p:cxnSp>
        <p:nvCxnSpPr>
          <p:cNvPr id="25" name="Straight Connector 24">
            <a:extLst>
              <a:ext uri="{FF2B5EF4-FFF2-40B4-BE49-F238E27FC236}">
                <a16:creationId xmlns:a16="http://schemas.microsoft.com/office/drawing/2014/main" id="{875F40C2-B02A-C4D0-93A0-9811C260E7F7}"/>
              </a:ext>
            </a:extLst>
          </p:cNvPr>
          <p:cNvCxnSpPr/>
          <p:nvPr userDrawn="1"/>
        </p:nvCxnSpPr>
        <p:spPr>
          <a:xfrm>
            <a:off x="550209" y="6077414"/>
            <a:ext cx="86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21F2EE2-EC56-DE24-EF0D-08E2FEBC930F}"/>
              </a:ext>
            </a:extLst>
          </p:cNvPr>
          <p:cNvCxnSpPr/>
          <p:nvPr userDrawn="1"/>
        </p:nvCxnSpPr>
        <p:spPr>
          <a:xfrm>
            <a:off x="550209" y="6077414"/>
            <a:ext cx="864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811479"/>
      </p:ext>
    </p:extLst>
  </p:cSld>
  <p:clrMapOvr>
    <a:masterClrMapping/>
  </p:clrMapOvr>
  <p:extLst>
    <p:ext uri="{DCECCB84-F9BA-43D5-87BE-67443E8EF086}">
      <p15:sldGuideLst xmlns:p15="http://schemas.microsoft.com/office/powerpoint/2012/main">
        <p15:guide id="9" orient="horz" pos="1026">
          <p15:clr>
            <a:srgbClr val="FBAE40"/>
          </p15:clr>
        </p15:guide>
        <p15:guide id="10" pos="347">
          <p15:clr>
            <a:srgbClr val="FBAE40"/>
          </p15:clr>
        </p15:guide>
        <p15:guide id="11" pos="7355">
          <p15:clr>
            <a:srgbClr val="FBAE40"/>
          </p15:clr>
        </p15:guide>
        <p15:guide id="12" pos="211">
          <p15:clr>
            <a:srgbClr val="FBAE40"/>
          </p15:clr>
        </p15:guide>
        <p15:guide id="13" pos="7469">
          <p15:clr>
            <a:srgbClr val="FBAE40"/>
          </p15:clr>
        </p15:guide>
        <p15:guide id="14" orient="horz" pos="3974">
          <p15:clr>
            <a:srgbClr val="FBAE40"/>
          </p15:clr>
        </p15:guide>
        <p15:guide id="15" orient="horz" pos="1162">
          <p15:clr>
            <a:srgbClr val="FBAE40"/>
          </p15:clr>
        </p15:guide>
        <p15:guide id="16" orient="horz" pos="3861">
          <p15:clr>
            <a:srgbClr val="FBAE40"/>
          </p15:clr>
        </p15:guide>
        <p15:guide id="17" orient="horz" pos="232">
          <p15:clr>
            <a:srgbClr val="FBAE40"/>
          </p15:clr>
        </p15:guide>
        <p15:guide id="18" orient="horz" pos="1525">
          <p15:clr>
            <a:srgbClr val="FBAE40"/>
          </p15:clr>
        </p15:guide>
        <p15:guide id="19" orient="horz" pos="163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con Content -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354782-1020-6145-9D5A-3235FEF05A1C}"/>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72CCFC9-C5E7-B544-AC8C-D90465990592}"/>
              </a:ext>
            </a:extLst>
          </p:cNvPr>
          <p:cNvCxnSpPr/>
          <p:nvPr/>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D1DEC99E-7A99-2D08-2D8B-3BC8CC0323E2}"/>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9">
            <a:extLst>
              <a:ext uri="{FF2B5EF4-FFF2-40B4-BE49-F238E27FC236}">
                <a16:creationId xmlns:a16="http://schemas.microsoft.com/office/drawing/2014/main" id="{B5082CAD-73FB-4DD9-DDE7-4A95AEF3E0CD}"/>
              </a:ext>
            </a:extLst>
          </p:cNvPr>
          <p:cNvSpPr>
            <a:spLocks noGrp="1"/>
          </p:cNvSpPr>
          <p:nvPr>
            <p:ph type="title" hasCustomPrompt="1"/>
          </p:nvPr>
        </p:nvSpPr>
        <p:spPr>
          <a:xfrm>
            <a:off x="592295" y="1910570"/>
            <a:ext cx="11083768" cy="488725"/>
          </a:xfrm>
        </p:spPr>
        <p:txBody>
          <a:bodyPr anchor="t">
            <a:normAutofit/>
          </a:bodyPr>
          <a:lstStyle>
            <a:lvl1pPr>
              <a:defRPr sz="3200" b="1" i="0">
                <a:solidFill>
                  <a:schemeClr val="bg1"/>
                </a:solidFill>
                <a:latin typeface="Poppins" pitchFamily="2" charset="77"/>
                <a:cs typeface="Poppins" pitchFamily="2" charset="77"/>
              </a:defRPr>
            </a:lvl1pPr>
          </a:lstStyle>
          <a:p>
            <a:r>
              <a:rPr lang="en-GB"/>
              <a:t>CLICK TO EDIT MASTER TITLE STYLE</a:t>
            </a:r>
            <a:endParaRPr lang="en-US"/>
          </a:p>
        </p:txBody>
      </p:sp>
      <p:sp>
        <p:nvSpPr>
          <p:cNvPr id="8" name="Content Placeholder 6">
            <a:extLst>
              <a:ext uri="{FF2B5EF4-FFF2-40B4-BE49-F238E27FC236}">
                <a16:creationId xmlns:a16="http://schemas.microsoft.com/office/drawing/2014/main" id="{68201BE8-DA90-186B-D773-AF451BD7FB4D}"/>
              </a:ext>
            </a:extLst>
          </p:cNvPr>
          <p:cNvSpPr>
            <a:spLocks noGrp="1"/>
          </p:cNvSpPr>
          <p:nvPr>
            <p:ph sz="quarter" idx="20"/>
          </p:nvPr>
        </p:nvSpPr>
        <p:spPr>
          <a:xfrm>
            <a:off x="557213" y="3200165"/>
            <a:ext cx="11118850" cy="2711537"/>
          </a:xfrm>
        </p:spPr>
        <p:txBody>
          <a:bodyPr>
            <a:normAutofit/>
          </a:bodyPr>
          <a:lstStyle>
            <a:lvl1pPr>
              <a:defRPr sz="2400" b="0" i="0">
                <a:solidFill>
                  <a:schemeClr val="bg1"/>
                </a:solidFill>
                <a:latin typeface="Poppins ExtraLight" pitchFamily="2" charset="77"/>
                <a:cs typeface="Poppins ExtraLight" pitchFamily="2" charset="77"/>
              </a:defRPr>
            </a:lvl1pPr>
            <a:lvl2pPr>
              <a:defRPr sz="2000" b="0" i="0">
                <a:solidFill>
                  <a:schemeClr val="bg1"/>
                </a:solidFill>
                <a:latin typeface="Poppins ExtraLight" pitchFamily="2" charset="77"/>
                <a:cs typeface="Poppins ExtraLight" pitchFamily="2" charset="77"/>
              </a:defRPr>
            </a:lvl2pPr>
            <a:lvl3pPr>
              <a:defRPr sz="1800" b="0" i="0">
                <a:solidFill>
                  <a:schemeClr val="bg1"/>
                </a:solidFill>
                <a:latin typeface="Poppins ExtraLight" pitchFamily="2" charset="77"/>
                <a:cs typeface="Poppins ExtraLight" pitchFamily="2" charset="77"/>
              </a:defRPr>
            </a:lvl3pPr>
            <a:lvl4pPr>
              <a:defRPr sz="1200" b="0" i="0">
                <a:solidFill>
                  <a:schemeClr val="bg1"/>
                </a:solidFill>
                <a:latin typeface="Poppins ExtraLight" pitchFamily="2" charset="77"/>
                <a:cs typeface="Poppins ExtraLight" pitchFamily="2" charset="77"/>
              </a:defRPr>
            </a:lvl4pPr>
            <a:lvl5pPr>
              <a:defRPr sz="1050" b="0" i="0">
                <a:solidFill>
                  <a:schemeClr val="bg1"/>
                </a:solidFill>
                <a:latin typeface="Poppins ExtraLight" pitchFamily="2" charset="77"/>
                <a:cs typeface="Poppins ExtraLight"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22">
            <a:extLst>
              <a:ext uri="{FF2B5EF4-FFF2-40B4-BE49-F238E27FC236}">
                <a16:creationId xmlns:a16="http://schemas.microsoft.com/office/drawing/2014/main" id="{B73219DD-CAD7-9BF5-1996-C7D78DA44E57}"/>
              </a:ext>
            </a:extLst>
          </p:cNvPr>
          <p:cNvSpPr>
            <a:spLocks noGrp="1"/>
          </p:cNvSpPr>
          <p:nvPr>
            <p:ph type="pic" sz="quarter" idx="21"/>
          </p:nvPr>
        </p:nvSpPr>
        <p:spPr>
          <a:xfrm>
            <a:off x="557213" y="368300"/>
            <a:ext cx="1341437" cy="1260475"/>
          </a:xfrm>
        </p:spPr>
        <p:txBody>
          <a:bodyPr/>
          <a:lstStyle>
            <a:lvl1pPr>
              <a:defRPr>
                <a:solidFill>
                  <a:schemeClr val="bg1"/>
                </a:solidFill>
              </a:defRPr>
            </a:lvl1pPr>
          </a:lstStyle>
          <a:p>
            <a:r>
              <a:rPr lang="en-GB"/>
              <a:t>Click icon to add picture</a:t>
            </a:r>
            <a:endParaRPr lang="en-US"/>
          </a:p>
        </p:txBody>
      </p:sp>
      <p:sp>
        <p:nvSpPr>
          <p:cNvPr id="10" name="Text Placeholder 5">
            <a:extLst>
              <a:ext uri="{FF2B5EF4-FFF2-40B4-BE49-F238E27FC236}">
                <a16:creationId xmlns:a16="http://schemas.microsoft.com/office/drawing/2014/main" id="{AE904510-FA58-73A5-4847-641762059D6A}"/>
              </a:ext>
            </a:extLst>
          </p:cNvPr>
          <p:cNvSpPr>
            <a:spLocks noGrp="1"/>
          </p:cNvSpPr>
          <p:nvPr>
            <p:ph type="body" sz="quarter" idx="17" hasCustomPrompt="1"/>
          </p:nvPr>
        </p:nvSpPr>
        <p:spPr>
          <a:xfrm>
            <a:off x="592295" y="2435230"/>
            <a:ext cx="11129076" cy="486000"/>
          </a:xfrm>
        </p:spPr>
        <p:txBody>
          <a:bodyPr lIns="90000" tIns="46800" rIns="90000" bIns="46800">
            <a:normAutofit/>
          </a:bodyPr>
          <a:lstStyle>
            <a:lvl1pPr marL="0" indent="0">
              <a:buNone/>
              <a:defRPr sz="2800" b="0" i="0">
                <a:solidFill>
                  <a:schemeClr val="bg1"/>
                </a:solidFill>
                <a:latin typeface="Poppins ExtraLight" pitchFamily="2" charset="77"/>
                <a:cs typeface="Poppins ExtraLight" pitchFamily="2" charset="77"/>
              </a:defRPr>
            </a:lvl1pPr>
          </a:lstStyle>
          <a:p>
            <a:pPr lvl="0"/>
            <a:r>
              <a:rPr lang="en-GB"/>
              <a:t>Click here to add body copy</a:t>
            </a:r>
            <a:endParaRPr lang="en-US"/>
          </a:p>
        </p:txBody>
      </p:sp>
      <p:sp>
        <p:nvSpPr>
          <p:cNvPr id="12" name="Footer Placeholder 2">
            <a:extLst>
              <a:ext uri="{FF2B5EF4-FFF2-40B4-BE49-F238E27FC236}">
                <a16:creationId xmlns:a16="http://schemas.microsoft.com/office/drawing/2014/main" id="{CA1F2161-AA5B-E8F9-D635-BF85B10DE3C9}"/>
              </a:ext>
            </a:extLst>
          </p:cNvPr>
          <p:cNvSpPr>
            <a:spLocks noGrp="1"/>
          </p:cNvSpPr>
          <p:nvPr>
            <p:ph type="ftr" sz="quarter" idx="11"/>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13" name="Slide Number Placeholder 3">
            <a:extLst>
              <a:ext uri="{FF2B5EF4-FFF2-40B4-BE49-F238E27FC236}">
                <a16:creationId xmlns:a16="http://schemas.microsoft.com/office/drawing/2014/main" id="{94C9A7FE-93A8-0580-347E-3A20AEDBC0D1}"/>
              </a:ext>
            </a:extLst>
          </p:cNvPr>
          <p:cNvSpPr>
            <a:spLocks noGrp="1"/>
          </p:cNvSpPr>
          <p:nvPr>
            <p:ph type="sldNum" sz="quarter" idx="12"/>
          </p:nvPr>
        </p:nvSpPr>
        <p:spPr>
          <a:xfrm>
            <a:off x="9063155" y="6356350"/>
            <a:ext cx="2578717" cy="365125"/>
          </a:xfrm>
        </p:spPr>
        <p:txBody>
          <a:bodyPr/>
          <a:lstStyle>
            <a:lvl1pPr>
              <a:defRPr>
                <a:solidFill>
                  <a:schemeClr val="bg1"/>
                </a:solidFill>
              </a:defRPr>
            </a:lvl1pPr>
          </a:lstStyle>
          <a:p>
            <a:fld id="{CA9855DD-507D-8747-8078-00B643591D99}" type="slidenum">
              <a:rPr lang="en-US" smtClean="0"/>
              <a:pPr/>
              <a:t>‹#›</a:t>
            </a:fld>
            <a:endParaRPr lang="en-US"/>
          </a:p>
        </p:txBody>
      </p:sp>
      <p:sp>
        <p:nvSpPr>
          <p:cNvPr id="14" name="Date Placeholder 3">
            <a:extLst>
              <a:ext uri="{FF2B5EF4-FFF2-40B4-BE49-F238E27FC236}">
                <a16:creationId xmlns:a16="http://schemas.microsoft.com/office/drawing/2014/main" id="{64BB9FDE-FA66-6AA8-AD04-CF74074A60FB}"/>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42365102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con Content - 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354782-1020-6145-9D5A-3235FEF05A1C}"/>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B86FBD29-2BDA-8E5F-C328-BA68ACC8A4F2}"/>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3EFDFC5-432C-8593-56FA-6249D270B4C7}"/>
              </a:ext>
            </a:extLst>
          </p:cNvPr>
          <p:cNvCxnSpPr/>
          <p:nvPr userDrawn="1"/>
        </p:nvCxnSpPr>
        <p:spPr>
          <a:xfrm>
            <a:off x="550209" y="6077414"/>
            <a:ext cx="86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9">
            <a:extLst>
              <a:ext uri="{FF2B5EF4-FFF2-40B4-BE49-F238E27FC236}">
                <a16:creationId xmlns:a16="http://schemas.microsoft.com/office/drawing/2014/main" id="{FDD03F11-FC9B-0DB5-EFDE-9B0C1B22C70A}"/>
              </a:ext>
            </a:extLst>
          </p:cNvPr>
          <p:cNvSpPr>
            <a:spLocks noGrp="1"/>
          </p:cNvSpPr>
          <p:nvPr>
            <p:ph type="title" hasCustomPrompt="1"/>
          </p:nvPr>
        </p:nvSpPr>
        <p:spPr>
          <a:xfrm>
            <a:off x="592295" y="1910570"/>
            <a:ext cx="11083768" cy="488725"/>
          </a:xfrm>
        </p:spPr>
        <p:txBody>
          <a:bodyPr anchor="t">
            <a:normAutofit/>
          </a:bodyPr>
          <a:lstStyle>
            <a:lvl1pPr>
              <a:defRPr sz="3200" b="1" i="0">
                <a:solidFill>
                  <a:schemeClr val="bg1"/>
                </a:solidFill>
                <a:latin typeface="Poppins" pitchFamily="2" charset="77"/>
                <a:cs typeface="Poppins" pitchFamily="2" charset="77"/>
              </a:defRPr>
            </a:lvl1pPr>
          </a:lstStyle>
          <a:p>
            <a:r>
              <a:rPr lang="en-GB"/>
              <a:t>CLICK TO EDIT MASTER TITLE STYLE</a:t>
            </a:r>
            <a:endParaRPr lang="en-US"/>
          </a:p>
        </p:txBody>
      </p:sp>
      <p:sp>
        <p:nvSpPr>
          <p:cNvPr id="10" name="Content Placeholder 6">
            <a:extLst>
              <a:ext uri="{FF2B5EF4-FFF2-40B4-BE49-F238E27FC236}">
                <a16:creationId xmlns:a16="http://schemas.microsoft.com/office/drawing/2014/main" id="{0AB4C298-B6FA-EE33-6C2B-CC02DC28FBF7}"/>
              </a:ext>
            </a:extLst>
          </p:cNvPr>
          <p:cNvSpPr>
            <a:spLocks noGrp="1"/>
          </p:cNvSpPr>
          <p:nvPr>
            <p:ph sz="quarter" idx="20"/>
          </p:nvPr>
        </p:nvSpPr>
        <p:spPr>
          <a:xfrm>
            <a:off x="557213" y="3200165"/>
            <a:ext cx="11118850" cy="2711537"/>
          </a:xfrm>
        </p:spPr>
        <p:txBody>
          <a:bodyPr>
            <a:normAutofit/>
          </a:bodyPr>
          <a:lstStyle>
            <a:lvl1pPr>
              <a:defRPr sz="2400" b="0" i="0">
                <a:solidFill>
                  <a:schemeClr val="bg1"/>
                </a:solidFill>
                <a:latin typeface="Poppins ExtraLight" pitchFamily="2" charset="77"/>
                <a:cs typeface="Poppins ExtraLight" pitchFamily="2" charset="77"/>
              </a:defRPr>
            </a:lvl1pPr>
            <a:lvl2pPr>
              <a:defRPr sz="2000" b="0" i="0">
                <a:solidFill>
                  <a:schemeClr val="bg1"/>
                </a:solidFill>
                <a:latin typeface="Poppins ExtraLight" pitchFamily="2" charset="77"/>
                <a:cs typeface="Poppins ExtraLight" pitchFamily="2" charset="77"/>
              </a:defRPr>
            </a:lvl2pPr>
            <a:lvl3pPr>
              <a:defRPr sz="1800" b="0" i="0">
                <a:solidFill>
                  <a:schemeClr val="bg1"/>
                </a:solidFill>
                <a:latin typeface="Poppins ExtraLight" pitchFamily="2" charset="77"/>
                <a:cs typeface="Poppins ExtraLight" pitchFamily="2" charset="77"/>
              </a:defRPr>
            </a:lvl3pPr>
            <a:lvl4pPr>
              <a:defRPr sz="1200" b="0" i="0">
                <a:solidFill>
                  <a:schemeClr val="bg1"/>
                </a:solidFill>
                <a:latin typeface="Poppins ExtraLight" pitchFamily="2" charset="77"/>
                <a:cs typeface="Poppins ExtraLight" pitchFamily="2" charset="77"/>
              </a:defRPr>
            </a:lvl4pPr>
            <a:lvl5pPr>
              <a:defRPr sz="1050" b="0" i="0">
                <a:solidFill>
                  <a:schemeClr val="bg1"/>
                </a:solidFill>
                <a:latin typeface="Poppins ExtraLight" pitchFamily="2" charset="77"/>
                <a:cs typeface="Poppins ExtraLight"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Picture Placeholder 22">
            <a:extLst>
              <a:ext uri="{FF2B5EF4-FFF2-40B4-BE49-F238E27FC236}">
                <a16:creationId xmlns:a16="http://schemas.microsoft.com/office/drawing/2014/main" id="{FA882851-EB5C-675B-2852-713A1C3D9EF6}"/>
              </a:ext>
            </a:extLst>
          </p:cNvPr>
          <p:cNvSpPr>
            <a:spLocks noGrp="1"/>
          </p:cNvSpPr>
          <p:nvPr>
            <p:ph type="pic" sz="quarter" idx="21"/>
          </p:nvPr>
        </p:nvSpPr>
        <p:spPr>
          <a:xfrm>
            <a:off x="557213" y="368300"/>
            <a:ext cx="1341437" cy="1260475"/>
          </a:xfrm>
        </p:spPr>
        <p:txBody>
          <a:bodyPr/>
          <a:lstStyle>
            <a:lvl1pPr>
              <a:defRPr>
                <a:solidFill>
                  <a:schemeClr val="bg1"/>
                </a:solidFill>
              </a:defRPr>
            </a:lvl1pPr>
          </a:lstStyle>
          <a:p>
            <a:r>
              <a:rPr lang="en-GB"/>
              <a:t>Click icon to add picture</a:t>
            </a:r>
            <a:endParaRPr lang="en-US"/>
          </a:p>
        </p:txBody>
      </p:sp>
      <p:sp>
        <p:nvSpPr>
          <p:cNvPr id="13" name="Text Placeholder 5">
            <a:extLst>
              <a:ext uri="{FF2B5EF4-FFF2-40B4-BE49-F238E27FC236}">
                <a16:creationId xmlns:a16="http://schemas.microsoft.com/office/drawing/2014/main" id="{5245E308-F642-5D0B-5D47-023FE456FF73}"/>
              </a:ext>
            </a:extLst>
          </p:cNvPr>
          <p:cNvSpPr>
            <a:spLocks noGrp="1"/>
          </p:cNvSpPr>
          <p:nvPr>
            <p:ph type="body" sz="quarter" idx="17" hasCustomPrompt="1"/>
          </p:nvPr>
        </p:nvSpPr>
        <p:spPr>
          <a:xfrm>
            <a:off x="592295" y="2435230"/>
            <a:ext cx="11129076" cy="486000"/>
          </a:xfrm>
        </p:spPr>
        <p:txBody>
          <a:bodyPr lIns="90000" tIns="46800" rIns="90000" bIns="46800">
            <a:normAutofit/>
          </a:bodyPr>
          <a:lstStyle>
            <a:lvl1pPr marL="0" indent="0">
              <a:buNone/>
              <a:defRPr sz="2800" b="0" i="0">
                <a:solidFill>
                  <a:schemeClr val="bg1"/>
                </a:solidFill>
                <a:latin typeface="Poppins ExtraLight" pitchFamily="2" charset="77"/>
                <a:cs typeface="Poppins ExtraLight" pitchFamily="2" charset="77"/>
              </a:defRPr>
            </a:lvl1pPr>
          </a:lstStyle>
          <a:p>
            <a:pPr lvl="0"/>
            <a:r>
              <a:rPr lang="en-GB"/>
              <a:t>Click here to add body copy</a:t>
            </a:r>
            <a:endParaRPr lang="en-US"/>
          </a:p>
        </p:txBody>
      </p:sp>
      <p:sp>
        <p:nvSpPr>
          <p:cNvPr id="14" name="Footer Placeholder 2">
            <a:extLst>
              <a:ext uri="{FF2B5EF4-FFF2-40B4-BE49-F238E27FC236}">
                <a16:creationId xmlns:a16="http://schemas.microsoft.com/office/drawing/2014/main" id="{8D6DEA4A-01B1-E733-A463-7FDA7D9560CB}"/>
              </a:ext>
            </a:extLst>
          </p:cNvPr>
          <p:cNvSpPr>
            <a:spLocks noGrp="1"/>
          </p:cNvSpPr>
          <p:nvPr>
            <p:ph type="ftr" sz="quarter" idx="11"/>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15" name="Slide Number Placeholder 3">
            <a:extLst>
              <a:ext uri="{FF2B5EF4-FFF2-40B4-BE49-F238E27FC236}">
                <a16:creationId xmlns:a16="http://schemas.microsoft.com/office/drawing/2014/main" id="{FA6478AF-A2D0-752D-2CD5-52562E58111D}"/>
              </a:ext>
            </a:extLst>
          </p:cNvPr>
          <p:cNvSpPr>
            <a:spLocks noGrp="1"/>
          </p:cNvSpPr>
          <p:nvPr>
            <p:ph type="sldNum" sz="quarter" idx="12"/>
          </p:nvPr>
        </p:nvSpPr>
        <p:spPr>
          <a:xfrm>
            <a:off x="9063155" y="6356350"/>
            <a:ext cx="2578717" cy="365125"/>
          </a:xfrm>
        </p:spPr>
        <p:txBody>
          <a:bodyPr/>
          <a:lstStyle>
            <a:lvl1pPr>
              <a:defRPr>
                <a:solidFill>
                  <a:schemeClr val="bg1"/>
                </a:solidFill>
              </a:defRPr>
            </a:lvl1pPr>
          </a:lstStyle>
          <a:p>
            <a:fld id="{CA9855DD-507D-8747-8078-00B643591D99}" type="slidenum">
              <a:rPr lang="en-US" smtClean="0"/>
              <a:pPr/>
              <a:t>‹#›</a:t>
            </a:fld>
            <a:endParaRPr lang="en-US"/>
          </a:p>
        </p:txBody>
      </p:sp>
      <p:sp>
        <p:nvSpPr>
          <p:cNvPr id="16" name="Date Placeholder 3">
            <a:extLst>
              <a:ext uri="{FF2B5EF4-FFF2-40B4-BE49-F238E27FC236}">
                <a16:creationId xmlns:a16="http://schemas.microsoft.com/office/drawing/2014/main" id="{70E24889-1B96-F372-8F02-2C42F5E9E611}"/>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18752949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lumn_Layout_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32" name="Text Placeholder 68">
            <a:extLst>
              <a:ext uri="{FF2B5EF4-FFF2-40B4-BE49-F238E27FC236}">
                <a16:creationId xmlns:a16="http://schemas.microsoft.com/office/drawing/2014/main" id="{7F31AF6A-FEC6-A14B-8E9F-7FCB3DEA2873}"/>
              </a:ext>
            </a:extLst>
          </p:cNvPr>
          <p:cNvSpPr>
            <a:spLocks noGrp="1"/>
          </p:cNvSpPr>
          <p:nvPr>
            <p:ph type="body" sz="quarter" idx="21" hasCustomPrompt="1"/>
          </p:nvPr>
        </p:nvSpPr>
        <p:spPr>
          <a:xfrm>
            <a:off x="3385326" y="1816101"/>
            <a:ext cx="2578719" cy="4389438"/>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34" name="Text Placeholder 68">
            <a:extLst>
              <a:ext uri="{FF2B5EF4-FFF2-40B4-BE49-F238E27FC236}">
                <a16:creationId xmlns:a16="http://schemas.microsoft.com/office/drawing/2014/main" id="{4F9B93D8-4442-324A-AC7B-9F9A344F8E75}"/>
              </a:ext>
            </a:extLst>
          </p:cNvPr>
          <p:cNvSpPr>
            <a:spLocks noGrp="1"/>
          </p:cNvSpPr>
          <p:nvPr>
            <p:ph type="body" sz="quarter" idx="23" hasCustomPrompt="1"/>
          </p:nvPr>
        </p:nvSpPr>
        <p:spPr>
          <a:xfrm>
            <a:off x="6220524" y="1816101"/>
            <a:ext cx="2578720" cy="4389438"/>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11" name="Oval 10">
            <a:extLst>
              <a:ext uri="{FF2B5EF4-FFF2-40B4-BE49-F238E27FC236}">
                <a16:creationId xmlns:a16="http://schemas.microsoft.com/office/drawing/2014/main" id="{95308403-34D7-194A-8F10-22128E5AE814}"/>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F02234C-F0D0-1C47-BB2C-92F4CB4ED9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9" name="Text Placeholder 68">
            <a:extLst>
              <a:ext uri="{FF2B5EF4-FFF2-40B4-BE49-F238E27FC236}">
                <a16:creationId xmlns:a16="http://schemas.microsoft.com/office/drawing/2014/main" id="{1A36DB26-B558-4043-9B79-FD93BDA65516}"/>
              </a:ext>
            </a:extLst>
          </p:cNvPr>
          <p:cNvSpPr>
            <a:spLocks noGrp="1"/>
          </p:cNvSpPr>
          <p:nvPr>
            <p:ph type="body" sz="quarter" idx="24" hasCustomPrompt="1"/>
          </p:nvPr>
        </p:nvSpPr>
        <p:spPr>
          <a:xfrm>
            <a:off x="9079471" y="1816101"/>
            <a:ext cx="2554968" cy="4389438"/>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2" name="Text Placeholder 63">
            <a:extLst>
              <a:ext uri="{FF2B5EF4-FFF2-40B4-BE49-F238E27FC236}">
                <a16:creationId xmlns:a16="http://schemas.microsoft.com/office/drawing/2014/main" id="{FF9A7634-2760-6687-D112-34F4F56ACC9A}"/>
              </a:ext>
            </a:extLst>
          </p:cNvPr>
          <p:cNvSpPr>
            <a:spLocks noGrp="1"/>
          </p:cNvSpPr>
          <p:nvPr>
            <p:ph type="body" sz="quarter" idx="15" hasCustomPrompt="1"/>
          </p:nvPr>
        </p:nvSpPr>
        <p:spPr>
          <a:xfrm>
            <a:off x="557213" y="1816101"/>
            <a:ext cx="2547886" cy="2571742"/>
          </a:xfrm>
        </p:spPr>
        <p:txBody>
          <a:bodyPr>
            <a:noAutofit/>
          </a:bodyPr>
          <a:lstStyle>
            <a:lvl1pPr marL="0" indent="0">
              <a:lnSpc>
                <a:spcPct val="100000"/>
              </a:lnSpc>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 name="Oval 5">
            <a:extLst>
              <a:ext uri="{FF2B5EF4-FFF2-40B4-BE49-F238E27FC236}">
                <a16:creationId xmlns:a16="http://schemas.microsoft.com/office/drawing/2014/main" id="{830C518B-3C9E-C7ED-BEF1-EC8557E81BAC}"/>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5F70FB-821E-1C12-6625-4DFA52136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751D6F0E-5C03-62AD-E260-A5C22DEA9FF3}"/>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cxnSp>
        <p:nvCxnSpPr>
          <p:cNvPr id="14" name="Straight Connector 13">
            <a:extLst>
              <a:ext uri="{FF2B5EF4-FFF2-40B4-BE49-F238E27FC236}">
                <a16:creationId xmlns:a16="http://schemas.microsoft.com/office/drawing/2014/main" id="{979DF187-099D-3729-D590-845D67261706}"/>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ext Placeholder 5">
            <a:extLst>
              <a:ext uri="{FF2B5EF4-FFF2-40B4-BE49-F238E27FC236}">
                <a16:creationId xmlns:a16="http://schemas.microsoft.com/office/drawing/2014/main" id="{DADDA99C-844C-9908-50CA-68590B580BF7}"/>
              </a:ext>
            </a:extLst>
          </p:cNvPr>
          <p:cNvSpPr>
            <a:spLocks noGrp="1"/>
          </p:cNvSpPr>
          <p:nvPr>
            <p:ph type="body" sz="quarter" idx="17" hasCustomPrompt="1"/>
          </p:nvPr>
        </p:nvSpPr>
        <p:spPr>
          <a:xfrm>
            <a:off x="557213" y="1097259"/>
            <a:ext cx="10501751"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16" name="Text Placeholder 12">
            <a:extLst>
              <a:ext uri="{FF2B5EF4-FFF2-40B4-BE49-F238E27FC236}">
                <a16:creationId xmlns:a16="http://schemas.microsoft.com/office/drawing/2014/main" id="{EEE54FFA-8A41-A79B-891F-47D00C5B5155}"/>
              </a:ext>
            </a:extLst>
          </p:cNvPr>
          <p:cNvSpPr>
            <a:spLocks noGrp="1"/>
          </p:cNvSpPr>
          <p:nvPr>
            <p:ph type="body" sz="quarter" idx="18" hasCustomPrompt="1"/>
          </p:nvPr>
        </p:nvSpPr>
        <p:spPr>
          <a:xfrm>
            <a:off x="557213" y="519113"/>
            <a:ext cx="10501751"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cxnSp>
        <p:nvCxnSpPr>
          <p:cNvPr id="17" name="Straight Connector 16">
            <a:extLst>
              <a:ext uri="{FF2B5EF4-FFF2-40B4-BE49-F238E27FC236}">
                <a16:creationId xmlns:a16="http://schemas.microsoft.com/office/drawing/2014/main" id="{A62736CD-65A5-93FA-05EB-44B8BDF9CEEF}"/>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1260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lumn_Layout_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2026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3" y="1634847"/>
            <a:ext cx="3524132" cy="1906579"/>
          </a:xfrm>
        </p:spPr>
        <p:txBody>
          <a:bodyPr>
            <a:noAutofit/>
          </a:bodyPr>
          <a:lstStyle>
            <a:lvl1pPr marL="0" indent="0">
              <a:lnSpc>
                <a:spcPts val="1880"/>
              </a:lnSpc>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9" name="Text Placeholder 68">
            <a:extLst>
              <a:ext uri="{FF2B5EF4-FFF2-40B4-BE49-F238E27FC236}">
                <a16:creationId xmlns:a16="http://schemas.microsoft.com/office/drawing/2014/main" id="{0D31E7A3-6806-4440-931E-AC760CA3354B}"/>
              </a:ext>
            </a:extLst>
          </p:cNvPr>
          <p:cNvSpPr>
            <a:spLocks noGrp="1"/>
          </p:cNvSpPr>
          <p:nvPr>
            <p:ph type="body" sz="quarter" idx="19" hasCustomPrompt="1"/>
          </p:nvPr>
        </p:nvSpPr>
        <p:spPr>
          <a:xfrm>
            <a:off x="557213" y="3677959"/>
            <a:ext cx="3524132" cy="2345769"/>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32" name="Text Placeholder 68">
            <a:extLst>
              <a:ext uri="{FF2B5EF4-FFF2-40B4-BE49-F238E27FC236}">
                <a16:creationId xmlns:a16="http://schemas.microsoft.com/office/drawing/2014/main" id="{7F31AF6A-FEC6-A14B-8E9F-7FCB3DEA2873}"/>
              </a:ext>
            </a:extLst>
          </p:cNvPr>
          <p:cNvSpPr>
            <a:spLocks noGrp="1"/>
          </p:cNvSpPr>
          <p:nvPr>
            <p:ph type="body" sz="quarter" idx="21" hasCustomPrompt="1"/>
          </p:nvPr>
        </p:nvSpPr>
        <p:spPr>
          <a:xfrm>
            <a:off x="4330390" y="1634847"/>
            <a:ext cx="3541905" cy="4388881"/>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34" name="Text Placeholder 68">
            <a:extLst>
              <a:ext uri="{FF2B5EF4-FFF2-40B4-BE49-F238E27FC236}">
                <a16:creationId xmlns:a16="http://schemas.microsoft.com/office/drawing/2014/main" id="{4F9B93D8-4442-324A-AC7B-9F9A344F8E75}"/>
              </a:ext>
            </a:extLst>
          </p:cNvPr>
          <p:cNvSpPr>
            <a:spLocks noGrp="1"/>
          </p:cNvSpPr>
          <p:nvPr>
            <p:ph type="body" sz="quarter" idx="23" hasCustomPrompt="1"/>
          </p:nvPr>
        </p:nvSpPr>
        <p:spPr>
          <a:xfrm>
            <a:off x="8111815" y="1634847"/>
            <a:ext cx="3541905" cy="4388881"/>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11" name="Oval 10">
            <a:extLst>
              <a:ext uri="{FF2B5EF4-FFF2-40B4-BE49-F238E27FC236}">
                <a16:creationId xmlns:a16="http://schemas.microsoft.com/office/drawing/2014/main" id="{CEC86E0A-FB63-7E41-B220-486311C1D42F}"/>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5CA35A3-EEFF-EF47-BF94-B4EB5AD315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5" name="Oval 4">
            <a:extLst>
              <a:ext uri="{FF2B5EF4-FFF2-40B4-BE49-F238E27FC236}">
                <a16:creationId xmlns:a16="http://schemas.microsoft.com/office/drawing/2014/main" id="{21A9EC03-9C76-4CDD-B151-7427C01D6516}"/>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3400EF2-1CEE-A48F-7374-F99EE37AF6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Date Placeholder 3">
            <a:extLst>
              <a:ext uri="{FF2B5EF4-FFF2-40B4-BE49-F238E27FC236}">
                <a16:creationId xmlns:a16="http://schemas.microsoft.com/office/drawing/2014/main" id="{D1CC5E77-87A1-1F3C-15F5-0B6E88DBD2D3}"/>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cxnSp>
        <p:nvCxnSpPr>
          <p:cNvPr id="8" name="Straight Connector 7">
            <a:extLst>
              <a:ext uri="{FF2B5EF4-FFF2-40B4-BE49-F238E27FC236}">
                <a16:creationId xmlns:a16="http://schemas.microsoft.com/office/drawing/2014/main" id="{14055A10-D6CD-2D6D-BC75-2BF0FDE60FD7}"/>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5">
            <a:extLst>
              <a:ext uri="{FF2B5EF4-FFF2-40B4-BE49-F238E27FC236}">
                <a16:creationId xmlns:a16="http://schemas.microsoft.com/office/drawing/2014/main" id="{BA4D55DF-04D8-F0CF-845E-B0CAA916C476}"/>
              </a:ext>
            </a:extLst>
          </p:cNvPr>
          <p:cNvSpPr>
            <a:spLocks noGrp="1"/>
          </p:cNvSpPr>
          <p:nvPr>
            <p:ph type="body" sz="quarter" idx="17" hasCustomPrompt="1"/>
          </p:nvPr>
        </p:nvSpPr>
        <p:spPr>
          <a:xfrm>
            <a:off x="557213" y="1097259"/>
            <a:ext cx="10501751"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10" name="Text Placeholder 12">
            <a:extLst>
              <a:ext uri="{FF2B5EF4-FFF2-40B4-BE49-F238E27FC236}">
                <a16:creationId xmlns:a16="http://schemas.microsoft.com/office/drawing/2014/main" id="{5BAC84EF-5E24-C4D5-674C-CE2CA831E85B}"/>
              </a:ext>
            </a:extLst>
          </p:cNvPr>
          <p:cNvSpPr>
            <a:spLocks noGrp="1"/>
          </p:cNvSpPr>
          <p:nvPr>
            <p:ph type="body" sz="quarter" idx="18" hasCustomPrompt="1"/>
          </p:nvPr>
        </p:nvSpPr>
        <p:spPr>
          <a:xfrm>
            <a:off x="557213" y="519113"/>
            <a:ext cx="10501751"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cxnSp>
        <p:nvCxnSpPr>
          <p:cNvPr id="13" name="Straight Connector 12">
            <a:extLst>
              <a:ext uri="{FF2B5EF4-FFF2-40B4-BE49-F238E27FC236}">
                <a16:creationId xmlns:a16="http://schemas.microsoft.com/office/drawing/2014/main" id="{F133058E-74C9-5C90-DE55-37980C2F15FE}"/>
              </a:ext>
            </a:extLst>
          </p:cNvPr>
          <p:cNvCxnSpPr>
            <a:cxnSpLocks/>
          </p:cNvCxnSpPr>
          <p:nvPr userDrawn="1"/>
        </p:nvCxnSpPr>
        <p:spPr>
          <a:xfrm>
            <a:off x="557561" y="1381724"/>
            <a:ext cx="68858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96706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Visual_Layout_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562792"/>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0862" y="970349"/>
            <a:ext cx="3960000" cy="545622"/>
          </a:xfrm>
        </p:spPr>
        <p:txBody>
          <a:bodyPr>
            <a:noAutofit/>
          </a:bodyPr>
          <a:lstStyle>
            <a:lvl1pPr marL="0" indent="0">
              <a:lnSpc>
                <a:spcPct val="75000"/>
              </a:lnSpc>
              <a:buNone/>
              <a:defRPr sz="3200" b="0" i="0">
                <a:solidFill>
                  <a:schemeClr val="accent3"/>
                </a:solidFill>
                <a:latin typeface="Poppins ExtraLight" pitchFamily="2" charset="77"/>
                <a:cs typeface="Poppins ExtraLight" pitchFamily="2" charset="77"/>
              </a:defRPr>
            </a:lvl1pPr>
          </a:lstStyle>
          <a:p>
            <a:pPr lvl="0"/>
            <a:r>
              <a:rPr lang="en-US"/>
              <a:t>HEADING</a:t>
            </a:r>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2" y="2047791"/>
            <a:ext cx="3960000" cy="3046892"/>
          </a:xfrm>
        </p:spPr>
        <p:txBody>
          <a:bodyPr>
            <a:noAutofit/>
          </a:bodyPr>
          <a:lstStyle>
            <a:lvl1pPr marL="0" indent="0">
              <a:lnSpc>
                <a:spcPct val="120000"/>
              </a:lnSpc>
              <a:buFontTx/>
              <a:buNone/>
              <a:defRPr sz="1200" b="0" i="0">
                <a:latin typeface="Poppins Light" pitchFamily="2" charset="77"/>
                <a:cs typeface="Poppins 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Body copy to go here…</a:t>
            </a:r>
            <a:endParaRPr lang="en-US"/>
          </a:p>
        </p:txBody>
      </p:sp>
      <p:sp>
        <p:nvSpPr>
          <p:cNvPr id="8" name="Oval 7">
            <a:extLst>
              <a:ext uri="{FF2B5EF4-FFF2-40B4-BE49-F238E27FC236}">
                <a16:creationId xmlns:a16="http://schemas.microsoft.com/office/drawing/2014/main" id="{0F435D11-0399-004F-9C31-663619DEAB25}"/>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24F2189-9B2D-4340-B323-DB0DE45F76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cxnSp>
        <p:nvCxnSpPr>
          <p:cNvPr id="2" name="Straight Connector 1">
            <a:extLst>
              <a:ext uri="{FF2B5EF4-FFF2-40B4-BE49-F238E27FC236}">
                <a16:creationId xmlns:a16="http://schemas.microsoft.com/office/drawing/2014/main" id="{C8B3A543-4F93-8A31-DA38-CAF13D938383}"/>
              </a:ext>
            </a:extLst>
          </p:cNvPr>
          <p:cNvCxnSpPr>
            <a:cxnSpLocks/>
          </p:cNvCxnSpPr>
          <p:nvPr userDrawn="1"/>
        </p:nvCxnSpPr>
        <p:spPr>
          <a:xfrm>
            <a:off x="557561" y="1562792"/>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9570F475-69F9-0FBE-C216-E71767D78A49}"/>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BCF01CA-DBAE-5727-67D9-C7AA703DC4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7" name="Date Placeholder 3">
            <a:extLst>
              <a:ext uri="{FF2B5EF4-FFF2-40B4-BE49-F238E27FC236}">
                <a16:creationId xmlns:a16="http://schemas.microsoft.com/office/drawing/2014/main" id="{5C3FA667-7F6C-1968-1A9D-1394135FB88E}"/>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734430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Visual_Layout_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550130" y="1058779"/>
            <a:ext cx="4680000" cy="481264"/>
          </a:xfrm>
        </p:spPr>
        <p:txBody>
          <a:bodyPr lIns="0" tIns="0" rIns="0" bIns="0">
            <a:noAutofit/>
          </a:bodyPr>
          <a:lstStyle>
            <a:lvl1pPr marL="0" indent="0">
              <a:lnSpc>
                <a:spcPct val="100000"/>
              </a:lnSpc>
              <a:spcBef>
                <a:spcPts val="0"/>
              </a:spcBef>
              <a:buFontTx/>
              <a:buNone/>
              <a:defRPr sz="2400" b="0" i="0">
                <a:solidFill>
                  <a:schemeClr val="accent2"/>
                </a:solidFill>
                <a:latin typeface="Poppins ExtraLight" pitchFamily="2" charset="77"/>
                <a:cs typeface="Poppins ExtraLight" pitchFamily="2" charset="77"/>
              </a:defRPr>
            </a:lvl1pPr>
          </a:lstStyle>
          <a:p>
            <a:pPr lvl="0"/>
            <a:r>
              <a:rPr lang="en-GB"/>
              <a:t>Click to add a heading</a:t>
            </a:r>
            <a:endParaRPr lang="en-US"/>
          </a:p>
        </p:txBody>
      </p:sp>
      <p:sp>
        <p:nvSpPr>
          <p:cNvPr id="32" name="Text Placeholder 70">
            <a:extLst>
              <a:ext uri="{FF2B5EF4-FFF2-40B4-BE49-F238E27FC236}">
                <a16:creationId xmlns:a16="http://schemas.microsoft.com/office/drawing/2014/main" id="{8ED624C1-A9BA-7D48-BD43-F9A22C8B6FD2}"/>
              </a:ext>
            </a:extLst>
          </p:cNvPr>
          <p:cNvSpPr>
            <a:spLocks noGrp="1"/>
          </p:cNvSpPr>
          <p:nvPr>
            <p:ph type="body" sz="quarter" idx="20" hasCustomPrompt="1"/>
          </p:nvPr>
        </p:nvSpPr>
        <p:spPr>
          <a:xfrm>
            <a:off x="550130" y="2457346"/>
            <a:ext cx="4680000" cy="2726783"/>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body copy here</a:t>
            </a:r>
            <a:endParaRPr lang="en-US"/>
          </a:p>
        </p:txBody>
      </p:sp>
      <p:cxnSp>
        <p:nvCxnSpPr>
          <p:cNvPr id="34" name="Straight Connector 33">
            <a:extLst>
              <a:ext uri="{FF2B5EF4-FFF2-40B4-BE49-F238E27FC236}">
                <a16:creationId xmlns:a16="http://schemas.microsoft.com/office/drawing/2014/main" id="{84D256E9-9B37-6049-AF88-B2090DFC7FE7}"/>
              </a:ext>
            </a:extLst>
          </p:cNvPr>
          <p:cNvCxnSpPr>
            <a:cxnSpLocks/>
          </p:cNvCxnSpPr>
          <p:nvPr/>
        </p:nvCxnSpPr>
        <p:spPr>
          <a:xfrm>
            <a:off x="550130"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550129" y="1673859"/>
            <a:ext cx="4680000" cy="271731"/>
          </a:xfrm>
        </p:spPr>
        <p:txBody>
          <a:bodyPr>
            <a:noAutofit/>
          </a:bodyPr>
          <a:lstStyle>
            <a:lvl1pPr marL="0" indent="0">
              <a:lnSpc>
                <a:spcPct val="100000"/>
              </a:lnSpc>
              <a:buFontTx/>
              <a:buNone/>
              <a:defRPr sz="1200" b="0" i="0">
                <a:solidFill>
                  <a:schemeClr val="accent1"/>
                </a:solidFill>
                <a:latin typeface="Poppins" pitchFamily="2" charset="77"/>
                <a:cs typeface="Poppins" pitchFamily="2" charset="77"/>
              </a:defRPr>
            </a:lvl1pPr>
          </a:lstStyle>
          <a:p>
            <a:pPr lvl="0"/>
            <a:r>
              <a:rPr lang="en-GB"/>
              <a:t>Insert body copy here</a:t>
            </a:r>
            <a:endParaRPr lang="en-US"/>
          </a:p>
        </p:txBody>
      </p:sp>
      <p:cxnSp>
        <p:nvCxnSpPr>
          <p:cNvPr id="2" name="Straight Connector 1">
            <a:extLst>
              <a:ext uri="{FF2B5EF4-FFF2-40B4-BE49-F238E27FC236}">
                <a16:creationId xmlns:a16="http://schemas.microsoft.com/office/drawing/2014/main" id="{8BA77812-0D30-184E-7E42-E3F1614966A9}"/>
              </a:ext>
            </a:extLst>
          </p:cNvPr>
          <p:cNvCxnSpPr>
            <a:cxnSpLocks/>
          </p:cNvCxnSpPr>
          <p:nvPr userDrawn="1"/>
        </p:nvCxnSpPr>
        <p:spPr>
          <a:xfrm>
            <a:off x="550130"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C58990CE-D557-234E-56D2-11D955681702}"/>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9557815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ase Study_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291F7AD-6B55-6ADC-E6DD-D8F4F40B29BA}"/>
              </a:ext>
            </a:extLst>
          </p:cNvPr>
          <p:cNvSpPr>
            <a:spLocks noGrp="1"/>
          </p:cNvSpPr>
          <p:nvPr>
            <p:ph type="pic" sz="quarter" idx="24"/>
          </p:nvPr>
        </p:nvSpPr>
        <p:spPr>
          <a:xfrm>
            <a:off x="-31160" y="-20110"/>
            <a:ext cx="12223160" cy="3081237"/>
          </a:xfrm>
          <a:custGeom>
            <a:avLst/>
            <a:gdLst>
              <a:gd name="connsiteX0" fmla="*/ 0 w 12223160"/>
              <a:gd name="connsiteY0" fmla="*/ 0 h 3081237"/>
              <a:gd name="connsiteX1" fmla="*/ 12223160 w 12223160"/>
              <a:gd name="connsiteY1" fmla="*/ 1 h 3081237"/>
              <a:gd name="connsiteX2" fmla="*/ 12223160 w 12223160"/>
              <a:gd name="connsiteY2" fmla="*/ 2330636 h 3081237"/>
              <a:gd name="connsiteX3" fmla="*/ 12025744 w 12223160"/>
              <a:gd name="connsiteY3" fmla="*/ 2385728 h 3081237"/>
              <a:gd name="connsiteX4" fmla="*/ 6127160 w 12223160"/>
              <a:gd name="connsiteY4" fmla="*/ 3081237 h 3081237"/>
              <a:gd name="connsiteX5" fmla="*/ 228575 w 12223160"/>
              <a:gd name="connsiteY5" fmla="*/ 2385727 h 3081237"/>
              <a:gd name="connsiteX6" fmla="*/ 0 w 12223160"/>
              <a:gd name="connsiteY6" fmla="*/ 2321941 h 308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3160" h="3081237">
                <a:moveTo>
                  <a:pt x="0" y="0"/>
                </a:moveTo>
                <a:lnTo>
                  <a:pt x="12223160" y="1"/>
                </a:lnTo>
                <a:lnTo>
                  <a:pt x="12223160" y="2330636"/>
                </a:lnTo>
                <a:lnTo>
                  <a:pt x="12025744" y="2385728"/>
                </a:lnTo>
                <a:cubicBezTo>
                  <a:pt x="10380902" y="2822552"/>
                  <a:pt x="8339102" y="3081237"/>
                  <a:pt x="6127160" y="3081237"/>
                </a:cubicBezTo>
                <a:cubicBezTo>
                  <a:pt x="3915218" y="3081237"/>
                  <a:pt x="1873418" y="2822552"/>
                  <a:pt x="228575" y="2385727"/>
                </a:cubicBezTo>
                <a:lnTo>
                  <a:pt x="0" y="2321941"/>
                </a:lnTo>
                <a:close/>
              </a:path>
            </a:pathLst>
          </a:custGeom>
          <a:solidFill>
            <a:schemeClr val="bg1">
              <a:lumMod val="95000"/>
            </a:schemeClr>
          </a:solidFill>
        </p:spPr>
        <p:txBody>
          <a:bodyPr wrap="square">
            <a:noAutofit/>
          </a:bodyPr>
          <a:lstStyle/>
          <a:p>
            <a:r>
              <a:rPr lang="en-GB"/>
              <a:t>Click icon to add picture</a:t>
            </a: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38280" y="4038527"/>
            <a:ext cx="3510000" cy="2160000"/>
          </a:xfrm>
        </p:spPr>
        <p:txBody>
          <a:bodyPr vert="horz" lIns="0" tIns="0" rIns="0" bIns="0" rtlCol="0">
            <a:noAutofit/>
          </a:bodyPr>
          <a:lstStyle>
            <a:lvl1pPr>
              <a:defRPr lang="en-US" sz="2000" dirty="0"/>
            </a:lvl1pPr>
          </a:lstStyle>
          <a:p>
            <a:pPr marL="0" lvl="0" indent="0">
              <a:lnSpc>
                <a:spcPct val="100000"/>
              </a:lnSpc>
              <a:buFontTx/>
              <a:buNone/>
            </a:pPr>
            <a:r>
              <a:rPr lang="en-GB"/>
              <a:t>Challenge to go here</a:t>
            </a:r>
            <a:endParaRPr lang="en-US"/>
          </a:p>
        </p:txBody>
      </p:sp>
      <p:sp>
        <p:nvSpPr>
          <p:cNvPr id="32" name="Text Placeholder 68">
            <a:extLst>
              <a:ext uri="{FF2B5EF4-FFF2-40B4-BE49-F238E27FC236}">
                <a16:creationId xmlns:a16="http://schemas.microsoft.com/office/drawing/2014/main" id="{7F31AF6A-FEC6-A14B-8E9F-7FCB3DEA2873}"/>
              </a:ext>
            </a:extLst>
          </p:cNvPr>
          <p:cNvSpPr>
            <a:spLocks noGrp="1"/>
          </p:cNvSpPr>
          <p:nvPr>
            <p:ph type="body" sz="quarter" idx="21" hasCustomPrompt="1"/>
          </p:nvPr>
        </p:nvSpPr>
        <p:spPr>
          <a:xfrm>
            <a:off x="4325047" y="4038527"/>
            <a:ext cx="3510000" cy="2160000"/>
          </a:xfrm>
        </p:spPr>
        <p:txBody>
          <a:bodyPr vert="horz" lIns="0" tIns="0" rIns="0" bIns="0" rtlCol="0">
            <a:noAutofit/>
          </a:bodyPr>
          <a:lstStyle>
            <a:lvl1pPr>
              <a:defRPr lang="en-US" sz="2000" dirty="0"/>
            </a:lvl1pPr>
          </a:lstStyle>
          <a:p>
            <a:pPr marL="0" lvl="0" indent="0">
              <a:lnSpc>
                <a:spcPct val="100000"/>
              </a:lnSpc>
              <a:buFontTx/>
              <a:buNone/>
            </a:pPr>
            <a:r>
              <a:rPr lang="en-GB"/>
              <a:t>What we did to go here</a:t>
            </a:r>
            <a:endParaRPr lang="en-US"/>
          </a:p>
        </p:txBody>
      </p:sp>
      <p:sp>
        <p:nvSpPr>
          <p:cNvPr id="34" name="Text Placeholder 68">
            <a:extLst>
              <a:ext uri="{FF2B5EF4-FFF2-40B4-BE49-F238E27FC236}">
                <a16:creationId xmlns:a16="http://schemas.microsoft.com/office/drawing/2014/main" id="{4F9B93D8-4442-324A-AC7B-9F9A344F8E75}"/>
              </a:ext>
            </a:extLst>
          </p:cNvPr>
          <p:cNvSpPr>
            <a:spLocks noGrp="1"/>
          </p:cNvSpPr>
          <p:nvPr>
            <p:ph type="body" sz="quarter" idx="23" hasCustomPrompt="1"/>
          </p:nvPr>
        </p:nvSpPr>
        <p:spPr>
          <a:xfrm>
            <a:off x="8111814" y="4038527"/>
            <a:ext cx="3510000" cy="2160000"/>
          </a:xfrm>
        </p:spPr>
        <p:txBody>
          <a:bodyPr vert="horz" lIns="0" tIns="0" rIns="0" bIns="0" rtlCol="0">
            <a:noAutofit/>
          </a:bodyPr>
          <a:lstStyle>
            <a:lvl1pPr>
              <a:defRPr lang="en-US" sz="2000"/>
            </a:lvl1pPr>
          </a:lstStyle>
          <a:p>
            <a:pPr marL="0" lvl="0" indent="0">
              <a:lnSpc>
                <a:spcPct val="100000"/>
              </a:lnSpc>
              <a:buFontTx/>
              <a:buNone/>
            </a:pPr>
            <a:r>
              <a:rPr lang="en-GB"/>
              <a:t>Impact to go here</a:t>
            </a:r>
            <a:endParaRPr lang="en-US"/>
          </a:p>
        </p:txBody>
      </p:sp>
      <p:cxnSp>
        <p:nvCxnSpPr>
          <p:cNvPr id="2" name="Straight Connector 1">
            <a:extLst>
              <a:ext uri="{FF2B5EF4-FFF2-40B4-BE49-F238E27FC236}">
                <a16:creationId xmlns:a16="http://schemas.microsoft.com/office/drawing/2014/main" id="{B9A53FA5-5667-7908-2831-CFE26A594D64}"/>
              </a:ext>
            </a:extLst>
          </p:cNvPr>
          <p:cNvCxnSpPr>
            <a:cxnSpLocks/>
          </p:cNvCxnSpPr>
          <p:nvPr/>
        </p:nvCxnSpPr>
        <p:spPr>
          <a:xfrm>
            <a:off x="557561" y="3847364"/>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7FBA00E-0D07-1D2E-A461-81BB0A38FABD}"/>
              </a:ext>
            </a:extLst>
          </p:cNvPr>
          <p:cNvCxnSpPr>
            <a:cxnSpLocks/>
          </p:cNvCxnSpPr>
          <p:nvPr userDrawn="1"/>
        </p:nvCxnSpPr>
        <p:spPr>
          <a:xfrm>
            <a:off x="557561" y="3847364"/>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814849EA-C6FF-D45C-FA39-97E0E8A7A79C}"/>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grpSp>
        <p:nvGrpSpPr>
          <p:cNvPr id="39" name="Group 38">
            <a:extLst>
              <a:ext uri="{FF2B5EF4-FFF2-40B4-BE49-F238E27FC236}">
                <a16:creationId xmlns:a16="http://schemas.microsoft.com/office/drawing/2014/main" id="{5262025E-CD95-9DBB-4C99-C8C726260930}"/>
              </a:ext>
            </a:extLst>
          </p:cNvPr>
          <p:cNvGrpSpPr/>
          <p:nvPr userDrawn="1"/>
        </p:nvGrpSpPr>
        <p:grpSpPr>
          <a:xfrm>
            <a:off x="11409394" y="253553"/>
            <a:ext cx="488725" cy="488725"/>
            <a:chOff x="11409394" y="253553"/>
            <a:chExt cx="488725" cy="488725"/>
          </a:xfrm>
        </p:grpSpPr>
        <p:sp>
          <p:nvSpPr>
            <p:cNvPr id="11" name="Oval 10">
              <a:extLst>
                <a:ext uri="{FF2B5EF4-FFF2-40B4-BE49-F238E27FC236}">
                  <a16:creationId xmlns:a16="http://schemas.microsoft.com/office/drawing/2014/main" id="{95308403-34D7-194A-8F10-22128E5AE814}"/>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F02234C-F0D0-1C47-BB2C-92F4CB4ED9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5" name="Oval 4">
              <a:extLst>
                <a:ext uri="{FF2B5EF4-FFF2-40B4-BE49-F238E27FC236}">
                  <a16:creationId xmlns:a16="http://schemas.microsoft.com/office/drawing/2014/main" id="{D8FCF221-F1EC-6685-77E1-750BCBCA4C32}"/>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DA6692-C36D-5FAF-1A72-AC4866E79C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grpSp>
      <p:sp>
        <p:nvSpPr>
          <p:cNvPr id="42" name="Text Placeholder 12">
            <a:extLst>
              <a:ext uri="{FF2B5EF4-FFF2-40B4-BE49-F238E27FC236}">
                <a16:creationId xmlns:a16="http://schemas.microsoft.com/office/drawing/2014/main" id="{A12ABF2B-273B-B031-DD77-DBB8B7CEE1B9}"/>
              </a:ext>
            </a:extLst>
          </p:cNvPr>
          <p:cNvSpPr>
            <a:spLocks noGrp="1"/>
          </p:cNvSpPr>
          <p:nvPr>
            <p:ph type="body" sz="quarter" idx="18" hasCustomPrompt="1"/>
          </p:nvPr>
        </p:nvSpPr>
        <p:spPr>
          <a:xfrm>
            <a:off x="538280" y="3266340"/>
            <a:ext cx="11115440"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spTree>
    <p:extLst>
      <p:ext uri="{BB962C8B-B14F-4D97-AF65-F5344CB8AC3E}">
        <p14:creationId xmlns:p14="http://schemas.microsoft.com/office/powerpoint/2010/main" val="174362402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ase_Study_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550129" y="519113"/>
            <a:ext cx="6651925" cy="481264"/>
          </a:xfrm>
        </p:spPr>
        <p:txBody>
          <a:bodyPr lIns="0" tIns="0" rIns="0" bIns="0">
            <a:noAutofit/>
          </a:bodyPr>
          <a:lstStyle>
            <a:lvl1pPr marL="0" indent="0">
              <a:lnSpc>
                <a:spcPct val="100000"/>
              </a:lnSpc>
              <a:spcBef>
                <a:spcPts val="0"/>
              </a:spcBef>
              <a:buFontTx/>
              <a:buNone/>
              <a:defRPr sz="3200" b="0" i="0">
                <a:solidFill>
                  <a:schemeClr val="accent2"/>
                </a:solidFill>
                <a:latin typeface="Poppins ExtraLight" pitchFamily="2" charset="77"/>
                <a:cs typeface="Poppins ExtraLight" pitchFamily="2" charset="77"/>
              </a:defRPr>
            </a:lvl1pPr>
          </a:lstStyle>
          <a:p>
            <a:pPr lvl="0"/>
            <a:r>
              <a:rPr lang="en-GB"/>
              <a:t>Click to add case study title</a:t>
            </a:r>
            <a:endParaRPr lang="en-US"/>
          </a:p>
        </p:txBody>
      </p:sp>
      <p:sp>
        <p:nvSpPr>
          <p:cNvPr id="32" name="Text Placeholder 70">
            <a:extLst>
              <a:ext uri="{FF2B5EF4-FFF2-40B4-BE49-F238E27FC236}">
                <a16:creationId xmlns:a16="http://schemas.microsoft.com/office/drawing/2014/main" id="{8ED624C1-A9BA-7D48-BD43-F9A22C8B6FD2}"/>
              </a:ext>
            </a:extLst>
          </p:cNvPr>
          <p:cNvSpPr>
            <a:spLocks noGrp="1"/>
          </p:cNvSpPr>
          <p:nvPr>
            <p:ph type="body" sz="quarter" idx="20" hasCustomPrompt="1"/>
          </p:nvPr>
        </p:nvSpPr>
        <p:spPr>
          <a:xfrm>
            <a:off x="550127" y="2236838"/>
            <a:ext cx="6119613" cy="3746439"/>
          </a:xfrm>
        </p:spPr>
        <p:txBody>
          <a:bodyPr lIns="36000" tIns="36000" rIns="36000" bIns="36000">
            <a:noAutofit/>
          </a:bodyPr>
          <a:lstStyle>
            <a:lvl1pPr marL="171450" indent="-171450">
              <a:lnSpc>
                <a:spcPct val="100000"/>
              </a:lnSpc>
              <a:spcBef>
                <a:spcPts val="0"/>
              </a:spcBef>
              <a:buFont typeface="Arial" panose="020B0604020202020204" pitchFamily="34" charset="0"/>
              <a:buChar char="•"/>
              <a:defRPr sz="1400" b="0" i="0">
                <a:solidFill>
                  <a:schemeClr val="accent1"/>
                </a:solidFill>
                <a:latin typeface="Poppins" pitchFamily="2" charset="77"/>
                <a:cs typeface="Poppins" pitchFamily="2" charset="77"/>
              </a:defRPr>
            </a:lvl1pPr>
            <a:lvl2pPr>
              <a:defRPr b="0" i="0"/>
            </a:lvl2pPr>
          </a:lstStyle>
          <a:p>
            <a:pPr lvl="0"/>
            <a:r>
              <a:rPr lang="en-GB"/>
              <a:t>Click to add the following:</a:t>
            </a:r>
          </a:p>
          <a:p>
            <a:pPr lvl="1"/>
            <a:r>
              <a:rPr lang="en-GB"/>
              <a:t>Client ask</a:t>
            </a:r>
          </a:p>
          <a:p>
            <a:pPr lvl="1"/>
            <a:r>
              <a:rPr lang="en-GB"/>
              <a:t>The required solution</a:t>
            </a:r>
          </a:p>
          <a:p>
            <a:pPr lvl="1"/>
            <a:r>
              <a:rPr lang="en-GB"/>
              <a:t>Challenges we faced</a:t>
            </a:r>
          </a:p>
          <a:p>
            <a:pPr lvl="1"/>
            <a:r>
              <a:rPr lang="en-GB"/>
              <a:t>Outcomes/ impact delivered </a:t>
            </a:r>
          </a:p>
          <a:p>
            <a:pPr lvl="1"/>
            <a:endParaRPr lang="en-GB"/>
          </a:p>
          <a:p>
            <a:pPr lvl="0"/>
            <a:endParaRPr lang="en-US"/>
          </a:p>
        </p:txBody>
      </p:sp>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550128" y="1170939"/>
            <a:ext cx="6651925" cy="271731"/>
          </a:xfrm>
        </p:spPr>
        <p:txBody>
          <a:bodyPr anchor="ctr">
            <a:noAutofit/>
          </a:bodyPr>
          <a:lstStyle>
            <a:lvl1pPr marL="0" indent="0">
              <a:lnSpc>
                <a:spcPct val="100000"/>
              </a:lnSpc>
              <a:buFontTx/>
              <a:buNone/>
              <a:defRPr sz="1800" b="0" i="0">
                <a:solidFill>
                  <a:schemeClr val="accent1"/>
                </a:solidFill>
                <a:latin typeface="Poppins" pitchFamily="2" charset="77"/>
                <a:cs typeface="Poppins" pitchFamily="2" charset="77"/>
              </a:defRPr>
            </a:lvl1pPr>
          </a:lstStyle>
          <a:p>
            <a:pPr lvl="0"/>
            <a:r>
              <a:rPr lang="en-GB"/>
              <a:t>Insert client organisation name / type</a:t>
            </a:r>
            <a:endParaRPr lang="en-US"/>
          </a:p>
        </p:txBody>
      </p:sp>
      <p:cxnSp>
        <p:nvCxnSpPr>
          <p:cNvPr id="2" name="Straight Connector 1">
            <a:extLst>
              <a:ext uri="{FF2B5EF4-FFF2-40B4-BE49-F238E27FC236}">
                <a16:creationId xmlns:a16="http://schemas.microsoft.com/office/drawing/2014/main" id="{8BA77812-0D30-184E-7E42-E3F1614966A9}"/>
              </a:ext>
            </a:extLst>
          </p:cNvPr>
          <p:cNvCxnSpPr>
            <a:cxnSpLocks/>
          </p:cNvCxnSpPr>
          <p:nvPr userDrawn="1"/>
        </p:nvCxnSpPr>
        <p:spPr>
          <a:xfrm>
            <a:off x="550130" y="1984024"/>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C58990CE-D557-234E-56D2-11D955681702}"/>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84" name="Picture Placeholder 83">
            <a:extLst>
              <a:ext uri="{FF2B5EF4-FFF2-40B4-BE49-F238E27FC236}">
                <a16:creationId xmlns:a16="http://schemas.microsoft.com/office/drawing/2014/main" id="{1535FD68-2341-0A11-C2BA-C6A16F80E8A7}"/>
              </a:ext>
            </a:extLst>
          </p:cNvPr>
          <p:cNvSpPr>
            <a:spLocks noGrp="1"/>
          </p:cNvSpPr>
          <p:nvPr>
            <p:ph type="pic" sz="quarter" idx="22"/>
          </p:nvPr>
        </p:nvSpPr>
        <p:spPr>
          <a:xfrm>
            <a:off x="7202055" y="-1"/>
            <a:ext cx="4979182" cy="6858001"/>
          </a:xfrm>
          <a:custGeom>
            <a:avLst/>
            <a:gdLst>
              <a:gd name="connsiteX0" fmla="*/ 1400343 w 4979182"/>
              <a:gd name="connsiteY0" fmla="*/ 0 h 6858001"/>
              <a:gd name="connsiteX1" fmla="*/ 4979182 w 4979182"/>
              <a:gd name="connsiteY1" fmla="*/ 0 h 6858001"/>
              <a:gd name="connsiteX2" fmla="*/ 4979182 w 4979182"/>
              <a:gd name="connsiteY2" fmla="*/ 6858001 h 6858001"/>
              <a:gd name="connsiteX3" fmla="*/ 1400342 w 4979182"/>
              <a:gd name="connsiteY3" fmla="*/ 6858001 h 6858001"/>
              <a:gd name="connsiteX4" fmla="*/ 1273394 w 4979182"/>
              <a:gd name="connsiteY4" fmla="*/ 6724850 h 6858001"/>
              <a:gd name="connsiteX5" fmla="*/ 0 w 4979182"/>
              <a:gd name="connsiteY5" fmla="*/ 3429001 h 6858001"/>
              <a:gd name="connsiteX6" fmla="*/ 1273394 w 4979182"/>
              <a:gd name="connsiteY6" fmla="*/ 13315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9182" h="6858001">
                <a:moveTo>
                  <a:pt x="1400343" y="0"/>
                </a:moveTo>
                <a:lnTo>
                  <a:pt x="4979182" y="0"/>
                </a:lnTo>
                <a:lnTo>
                  <a:pt x="4979182" y="6858001"/>
                </a:lnTo>
                <a:lnTo>
                  <a:pt x="1400342" y="6858001"/>
                </a:lnTo>
                <a:lnTo>
                  <a:pt x="1273394" y="6724850"/>
                </a:lnTo>
                <a:cubicBezTo>
                  <a:pt x="482213" y="5854356"/>
                  <a:pt x="0" y="4697992"/>
                  <a:pt x="0" y="3429001"/>
                </a:cubicBezTo>
                <a:cubicBezTo>
                  <a:pt x="0" y="2160010"/>
                  <a:pt x="482213" y="1003646"/>
                  <a:pt x="1273394" y="133152"/>
                </a:cubicBezTo>
                <a:close/>
              </a:path>
            </a:pathLst>
          </a:custGeom>
          <a:solidFill>
            <a:schemeClr val="bg1">
              <a:lumMod val="95000"/>
            </a:schemeClr>
          </a:solidFill>
        </p:spPr>
        <p:txBody>
          <a:bodyPr wrap="square">
            <a:noAutofit/>
          </a:bodyPr>
          <a:lstStyle/>
          <a:p>
            <a:r>
              <a:rPr lang="en-GB"/>
              <a:t>Click icon to add picture</a:t>
            </a:r>
            <a:endParaRPr lang="en-US"/>
          </a:p>
        </p:txBody>
      </p:sp>
      <p:sp>
        <p:nvSpPr>
          <p:cNvPr id="86" name="Text Placeholder 70">
            <a:extLst>
              <a:ext uri="{FF2B5EF4-FFF2-40B4-BE49-F238E27FC236}">
                <a16:creationId xmlns:a16="http://schemas.microsoft.com/office/drawing/2014/main" id="{D30046F3-4495-0BDD-5E22-40F6FAC2A19A}"/>
              </a:ext>
            </a:extLst>
          </p:cNvPr>
          <p:cNvSpPr>
            <a:spLocks noGrp="1"/>
          </p:cNvSpPr>
          <p:nvPr>
            <p:ph type="body" sz="quarter" idx="23" hasCustomPrompt="1"/>
          </p:nvPr>
        </p:nvSpPr>
        <p:spPr>
          <a:xfrm>
            <a:off x="557561" y="1544007"/>
            <a:ext cx="6643010" cy="271731"/>
          </a:xfrm>
        </p:spPr>
        <p:txBody>
          <a:bodyPr anchor="ctr">
            <a:noAutofit/>
          </a:bodyPr>
          <a:lstStyle>
            <a:lvl1pPr marL="0" indent="0">
              <a:lnSpc>
                <a:spcPct val="100000"/>
              </a:lnSpc>
              <a:buFontTx/>
              <a:buNone/>
              <a:defRPr sz="1800" b="0" i="0">
                <a:solidFill>
                  <a:schemeClr val="accent1"/>
                </a:solidFill>
                <a:latin typeface="Poppins" pitchFamily="2" charset="77"/>
                <a:cs typeface="Poppins" pitchFamily="2" charset="77"/>
              </a:defRPr>
            </a:lvl1pPr>
          </a:lstStyle>
          <a:p>
            <a:pPr lvl="0"/>
            <a:r>
              <a:rPr lang="en-GB"/>
              <a:t>Insert project title / Project type</a:t>
            </a:r>
            <a:endParaRPr lang="en-US"/>
          </a:p>
        </p:txBody>
      </p:sp>
    </p:spTree>
    <p:extLst>
      <p:ext uri="{BB962C8B-B14F-4D97-AF65-F5344CB8AC3E}">
        <p14:creationId xmlns:p14="http://schemas.microsoft.com/office/powerpoint/2010/main" val="13956105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C23E1206-6842-345C-9AE6-40DA60E9AA3B}"/>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6" name="Footer Placeholder 4">
            <a:extLst>
              <a:ext uri="{FF2B5EF4-FFF2-40B4-BE49-F238E27FC236}">
                <a16:creationId xmlns:a16="http://schemas.microsoft.com/office/drawing/2014/main" id="{BCD2135B-F9E8-99F8-027D-90B56EE96AF4}"/>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7" name="Slide Number Placeholder 5">
            <a:extLst>
              <a:ext uri="{FF2B5EF4-FFF2-40B4-BE49-F238E27FC236}">
                <a16:creationId xmlns:a16="http://schemas.microsoft.com/office/drawing/2014/main" id="{DBBC32C7-5C8D-90D8-64CB-C7FBB8026D30}"/>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2" name="Oval 1">
            <a:extLst>
              <a:ext uri="{FF2B5EF4-FFF2-40B4-BE49-F238E27FC236}">
                <a16:creationId xmlns:a16="http://schemas.microsoft.com/office/drawing/2014/main" id="{91DFBDA4-78AC-F7CD-60D3-FF26B2DBBEEF}"/>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6EB78C-6E27-CA7C-6D2A-E0B75663CB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4" name="Oval 3">
            <a:extLst>
              <a:ext uri="{FF2B5EF4-FFF2-40B4-BE49-F238E27FC236}">
                <a16:creationId xmlns:a16="http://schemas.microsoft.com/office/drawing/2014/main" id="{AA9C4DE2-A74A-24D7-6967-E325BC19B69E}"/>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72BFDB1-AFF2-AFC6-C665-2966FECCB8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pic>
        <p:nvPicPr>
          <p:cNvPr id="9" name="Picture 2" descr="Media Kit | Ocado Group">
            <a:extLst>
              <a:ext uri="{FF2B5EF4-FFF2-40B4-BE49-F238E27FC236}">
                <a16:creationId xmlns:a16="http://schemas.microsoft.com/office/drawing/2014/main" id="{67E2436B-44D8-51B2-DD45-83CC738A384F}"/>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235940" y="332001"/>
            <a:ext cx="1014485" cy="374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62111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1_Blank">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1AD86A23-6BAB-8F4E-B2AF-4C3CA143160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Oval 1">
            <a:extLst>
              <a:ext uri="{FF2B5EF4-FFF2-40B4-BE49-F238E27FC236}">
                <a16:creationId xmlns:a16="http://schemas.microsoft.com/office/drawing/2014/main" id="{E3BBF1B7-3796-C0D2-B3FB-24ED85B6AF80}"/>
              </a:ext>
            </a:extLst>
          </p:cNvPr>
          <p:cNvSpPr/>
          <p:nvPr/>
        </p:nvSpPr>
        <p:spPr>
          <a:xfrm>
            <a:off x="1096053" y="-1219814"/>
            <a:ext cx="9995805" cy="9995805"/>
          </a:xfrm>
          <a:prstGeom prst="ellipse">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9B3116B-E62D-D1AA-B7BB-A83D6554A3EF}"/>
              </a:ext>
            </a:extLst>
          </p:cNvPr>
          <p:cNvSpPr/>
          <p:nvPr userDrawn="1"/>
        </p:nvSpPr>
        <p:spPr>
          <a:xfrm>
            <a:off x="2570363" y="222339"/>
            <a:ext cx="7047186" cy="7047186"/>
          </a:xfrm>
          <a:prstGeom prst="ellipse">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43C19AC-9E39-6BF7-9FA7-B775953BDC9E}"/>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9EFA982-C001-79C8-B37B-6B84E7CC40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Oval 8">
            <a:extLst>
              <a:ext uri="{FF2B5EF4-FFF2-40B4-BE49-F238E27FC236}">
                <a16:creationId xmlns:a16="http://schemas.microsoft.com/office/drawing/2014/main" id="{3A3D33A8-4917-48E9-CC84-7DAD3AF2B689}"/>
              </a:ext>
            </a:extLst>
          </p:cNvPr>
          <p:cNvSpPr/>
          <p:nvPr userDrawn="1"/>
        </p:nvSpPr>
        <p:spPr>
          <a:xfrm>
            <a:off x="1096053" y="-1219814"/>
            <a:ext cx="9995805" cy="9995805"/>
          </a:xfrm>
          <a:prstGeom prst="ellipse">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8" name="Slide Number Placeholder 3">
            <a:extLst>
              <a:ext uri="{FF2B5EF4-FFF2-40B4-BE49-F238E27FC236}">
                <a16:creationId xmlns:a16="http://schemas.microsoft.com/office/drawing/2014/main" id="{38026DB0-0894-7663-F3FD-86635FC2858E}"/>
              </a:ext>
            </a:extLst>
          </p:cNvPr>
          <p:cNvSpPr txBox="1">
            <a:spLocks/>
          </p:cNvSpPr>
          <p:nvPr/>
        </p:nvSpPr>
        <p:spPr>
          <a:xfrm>
            <a:off x="9063155" y="6356350"/>
            <a:ext cx="2578717" cy="365125"/>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9855DD-507D-8747-8078-00B643591D99}" type="slidenum">
              <a:rPr lang="en-US" smtClean="0"/>
              <a:pPr/>
              <a:t>‹#›</a:t>
            </a:fld>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11" name="Slide Number Placeholder 3">
            <a:extLst>
              <a:ext uri="{FF2B5EF4-FFF2-40B4-BE49-F238E27FC236}">
                <a16:creationId xmlns:a16="http://schemas.microsoft.com/office/drawing/2014/main" id="{403C9592-0955-F8E2-35D2-7D9E08673DA5}"/>
              </a:ext>
            </a:extLst>
          </p:cNvPr>
          <p:cNvSpPr txBox="1">
            <a:spLocks/>
          </p:cNvSpPr>
          <p:nvPr userDrawn="1"/>
        </p:nvSpPr>
        <p:spPr>
          <a:xfrm>
            <a:off x="9063155" y="6356350"/>
            <a:ext cx="2578717" cy="365125"/>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9855DD-507D-8747-8078-00B643591D99}" type="slidenum">
              <a:rPr lang="en-US" smtClean="0"/>
              <a:pPr/>
              <a:t>‹#›</a:t>
            </a:fld>
            <a:endParaRPr lang="en-US"/>
          </a:p>
        </p:txBody>
      </p:sp>
      <p:sp>
        <p:nvSpPr>
          <p:cNvPr id="12" name="Date Placeholder 3">
            <a:extLst>
              <a:ext uri="{FF2B5EF4-FFF2-40B4-BE49-F238E27FC236}">
                <a16:creationId xmlns:a16="http://schemas.microsoft.com/office/drawing/2014/main" id="{B1E85F72-2BD9-E30E-5280-6CE4326C60C4}"/>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6471997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5E42D6A6-4C80-8B4D-9984-5E918335EF70}"/>
              </a:ext>
            </a:extLst>
          </p:cNvPr>
          <p:cNvSpPr/>
          <p:nvPr userDrawn="1"/>
        </p:nvSpPr>
        <p:spPr>
          <a:xfrm>
            <a:off x="4337824" y="-1238544"/>
            <a:ext cx="9335087" cy="9335087"/>
          </a:xfrm>
          <a:prstGeom prst="ellipse">
            <a:avLst/>
          </a:prstGeom>
          <a:gradFill>
            <a:gsLst>
              <a:gs pos="0">
                <a:schemeClr val="accent2"/>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981572"/>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0863" y="970349"/>
            <a:ext cx="3530484" cy="786260"/>
          </a:xfrm>
        </p:spPr>
        <p:txBody>
          <a:bodyPr>
            <a:noAutofit/>
          </a:bodyPr>
          <a:lstStyle>
            <a:lvl1pPr marL="0" indent="0">
              <a:lnSpc>
                <a:spcPct val="75000"/>
              </a:lnSpc>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3" y="2481264"/>
            <a:ext cx="3524132" cy="224298"/>
          </a:xfrm>
        </p:spPr>
        <p:txBody>
          <a:bodyPr>
            <a:noAutofit/>
          </a:bodyPr>
          <a:lstStyle>
            <a:lvl1pPr marL="0" indent="0">
              <a:buFontTx/>
              <a:buNone/>
              <a:defRPr sz="2000" b="0" i="0">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5" name="Text Placeholder 63">
            <a:extLst>
              <a:ext uri="{FF2B5EF4-FFF2-40B4-BE49-F238E27FC236}">
                <a16:creationId xmlns:a16="http://schemas.microsoft.com/office/drawing/2014/main" id="{2D26AE3D-841C-624E-BD8B-62E3AFB51FC4}"/>
              </a:ext>
            </a:extLst>
          </p:cNvPr>
          <p:cNvSpPr>
            <a:spLocks noGrp="1"/>
          </p:cNvSpPr>
          <p:nvPr>
            <p:ph type="body" sz="quarter" idx="16" hasCustomPrompt="1"/>
          </p:nvPr>
        </p:nvSpPr>
        <p:spPr>
          <a:xfrm>
            <a:off x="5282890" y="2481264"/>
            <a:ext cx="3523785" cy="224298"/>
          </a:xfrm>
        </p:spPr>
        <p:txBody>
          <a:bodyPr>
            <a:noAutofit/>
          </a:bodyPr>
          <a:lstStyle>
            <a:lvl1pPr marL="0" indent="0">
              <a:buFontTx/>
              <a:buNone/>
              <a:defRPr sz="2000" b="0" i="0">
                <a:solidFill>
                  <a:schemeClr val="bg1"/>
                </a:solidFill>
                <a:latin typeface="Poppins Medium" pitchFamily="2" charset="77"/>
                <a:cs typeface="Poppins Medium"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9" name="Text Placeholder 68">
            <a:extLst>
              <a:ext uri="{FF2B5EF4-FFF2-40B4-BE49-F238E27FC236}">
                <a16:creationId xmlns:a16="http://schemas.microsoft.com/office/drawing/2014/main" id="{0D31E7A3-6806-4440-931E-AC760CA3354B}"/>
              </a:ext>
            </a:extLst>
          </p:cNvPr>
          <p:cNvSpPr>
            <a:spLocks noGrp="1"/>
          </p:cNvSpPr>
          <p:nvPr>
            <p:ph type="body" sz="quarter" idx="19" hasCustomPrompt="1"/>
          </p:nvPr>
        </p:nvSpPr>
        <p:spPr>
          <a:xfrm>
            <a:off x="557213" y="2930525"/>
            <a:ext cx="3524132" cy="3275013"/>
          </a:xfrm>
        </p:spPr>
        <p:txBody>
          <a:bodyPr>
            <a:noAutofit/>
          </a:bodyPr>
          <a:lstStyle>
            <a:lvl1pPr marL="171450" indent="-171450">
              <a:lnSpc>
                <a:spcPct val="100000"/>
              </a:lnSpc>
              <a:buFont typeface="Arial" panose="020B0604020202020204" pitchFamily="34" charset="0"/>
              <a:buChar char="•"/>
              <a:defRPr sz="1200" b="0" i="0">
                <a:latin typeface="Poppins" pitchFamily="2" charset="77"/>
                <a:cs typeface="Poppins" pitchFamily="2" charset="77"/>
              </a:defRPr>
            </a:lvl1pPr>
          </a:lstStyle>
          <a:p>
            <a:pPr lvl="0"/>
            <a:r>
              <a:rPr lang="en-GB"/>
              <a:t>Insert body copy here</a:t>
            </a:r>
            <a:endParaRPr lang="en-US"/>
          </a:p>
        </p:txBody>
      </p:sp>
      <p:sp>
        <p:nvSpPr>
          <p:cNvPr id="71" name="Text Placeholder 70">
            <a:extLst>
              <a:ext uri="{FF2B5EF4-FFF2-40B4-BE49-F238E27FC236}">
                <a16:creationId xmlns:a16="http://schemas.microsoft.com/office/drawing/2014/main" id="{6C34B56C-6E77-F943-B6A2-E03DB1250C7F}"/>
              </a:ext>
            </a:extLst>
          </p:cNvPr>
          <p:cNvSpPr>
            <a:spLocks noGrp="1"/>
          </p:cNvSpPr>
          <p:nvPr>
            <p:ph type="body" sz="quarter" idx="20" hasCustomPrompt="1"/>
          </p:nvPr>
        </p:nvSpPr>
        <p:spPr>
          <a:xfrm>
            <a:off x="5275456" y="2930525"/>
            <a:ext cx="3523784" cy="3275013"/>
          </a:xfrm>
        </p:spPr>
        <p:txBody>
          <a:bodyPr>
            <a:noAutofit/>
          </a:bodyPr>
          <a:lstStyle>
            <a:lvl1pPr marL="171450" indent="-171450">
              <a:lnSpc>
                <a:spcPct val="100000"/>
              </a:lnSpc>
              <a:buFont typeface="Arial" panose="020B0604020202020204" pitchFamily="34" charset="0"/>
              <a:buChar char="•"/>
              <a:defRPr sz="1200" b="0" i="0">
                <a:solidFill>
                  <a:schemeClr val="bg1"/>
                </a:solidFill>
                <a:latin typeface="Poppins" pitchFamily="2" charset="77"/>
                <a:cs typeface="Poppins" pitchFamily="2" charset="77"/>
              </a:defRPr>
            </a:lvl1pPr>
          </a:lstStyle>
          <a:p>
            <a:pPr lvl="0"/>
            <a:r>
              <a:rPr lang="en-GB"/>
              <a:t>Insert body copy here</a:t>
            </a:r>
            <a:endParaRPr lang="en-US"/>
          </a:p>
        </p:txBody>
      </p:sp>
      <p:cxnSp>
        <p:nvCxnSpPr>
          <p:cNvPr id="5" name="Straight Connector 4">
            <a:extLst>
              <a:ext uri="{FF2B5EF4-FFF2-40B4-BE49-F238E27FC236}">
                <a16:creationId xmlns:a16="http://schemas.microsoft.com/office/drawing/2014/main" id="{9CA21B23-56CF-E4C9-96C5-A6D095148679}"/>
              </a:ext>
            </a:extLst>
          </p:cNvPr>
          <p:cNvCxnSpPr>
            <a:cxnSpLocks/>
          </p:cNvCxnSpPr>
          <p:nvPr userDrawn="1"/>
        </p:nvCxnSpPr>
        <p:spPr>
          <a:xfrm>
            <a:off x="557561" y="1981572"/>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Date Placeholder 3">
            <a:extLst>
              <a:ext uri="{FF2B5EF4-FFF2-40B4-BE49-F238E27FC236}">
                <a16:creationId xmlns:a16="http://schemas.microsoft.com/office/drawing/2014/main" id="{60231E05-4277-B635-4CA1-3524D015CDB4}"/>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682595"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lvl1pPr>
              <a:defRPr>
                <a:solidFill>
                  <a:schemeClr val="bg1"/>
                </a:solidFill>
              </a:defRPr>
            </a:lvl1pPr>
          </a:lstStyle>
          <a:p>
            <a:fld id="{CA9855DD-507D-8747-8078-00B643591D99}" type="slidenum">
              <a:rPr lang="en-US" smtClean="0"/>
              <a:pPr/>
              <a:t>‹#›</a:t>
            </a:fld>
            <a:endParaRPr lang="en-US"/>
          </a:p>
        </p:txBody>
      </p:sp>
    </p:spTree>
    <p:extLst>
      <p:ext uri="{BB962C8B-B14F-4D97-AF65-F5344CB8AC3E}">
        <p14:creationId xmlns:p14="http://schemas.microsoft.com/office/powerpoint/2010/main" val="267200088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298AC38-396B-BD0A-152E-FFC0182E45CB}"/>
              </a:ext>
            </a:extLst>
          </p:cNvPr>
          <p:cNvSpPr/>
          <p:nvPr userDrawn="1"/>
        </p:nvSpPr>
        <p:spPr>
          <a:xfrm>
            <a:off x="4692316" y="-872710"/>
            <a:ext cx="7138099" cy="7138099"/>
          </a:xfrm>
          <a:prstGeom prst="ellipse">
            <a:avLst/>
          </a:prstGeom>
          <a:gradFill flip="none" rotWithShape="1">
            <a:gsLst>
              <a:gs pos="12000">
                <a:schemeClr val="accent2"/>
              </a:gs>
              <a:gs pos="95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996265"/>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0863" y="970349"/>
            <a:ext cx="3530484" cy="965539"/>
          </a:xfrm>
        </p:spPr>
        <p:txBody>
          <a:bodyPr>
            <a:noAutofit/>
          </a:bodyPr>
          <a:lstStyle>
            <a:lvl1pPr marL="0" indent="0">
              <a:lnSpc>
                <a:spcPct val="75000"/>
              </a:lnSpc>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3" y="2481264"/>
            <a:ext cx="3524132" cy="224298"/>
          </a:xfrm>
        </p:spPr>
        <p:txBody>
          <a:bodyPr>
            <a:noAutofit/>
          </a:bodyPr>
          <a:lstStyle>
            <a:lvl1pPr marL="0" indent="0">
              <a:buFontTx/>
              <a:buNone/>
              <a:defRPr sz="2000" b="0" i="0">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9" name="Text Placeholder 68">
            <a:extLst>
              <a:ext uri="{FF2B5EF4-FFF2-40B4-BE49-F238E27FC236}">
                <a16:creationId xmlns:a16="http://schemas.microsoft.com/office/drawing/2014/main" id="{0D31E7A3-6806-4440-931E-AC760CA3354B}"/>
              </a:ext>
            </a:extLst>
          </p:cNvPr>
          <p:cNvSpPr>
            <a:spLocks noGrp="1"/>
          </p:cNvSpPr>
          <p:nvPr>
            <p:ph type="body" sz="quarter" idx="19" hasCustomPrompt="1"/>
          </p:nvPr>
        </p:nvSpPr>
        <p:spPr>
          <a:xfrm>
            <a:off x="557213" y="2930525"/>
            <a:ext cx="3524132" cy="3275013"/>
          </a:xfrm>
        </p:spPr>
        <p:txBody>
          <a:bodyPr>
            <a:noAutofit/>
          </a:bodyPr>
          <a:lstStyle>
            <a:lvl1pPr marL="0" indent="0">
              <a:lnSpc>
                <a:spcPts val="148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71" name="Text Placeholder 70">
            <a:extLst>
              <a:ext uri="{FF2B5EF4-FFF2-40B4-BE49-F238E27FC236}">
                <a16:creationId xmlns:a16="http://schemas.microsoft.com/office/drawing/2014/main" id="{6C34B56C-6E77-F943-B6A2-E03DB1250C7F}"/>
              </a:ext>
            </a:extLst>
          </p:cNvPr>
          <p:cNvSpPr>
            <a:spLocks noGrp="1"/>
          </p:cNvSpPr>
          <p:nvPr>
            <p:ph type="body" sz="quarter" idx="20" hasCustomPrompt="1"/>
          </p:nvPr>
        </p:nvSpPr>
        <p:spPr>
          <a:xfrm>
            <a:off x="6499473" y="4427590"/>
            <a:ext cx="3523785" cy="903475"/>
          </a:xfrm>
        </p:spPr>
        <p:txBody>
          <a:bodyPr>
            <a:noAutofit/>
          </a:bodyPr>
          <a:lstStyle>
            <a:lvl1pPr marL="171450" indent="-171450">
              <a:lnSpc>
                <a:spcPts val="1480"/>
              </a:lnSpc>
              <a:spcBef>
                <a:spcPts val="1000"/>
              </a:spcBef>
              <a:buFont typeface="Arial" panose="020B0604020202020204" pitchFamily="34" charset="0"/>
              <a:buChar char="•"/>
              <a:defRPr sz="1200" b="0" i="0">
                <a:solidFill>
                  <a:schemeClr val="bg1"/>
                </a:solidFill>
                <a:latin typeface="Poppins" pitchFamily="2" charset="77"/>
                <a:cs typeface="Poppins" pitchFamily="2" charset="77"/>
              </a:defRPr>
            </a:lvl1pPr>
          </a:lstStyle>
          <a:p>
            <a:pPr lvl="0"/>
            <a:r>
              <a:rPr lang="en-GB"/>
              <a:t>Insert body copy here</a:t>
            </a:r>
            <a:endParaRPr lang="en-US"/>
          </a:p>
        </p:txBody>
      </p:sp>
      <p:cxnSp>
        <p:nvCxnSpPr>
          <p:cNvPr id="5" name="Straight Connector 4">
            <a:extLst>
              <a:ext uri="{FF2B5EF4-FFF2-40B4-BE49-F238E27FC236}">
                <a16:creationId xmlns:a16="http://schemas.microsoft.com/office/drawing/2014/main" id="{29FC07E7-0DE6-41D5-EC02-B349973F7D7C}"/>
              </a:ext>
            </a:extLst>
          </p:cNvPr>
          <p:cNvCxnSpPr>
            <a:cxnSpLocks/>
          </p:cNvCxnSpPr>
          <p:nvPr userDrawn="1"/>
        </p:nvCxnSpPr>
        <p:spPr>
          <a:xfrm>
            <a:off x="557561" y="1996265"/>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 Placeholder 63">
            <a:extLst>
              <a:ext uri="{FF2B5EF4-FFF2-40B4-BE49-F238E27FC236}">
                <a16:creationId xmlns:a16="http://schemas.microsoft.com/office/drawing/2014/main" id="{2D26AE3D-841C-624E-BD8B-62E3AFB51FC4}"/>
              </a:ext>
            </a:extLst>
          </p:cNvPr>
          <p:cNvSpPr>
            <a:spLocks noGrp="1"/>
          </p:cNvSpPr>
          <p:nvPr>
            <p:ph type="body" sz="quarter" idx="16" hasCustomPrompt="1"/>
          </p:nvPr>
        </p:nvSpPr>
        <p:spPr>
          <a:xfrm>
            <a:off x="6499473" y="4121247"/>
            <a:ext cx="3516350" cy="215382"/>
          </a:xfrm>
        </p:spPr>
        <p:txBody>
          <a:bodyPr>
            <a:noAutofit/>
          </a:bodyPr>
          <a:lstStyle>
            <a:lvl1pPr marL="0" indent="0">
              <a:buFontTx/>
              <a:buNone/>
              <a:defRPr sz="18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Sub-Heading to go here</a:t>
            </a:r>
            <a:endParaRPr lang="en-US"/>
          </a:p>
        </p:txBody>
      </p:sp>
      <p:sp>
        <p:nvSpPr>
          <p:cNvPr id="91" name="Text Placeholder 10">
            <a:extLst>
              <a:ext uri="{FF2B5EF4-FFF2-40B4-BE49-F238E27FC236}">
                <a16:creationId xmlns:a16="http://schemas.microsoft.com/office/drawing/2014/main" id="{521DA023-72C4-4840-BD81-EC0F86BD6C5D}"/>
              </a:ext>
            </a:extLst>
          </p:cNvPr>
          <p:cNvSpPr>
            <a:spLocks noGrp="1"/>
          </p:cNvSpPr>
          <p:nvPr>
            <p:ph type="body" sz="quarter" idx="21" hasCustomPrompt="1"/>
          </p:nvPr>
        </p:nvSpPr>
        <p:spPr>
          <a:xfrm>
            <a:off x="5731652" y="1636587"/>
            <a:ext cx="5059427" cy="1896075"/>
          </a:xfrm>
        </p:spPr>
        <p:txBody>
          <a:bodyPr lIns="0" tIns="0" rIns="0" bIns="0">
            <a:noAutofit/>
          </a:bodyPr>
          <a:lstStyle>
            <a:lvl1pPr marL="0" indent="0" algn="ctr">
              <a:lnSpc>
                <a:spcPct val="100000"/>
              </a:lnSpc>
              <a:spcBef>
                <a:spcPts val="0"/>
              </a:spcBef>
              <a:buFontTx/>
              <a:buNone/>
              <a:defRPr sz="4800" b="0" i="0">
                <a:solidFill>
                  <a:schemeClr val="bg1"/>
                </a:solidFill>
                <a:latin typeface="Poppins ExtraLight" pitchFamily="2" charset="77"/>
                <a:cs typeface="Poppins ExtraLight" pitchFamily="2" charset="77"/>
              </a:defRPr>
            </a:lvl1pPr>
          </a:lstStyle>
          <a:p>
            <a:pPr lvl="0"/>
            <a:r>
              <a:rPr lang="en-GB"/>
              <a:t>Click to add a key message</a:t>
            </a:r>
            <a:endParaRPr lang="en-US"/>
          </a:p>
        </p:txBody>
      </p:sp>
      <p:sp>
        <p:nvSpPr>
          <p:cNvPr id="92" name="Text Placeholder 10">
            <a:extLst>
              <a:ext uri="{FF2B5EF4-FFF2-40B4-BE49-F238E27FC236}">
                <a16:creationId xmlns:a16="http://schemas.microsoft.com/office/drawing/2014/main" id="{E192459A-40EE-5A41-B89A-DB1CFCCA01D3}"/>
              </a:ext>
            </a:extLst>
          </p:cNvPr>
          <p:cNvSpPr>
            <a:spLocks noGrp="1"/>
          </p:cNvSpPr>
          <p:nvPr>
            <p:ph type="body" sz="quarter" idx="22" hasCustomPrompt="1"/>
          </p:nvPr>
        </p:nvSpPr>
        <p:spPr>
          <a:xfrm>
            <a:off x="5731652" y="948365"/>
            <a:ext cx="5059427" cy="358729"/>
          </a:xfrm>
        </p:spPr>
        <p:txBody>
          <a:bodyPr lIns="0" tIns="0" rIns="0" bIns="0">
            <a:noAutofit/>
          </a:bodyPr>
          <a:lstStyle>
            <a:lvl1pPr marL="0" indent="0" algn="ctr">
              <a:lnSpc>
                <a:spcPct val="100000"/>
              </a:lnSpc>
              <a:spcBef>
                <a:spcPts val="0"/>
              </a:spcBef>
              <a:buFontTx/>
              <a:buNone/>
              <a:defRPr sz="2000">
                <a:solidFill>
                  <a:schemeClr val="bg1"/>
                </a:solidFill>
              </a:defRPr>
            </a:lvl1pPr>
          </a:lstStyle>
          <a:p>
            <a:pPr lvl="0"/>
            <a:r>
              <a:rPr lang="en-GB"/>
              <a:t>Click to add content</a:t>
            </a:r>
            <a:endParaRPr lang="en-US"/>
          </a:p>
        </p:txBody>
      </p:sp>
      <p:cxnSp>
        <p:nvCxnSpPr>
          <p:cNvPr id="93" name="Straight Connector 92">
            <a:extLst>
              <a:ext uri="{FF2B5EF4-FFF2-40B4-BE49-F238E27FC236}">
                <a16:creationId xmlns:a16="http://schemas.microsoft.com/office/drawing/2014/main" id="{F0E48B10-D38F-D64A-B479-FDA117C6C478}"/>
              </a:ext>
            </a:extLst>
          </p:cNvPr>
          <p:cNvCxnSpPr>
            <a:cxnSpLocks/>
          </p:cNvCxnSpPr>
          <p:nvPr/>
        </p:nvCxnSpPr>
        <p:spPr>
          <a:xfrm>
            <a:off x="7913722" y="1402706"/>
            <a:ext cx="6952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643881-C0C6-7E8F-C544-6F28F0B2CD6E}"/>
              </a:ext>
            </a:extLst>
          </p:cNvPr>
          <p:cNvCxnSpPr>
            <a:cxnSpLocks/>
          </p:cNvCxnSpPr>
          <p:nvPr userDrawn="1"/>
        </p:nvCxnSpPr>
        <p:spPr>
          <a:xfrm>
            <a:off x="7913722" y="1402706"/>
            <a:ext cx="6952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648500-550F-A0A6-53ED-301B306DCC34}"/>
              </a:ext>
            </a:extLst>
          </p:cNvPr>
          <p:cNvCxnSpPr>
            <a:cxnSpLocks/>
          </p:cNvCxnSpPr>
          <p:nvPr userDrawn="1"/>
        </p:nvCxnSpPr>
        <p:spPr>
          <a:xfrm>
            <a:off x="7910005" y="3975576"/>
            <a:ext cx="6952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47836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0_Blank">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ECE464-5DCF-2E09-ADE5-FFC496AD7075}"/>
              </a:ext>
            </a:extLst>
          </p:cNvPr>
          <p:cNvSpPr/>
          <p:nvPr userDrawn="1"/>
        </p:nvSpPr>
        <p:spPr>
          <a:xfrm>
            <a:off x="-2351439" y="-1238544"/>
            <a:ext cx="9335087" cy="9335087"/>
          </a:xfrm>
          <a:prstGeom prst="ellipse">
            <a:avLst/>
          </a:prstGeom>
          <a:gradFill>
            <a:gsLst>
              <a:gs pos="0">
                <a:schemeClr val="accent2"/>
              </a:gs>
              <a:gs pos="87000">
                <a:schemeClr val="accent3"/>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 Moorhouse Consulting 2025 ​</a:t>
            </a:r>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2004286"/>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0863" y="970349"/>
            <a:ext cx="3530484" cy="1089916"/>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HEADING TO GO HERE</a:t>
            </a:r>
            <a:endParaRPr lang="en-US"/>
          </a:p>
        </p:txBody>
      </p:sp>
      <p:sp>
        <p:nvSpPr>
          <p:cNvPr id="71" name="Text Placeholder 70">
            <a:extLst>
              <a:ext uri="{FF2B5EF4-FFF2-40B4-BE49-F238E27FC236}">
                <a16:creationId xmlns:a16="http://schemas.microsoft.com/office/drawing/2014/main" id="{6C34B56C-6E77-F943-B6A2-E03DB1250C7F}"/>
              </a:ext>
            </a:extLst>
          </p:cNvPr>
          <p:cNvSpPr>
            <a:spLocks noGrp="1"/>
          </p:cNvSpPr>
          <p:nvPr>
            <p:ph type="body" sz="quarter" idx="20" hasCustomPrompt="1"/>
          </p:nvPr>
        </p:nvSpPr>
        <p:spPr>
          <a:xfrm>
            <a:off x="575217" y="3140242"/>
            <a:ext cx="4451196" cy="1251284"/>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stStyle>
          <a:p>
            <a:pPr lvl="0"/>
            <a:r>
              <a:rPr lang="en-GB"/>
              <a:t>Insert body copy here</a:t>
            </a:r>
            <a:endParaRPr lang="en-US"/>
          </a:p>
        </p:txBody>
      </p:sp>
      <p:sp>
        <p:nvSpPr>
          <p:cNvPr id="14" name="Text Placeholder 25">
            <a:extLst>
              <a:ext uri="{FF2B5EF4-FFF2-40B4-BE49-F238E27FC236}">
                <a16:creationId xmlns:a16="http://schemas.microsoft.com/office/drawing/2014/main" id="{503FB008-DA50-4845-8329-F24D45392A18}"/>
              </a:ext>
            </a:extLst>
          </p:cNvPr>
          <p:cNvSpPr>
            <a:spLocks noGrp="1"/>
          </p:cNvSpPr>
          <p:nvPr>
            <p:ph type="body" sz="quarter" idx="21" hasCustomPrompt="1"/>
          </p:nvPr>
        </p:nvSpPr>
        <p:spPr>
          <a:xfrm>
            <a:off x="575217" y="2481264"/>
            <a:ext cx="4451196" cy="526627"/>
          </a:xfrm>
        </p:spPr>
        <p:txBody>
          <a:bodyPr>
            <a:noAutofit/>
          </a:bodyPr>
          <a:lstStyle>
            <a:lvl1pPr marL="0" indent="0">
              <a:lnSpc>
                <a:spcPct val="120000"/>
              </a:lnSpc>
              <a:buNone/>
              <a:defRPr sz="2000" b="0" i="0">
                <a:solidFill>
                  <a:schemeClr val="bg1"/>
                </a:solidFill>
                <a:latin typeface="Poppins" pitchFamily="2" charset="77"/>
                <a:cs typeface="Poppins" pitchFamily="2" charset="77"/>
              </a:defRPr>
            </a:lvl1pPr>
          </a:lstStyle>
          <a:p>
            <a:pPr lvl="0"/>
            <a:r>
              <a:rPr lang="en-GB"/>
              <a:t>Heading to go here</a:t>
            </a:r>
            <a:endParaRPr lang="en-US"/>
          </a:p>
        </p:txBody>
      </p:sp>
      <p:cxnSp>
        <p:nvCxnSpPr>
          <p:cNvPr id="5" name="Straight Connector 4">
            <a:extLst>
              <a:ext uri="{FF2B5EF4-FFF2-40B4-BE49-F238E27FC236}">
                <a16:creationId xmlns:a16="http://schemas.microsoft.com/office/drawing/2014/main" id="{D43F3454-1F15-8114-7564-520D751F3C77}"/>
              </a:ext>
            </a:extLst>
          </p:cNvPr>
          <p:cNvCxnSpPr>
            <a:cxnSpLocks/>
          </p:cNvCxnSpPr>
          <p:nvPr userDrawn="1"/>
        </p:nvCxnSpPr>
        <p:spPr>
          <a:xfrm>
            <a:off x="557561" y="2004286"/>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Date Placeholder 3">
            <a:extLst>
              <a:ext uri="{FF2B5EF4-FFF2-40B4-BE49-F238E27FC236}">
                <a16:creationId xmlns:a16="http://schemas.microsoft.com/office/drawing/2014/main" id="{E6754A84-E2E9-7850-739D-43F38BCEF09A}"/>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500619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6598852" y="2009706"/>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6598503" y="1001907"/>
            <a:ext cx="5043369" cy="1001223"/>
          </a:xfrm>
        </p:spPr>
        <p:txBody>
          <a:bodyPr>
            <a:noAutofit/>
          </a:bodyPr>
          <a:lstStyle>
            <a:lvl1pPr marL="0" indent="0">
              <a:lnSpc>
                <a:spcPct val="75000"/>
              </a:lnSpc>
              <a:buNone/>
              <a:defRPr sz="3200" b="0" i="0">
                <a:solidFill>
                  <a:schemeClr val="accent3"/>
                </a:solidFill>
                <a:latin typeface="Poppins ExtraLight" pitchFamily="2" charset="77"/>
                <a:cs typeface="Poppins ExtraLight" pitchFamily="2" charset="77"/>
              </a:defRPr>
            </a:lvl1pPr>
          </a:lstStyle>
          <a:p>
            <a:pPr lvl="0"/>
            <a:r>
              <a:rPr lang="en-GB"/>
              <a:t>TEXT HEAVY SLIDE 2</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6614281" y="2735525"/>
            <a:ext cx="5027591" cy="1371458"/>
          </a:xfrm>
        </p:spPr>
        <p:txBody>
          <a:bodyPr>
            <a:noAutofit/>
          </a:bodyPr>
          <a:lstStyle>
            <a:lvl1pPr marL="0" indent="0">
              <a:lnSpc>
                <a:spcPct val="100000"/>
              </a:lnSpc>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9" name="Text Placeholder 68">
            <a:extLst>
              <a:ext uri="{FF2B5EF4-FFF2-40B4-BE49-F238E27FC236}">
                <a16:creationId xmlns:a16="http://schemas.microsoft.com/office/drawing/2014/main" id="{0D31E7A3-6806-4440-931E-AC760CA3354B}"/>
              </a:ext>
            </a:extLst>
          </p:cNvPr>
          <p:cNvSpPr>
            <a:spLocks noGrp="1"/>
          </p:cNvSpPr>
          <p:nvPr>
            <p:ph type="body" sz="quarter" idx="19" hasCustomPrompt="1"/>
          </p:nvPr>
        </p:nvSpPr>
        <p:spPr>
          <a:xfrm>
            <a:off x="6614282" y="4410337"/>
            <a:ext cx="5027590" cy="1642660"/>
          </a:xfrm>
        </p:spPr>
        <p:txBody>
          <a:bodyPr>
            <a:noAutofit/>
          </a:bodyPr>
          <a:lstStyle>
            <a:lvl1pPr marL="0" indent="0">
              <a:lnSpc>
                <a:spcPct val="100000"/>
              </a:lnSpc>
              <a:buFontTx/>
              <a:buNone/>
              <a:defRPr sz="1200" b="0" i="0">
                <a:latin typeface="Poppins" pitchFamily="2" charset="77"/>
                <a:cs typeface="Poppins" pitchFamily="2" charset="77"/>
              </a:defRPr>
            </a:lvl1pPr>
          </a:lstStyle>
          <a:p>
            <a:pPr lvl="0"/>
            <a:r>
              <a:rPr lang="en-GB"/>
              <a:t>Insert body copy here</a:t>
            </a:r>
            <a:endParaRPr lang="en-US"/>
          </a:p>
        </p:txBody>
      </p:sp>
      <p:sp>
        <p:nvSpPr>
          <p:cNvPr id="28" name="Oval 27">
            <a:extLst>
              <a:ext uri="{FF2B5EF4-FFF2-40B4-BE49-F238E27FC236}">
                <a16:creationId xmlns:a16="http://schemas.microsoft.com/office/drawing/2014/main" id="{3856385D-9DF4-C442-885F-4191A4263E32}"/>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221596FB-D832-9A4B-9D21-F6C47E7FB4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4" name="Picture Placeholder 33">
            <a:extLst>
              <a:ext uri="{FF2B5EF4-FFF2-40B4-BE49-F238E27FC236}">
                <a16:creationId xmlns:a16="http://schemas.microsoft.com/office/drawing/2014/main" id="{0DF3DF27-ADF3-B522-8512-D64A5F21710E}"/>
              </a:ext>
            </a:extLst>
          </p:cNvPr>
          <p:cNvSpPr>
            <a:spLocks noGrp="1"/>
          </p:cNvSpPr>
          <p:nvPr>
            <p:ph type="pic" sz="quarter" idx="21"/>
          </p:nvPr>
        </p:nvSpPr>
        <p:spPr>
          <a:xfrm>
            <a:off x="-591670" y="0"/>
            <a:ext cx="6848133" cy="6858000"/>
          </a:xfrm>
          <a:custGeom>
            <a:avLst/>
            <a:gdLst>
              <a:gd name="connsiteX0" fmla="*/ 0 w 6848133"/>
              <a:gd name="connsiteY0" fmla="*/ 0 h 6858000"/>
              <a:gd name="connsiteX1" fmla="*/ 5681705 w 6848133"/>
              <a:gd name="connsiteY1" fmla="*/ 0 h 6858000"/>
              <a:gd name="connsiteX2" fmla="*/ 5729958 w 6848133"/>
              <a:gd name="connsiteY2" fmla="*/ 61403 h 6858000"/>
              <a:gd name="connsiteX3" fmla="*/ 6848133 w 6848133"/>
              <a:gd name="connsiteY3" fmla="*/ 3429000 h 6858000"/>
              <a:gd name="connsiteX4" fmla="*/ 5729958 w 6848133"/>
              <a:gd name="connsiteY4" fmla="*/ 6796598 h 6858000"/>
              <a:gd name="connsiteX5" fmla="*/ 5681705 w 6848133"/>
              <a:gd name="connsiteY5" fmla="*/ 6858000 h 6858000"/>
              <a:gd name="connsiteX6" fmla="*/ 0 w 68481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48133" h="6858000">
                <a:moveTo>
                  <a:pt x="0" y="0"/>
                </a:moveTo>
                <a:lnTo>
                  <a:pt x="5681705" y="0"/>
                </a:lnTo>
                <a:lnTo>
                  <a:pt x="5729958" y="61403"/>
                </a:lnTo>
                <a:cubicBezTo>
                  <a:pt x="6432244" y="1000470"/>
                  <a:pt x="6848133" y="2166167"/>
                  <a:pt x="6848133" y="3429000"/>
                </a:cubicBezTo>
                <a:cubicBezTo>
                  <a:pt x="6848133" y="4691834"/>
                  <a:pt x="6432244" y="5857531"/>
                  <a:pt x="5729958" y="6796598"/>
                </a:cubicBezTo>
                <a:lnTo>
                  <a:pt x="5681705" y="6858000"/>
                </a:lnTo>
                <a:lnTo>
                  <a:pt x="0" y="6858000"/>
                </a:lnTo>
                <a:close/>
              </a:path>
            </a:pathLst>
          </a:custGeom>
          <a:solidFill>
            <a:srgbClr val="00AB8E"/>
          </a:solidFill>
        </p:spPr>
        <p:txBody>
          <a:bodyPr wrap="square" anchor="ctr">
            <a:noAutofit/>
          </a:bodyPr>
          <a:lstStyle>
            <a:lvl1pPr marL="0" indent="0" algn="ctr">
              <a:buNone/>
              <a:defRPr sz="2000">
                <a:solidFill>
                  <a:schemeClr val="bg1"/>
                </a:solidFill>
              </a:defRPr>
            </a:lvl1pPr>
          </a:lstStyle>
          <a:p>
            <a:r>
              <a:rPr lang="en-GB"/>
              <a:t>Click icon to add picture</a:t>
            </a:r>
            <a:endParaRPr lang="en-US"/>
          </a:p>
        </p:txBody>
      </p:sp>
      <p:cxnSp>
        <p:nvCxnSpPr>
          <p:cNvPr id="5" name="Straight Connector 4">
            <a:extLst>
              <a:ext uri="{FF2B5EF4-FFF2-40B4-BE49-F238E27FC236}">
                <a16:creationId xmlns:a16="http://schemas.microsoft.com/office/drawing/2014/main" id="{02461C4E-0013-F09D-55AD-702F4C00399F}"/>
              </a:ext>
            </a:extLst>
          </p:cNvPr>
          <p:cNvCxnSpPr>
            <a:cxnSpLocks/>
          </p:cNvCxnSpPr>
          <p:nvPr userDrawn="1"/>
        </p:nvCxnSpPr>
        <p:spPr>
          <a:xfrm>
            <a:off x="6598852" y="2009706"/>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181A64A8-8CD0-710C-06B3-C7BED6B253EE}"/>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3C9C7AF-1209-F9A0-A66D-283AA60192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61214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8" name="Date Placeholder 3">
            <a:extLst>
              <a:ext uri="{FF2B5EF4-FFF2-40B4-BE49-F238E27FC236}">
                <a16:creationId xmlns:a16="http://schemas.microsoft.com/office/drawing/2014/main" id="{6B601915-A63E-D4F6-305D-2B22F259FC8D}"/>
              </a:ext>
            </a:extLst>
          </p:cNvPr>
          <p:cNvSpPr txBox="1">
            <a:spLocks/>
          </p:cNvSpPr>
          <p:nvPr userDrawn="1"/>
        </p:nvSpPr>
        <p:spPr>
          <a:xfrm>
            <a:off x="557561" y="6356350"/>
            <a:ext cx="257871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800" b="0" i="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Commercial in confidence</a:t>
            </a:r>
          </a:p>
        </p:txBody>
      </p:sp>
    </p:spTree>
    <p:extLst>
      <p:ext uri="{BB962C8B-B14F-4D97-AF65-F5344CB8AC3E}">
        <p14:creationId xmlns:p14="http://schemas.microsoft.com/office/powerpoint/2010/main" val="23527528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9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8A1293-F83C-1B4B-98C2-C93659BC50A4}"/>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7B1F7D2-F92D-2C43-B6C4-68D8142E19AC}"/>
              </a:ext>
            </a:extLst>
          </p:cNvPr>
          <p:cNvSpPr/>
          <p:nvPr/>
        </p:nvSpPr>
        <p:spPr>
          <a:xfrm>
            <a:off x="3532499" y="-1528704"/>
            <a:ext cx="10596846" cy="10596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396FA4B-1994-667E-B52E-850842B2017C}"/>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9CEED81-57D3-AED1-1DC0-8970EF098DA5}"/>
              </a:ext>
            </a:extLst>
          </p:cNvPr>
          <p:cNvSpPr/>
          <p:nvPr userDrawn="1"/>
        </p:nvSpPr>
        <p:spPr>
          <a:xfrm>
            <a:off x="3532499" y="-1528704"/>
            <a:ext cx="10596846" cy="10596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lvl1pPr>
              <a:defRPr>
                <a:solidFill>
                  <a:schemeClr val="bg1"/>
                </a:solidFill>
              </a:defRPr>
            </a:lvl1pPr>
          </a:lstStyle>
          <a:p>
            <a:fld id="{CA9855DD-507D-8747-8078-00B643591D99}" type="slidenum">
              <a:rPr lang="en-US" smtClean="0"/>
              <a:pPr/>
              <a:t>‹#›</a:t>
            </a:fld>
            <a:endParaRPr lang="en-US"/>
          </a:p>
        </p:txBody>
      </p:sp>
      <p:sp>
        <p:nvSpPr>
          <p:cNvPr id="17" name="Date Placeholder 3">
            <a:extLst>
              <a:ext uri="{FF2B5EF4-FFF2-40B4-BE49-F238E27FC236}">
                <a16:creationId xmlns:a16="http://schemas.microsoft.com/office/drawing/2014/main" id="{6A224908-1D8C-9E47-B0BE-EFB7F5C80904}"/>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
        <p:nvSpPr>
          <p:cNvPr id="57" name="Rectangle 56">
            <a:extLst>
              <a:ext uri="{FF2B5EF4-FFF2-40B4-BE49-F238E27FC236}">
                <a16:creationId xmlns:a16="http://schemas.microsoft.com/office/drawing/2014/main" id="{8DC6EC08-E98C-4641-9D33-08A8FB1E890B}"/>
              </a:ext>
            </a:extLst>
          </p:cNvPr>
          <p:cNvSpPr/>
          <p:nvPr/>
        </p:nvSpPr>
        <p:spPr>
          <a:xfrm>
            <a:off x="3406232" y="4973571"/>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Rectangle 57">
            <a:extLst>
              <a:ext uri="{FF2B5EF4-FFF2-40B4-BE49-F238E27FC236}">
                <a16:creationId xmlns:a16="http://schemas.microsoft.com/office/drawing/2014/main" id="{FB918D61-A43B-454B-99DB-B9636B0185F9}"/>
              </a:ext>
            </a:extLst>
          </p:cNvPr>
          <p:cNvSpPr/>
          <p:nvPr/>
        </p:nvSpPr>
        <p:spPr>
          <a:xfrm>
            <a:off x="3406232" y="1512724"/>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9" name="Rectangle 58">
            <a:extLst>
              <a:ext uri="{FF2B5EF4-FFF2-40B4-BE49-F238E27FC236}">
                <a16:creationId xmlns:a16="http://schemas.microsoft.com/office/drawing/2014/main" id="{CB8B4FA9-6A5B-1D47-83BF-3D04B0FAF0B2}"/>
              </a:ext>
            </a:extLst>
          </p:cNvPr>
          <p:cNvSpPr/>
          <p:nvPr/>
        </p:nvSpPr>
        <p:spPr>
          <a:xfrm>
            <a:off x="3406232" y="2666340"/>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0" name="Rectangle 59">
            <a:extLst>
              <a:ext uri="{FF2B5EF4-FFF2-40B4-BE49-F238E27FC236}">
                <a16:creationId xmlns:a16="http://schemas.microsoft.com/office/drawing/2014/main" id="{EBD09B5C-CDAE-0844-B1A7-AD7E8A6B278A}"/>
              </a:ext>
            </a:extLst>
          </p:cNvPr>
          <p:cNvSpPr/>
          <p:nvPr/>
        </p:nvSpPr>
        <p:spPr>
          <a:xfrm>
            <a:off x="3406232" y="3819956"/>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Rectangle 38">
            <a:extLst>
              <a:ext uri="{FF2B5EF4-FFF2-40B4-BE49-F238E27FC236}">
                <a16:creationId xmlns:a16="http://schemas.microsoft.com/office/drawing/2014/main" id="{B65F5285-DEC5-EE4D-A419-BD6A107C2C65}"/>
              </a:ext>
            </a:extLst>
          </p:cNvPr>
          <p:cNvSpPr/>
          <p:nvPr/>
        </p:nvSpPr>
        <p:spPr>
          <a:xfrm>
            <a:off x="8130632" y="4973571"/>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4" name="Rectangle 53">
            <a:extLst>
              <a:ext uri="{FF2B5EF4-FFF2-40B4-BE49-F238E27FC236}">
                <a16:creationId xmlns:a16="http://schemas.microsoft.com/office/drawing/2014/main" id="{C45EE086-3BB5-AC4A-AE95-AB25952F5259}"/>
              </a:ext>
            </a:extLst>
          </p:cNvPr>
          <p:cNvSpPr/>
          <p:nvPr/>
        </p:nvSpPr>
        <p:spPr>
          <a:xfrm>
            <a:off x="8130632" y="1512724"/>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5" name="Rectangle 54">
            <a:extLst>
              <a:ext uri="{FF2B5EF4-FFF2-40B4-BE49-F238E27FC236}">
                <a16:creationId xmlns:a16="http://schemas.microsoft.com/office/drawing/2014/main" id="{8E204469-39A3-DD4C-953A-86A8500B25FD}"/>
              </a:ext>
            </a:extLst>
          </p:cNvPr>
          <p:cNvSpPr/>
          <p:nvPr/>
        </p:nvSpPr>
        <p:spPr>
          <a:xfrm>
            <a:off x="8130632" y="2666340"/>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6" name="Rectangle 55">
            <a:extLst>
              <a:ext uri="{FF2B5EF4-FFF2-40B4-BE49-F238E27FC236}">
                <a16:creationId xmlns:a16="http://schemas.microsoft.com/office/drawing/2014/main" id="{862ADC93-1CA7-2E40-8A8A-53DEDE58B61C}"/>
              </a:ext>
            </a:extLst>
          </p:cNvPr>
          <p:cNvSpPr/>
          <p:nvPr/>
        </p:nvSpPr>
        <p:spPr>
          <a:xfrm>
            <a:off x="8130632" y="3819956"/>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3864316" cy="1442246"/>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DETAIL </a:t>
            </a:r>
            <a:br>
              <a:rPr lang="en-GB"/>
            </a:br>
            <a:r>
              <a:rPr lang="en-GB"/>
              <a:t>SLIDE 1</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3" y="2533650"/>
            <a:ext cx="2434684" cy="354329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a:lnSpc>
                <a:spcPts val="2080"/>
              </a:lnSpc>
            </a:pPr>
            <a:r>
              <a:rPr lang="en-US" sz="2000"/>
              <a:t>Lorem ipsum dolor </a:t>
            </a:r>
            <a:br>
              <a:rPr lang="en-US" sz="2000"/>
            </a:br>
            <a:r>
              <a:rPr lang="en-US" sz="2000"/>
              <a:t>sit </a:t>
            </a:r>
            <a:r>
              <a:rPr lang="en-US" sz="2000" err="1"/>
              <a:t>ametconsectetur</a:t>
            </a:r>
            <a:r>
              <a:rPr lang="en-US" sz="2000"/>
              <a:t> </a:t>
            </a:r>
            <a:r>
              <a:rPr lang="en-US" sz="2000" err="1"/>
              <a:t>adipiscing</a:t>
            </a:r>
            <a:r>
              <a:rPr lang="en-US" sz="2000"/>
              <a:t> </a:t>
            </a:r>
            <a:r>
              <a:rPr lang="en-US" sz="2000" err="1"/>
              <a:t>elit</a:t>
            </a:r>
            <a:endParaRPr lang="en-US" sz="2000"/>
          </a:p>
          <a:p>
            <a:r>
              <a:rPr lang="en-US" err="1"/>
              <a:t>onec</a:t>
            </a:r>
            <a:r>
              <a:rPr lang="en-US"/>
              <a:t> </a:t>
            </a:r>
            <a:r>
              <a:rPr lang="en-US" err="1"/>
              <a:t>tortor</a:t>
            </a:r>
            <a:r>
              <a:rPr lang="en-US"/>
              <a:t> </a:t>
            </a:r>
            <a:r>
              <a:rPr lang="en-US" err="1"/>
              <a:t>nisl</a:t>
            </a:r>
            <a:r>
              <a:rPr lang="en-US"/>
              <a:t>, </a:t>
            </a:r>
            <a:r>
              <a:rPr lang="en-US" err="1"/>
              <a:t>laoreet</a:t>
            </a:r>
            <a:r>
              <a:rPr lang="en-US"/>
              <a:t> in </a:t>
            </a:r>
            <a:r>
              <a:rPr lang="en-US" err="1"/>
              <a:t>elementum</a:t>
            </a:r>
            <a:r>
              <a:rPr lang="en-US"/>
              <a:t> </a:t>
            </a:r>
            <a:r>
              <a:rPr lang="en-US" err="1"/>
              <a:t>dignissim</a:t>
            </a:r>
            <a:r>
              <a:rPr lang="en-US"/>
              <a:t>, </a:t>
            </a:r>
            <a:r>
              <a:rPr lang="en-US" err="1"/>
              <a:t>dign</a:t>
            </a:r>
            <a:r>
              <a:rPr lang="en-US"/>
              <a:t> </a:t>
            </a:r>
            <a:r>
              <a:rPr lang="en-US" err="1"/>
              <a:t>issim</a:t>
            </a:r>
            <a:r>
              <a:rPr lang="en-US"/>
              <a:t> </a:t>
            </a:r>
            <a:r>
              <a:rPr lang="en-US" err="1"/>
              <a:t>ut</a:t>
            </a:r>
            <a:r>
              <a:rPr lang="en-US"/>
              <a:t> ipsum. In convallis </a:t>
            </a:r>
            <a:r>
              <a:rPr lang="en-US" err="1"/>
              <a:t>ferm</a:t>
            </a:r>
            <a:r>
              <a:rPr lang="en-US"/>
              <a:t> </a:t>
            </a:r>
            <a:r>
              <a:rPr lang="en-US" err="1"/>
              <a:t>entum</a:t>
            </a:r>
            <a:r>
              <a:rPr lang="en-US"/>
              <a:t> </a:t>
            </a:r>
            <a:r>
              <a:rPr lang="en-US" err="1"/>
              <a:t>pell</a:t>
            </a:r>
            <a:r>
              <a:rPr lang="en-US"/>
              <a:t> </a:t>
            </a:r>
            <a:r>
              <a:rPr lang="en-US" err="1"/>
              <a:t>entesquras</a:t>
            </a:r>
            <a:r>
              <a:rPr lang="en-US"/>
              <a:t> non </a:t>
            </a:r>
            <a:r>
              <a:rPr lang="en-US" err="1"/>
              <a:t>malesuada</a:t>
            </a:r>
            <a:r>
              <a:rPr lang="en-US"/>
              <a:t> ipsum. </a:t>
            </a:r>
            <a:r>
              <a:rPr lang="en-US" err="1"/>
              <a:t>Aliq</a:t>
            </a:r>
            <a:r>
              <a:rPr lang="en-US"/>
              <a:t> </a:t>
            </a:r>
            <a:r>
              <a:rPr lang="en-US" err="1"/>
              <a:t>uam</a:t>
            </a:r>
            <a:r>
              <a:rPr lang="en-US"/>
              <a:t> </a:t>
            </a:r>
            <a:r>
              <a:rPr lang="en-US" err="1"/>
              <a:t>rutrum</a:t>
            </a:r>
            <a:r>
              <a:rPr lang="en-US"/>
              <a:t> vitae </a:t>
            </a:r>
            <a:r>
              <a:rPr lang="en-US" err="1"/>
              <a:t>arcu</a:t>
            </a:r>
            <a:r>
              <a:rPr lang="en-US"/>
              <a:t> </a:t>
            </a:r>
            <a:r>
              <a:rPr lang="en-US" err="1"/>
              <a:t>ut</a:t>
            </a:r>
            <a:r>
              <a:rPr lang="en-US"/>
              <a:t> </a:t>
            </a:r>
            <a:r>
              <a:rPr lang="en-US" err="1"/>
              <a:t>pelle</a:t>
            </a:r>
            <a:r>
              <a:rPr lang="en-US"/>
              <a:t> </a:t>
            </a:r>
            <a:r>
              <a:rPr lang="en-US" err="1"/>
              <a:t>ntesque</a:t>
            </a:r>
            <a:r>
              <a:rPr lang="en-US"/>
              <a:t>. </a:t>
            </a:r>
            <a:r>
              <a:rPr lang="en-US" err="1"/>
              <a:t>Fusce</a:t>
            </a:r>
            <a:r>
              <a:rPr lang="en-US"/>
              <a:t> id </a:t>
            </a:r>
            <a:r>
              <a:rPr lang="en-US" err="1"/>
              <a:t>ms</a:t>
            </a:r>
            <a:r>
              <a:rPr lang="en-US"/>
              <a:t> </a:t>
            </a:r>
            <a:r>
              <a:rPr lang="en-US" err="1"/>
              <a:t>accumsan</a:t>
            </a:r>
            <a:r>
              <a:rPr lang="en-US"/>
              <a:t> </a:t>
            </a:r>
            <a:r>
              <a:rPr lang="en-US" err="1"/>
              <a:t>massa</a:t>
            </a:r>
            <a:r>
              <a:rPr lang="en-US"/>
              <a:t>.</a:t>
            </a:r>
          </a:p>
        </p:txBody>
      </p:sp>
      <p:sp>
        <p:nvSpPr>
          <p:cNvPr id="29" name="Rectangle 28">
            <a:extLst>
              <a:ext uri="{FF2B5EF4-FFF2-40B4-BE49-F238E27FC236}">
                <a16:creationId xmlns:a16="http://schemas.microsoft.com/office/drawing/2014/main" id="{F23DB05C-9A7B-FD4D-8ACD-5A7489A14AFF}"/>
              </a:ext>
            </a:extLst>
          </p:cNvPr>
          <p:cNvSpPr/>
          <p:nvPr/>
        </p:nvSpPr>
        <p:spPr>
          <a:xfrm>
            <a:off x="6925838" y="1512724"/>
            <a:ext cx="1204794" cy="4564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BC7DFEA-850F-C5F5-F709-6D1D273CD285}"/>
              </a:ext>
            </a:extLst>
          </p:cNvPr>
          <p:cNvSpPr/>
          <p:nvPr userDrawn="1"/>
        </p:nvSpPr>
        <p:spPr>
          <a:xfrm>
            <a:off x="3406232" y="4973571"/>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Rectangle 7">
            <a:extLst>
              <a:ext uri="{FF2B5EF4-FFF2-40B4-BE49-F238E27FC236}">
                <a16:creationId xmlns:a16="http://schemas.microsoft.com/office/drawing/2014/main" id="{364AA37C-8799-CB44-F606-964E15919198}"/>
              </a:ext>
            </a:extLst>
          </p:cNvPr>
          <p:cNvSpPr/>
          <p:nvPr userDrawn="1"/>
        </p:nvSpPr>
        <p:spPr>
          <a:xfrm>
            <a:off x="3406232" y="1512724"/>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Rectangle 8">
            <a:extLst>
              <a:ext uri="{FF2B5EF4-FFF2-40B4-BE49-F238E27FC236}">
                <a16:creationId xmlns:a16="http://schemas.microsoft.com/office/drawing/2014/main" id="{90BE8FD2-8225-A368-2AF5-13F94C9ED13E}"/>
              </a:ext>
            </a:extLst>
          </p:cNvPr>
          <p:cNvSpPr/>
          <p:nvPr userDrawn="1"/>
        </p:nvSpPr>
        <p:spPr>
          <a:xfrm>
            <a:off x="3406232" y="2666340"/>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Rectangle 9">
            <a:extLst>
              <a:ext uri="{FF2B5EF4-FFF2-40B4-BE49-F238E27FC236}">
                <a16:creationId xmlns:a16="http://schemas.microsoft.com/office/drawing/2014/main" id="{D28BAC9B-8B5D-C095-FF94-6554C938E4C8}"/>
              </a:ext>
            </a:extLst>
          </p:cNvPr>
          <p:cNvSpPr/>
          <p:nvPr userDrawn="1"/>
        </p:nvSpPr>
        <p:spPr>
          <a:xfrm>
            <a:off x="3406232" y="3819956"/>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1" name="Rectangle 10">
            <a:extLst>
              <a:ext uri="{FF2B5EF4-FFF2-40B4-BE49-F238E27FC236}">
                <a16:creationId xmlns:a16="http://schemas.microsoft.com/office/drawing/2014/main" id="{C58711B3-6FD8-313C-8C7A-6523DAB1B0BC}"/>
              </a:ext>
            </a:extLst>
          </p:cNvPr>
          <p:cNvSpPr/>
          <p:nvPr userDrawn="1"/>
        </p:nvSpPr>
        <p:spPr>
          <a:xfrm>
            <a:off x="8130632" y="4973571"/>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2" name="Rectangle 11">
            <a:extLst>
              <a:ext uri="{FF2B5EF4-FFF2-40B4-BE49-F238E27FC236}">
                <a16:creationId xmlns:a16="http://schemas.microsoft.com/office/drawing/2014/main" id="{55871B7A-F189-287A-3A92-E604821117B1}"/>
              </a:ext>
            </a:extLst>
          </p:cNvPr>
          <p:cNvSpPr/>
          <p:nvPr userDrawn="1"/>
        </p:nvSpPr>
        <p:spPr>
          <a:xfrm>
            <a:off x="8130632" y="1512724"/>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Rectangle 12">
            <a:extLst>
              <a:ext uri="{FF2B5EF4-FFF2-40B4-BE49-F238E27FC236}">
                <a16:creationId xmlns:a16="http://schemas.microsoft.com/office/drawing/2014/main" id="{A897E978-F3CD-9839-CA9B-A2E7B7F56D23}"/>
              </a:ext>
            </a:extLst>
          </p:cNvPr>
          <p:cNvSpPr/>
          <p:nvPr userDrawn="1"/>
        </p:nvSpPr>
        <p:spPr>
          <a:xfrm>
            <a:off x="8130632" y="2666340"/>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Rectangle 13">
            <a:extLst>
              <a:ext uri="{FF2B5EF4-FFF2-40B4-BE49-F238E27FC236}">
                <a16:creationId xmlns:a16="http://schemas.microsoft.com/office/drawing/2014/main" id="{657B0971-389D-7C7E-98F9-3123D7A7439E}"/>
              </a:ext>
            </a:extLst>
          </p:cNvPr>
          <p:cNvSpPr/>
          <p:nvPr userDrawn="1"/>
        </p:nvSpPr>
        <p:spPr>
          <a:xfrm>
            <a:off x="8130632" y="3819956"/>
            <a:ext cx="3520766" cy="11033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63002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 Placeholder 68">
            <a:extLst>
              <a:ext uri="{FF2B5EF4-FFF2-40B4-BE49-F238E27FC236}">
                <a16:creationId xmlns:a16="http://schemas.microsoft.com/office/drawing/2014/main" id="{7F31AF6A-FEC6-A14B-8E9F-7FCB3DEA2873}"/>
              </a:ext>
            </a:extLst>
          </p:cNvPr>
          <p:cNvSpPr>
            <a:spLocks noGrp="1"/>
          </p:cNvSpPr>
          <p:nvPr>
            <p:ph type="body" sz="quarter" idx="21" hasCustomPrompt="1"/>
          </p:nvPr>
        </p:nvSpPr>
        <p:spPr>
          <a:xfrm>
            <a:off x="3532499" y="1646071"/>
            <a:ext cx="3285662" cy="135422"/>
          </a:xfrm>
        </p:spPr>
        <p:txBody>
          <a:bodyPr>
            <a:noAutofit/>
          </a:bodyPr>
          <a:lstStyle>
            <a:lvl1pPr marL="228600" indent="-228600">
              <a:lnSpc>
                <a:spcPts val="1280"/>
              </a:lnSpc>
              <a:buSzPct val="100000"/>
              <a:buFont typeface="+mj-lt"/>
              <a:buAutoNum type="arabicPeriod"/>
              <a:defRPr sz="1200" b="1"/>
            </a:lvl1pPr>
          </a:lstStyle>
          <a:p>
            <a:pPr lvl="0"/>
            <a:r>
              <a:rPr lang="en-GB"/>
              <a:t>Insert body copy here</a:t>
            </a:r>
            <a:endParaRPr lang="en-US"/>
          </a:p>
        </p:txBody>
      </p:sp>
      <p:sp>
        <p:nvSpPr>
          <p:cNvPr id="53" name="Text Placeholder 68">
            <a:extLst>
              <a:ext uri="{FF2B5EF4-FFF2-40B4-BE49-F238E27FC236}">
                <a16:creationId xmlns:a16="http://schemas.microsoft.com/office/drawing/2014/main" id="{DF8D08AD-B450-264B-9B47-FC90BD526F0B}"/>
              </a:ext>
            </a:extLst>
          </p:cNvPr>
          <p:cNvSpPr>
            <a:spLocks noGrp="1"/>
          </p:cNvSpPr>
          <p:nvPr>
            <p:ph type="body" sz="quarter" idx="32" hasCustomPrompt="1"/>
          </p:nvPr>
        </p:nvSpPr>
        <p:spPr>
          <a:xfrm>
            <a:off x="3532499" y="185562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cxnSp>
        <p:nvCxnSpPr>
          <p:cNvPr id="15" name="Straight Connector 14">
            <a:extLst>
              <a:ext uri="{FF2B5EF4-FFF2-40B4-BE49-F238E27FC236}">
                <a16:creationId xmlns:a16="http://schemas.microsoft.com/office/drawing/2014/main" id="{73162372-70DE-3AA9-9471-8BE415105F7C}"/>
              </a:ext>
            </a:extLst>
          </p:cNvPr>
          <p:cNvCxnSpPr>
            <a:cxnSpLocks/>
          </p:cNvCxnSpPr>
          <p:nvPr userDrawn="1"/>
        </p:nvCxnSpPr>
        <p:spPr>
          <a:xfrm>
            <a:off x="557561" y="163002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Text Placeholder 68">
            <a:extLst>
              <a:ext uri="{FF2B5EF4-FFF2-40B4-BE49-F238E27FC236}">
                <a16:creationId xmlns:a16="http://schemas.microsoft.com/office/drawing/2014/main" id="{27D53002-C6CA-9046-B46D-CFEC38CA8B8A}"/>
              </a:ext>
            </a:extLst>
          </p:cNvPr>
          <p:cNvSpPr>
            <a:spLocks noGrp="1"/>
          </p:cNvSpPr>
          <p:nvPr>
            <p:ph type="body" sz="quarter" idx="39" hasCustomPrompt="1"/>
          </p:nvPr>
        </p:nvSpPr>
        <p:spPr>
          <a:xfrm>
            <a:off x="8247374" y="1646071"/>
            <a:ext cx="3285662" cy="135422"/>
          </a:xfrm>
        </p:spPr>
        <p:txBody>
          <a:bodyPr>
            <a:noAutofit/>
          </a:bodyPr>
          <a:lstStyle>
            <a:lvl1pPr marL="228600" indent="-228600">
              <a:lnSpc>
                <a:spcPts val="1280"/>
              </a:lnSpc>
              <a:buFont typeface="+mj-lt"/>
              <a:buAutoNum type="arabicPeriod" startAt="5"/>
              <a:defRPr sz="1200" b="1"/>
            </a:lvl1pPr>
          </a:lstStyle>
          <a:p>
            <a:pPr lvl="0"/>
            <a:r>
              <a:rPr lang="en-GB"/>
              <a:t>Insert body copy here</a:t>
            </a:r>
            <a:endParaRPr lang="en-US"/>
          </a:p>
        </p:txBody>
      </p:sp>
      <p:sp>
        <p:nvSpPr>
          <p:cNvPr id="70" name="Text Placeholder 68">
            <a:extLst>
              <a:ext uri="{FF2B5EF4-FFF2-40B4-BE49-F238E27FC236}">
                <a16:creationId xmlns:a16="http://schemas.microsoft.com/office/drawing/2014/main" id="{23A355FE-0DA4-F141-A82D-23337AB2B8AF}"/>
              </a:ext>
            </a:extLst>
          </p:cNvPr>
          <p:cNvSpPr>
            <a:spLocks noGrp="1"/>
          </p:cNvSpPr>
          <p:nvPr>
            <p:ph type="body" sz="quarter" idx="40" hasCustomPrompt="1"/>
          </p:nvPr>
        </p:nvSpPr>
        <p:spPr>
          <a:xfrm>
            <a:off x="8247374" y="185562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61" name="Text Placeholder 68">
            <a:extLst>
              <a:ext uri="{FF2B5EF4-FFF2-40B4-BE49-F238E27FC236}">
                <a16:creationId xmlns:a16="http://schemas.microsoft.com/office/drawing/2014/main" id="{A0563C39-09A9-6C45-B046-BD9C44AA43DD}"/>
              </a:ext>
            </a:extLst>
          </p:cNvPr>
          <p:cNvSpPr>
            <a:spLocks noGrp="1"/>
          </p:cNvSpPr>
          <p:nvPr>
            <p:ph type="body" sz="quarter" idx="33" hasCustomPrompt="1"/>
          </p:nvPr>
        </p:nvSpPr>
        <p:spPr>
          <a:xfrm>
            <a:off x="3532499" y="2770021"/>
            <a:ext cx="3285662" cy="135422"/>
          </a:xfrm>
        </p:spPr>
        <p:txBody>
          <a:bodyPr>
            <a:noAutofit/>
          </a:bodyPr>
          <a:lstStyle>
            <a:lvl1pPr marL="228600" indent="-228600">
              <a:lnSpc>
                <a:spcPts val="1280"/>
              </a:lnSpc>
              <a:buFont typeface="+mj-lt"/>
              <a:buAutoNum type="arabicPeriod" startAt="2"/>
              <a:defRPr sz="1200" b="1"/>
            </a:lvl1pPr>
          </a:lstStyle>
          <a:p>
            <a:pPr lvl="0"/>
            <a:r>
              <a:rPr lang="en-GB"/>
              <a:t>Insert body copy here</a:t>
            </a:r>
            <a:endParaRPr lang="en-US"/>
          </a:p>
        </p:txBody>
      </p:sp>
      <p:sp>
        <p:nvSpPr>
          <p:cNvPr id="62" name="Text Placeholder 68">
            <a:extLst>
              <a:ext uri="{FF2B5EF4-FFF2-40B4-BE49-F238E27FC236}">
                <a16:creationId xmlns:a16="http://schemas.microsoft.com/office/drawing/2014/main" id="{0A41EDDB-9E95-EF4F-A3FA-712D8EAF6645}"/>
              </a:ext>
            </a:extLst>
          </p:cNvPr>
          <p:cNvSpPr>
            <a:spLocks noGrp="1"/>
          </p:cNvSpPr>
          <p:nvPr>
            <p:ph type="body" sz="quarter" idx="34" hasCustomPrompt="1"/>
          </p:nvPr>
        </p:nvSpPr>
        <p:spPr>
          <a:xfrm>
            <a:off x="3532499" y="297957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63" name="Text Placeholder 68">
            <a:extLst>
              <a:ext uri="{FF2B5EF4-FFF2-40B4-BE49-F238E27FC236}">
                <a16:creationId xmlns:a16="http://schemas.microsoft.com/office/drawing/2014/main" id="{545912D6-864D-0D47-ABF9-2CC69F79D8DC}"/>
              </a:ext>
            </a:extLst>
          </p:cNvPr>
          <p:cNvSpPr>
            <a:spLocks noGrp="1"/>
          </p:cNvSpPr>
          <p:nvPr>
            <p:ph type="body" sz="quarter" idx="35" hasCustomPrompt="1"/>
          </p:nvPr>
        </p:nvSpPr>
        <p:spPr>
          <a:xfrm>
            <a:off x="3532499" y="3913021"/>
            <a:ext cx="3285662" cy="135422"/>
          </a:xfrm>
        </p:spPr>
        <p:txBody>
          <a:bodyPr>
            <a:noAutofit/>
          </a:bodyPr>
          <a:lstStyle>
            <a:lvl1pPr marL="228600" indent="-228600">
              <a:lnSpc>
                <a:spcPts val="1280"/>
              </a:lnSpc>
              <a:buFont typeface="+mj-lt"/>
              <a:buAutoNum type="arabicPeriod" startAt="3"/>
              <a:defRPr sz="1200" b="1"/>
            </a:lvl1pPr>
          </a:lstStyle>
          <a:p>
            <a:pPr lvl="0"/>
            <a:r>
              <a:rPr lang="en-GB"/>
              <a:t>Insert body copy here</a:t>
            </a:r>
            <a:endParaRPr lang="en-US"/>
          </a:p>
        </p:txBody>
      </p:sp>
      <p:sp>
        <p:nvSpPr>
          <p:cNvPr id="72" name="Text Placeholder 68">
            <a:extLst>
              <a:ext uri="{FF2B5EF4-FFF2-40B4-BE49-F238E27FC236}">
                <a16:creationId xmlns:a16="http://schemas.microsoft.com/office/drawing/2014/main" id="{5E3528E9-9DB7-4A40-A203-968A27310DD4}"/>
              </a:ext>
            </a:extLst>
          </p:cNvPr>
          <p:cNvSpPr>
            <a:spLocks noGrp="1"/>
          </p:cNvSpPr>
          <p:nvPr>
            <p:ph type="body" sz="quarter" idx="42" hasCustomPrompt="1"/>
          </p:nvPr>
        </p:nvSpPr>
        <p:spPr>
          <a:xfrm>
            <a:off x="8247374" y="297957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73" name="Text Placeholder 68">
            <a:extLst>
              <a:ext uri="{FF2B5EF4-FFF2-40B4-BE49-F238E27FC236}">
                <a16:creationId xmlns:a16="http://schemas.microsoft.com/office/drawing/2014/main" id="{7A747CC9-F303-D947-B9C8-D7F70735B3E4}"/>
              </a:ext>
            </a:extLst>
          </p:cNvPr>
          <p:cNvSpPr>
            <a:spLocks noGrp="1"/>
          </p:cNvSpPr>
          <p:nvPr>
            <p:ph type="body" sz="quarter" idx="43" hasCustomPrompt="1"/>
          </p:nvPr>
        </p:nvSpPr>
        <p:spPr>
          <a:xfrm>
            <a:off x="8247374" y="3913021"/>
            <a:ext cx="3285662" cy="135422"/>
          </a:xfrm>
        </p:spPr>
        <p:txBody>
          <a:bodyPr>
            <a:noAutofit/>
          </a:bodyPr>
          <a:lstStyle>
            <a:lvl1pPr marL="228600" indent="-228600">
              <a:lnSpc>
                <a:spcPts val="1280"/>
              </a:lnSpc>
              <a:buFont typeface="+mj-lt"/>
              <a:buAutoNum type="arabicPeriod" startAt="7"/>
              <a:defRPr sz="1200" b="1"/>
            </a:lvl1pPr>
          </a:lstStyle>
          <a:p>
            <a:pPr lvl="0"/>
            <a:r>
              <a:rPr lang="en-GB"/>
              <a:t>Insert body copy here</a:t>
            </a:r>
            <a:endParaRPr lang="en-US"/>
          </a:p>
        </p:txBody>
      </p:sp>
      <p:sp>
        <p:nvSpPr>
          <p:cNvPr id="71" name="Text Placeholder 68">
            <a:extLst>
              <a:ext uri="{FF2B5EF4-FFF2-40B4-BE49-F238E27FC236}">
                <a16:creationId xmlns:a16="http://schemas.microsoft.com/office/drawing/2014/main" id="{3F67DA8E-900F-6244-B299-A82D4D5EEB4A}"/>
              </a:ext>
            </a:extLst>
          </p:cNvPr>
          <p:cNvSpPr>
            <a:spLocks noGrp="1"/>
          </p:cNvSpPr>
          <p:nvPr>
            <p:ph type="body" sz="quarter" idx="41" hasCustomPrompt="1"/>
          </p:nvPr>
        </p:nvSpPr>
        <p:spPr>
          <a:xfrm>
            <a:off x="8247374" y="2770021"/>
            <a:ext cx="3285662" cy="135422"/>
          </a:xfrm>
        </p:spPr>
        <p:txBody>
          <a:bodyPr>
            <a:noAutofit/>
          </a:bodyPr>
          <a:lstStyle>
            <a:lvl1pPr marL="228600" indent="-228600">
              <a:lnSpc>
                <a:spcPts val="1280"/>
              </a:lnSpc>
              <a:buFont typeface="+mj-lt"/>
              <a:buAutoNum type="arabicPeriod" startAt="6"/>
              <a:defRPr sz="1200" b="1"/>
            </a:lvl1pPr>
          </a:lstStyle>
          <a:p>
            <a:pPr lvl="0"/>
            <a:r>
              <a:rPr lang="en-GB"/>
              <a:t>Insert body copy here</a:t>
            </a:r>
            <a:endParaRPr lang="en-US"/>
          </a:p>
        </p:txBody>
      </p:sp>
      <p:sp>
        <p:nvSpPr>
          <p:cNvPr id="74" name="Text Placeholder 68">
            <a:extLst>
              <a:ext uri="{FF2B5EF4-FFF2-40B4-BE49-F238E27FC236}">
                <a16:creationId xmlns:a16="http://schemas.microsoft.com/office/drawing/2014/main" id="{87290AEA-9AA6-4545-81F4-41E93922783D}"/>
              </a:ext>
            </a:extLst>
          </p:cNvPr>
          <p:cNvSpPr>
            <a:spLocks noGrp="1"/>
          </p:cNvSpPr>
          <p:nvPr>
            <p:ph type="body" sz="quarter" idx="44" hasCustomPrompt="1"/>
          </p:nvPr>
        </p:nvSpPr>
        <p:spPr>
          <a:xfrm>
            <a:off x="8247374" y="412257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75" name="Text Placeholder 68">
            <a:extLst>
              <a:ext uri="{FF2B5EF4-FFF2-40B4-BE49-F238E27FC236}">
                <a16:creationId xmlns:a16="http://schemas.microsoft.com/office/drawing/2014/main" id="{1377393D-423F-4A40-AFBD-A86E7DDF0691}"/>
              </a:ext>
            </a:extLst>
          </p:cNvPr>
          <p:cNvSpPr>
            <a:spLocks noGrp="1"/>
          </p:cNvSpPr>
          <p:nvPr>
            <p:ph type="body" sz="quarter" idx="45" hasCustomPrompt="1"/>
          </p:nvPr>
        </p:nvSpPr>
        <p:spPr>
          <a:xfrm>
            <a:off x="8247374" y="5065546"/>
            <a:ext cx="3285662" cy="135422"/>
          </a:xfrm>
        </p:spPr>
        <p:txBody>
          <a:bodyPr>
            <a:noAutofit/>
          </a:bodyPr>
          <a:lstStyle>
            <a:lvl1pPr marL="228600" indent="-228600">
              <a:lnSpc>
                <a:spcPts val="1280"/>
              </a:lnSpc>
              <a:buFont typeface="+mj-lt"/>
              <a:buAutoNum type="arabicPeriod" startAt="8"/>
              <a:defRPr sz="1200" b="1"/>
            </a:lvl1pPr>
          </a:lstStyle>
          <a:p>
            <a:pPr lvl="0"/>
            <a:r>
              <a:rPr lang="en-GB"/>
              <a:t>Insert body copy here</a:t>
            </a:r>
            <a:endParaRPr lang="en-US"/>
          </a:p>
        </p:txBody>
      </p:sp>
      <p:sp>
        <p:nvSpPr>
          <p:cNvPr id="76" name="Text Placeholder 68">
            <a:extLst>
              <a:ext uri="{FF2B5EF4-FFF2-40B4-BE49-F238E27FC236}">
                <a16:creationId xmlns:a16="http://schemas.microsoft.com/office/drawing/2014/main" id="{B074FE53-EDCD-4B49-A7B7-4AE24783C91B}"/>
              </a:ext>
            </a:extLst>
          </p:cNvPr>
          <p:cNvSpPr>
            <a:spLocks noGrp="1"/>
          </p:cNvSpPr>
          <p:nvPr>
            <p:ph type="body" sz="quarter" idx="46" hasCustomPrompt="1"/>
          </p:nvPr>
        </p:nvSpPr>
        <p:spPr>
          <a:xfrm>
            <a:off x="8247374" y="5275095"/>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65" name="Text Placeholder 68">
            <a:extLst>
              <a:ext uri="{FF2B5EF4-FFF2-40B4-BE49-F238E27FC236}">
                <a16:creationId xmlns:a16="http://schemas.microsoft.com/office/drawing/2014/main" id="{798604FE-3244-D649-BE5B-5162062763F6}"/>
              </a:ext>
            </a:extLst>
          </p:cNvPr>
          <p:cNvSpPr>
            <a:spLocks noGrp="1"/>
          </p:cNvSpPr>
          <p:nvPr>
            <p:ph type="body" sz="quarter" idx="36" hasCustomPrompt="1"/>
          </p:nvPr>
        </p:nvSpPr>
        <p:spPr>
          <a:xfrm>
            <a:off x="3532499" y="4122570"/>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66" name="Text Placeholder 68">
            <a:extLst>
              <a:ext uri="{FF2B5EF4-FFF2-40B4-BE49-F238E27FC236}">
                <a16:creationId xmlns:a16="http://schemas.microsoft.com/office/drawing/2014/main" id="{59CE4429-1BC8-E342-A96E-F1488F325546}"/>
              </a:ext>
            </a:extLst>
          </p:cNvPr>
          <p:cNvSpPr>
            <a:spLocks noGrp="1"/>
          </p:cNvSpPr>
          <p:nvPr>
            <p:ph type="body" sz="quarter" idx="37" hasCustomPrompt="1"/>
          </p:nvPr>
        </p:nvSpPr>
        <p:spPr>
          <a:xfrm>
            <a:off x="3532499" y="5065546"/>
            <a:ext cx="3285662" cy="135422"/>
          </a:xfrm>
        </p:spPr>
        <p:txBody>
          <a:bodyPr>
            <a:noAutofit/>
          </a:bodyPr>
          <a:lstStyle>
            <a:lvl1pPr marL="228600" indent="-228600">
              <a:lnSpc>
                <a:spcPts val="1280"/>
              </a:lnSpc>
              <a:buFont typeface="+mj-lt"/>
              <a:buAutoNum type="arabicPeriod" startAt="4"/>
              <a:defRPr sz="1200" b="1"/>
            </a:lvl1pPr>
          </a:lstStyle>
          <a:p>
            <a:pPr lvl="0"/>
            <a:r>
              <a:rPr lang="en-GB"/>
              <a:t>Insert body copy here</a:t>
            </a:r>
            <a:endParaRPr lang="en-US"/>
          </a:p>
        </p:txBody>
      </p:sp>
      <p:sp>
        <p:nvSpPr>
          <p:cNvPr id="67" name="Text Placeholder 68">
            <a:extLst>
              <a:ext uri="{FF2B5EF4-FFF2-40B4-BE49-F238E27FC236}">
                <a16:creationId xmlns:a16="http://schemas.microsoft.com/office/drawing/2014/main" id="{DC9B0812-BF4F-B84B-92AD-583249CFC880}"/>
              </a:ext>
            </a:extLst>
          </p:cNvPr>
          <p:cNvSpPr>
            <a:spLocks noGrp="1"/>
          </p:cNvSpPr>
          <p:nvPr>
            <p:ph type="body" sz="quarter" idx="38" hasCustomPrompt="1"/>
          </p:nvPr>
        </p:nvSpPr>
        <p:spPr>
          <a:xfrm>
            <a:off x="3532499" y="5275095"/>
            <a:ext cx="3285662" cy="678030"/>
          </a:xfrm>
        </p:spPr>
        <p:txBody>
          <a:bodyPr>
            <a:noAutofit/>
          </a:bodyPr>
          <a:lstStyle>
            <a:lvl1pPr marL="171450" indent="-171450">
              <a:lnSpc>
                <a:spcPts val="1180"/>
              </a:lnSpc>
              <a:spcBef>
                <a:spcPts val="0"/>
              </a:spcBef>
              <a:buFont typeface="Arial" panose="020B0604020202020204" pitchFamily="34" charset="0"/>
              <a:buChar char="•"/>
              <a:defRPr sz="1200"/>
            </a:lvl1pPr>
          </a:lstStyle>
          <a:p>
            <a:pPr lvl="0"/>
            <a:r>
              <a:rPr lang="en-GB"/>
              <a:t>Insert body copy here</a:t>
            </a:r>
            <a:endParaRPr lang="en-US"/>
          </a:p>
        </p:txBody>
      </p:sp>
      <p:sp>
        <p:nvSpPr>
          <p:cNvPr id="30" name="Text Placeholder 63">
            <a:extLst>
              <a:ext uri="{FF2B5EF4-FFF2-40B4-BE49-F238E27FC236}">
                <a16:creationId xmlns:a16="http://schemas.microsoft.com/office/drawing/2014/main" id="{C1050921-9328-E34B-9912-89BEB53CEECE}"/>
              </a:ext>
            </a:extLst>
          </p:cNvPr>
          <p:cNvSpPr>
            <a:spLocks noGrp="1"/>
          </p:cNvSpPr>
          <p:nvPr>
            <p:ph type="body" sz="quarter" idx="24" hasCustomPrompt="1"/>
          </p:nvPr>
        </p:nvSpPr>
        <p:spPr>
          <a:xfrm>
            <a:off x="7053264" y="1630028"/>
            <a:ext cx="976312" cy="4323097"/>
          </a:xfrm>
        </p:spPr>
        <p:txBody>
          <a:bodyPr anchor="ctr">
            <a:noAutofit/>
          </a:bodyPr>
          <a:lstStyle>
            <a:lvl1pPr marL="0" indent="0" algn="ctr">
              <a:lnSpc>
                <a:spcPts val="1880"/>
              </a:lnSpc>
              <a:buFontTx/>
              <a:buNone/>
              <a:defRPr sz="14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Tree>
    <p:extLst>
      <p:ext uri="{BB962C8B-B14F-4D97-AF65-F5344CB8AC3E}">
        <p14:creationId xmlns:p14="http://schemas.microsoft.com/office/powerpoint/2010/main" val="287581874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20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0E8E533-7711-224D-B8BC-511EB7FF4892}"/>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4D6AEE3-05CB-BC4C-B7C3-D6DF1D0E9660}"/>
              </a:ext>
            </a:extLst>
          </p:cNvPr>
          <p:cNvSpPr/>
          <p:nvPr/>
        </p:nvSpPr>
        <p:spPr>
          <a:xfrm>
            <a:off x="-2030034" y="-1405562"/>
            <a:ext cx="10836711" cy="108367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D295514-E2FC-DA4E-19B1-066A7E211A6D}"/>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D3F03C1-A0EF-47BD-02E3-4383EC008848}"/>
              </a:ext>
            </a:extLst>
          </p:cNvPr>
          <p:cNvSpPr/>
          <p:nvPr userDrawn="1"/>
        </p:nvSpPr>
        <p:spPr>
          <a:xfrm>
            <a:off x="-2030034" y="-1405562"/>
            <a:ext cx="10836711" cy="108367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lvl1pPr>
              <a:defRPr>
                <a:solidFill>
                  <a:schemeClr val="accent1"/>
                </a:solidFill>
              </a:defRPr>
            </a:lvl1pPr>
          </a:lstStyle>
          <a:p>
            <a:r>
              <a:rPr lang="en-US"/>
              <a:t>© Moorhouse Consulting 2025 ​</a:t>
            </a:r>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195163"/>
            <a:ext cx="68858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8249464" cy="506017"/>
          </a:xfrm>
        </p:spPr>
        <p:txBody>
          <a:bodyPr>
            <a:noAutofit/>
          </a:bodyPr>
          <a:lstStyle>
            <a:lvl1pPr marL="0" indent="0">
              <a:lnSpc>
                <a:spcPct val="75000"/>
              </a:lnSpc>
              <a:buNone/>
              <a:defRPr sz="3200" b="0" i="0">
                <a:solidFill>
                  <a:schemeClr val="accent1"/>
                </a:solidFill>
                <a:latin typeface="Poppins ExtraLight" pitchFamily="2" charset="77"/>
                <a:cs typeface="Poppins ExtraLight" pitchFamily="2" charset="77"/>
              </a:defRPr>
            </a:lvl1pPr>
          </a:lstStyle>
          <a:p>
            <a:pPr lvl="0"/>
            <a:r>
              <a:rPr lang="en-GB"/>
              <a:t>DETAIL SLIDE 2</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7214" y="1934795"/>
            <a:ext cx="3180367" cy="3890056"/>
          </a:xfrm>
        </p:spPr>
        <p:txBody>
          <a:bodyPr>
            <a:noAutofit/>
          </a:bodyPr>
          <a:lstStyle>
            <a:lvl1pPr marL="0" indent="0">
              <a:lnSpc>
                <a:spcPct val="100000"/>
              </a:lnSpc>
              <a:buFontTx/>
              <a:buNone/>
              <a:defRPr sz="2000" b="0" i="0">
                <a:solidFill>
                  <a:schemeClr val="accent1"/>
                </a:solidFill>
                <a:latin typeface="Poppins Light" pitchFamily="2" charset="77"/>
                <a:cs typeface="Poppins 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cxnSp>
        <p:nvCxnSpPr>
          <p:cNvPr id="7" name="Straight Connector 6">
            <a:extLst>
              <a:ext uri="{FF2B5EF4-FFF2-40B4-BE49-F238E27FC236}">
                <a16:creationId xmlns:a16="http://schemas.microsoft.com/office/drawing/2014/main" id="{E7FA6E86-3F22-C354-FB1D-6841E1279E54}"/>
              </a:ext>
            </a:extLst>
          </p:cNvPr>
          <p:cNvCxnSpPr>
            <a:cxnSpLocks/>
          </p:cNvCxnSpPr>
          <p:nvPr userDrawn="1"/>
        </p:nvCxnSpPr>
        <p:spPr>
          <a:xfrm>
            <a:off x="557561" y="1195163"/>
            <a:ext cx="68858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lvl1pPr>
              <a:defRPr>
                <a:solidFill>
                  <a:schemeClr val="bg1"/>
                </a:solidFill>
              </a:defRPr>
            </a:lvl1pPr>
          </a:lstStyle>
          <a:p>
            <a:fld id="{CA9855DD-507D-8747-8078-00B643591D99}" type="slidenum">
              <a:rPr lang="en-US" smtClean="0"/>
              <a:pPr/>
              <a:t>‹#›</a:t>
            </a:fld>
            <a:endParaRPr lang="en-US"/>
          </a:p>
        </p:txBody>
      </p:sp>
      <p:sp>
        <p:nvSpPr>
          <p:cNvPr id="8" name="Date Placeholder 3">
            <a:extLst>
              <a:ext uri="{FF2B5EF4-FFF2-40B4-BE49-F238E27FC236}">
                <a16:creationId xmlns:a16="http://schemas.microsoft.com/office/drawing/2014/main" id="{3D789750-A64D-CB02-538B-24D6ABAEC265}"/>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148852704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2_Blank">
    <p:spTree>
      <p:nvGrpSpPr>
        <p:cNvPr id="1" name=""/>
        <p:cNvGrpSpPr/>
        <p:nvPr/>
      </p:nvGrpSpPr>
      <p:grpSpPr>
        <a:xfrm>
          <a:off x="0" y="0"/>
          <a:ext cx="0" cy="0"/>
          <a:chOff x="0" y="0"/>
          <a:chExt cx="0" cy="0"/>
        </a:xfrm>
      </p:grpSpPr>
      <p:pic>
        <p:nvPicPr>
          <p:cNvPr id="12" name="Picture 11" descr="Two people walking on a street&#10;&#10;Description automatically generated with low confidence">
            <a:extLst>
              <a:ext uri="{FF2B5EF4-FFF2-40B4-BE49-F238E27FC236}">
                <a16:creationId xmlns:a16="http://schemas.microsoft.com/office/drawing/2014/main" id="{DCF25356-937E-93D6-A75C-D8F60846886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696C34DC-1DF6-D64E-9105-1763A986B1B2}"/>
              </a:ext>
            </a:extLst>
          </p:cNvPr>
          <p:cNvSpPr/>
          <p:nvPr/>
        </p:nvSpPr>
        <p:spPr>
          <a:xfrm>
            <a:off x="0" y="0"/>
            <a:ext cx="12192000" cy="6858000"/>
          </a:xfrm>
          <a:prstGeom prst="rect">
            <a:avLst/>
          </a:prstGeom>
          <a:gradFill>
            <a:gsLst>
              <a:gs pos="0">
                <a:schemeClr val="accent3">
                  <a:alpha val="0"/>
                </a:schemeClr>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AB3A85-3834-4E4A-9FF8-BB3BF7360B38}"/>
              </a:ext>
            </a:extLst>
          </p:cNvPr>
          <p:cNvSpPr/>
          <p:nvPr/>
        </p:nvSpPr>
        <p:spPr>
          <a:xfrm>
            <a:off x="0" y="0"/>
            <a:ext cx="12192000" cy="6858000"/>
          </a:xfrm>
          <a:prstGeom prst="rect">
            <a:avLst/>
          </a:prstGeom>
          <a:gradFill>
            <a:gsLst>
              <a:gs pos="0">
                <a:schemeClr val="accent2"/>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wo people walking on a street&#10;&#10;Description automatically generated with low confidence">
            <a:extLst>
              <a:ext uri="{FF2B5EF4-FFF2-40B4-BE49-F238E27FC236}">
                <a16:creationId xmlns:a16="http://schemas.microsoft.com/office/drawing/2014/main" id="{3043F50E-8867-06AE-C3B3-F71096C9DD8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761EBB69-7F46-1D1B-7886-8A1A0CBE52D2}"/>
              </a:ext>
            </a:extLst>
          </p:cNvPr>
          <p:cNvSpPr/>
          <p:nvPr userDrawn="1"/>
        </p:nvSpPr>
        <p:spPr>
          <a:xfrm>
            <a:off x="0" y="0"/>
            <a:ext cx="12192000" cy="6858000"/>
          </a:xfrm>
          <a:prstGeom prst="rect">
            <a:avLst/>
          </a:prstGeom>
          <a:gradFill>
            <a:gsLst>
              <a:gs pos="0">
                <a:schemeClr val="accent3">
                  <a:alpha val="0"/>
                </a:schemeClr>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B25078-DB06-466B-1D85-80E3BE175F53}"/>
              </a:ext>
            </a:extLst>
          </p:cNvPr>
          <p:cNvSpPr/>
          <p:nvPr userDrawn="1"/>
        </p:nvSpPr>
        <p:spPr>
          <a:xfrm>
            <a:off x="0" y="0"/>
            <a:ext cx="12192000" cy="6858000"/>
          </a:xfrm>
          <a:prstGeom prst="rect">
            <a:avLst/>
          </a:prstGeom>
          <a:gradFill>
            <a:gsLst>
              <a:gs pos="0">
                <a:schemeClr val="accent2"/>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lvl1pPr>
              <a:defRPr>
                <a:solidFill>
                  <a:schemeClr val="bg1"/>
                </a:solidFill>
              </a:defRPr>
            </a:lvl1pPr>
          </a:lstStyle>
          <a:p>
            <a:fld id="{CA9855DD-507D-8747-8078-00B643591D99}" type="slidenum">
              <a:rPr lang="en-US" smtClean="0"/>
              <a:pPr/>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219226"/>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8249464" cy="506017"/>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DETAIL SLIDE 2</a:t>
            </a:r>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50128" y="1512888"/>
            <a:ext cx="3327129" cy="4116388"/>
          </a:xfrm>
        </p:spPr>
        <p:txBody>
          <a:bodyPr>
            <a:noAutofit/>
          </a:bodyPr>
          <a:lstStyle>
            <a:lvl1pPr marL="0" indent="0">
              <a:lnSpc>
                <a:spcPct val="100000"/>
              </a:lnSpc>
              <a:buFontTx/>
              <a:buNone/>
              <a:defRPr sz="2000" b="0" i="0">
                <a:solidFill>
                  <a:schemeClr val="bg1"/>
                </a:solidFill>
                <a:latin typeface="Poppins Light" pitchFamily="2" charset="77"/>
                <a:cs typeface="Poppins 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cxnSp>
        <p:nvCxnSpPr>
          <p:cNvPr id="7" name="Straight Connector 6">
            <a:extLst>
              <a:ext uri="{FF2B5EF4-FFF2-40B4-BE49-F238E27FC236}">
                <a16:creationId xmlns:a16="http://schemas.microsoft.com/office/drawing/2014/main" id="{B9E5F8BE-F7B4-E552-6EB0-15896E721C25}"/>
              </a:ext>
            </a:extLst>
          </p:cNvPr>
          <p:cNvCxnSpPr>
            <a:cxnSpLocks/>
          </p:cNvCxnSpPr>
          <p:nvPr userDrawn="1"/>
        </p:nvCxnSpPr>
        <p:spPr>
          <a:xfrm>
            <a:off x="557561" y="1219226"/>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ate Placeholder 3">
            <a:extLst>
              <a:ext uri="{FF2B5EF4-FFF2-40B4-BE49-F238E27FC236}">
                <a16:creationId xmlns:a16="http://schemas.microsoft.com/office/drawing/2014/main" id="{AAC65D43-69C0-ECCA-E498-871ED2C0A759}"/>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22854878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21_Blank">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22C6C2E-8982-CE46-A5B2-89A970B4E251}"/>
              </a:ext>
            </a:extLst>
          </p:cNvPr>
          <p:cNvSpPr/>
          <p:nvPr/>
        </p:nvSpPr>
        <p:spPr>
          <a:xfrm>
            <a:off x="550128" y="1512726"/>
            <a:ext cx="3659922" cy="716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8249464" cy="506017"/>
          </a:xfrm>
        </p:spPr>
        <p:txBody>
          <a:bodyPr>
            <a:noAutofit/>
          </a:bodyPr>
          <a:lstStyle>
            <a:lvl1pPr marL="0" indent="0">
              <a:lnSpc>
                <a:spcPct val="75000"/>
              </a:lnSpc>
              <a:buNone/>
              <a:defRPr sz="3200" b="0" i="0">
                <a:solidFill>
                  <a:schemeClr val="accent3"/>
                </a:solidFill>
                <a:latin typeface="Poppins ExtraLight" pitchFamily="2" charset="77"/>
                <a:cs typeface="Poppins ExtraLight" pitchFamily="2" charset="77"/>
              </a:defRPr>
            </a:lvl1pPr>
          </a:lstStyle>
          <a:p>
            <a:pPr lvl="0"/>
            <a:r>
              <a:rPr lang="en-GB"/>
              <a:t>KEY POINTS SLIDE 1</a:t>
            </a:r>
            <a:endParaRPr lang="en-US"/>
          </a:p>
        </p:txBody>
      </p:sp>
      <p:sp>
        <p:nvSpPr>
          <p:cNvPr id="45" name="Rectangle 44">
            <a:extLst>
              <a:ext uri="{FF2B5EF4-FFF2-40B4-BE49-F238E27FC236}">
                <a16:creationId xmlns:a16="http://schemas.microsoft.com/office/drawing/2014/main" id="{1BA4CAD5-8039-B244-8F28-7F78469A1F29}"/>
              </a:ext>
            </a:extLst>
          </p:cNvPr>
          <p:cNvSpPr/>
          <p:nvPr/>
        </p:nvSpPr>
        <p:spPr>
          <a:xfrm>
            <a:off x="550128" y="2284251"/>
            <a:ext cx="3659922" cy="716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46" name="Rectangle 45">
            <a:extLst>
              <a:ext uri="{FF2B5EF4-FFF2-40B4-BE49-F238E27FC236}">
                <a16:creationId xmlns:a16="http://schemas.microsoft.com/office/drawing/2014/main" id="{F4E69F96-5E70-D646-82E0-6CCFC834CB8A}"/>
              </a:ext>
            </a:extLst>
          </p:cNvPr>
          <p:cNvSpPr/>
          <p:nvPr/>
        </p:nvSpPr>
        <p:spPr>
          <a:xfrm>
            <a:off x="550128" y="3055776"/>
            <a:ext cx="3659922" cy="716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47" name="Rectangle 46">
            <a:extLst>
              <a:ext uri="{FF2B5EF4-FFF2-40B4-BE49-F238E27FC236}">
                <a16:creationId xmlns:a16="http://schemas.microsoft.com/office/drawing/2014/main" id="{5DF3768B-4CF5-AB4F-8AEF-CDD6B2BB3935}"/>
              </a:ext>
            </a:extLst>
          </p:cNvPr>
          <p:cNvSpPr/>
          <p:nvPr/>
        </p:nvSpPr>
        <p:spPr>
          <a:xfrm>
            <a:off x="550128" y="3827301"/>
            <a:ext cx="3659922" cy="716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48" name="Rectangle 47">
            <a:extLst>
              <a:ext uri="{FF2B5EF4-FFF2-40B4-BE49-F238E27FC236}">
                <a16:creationId xmlns:a16="http://schemas.microsoft.com/office/drawing/2014/main" id="{8EECE461-7D40-754A-9253-917F63679901}"/>
              </a:ext>
            </a:extLst>
          </p:cNvPr>
          <p:cNvSpPr/>
          <p:nvPr/>
        </p:nvSpPr>
        <p:spPr>
          <a:xfrm>
            <a:off x="550128" y="4598826"/>
            <a:ext cx="3659922" cy="716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54" name="Rectangle 53">
            <a:extLst>
              <a:ext uri="{FF2B5EF4-FFF2-40B4-BE49-F238E27FC236}">
                <a16:creationId xmlns:a16="http://schemas.microsoft.com/office/drawing/2014/main" id="{3307E0DA-1396-F042-86DF-7A58B920C651}"/>
              </a:ext>
            </a:extLst>
          </p:cNvPr>
          <p:cNvSpPr/>
          <p:nvPr/>
        </p:nvSpPr>
        <p:spPr>
          <a:xfrm>
            <a:off x="550128" y="5370351"/>
            <a:ext cx="3659922" cy="716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55" name="Rectangle 54">
            <a:extLst>
              <a:ext uri="{FF2B5EF4-FFF2-40B4-BE49-F238E27FC236}">
                <a16:creationId xmlns:a16="http://schemas.microsoft.com/office/drawing/2014/main" id="{E97145FA-1B69-F544-A326-1BBC73471DB6}"/>
              </a:ext>
            </a:extLst>
          </p:cNvPr>
          <p:cNvSpPr/>
          <p:nvPr/>
        </p:nvSpPr>
        <p:spPr>
          <a:xfrm>
            <a:off x="4193322" y="151272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56" name="Rectangle 55">
            <a:extLst>
              <a:ext uri="{FF2B5EF4-FFF2-40B4-BE49-F238E27FC236}">
                <a16:creationId xmlns:a16="http://schemas.microsoft.com/office/drawing/2014/main" id="{A16C17C1-0149-E449-81C7-636EF3A35A13}"/>
              </a:ext>
            </a:extLst>
          </p:cNvPr>
          <p:cNvSpPr/>
          <p:nvPr/>
        </p:nvSpPr>
        <p:spPr>
          <a:xfrm>
            <a:off x="4193322" y="228425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57" name="Rectangle 56">
            <a:extLst>
              <a:ext uri="{FF2B5EF4-FFF2-40B4-BE49-F238E27FC236}">
                <a16:creationId xmlns:a16="http://schemas.microsoft.com/office/drawing/2014/main" id="{077FC2AF-9205-4E47-9E9E-B849C748DBD9}"/>
              </a:ext>
            </a:extLst>
          </p:cNvPr>
          <p:cNvSpPr/>
          <p:nvPr/>
        </p:nvSpPr>
        <p:spPr>
          <a:xfrm>
            <a:off x="4193322" y="305577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59" name="Rectangle 58">
            <a:extLst>
              <a:ext uri="{FF2B5EF4-FFF2-40B4-BE49-F238E27FC236}">
                <a16:creationId xmlns:a16="http://schemas.microsoft.com/office/drawing/2014/main" id="{EB1B2A9F-DB9F-B841-8F0F-DA29DB1440E5}"/>
              </a:ext>
            </a:extLst>
          </p:cNvPr>
          <p:cNvSpPr/>
          <p:nvPr/>
        </p:nvSpPr>
        <p:spPr>
          <a:xfrm>
            <a:off x="4193322" y="382730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60" name="Rectangle 59">
            <a:extLst>
              <a:ext uri="{FF2B5EF4-FFF2-40B4-BE49-F238E27FC236}">
                <a16:creationId xmlns:a16="http://schemas.microsoft.com/office/drawing/2014/main" id="{0C544F68-9175-3540-8AC4-1551B3AC817A}"/>
              </a:ext>
            </a:extLst>
          </p:cNvPr>
          <p:cNvSpPr/>
          <p:nvPr/>
        </p:nvSpPr>
        <p:spPr>
          <a:xfrm>
            <a:off x="4193322" y="459882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61" name="Rectangle 60">
            <a:extLst>
              <a:ext uri="{FF2B5EF4-FFF2-40B4-BE49-F238E27FC236}">
                <a16:creationId xmlns:a16="http://schemas.microsoft.com/office/drawing/2014/main" id="{AE844385-4962-E041-9D8F-69A690A98959}"/>
              </a:ext>
            </a:extLst>
          </p:cNvPr>
          <p:cNvSpPr/>
          <p:nvPr/>
        </p:nvSpPr>
        <p:spPr>
          <a:xfrm>
            <a:off x="4193322" y="537035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68" name="Text Placeholder 63">
            <a:extLst>
              <a:ext uri="{FF2B5EF4-FFF2-40B4-BE49-F238E27FC236}">
                <a16:creationId xmlns:a16="http://schemas.microsoft.com/office/drawing/2014/main" id="{CD3FEB36-A527-4D40-8720-F7C7C338141F}"/>
              </a:ext>
            </a:extLst>
          </p:cNvPr>
          <p:cNvSpPr>
            <a:spLocks noGrp="1"/>
          </p:cNvSpPr>
          <p:nvPr>
            <p:ph type="body" sz="quarter" idx="21" hasCustomPrompt="1"/>
          </p:nvPr>
        </p:nvSpPr>
        <p:spPr>
          <a:xfrm>
            <a:off x="4324350" y="162820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0" name="Text Placeholder 63">
            <a:extLst>
              <a:ext uri="{FF2B5EF4-FFF2-40B4-BE49-F238E27FC236}">
                <a16:creationId xmlns:a16="http://schemas.microsoft.com/office/drawing/2014/main" id="{AB8AE237-38A5-2C44-80EB-E486EF3EEB0F}"/>
              </a:ext>
            </a:extLst>
          </p:cNvPr>
          <p:cNvSpPr>
            <a:spLocks noGrp="1"/>
          </p:cNvSpPr>
          <p:nvPr>
            <p:ph type="body" sz="quarter" idx="22" hasCustomPrompt="1"/>
          </p:nvPr>
        </p:nvSpPr>
        <p:spPr>
          <a:xfrm>
            <a:off x="4324350" y="237115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1" name="Text Placeholder 63">
            <a:extLst>
              <a:ext uri="{FF2B5EF4-FFF2-40B4-BE49-F238E27FC236}">
                <a16:creationId xmlns:a16="http://schemas.microsoft.com/office/drawing/2014/main" id="{422FE6EC-6744-334D-8DC7-9DBCD629CD02}"/>
              </a:ext>
            </a:extLst>
          </p:cNvPr>
          <p:cNvSpPr>
            <a:spLocks noGrp="1"/>
          </p:cNvSpPr>
          <p:nvPr>
            <p:ph type="body" sz="quarter" idx="23" hasCustomPrompt="1"/>
          </p:nvPr>
        </p:nvSpPr>
        <p:spPr>
          <a:xfrm>
            <a:off x="4324350" y="315220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2" name="Text Placeholder 63">
            <a:extLst>
              <a:ext uri="{FF2B5EF4-FFF2-40B4-BE49-F238E27FC236}">
                <a16:creationId xmlns:a16="http://schemas.microsoft.com/office/drawing/2014/main" id="{3175B3E8-531C-ED4D-87CC-975EB4110976}"/>
              </a:ext>
            </a:extLst>
          </p:cNvPr>
          <p:cNvSpPr>
            <a:spLocks noGrp="1"/>
          </p:cNvSpPr>
          <p:nvPr>
            <p:ph type="body" sz="quarter" idx="24" hasCustomPrompt="1"/>
          </p:nvPr>
        </p:nvSpPr>
        <p:spPr>
          <a:xfrm>
            <a:off x="4324350" y="391420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3" name="Text Placeholder 63">
            <a:extLst>
              <a:ext uri="{FF2B5EF4-FFF2-40B4-BE49-F238E27FC236}">
                <a16:creationId xmlns:a16="http://schemas.microsoft.com/office/drawing/2014/main" id="{8D2CC8E7-4235-124C-809A-B91D32071D06}"/>
              </a:ext>
            </a:extLst>
          </p:cNvPr>
          <p:cNvSpPr>
            <a:spLocks noGrp="1"/>
          </p:cNvSpPr>
          <p:nvPr>
            <p:ph type="body" sz="quarter" idx="25" hasCustomPrompt="1"/>
          </p:nvPr>
        </p:nvSpPr>
        <p:spPr>
          <a:xfrm>
            <a:off x="4324350" y="469525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4" name="Text Placeholder 63">
            <a:extLst>
              <a:ext uri="{FF2B5EF4-FFF2-40B4-BE49-F238E27FC236}">
                <a16:creationId xmlns:a16="http://schemas.microsoft.com/office/drawing/2014/main" id="{F53FFD77-A63C-0340-8A2D-AE9C34B69375}"/>
              </a:ext>
            </a:extLst>
          </p:cNvPr>
          <p:cNvSpPr>
            <a:spLocks noGrp="1"/>
          </p:cNvSpPr>
          <p:nvPr>
            <p:ph type="body" sz="quarter" idx="26" hasCustomPrompt="1"/>
          </p:nvPr>
        </p:nvSpPr>
        <p:spPr>
          <a:xfrm>
            <a:off x="4324350" y="5457255"/>
            <a:ext cx="7124700" cy="514919"/>
          </a:xfrm>
        </p:spPr>
        <p:txBody>
          <a:bodyPr>
            <a:noAutofit/>
          </a:bodyPr>
          <a:lstStyle>
            <a:lvl1pPr marL="0" indent="0">
              <a:lnSpc>
                <a:spcPts val="1480"/>
              </a:lnSpc>
              <a:buFontTx/>
              <a:buNone/>
              <a:defRPr sz="12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1" name="Oval 30">
            <a:extLst>
              <a:ext uri="{FF2B5EF4-FFF2-40B4-BE49-F238E27FC236}">
                <a16:creationId xmlns:a16="http://schemas.microsoft.com/office/drawing/2014/main" id="{5D2F4507-3FDA-DF42-A07F-11EDF7A74117}"/>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1D7CCE7-EEBF-2D4F-8FC0-F0AEFBB1F6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Rectangle 1">
            <a:extLst>
              <a:ext uri="{FF2B5EF4-FFF2-40B4-BE49-F238E27FC236}">
                <a16:creationId xmlns:a16="http://schemas.microsoft.com/office/drawing/2014/main" id="{70FA82AC-476F-DB03-6502-D5E43D5C19C1}"/>
              </a:ext>
            </a:extLst>
          </p:cNvPr>
          <p:cNvSpPr/>
          <p:nvPr userDrawn="1"/>
        </p:nvSpPr>
        <p:spPr>
          <a:xfrm>
            <a:off x="550128" y="1512726"/>
            <a:ext cx="3659922" cy="716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6" name="Rectangle 5">
            <a:extLst>
              <a:ext uri="{FF2B5EF4-FFF2-40B4-BE49-F238E27FC236}">
                <a16:creationId xmlns:a16="http://schemas.microsoft.com/office/drawing/2014/main" id="{E463C5E5-B2F6-96EC-F0C9-F87C6F73D7D8}"/>
              </a:ext>
            </a:extLst>
          </p:cNvPr>
          <p:cNvSpPr/>
          <p:nvPr userDrawn="1"/>
        </p:nvSpPr>
        <p:spPr>
          <a:xfrm>
            <a:off x="550128" y="2284251"/>
            <a:ext cx="3659922" cy="716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7" name="Rectangle 6">
            <a:extLst>
              <a:ext uri="{FF2B5EF4-FFF2-40B4-BE49-F238E27FC236}">
                <a16:creationId xmlns:a16="http://schemas.microsoft.com/office/drawing/2014/main" id="{80216F88-9F0E-BDFB-34EE-FC9AD31978CA}"/>
              </a:ext>
            </a:extLst>
          </p:cNvPr>
          <p:cNvSpPr/>
          <p:nvPr userDrawn="1"/>
        </p:nvSpPr>
        <p:spPr>
          <a:xfrm>
            <a:off x="550128" y="3055776"/>
            <a:ext cx="3659922" cy="716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8" name="Rectangle 7">
            <a:extLst>
              <a:ext uri="{FF2B5EF4-FFF2-40B4-BE49-F238E27FC236}">
                <a16:creationId xmlns:a16="http://schemas.microsoft.com/office/drawing/2014/main" id="{CC14FBA4-8F0A-59E1-3A45-FDB552443CC7}"/>
              </a:ext>
            </a:extLst>
          </p:cNvPr>
          <p:cNvSpPr/>
          <p:nvPr userDrawn="1"/>
        </p:nvSpPr>
        <p:spPr>
          <a:xfrm>
            <a:off x="550128" y="3827301"/>
            <a:ext cx="3659922" cy="716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9" name="Rectangle 8">
            <a:extLst>
              <a:ext uri="{FF2B5EF4-FFF2-40B4-BE49-F238E27FC236}">
                <a16:creationId xmlns:a16="http://schemas.microsoft.com/office/drawing/2014/main" id="{E3AF349B-8FA8-9574-0569-A05EFCBA245D}"/>
              </a:ext>
            </a:extLst>
          </p:cNvPr>
          <p:cNvSpPr/>
          <p:nvPr userDrawn="1"/>
        </p:nvSpPr>
        <p:spPr>
          <a:xfrm>
            <a:off x="550128" y="4598826"/>
            <a:ext cx="3659922" cy="716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0" name="Rectangle 9">
            <a:extLst>
              <a:ext uri="{FF2B5EF4-FFF2-40B4-BE49-F238E27FC236}">
                <a16:creationId xmlns:a16="http://schemas.microsoft.com/office/drawing/2014/main" id="{75E8C889-C72C-FDD4-ED4B-97A4DA268434}"/>
              </a:ext>
            </a:extLst>
          </p:cNvPr>
          <p:cNvSpPr/>
          <p:nvPr userDrawn="1"/>
        </p:nvSpPr>
        <p:spPr>
          <a:xfrm>
            <a:off x="550128" y="5370351"/>
            <a:ext cx="3659922" cy="716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1" name="Rectangle 10">
            <a:extLst>
              <a:ext uri="{FF2B5EF4-FFF2-40B4-BE49-F238E27FC236}">
                <a16:creationId xmlns:a16="http://schemas.microsoft.com/office/drawing/2014/main" id="{F0318D4C-6B2D-6356-50A2-945083A6F201}"/>
              </a:ext>
            </a:extLst>
          </p:cNvPr>
          <p:cNvSpPr/>
          <p:nvPr userDrawn="1"/>
        </p:nvSpPr>
        <p:spPr>
          <a:xfrm>
            <a:off x="4193322" y="151272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2" name="Rectangle 11">
            <a:extLst>
              <a:ext uri="{FF2B5EF4-FFF2-40B4-BE49-F238E27FC236}">
                <a16:creationId xmlns:a16="http://schemas.microsoft.com/office/drawing/2014/main" id="{AACEAAA1-E3B0-4A0D-9A39-335FF233AD85}"/>
              </a:ext>
            </a:extLst>
          </p:cNvPr>
          <p:cNvSpPr/>
          <p:nvPr userDrawn="1"/>
        </p:nvSpPr>
        <p:spPr>
          <a:xfrm>
            <a:off x="4193322" y="228425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3" name="Rectangle 12">
            <a:extLst>
              <a:ext uri="{FF2B5EF4-FFF2-40B4-BE49-F238E27FC236}">
                <a16:creationId xmlns:a16="http://schemas.microsoft.com/office/drawing/2014/main" id="{7E58D794-2163-63B0-4D60-D9B5D6B4D196}"/>
              </a:ext>
            </a:extLst>
          </p:cNvPr>
          <p:cNvSpPr/>
          <p:nvPr userDrawn="1"/>
        </p:nvSpPr>
        <p:spPr>
          <a:xfrm>
            <a:off x="4193322" y="305577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4" name="Rectangle 13">
            <a:extLst>
              <a:ext uri="{FF2B5EF4-FFF2-40B4-BE49-F238E27FC236}">
                <a16:creationId xmlns:a16="http://schemas.microsoft.com/office/drawing/2014/main" id="{5D0C3DE2-089A-2B58-12D3-5BAE242CAD5E}"/>
              </a:ext>
            </a:extLst>
          </p:cNvPr>
          <p:cNvSpPr/>
          <p:nvPr userDrawn="1"/>
        </p:nvSpPr>
        <p:spPr>
          <a:xfrm>
            <a:off x="4193322" y="382730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5" name="Rectangle 14">
            <a:extLst>
              <a:ext uri="{FF2B5EF4-FFF2-40B4-BE49-F238E27FC236}">
                <a16:creationId xmlns:a16="http://schemas.microsoft.com/office/drawing/2014/main" id="{8C162EF9-999A-9ADC-D3AB-8F67F8572A7B}"/>
              </a:ext>
            </a:extLst>
          </p:cNvPr>
          <p:cNvSpPr/>
          <p:nvPr userDrawn="1"/>
        </p:nvSpPr>
        <p:spPr>
          <a:xfrm>
            <a:off x="4193322" y="4598826"/>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6" name="Rectangle 15">
            <a:extLst>
              <a:ext uri="{FF2B5EF4-FFF2-40B4-BE49-F238E27FC236}">
                <a16:creationId xmlns:a16="http://schemas.microsoft.com/office/drawing/2014/main" id="{19CCFB2B-B2A3-E65F-9A34-8AC335E3DBD4}"/>
              </a:ext>
            </a:extLst>
          </p:cNvPr>
          <p:cNvSpPr/>
          <p:nvPr userDrawn="1"/>
        </p:nvSpPr>
        <p:spPr>
          <a:xfrm>
            <a:off x="4193322" y="5370351"/>
            <a:ext cx="7448550" cy="71612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17" name="Oval 16">
            <a:extLst>
              <a:ext uri="{FF2B5EF4-FFF2-40B4-BE49-F238E27FC236}">
                <a16:creationId xmlns:a16="http://schemas.microsoft.com/office/drawing/2014/main" id="{18BA8B55-8236-62ED-BC61-01C38C583868}"/>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92B61C3-34D3-D814-6237-7333DA521D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195163"/>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742950" y="162820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2" name="Text Placeholder 63">
            <a:extLst>
              <a:ext uri="{FF2B5EF4-FFF2-40B4-BE49-F238E27FC236}">
                <a16:creationId xmlns:a16="http://schemas.microsoft.com/office/drawing/2014/main" id="{622760AF-34D3-3A40-A7FC-E2900F392A58}"/>
              </a:ext>
            </a:extLst>
          </p:cNvPr>
          <p:cNvSpPr>
            <a:spLocks noGrp="1"/>
          </p:cNvSpPr>
          <p:nvPr>
            <p:ph type="body" sz="quarter" idx="16" hasCustomPrompt="1"/>
          </p:nvPr>
        </p:nvSpPr>
        <p:spPr>
          <a:xfrm>
            <a:off x="742950" y="237115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3" name="Text Placeholder 63">
            <a:extLst>
              <a:ext uri="{FF2B5EF4-FFF2-40B4-BE49-F238E27FC236}">
                <a16:creationId xmlns:a16="http://schemas.microsoft.com/office/drawing/2014/main" id="{CE2065D9-11AA-7F48-9C07-3D3BE89D0F65}"/>
              </a:ext>
            </a:extLst>
          </p:cNvPr>
          <p:cNvSpPr>
            <a:spLocks noGrp="1"/>
          </p:cNvSpPr>
          <p:nvPr>
            <p:ph type="body" sz="quarter" idx="17" hasCustomPrompt="1"/>
          </p:nvPr>
        </p:nvSpPr>
        <p:spPr>
          <a:xfrm>
            <a:off x="742950" y="315220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5" name="Text Placeholder 63">
            <a:extLst>
              <a:ext uri="{FF2B5EF4-FFF2-40B4-BE49-F238E27FC236}">
                <a16:creationId xmlns:a16="http://schemas.microsoft.com/office/drawing/2014/main" id="{6D979F23-4584-2949-89BC-36761714F805}"/>
              </a:ext>
            </a:extLst>
          </p:cNvPr>
          <p:cNvSpPr>
            <a:spLocks noGrp="1"/>
          </p:cNvSpPr>
          <p:nvPr>
            <p:ph type="body" sz="quarter" idx="18" hasCustomPrompt="1"/>
          </p:nvPr>
        </p:nvSpPr>
        <p:spPr>
          <a:xfrm>
            <a:off x="742950" y="391420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6" name="Text Placeholder 63">
            <a:extLst>
              <a:ext uri="{FF2B5EF4-FFF2-40B4-BE49-F238E27FC236}">
                <a16:creationId xmlns:a16="http://schemas.microsoft.com/office/drawing/2014/main" id="{3CF6E50F-7B49-BE43-A12B-6B6E4660B18C}"/>
              </a:ext>
            </a:extLst>
          </p:cNvPr>
          <p:cNvSpPr>
            <a:spLocks noGrp="1"/>
          </p:cNvSpPr>
          <p:nvPr>
            <p:ph type="body" sz="quarter" idx="19" hasCustomPrompt="1"/>
          </p:nvPr>
        </p:nvSpPr>
        <p:spPr>
          <a:xfrm>
            <a:off x="742950" y="469525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7" name="Text Placeholder 63">
            <a:extLst>
              <a:ext uri="{FF2B5EF4-FFF2-40B4-BE49-F238E27FC236}">
                <a16:creationId xmlns:a16="http://schemas.microsoft.com/office/drawing/2014/main" id="{84CCBCE7-8255-6243-A933-9A1754B47DEA}"/>
              </a:ext>
            </a:extLst>
          </p:cNvPr>
          <p:cNvSpPr>
            <a:spLocks noGrp="1"/>
          </p:cNvSpPr>
          <p:nvPr>
            <p:ph type="body" sz="quarter" idx="20" hasCustomPrompt="1"/>
          </p:nvPr>
        </p:nvSpPr>
        <p:spPr>
          <a:xfrm>
            <a:off x="742950" y="5457255"/>
            <a:ext cx="3324225" cy="514919"/>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cxnSp>
        <p:nvCxnSpPr>
          <p:cNvPr id="5" name="Straight Connector 4">
            <a:extLst>
              <a:ext uri="{FF2B5EF4-FFF2-40B4-BE49-F238E27FC236}">
                <a16:creationId xmlns:a16="http://schemas.microsoft.com/office/drawing/2014/main" id="{6984BABE-57B1-FBCC-A690-D5DFB2C78520}"/>
              </a:ext>
            </a:extLst>
          </p:cNvPr>
          <p:cNvCxnSpPr>
            <a:cxnSpLocks/>
          </p:cNvCxnSpPr>
          <p:nvPr userDrawn="1"/>
        </p:nvCxnSpPr>
        <p:spPr>
          <a:xfrm>
            <a:off x="557561" y="1195163"/>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Date Placeholder 3">
            <a:extLst>
              <a:ext uri="{FF2B5EF4-FFF2-40B4-BE49-F238E27FC236}">
                <a16:creationId xmlns:a16="http://schemas.microsoft.com/office/drawing/2014/main" id="{D2C048D7-49A5-4EA5-D0DB-99F437E108F2}"/>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41494597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55_Blank">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22C6C2E-8982-CE46-A5B2-89A970B4E251}"/>
              </a:ext>
            </a:extLst>
          </p:cNvPr>
          <p:cNvSpPr/>
          <p:nvPr/>
        </p:nvSpPr>
        <p:spPr>
          <a:xfrm>
            <a:off x="550128" y="1512725"/>
            <a:ext cx="2839843" cy="1486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1323499"/>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18400"/>
            <a:ext cx="8249464" cy="506017"/>
          </a:xfrm>
        </p:spPr>
        <p:txBody>
          <a:bodyPr>
            <a:noAutofit/>
          </a:bodyPr>
          <a:lstStyle>
            <a:lvl1pPr marL="0" indent="0">
              <a:lnSpc>
                <a:spcPct val="90000"/>
              </a:lnSpc>
              <a:buNone/>
              <a:defRPr sz="3200" b="0" i="0">
                <a:solidFill>
                  <a:schemeClr val="accent3"/>
                </a:solidFill>
                <a:latin typeface="Poppins ExtraLight" pitchFamily="2" charset="77"/>
                <a:cs typeface="Poppins ExtraLight" pitchFamily="2" charset="77"/>
              </a:defRPr>
            </a:lvl1pPr>
          </a:lstStyle>
          <a:p>
            <a:pPr lvl="0"/>
            <a:r>
              <a:rPr lang="en-GB"/>
              <a:t>KEY POINTS SLIDE 1</a:t>
            </a:r>
            <a:endParaRPr lang="en-US"/>
          </a:p>
        </p:txBody>
      </p:sp>
      <p:sp>
        <p:nvSpPr>
          <p:cNvPr id="46" name="Rectangle 45">
            <a:extLst>
              <a:ext uri="{FF2B5EF4-FFF2-40B4-BE49-F238E27FC236}">
                <a16:creationId xmlns:a16="http://schemas.microsoft.com/office/drawing/2014/main" id="{F4E69F96-5E70-D646-82E0-6CCFC834CB8A}"/>
              </a:ext>
            </a:extLst>
          </p:cNvPr>
          <p:cNvSpPr/>
          <p:nvPr/>
        </p:nvSpPr>
        <p:spPr>
          <a:xfrm>
            <a:off x="550128" y="3055776"/>
            <a:ext cx="2839843" cy="14865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8" name="Rectangle 47">
            <a:extLst>
              <a:ext uri="{FF2B5EF4-FFF2-40B4-BE49-F238E27FC236}">
                <a16:creationId xmlns:a16="http://schemas.microsoft.com/office/drawing/2014/main" id="{8EECE461-7D40-754A-9253-917F63679901}"/>
              </a:ext>
            </a:extLst>
          </p:cNvPr>
          <p:cNvSpPr/>
          <p:nvPr/>
        </p:nvSpPr>
        <p:spPr>
          <a:xfrm>
            <a:off x="550128" y="4598826"/>
            <a:ext cx="2839843" cy="14865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6" name="Rectangle 55">
            <a:extLst>
              <a:ext uri="{FF2B5EF4-FFF2-40B4-BE49-F238E27FC236}">
                <a16:creationId xmlns:a16="http://schemas.microsoft.com/office/drawing/2014/main" id="{A16C17C1-0149-E449-81C7-636EF3A35A13}"/>
              </a:ext>
            </a:extLst>
          </p:cNvPr>
          <p:cNvSpPr/>
          <p:nvPr/>
        </p:nvSpPr>
        <p:spPr>
          <a:xfrm>
            <a:off x="3543124"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8" name="Text Placeholder 63">
            <a:extLst>
              <a:ext uri="{FF2B5EF4-FFF2-40B4-BE49-F238E27FC236}">
                <a16:creationId xmlns:a16="http://schemas.microsoft.com/office/drawing/2014/main" id="{CD3FEB36-A527-4D40-8720-F7C7C338141F}"/>
              </a:ext>
            </a:extLst>
          </p:cNvPr>
          <p:cNvSpPr>
            <a:spLocks noGrp="1"/>
          </p:cNvSpPr>
          <p:nvPr>
            <p:ph type="body" sz="quarter" idx="21" hasCustomPrompt="1"/>
          </p:nvPr>
        </p:nvSpPr>
        <p:spPr>
          <a:xfrm>
            <a:off x="3735627" y="1628206"/>
            <a:ext cx="2207974" cy="249012"/>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1" name="Oval 30">
            <a:extLst>
              <a:ext uri="{FF2B5EF4-FFF2-40B4-BE49-F238E27FC236}">
                <a16:creationId xmlns:a16="http://schemas.microsoft.com/office/drawing/2014/main" id="{5D2F4507-3FDA-DF42-A07F-11EDF7A74117}"/>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1D7CCE7-EEBF-2D4F-8FC0-F0AEFBB1F6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41" name="Rectangle 40">
            <a:extLst>
              <a:ext uri="{FF2B5EF4-FFF2-40B4-BE49-F238E27FC236}">
                <a16:creationId xmlns:a16="http://schemas.microsoft.com/office/drawing/2014/main" id="{5B213CFC-53D6-52C0-B3AD-DB97A6DFBA8C}"/>
              </a:ext>
            </a:extLst>
          </p:cNvPr>
          <p:cNvSpPr/>
          <p:nvPr/>
        </p:nvSpPr>
        <p:spPr>
          <a:xfrm>
            <a:off x="9044391"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2" name="Rectangle 41">
            <a:extLst>
              <a:ext uri="{FF2B5EF4-FFF2-40B4-BE49-F238E27FC236}">
                <a16:creationId xmlns:a16="http://schemas.microsoft.com/office/drawing/2014/main" id="{1F825DF4-88A3-CA03-C517-91546D9D3A52}"/>
              </a:ext>
            </a:extLst>
          </p:cNvPr>
          <p:cNvSpPr/>
          <p:nvPr/>
        </p:nvSpPr>
        <p:spPr>
          <a:xfrm>
            <a:off x="6293758"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3" name="Rectangle 42">
            <a:extLst>
              <a:ext uri="{FF2B5EF4-FFF2-40B4-BE49-F238E27FC236}">
                <a16:creationId xmlns:a16="http://schemas.microsoft.com/office/drawing/2014/main" id="{5BE55811-05D2-E68B-A4A4-C80C4D167C88}"/>
              </a:ext>
            </a:extLst>
          </p:cNvPr>
          <p:cNvSpPr/>
          <p:nvPr/>
        </p:nvSpPr>
        <p:spPr>
          <a:xfrm>
            <a:off x="3543124"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4" name="Rectangle 43">
            <a:extLst>
              <a:ext uri="{FF2B5EF4-FFF2-40B4-BE49-F238E27FC236}">
                <a16:creationId xmlns:a16="http://schemas.microsoft.com/office/drawing/2014/main" id="{F2133D32-A90B-0283-95E0-B789E35BD967}"/>
              </a:ext>
            </a:extLst>
          </p:cNvPr>
          <p:cNvSpPr/>
          <p:nvPr/>
        </p:nvSpPr>
        <p:spPr>
          <a:xfrm>
            <a:off x="9044391"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9" name="Rectangle 48">
            <a:extLst>
              <a:ext uri="{FF2B5EF4-FFF2-40B4-BE49-F238E27FC236}">
                <a16:creationId xmlns:a16="http://schemas.microsoft.com/office/drawing/2014/main" id="{87AF5861-9826-F7F2-2D86-48B443302B04}"/>
              </a:ext>
            </a:extLst>
          </p:cNvPr>
          <p:cNvSpPr/>
          <p:nvPr/>
        </p:nvSpPr>
        <p:spPr>
          <a:xfrm>
            <a:off x="6293758"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0" name="Rectangle 49">
            <a:extLst>
              <a:ext uri="{FF2B5EF4-FFF2-40B4-BE49-F238E27FC236}">
                <a16:creationId xmlns:a16="http://schemas.microsoft.com/office/drawing/2014/main" id="{B13DC42C-C99D-4B92-8E40-4BD04ECB7AFC}"/>
              </a:ext>
            </a:extLst>
          </p:cNvPr>
          <p:cNvSpPr/>
          <p:nvPr/>
        </p:nvSpPr>
        <p:spPr>
          <a:xfrm>
            <a:off x="3543124"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1" name="Rectangle 50">
            <a:extLst>
              <a:ext uri="{FF2B5EF4-FFF2-40B4-BE49-F238E27FC236}">
                <a16:creationId xmlns:a16="http://schemas.microsoft.com/office/drawing/2014/main" id="{A1C89C18-8E0E-4FF2-18DC-EA0E238AD586}"/>
              </a:ext>
            </a:extLst>
          </p:cNvPr>
          <p:cNvSpPr/>
          <p:nvPr/>
        </p:nvSpPr>
        <p:spPr>
          <a:xfrm>
            <a:off x="9044391"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3" name="Rectangle 52">
            <a:extLst>
              <a:ext uri="{FF2B5EF4-FFF2-40B4-BE49-F238E27FC236}">
                <a16:creationId xmlns:a16="http://schemas.microsoft.com/office/drawing/2014/main" id="{CD5E3619-94C0-EE52-FA15-5340A7C996A8}"/>
              </a:ext>
            </a:extLst>
          </p:cNvPr>
          <p:cNvSpPr/>
          <p:nvPr/>
        </p:nvSpPr>
        <p:spPr>
          <a:xfrm>
            <a:off x="6293758"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8" name="Text Placeholder 63">
            <a:extLst>
              <a:ext uri="{FF2B5EF4-FFF2-40B4-BE49-F238E27FC236}">
                <a16:creationId xmlns:a16="http://schemas.microsoft.com/office/drawing/2014/main" id="{0975862B-C4C0-18E8-2E37-66FDE3E66D1F}"/>
              </a:ext>
            </a:extLst>
          </p:cNvPr>
          <p:cNvSpPr>
            <a:spLocks noGrp="1"/>
          </p:cNvSpPr>
          <p:nvPr>
            <p:ph type="body" sz="quarter" idx="30" hasCustomPrompt="1"/>
          </p:nvPr>
        </p:nvSpPr>
        <p:spPr>
          <a:xfrm>
            <a:off x="6488511" y="1628206"/>
            <a:ext cx="2207974" cy="249012"/>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9" name="Text Placeholder 63">
            <a:extLst>
              <a:ext uri="{FF2B5EF4-FFF2-40B4-BE49-F238E27FC236}">
                <a16:creationId xmlns:a16="http://schemas.microsoft.com/office/drawing/2014/main" id="{14E9AA06-D134-A255-5D48-AFD6BBE791B0}"/>
              </a:ext>
            </a:extLst>
          </p:cNvPr>
          <p:cNvSpPr>
            <a:spLocks noGrp="1"/>
          </p:cNvSpPr>
          <p:nvPr>
            <p:ph type="body" sz="quarter" idx="31" hasCustomPrompt="1"/>
          </p:nvPr>
        </p:nvSpPr>
        <p:spPr>
          <a:xfrm>
            <a:off x="9239144" y="1628204"/>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5" name="Text Placeholder 63">
            <a:extLst>
              <a:ext uri="{FF2B5EF4-FFF2-40B4-BE49-F238E27FC236}">
                <a16:creationId xmlns:a16="http://schemas.microsoft.com/office/drawing/2014/main" id="{849B17DE-249C-373F-6638-F066F97E192C}"/>
              </a:ext>
            </a:extLst>
          </p:cNvPr>
          <p:cNvSpPr>
            <a:spLocks noGrp="1"/>
          </p:cNvSpPr>
          <p:nvPr>
            <p:ph type="body" sz="quarter" idx="32" hasCustomPrompt="1"/>
          </p:nvPr>
        </p:nvSpPr>
        <p:spPr>
          <a:xfrm>
            <a:off x="3738047" y="3151124"/>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6" name="Text Placeholder 63">
            <a:extLst>
              <a:ext uri="{FF2B5EF4-FFF2-40B4-BE49-F238E27FC236}">
                <a16:creationId xmlns:a16="http://schemas.microsoft.com/office/drawing/2014/main" id="{613F6548-9A53-DB19-7A90-F660261FF12B}"/>
              </a:ext>
            </a:extLst>
          </p:cNvPr>
          <p:cNvSpPr>
            <a:spLocks noGrp="1"/>
          </p:cNvSpPr>
          <p:nvPr>
            <p:ph type="body" sz="quarter" idx="33" hasCustomPrompt="1"/>
          </p:nvPr>
        </p:nvSpPr>
        <p:spPr>
          <a:xfrm>
            <a:off x="6490931" y="3151124"/>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7" name="Text Placeholder 63">
            <a:extLst>
              <a:ext uri="{FF2B5EF4-FFF2-40B4-BE49-F238E27FC236}">
                <a16:creationId xmlns:a16="http://schemas.microsoft.com/office/drawing/2014/main" id="{18E8504B-E150-0F2B-2443-354F95163D30}"/>
              </a:ext>
            </a:extLst>
          </p:cNvPr>
          <p:cNvSpPr>
            <a:spLocks noGrp="1"/>
          </p:cNvSpPr>
          <p:nvPr>
            <p:ph type="body" sz="quarter" idx="34" hasCustomPrompt="1"/>
          </p:nvPr>
        </p:nvSpPr>
        <p:spPr>
          <a:xfrm>
            <a:off x="9241564" y="3151123"/>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8" name="Text Placeholder 63">
            <a:extLst>
              <a:ext uri="{FF2B5EF4-FFF2-40B4-BE49-F238E27FC236}">
                <a16:creationId xmlns:a16="http://schemas.microsoft.com/office/drawing/2014/main" id="{16B71DEE-F0AA-313E-15D8-B7606D2399A8}"/>
              </a:ext>
            </a:extLst>
          </p:cNvPr>
          <p:cNvSpPr>
            <a:spLocks noGrp="1"/>
          </p:cNvSpPr>
          <p:nvPr>
            <p:ph type="body" sz="quarter" idx="35" hasCustomPrompt="1"/>
          </p:nvPr>
        </p:nvSpPr>
        <p:spPr>
          <a:xfrm>
            <a:off x="3735627" y="4695256"/>
            <a:ext cx="2207974" cy="249012"/>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9" name="Text Placeholder 63">
            <a:extLst>
              <a:ext uri="{FF2B5EF4-FFF2-40B4-BE49-F238E27FC236}">
                <a16:creationId xmlns:a16="http://schemas.microsoft.com/office/drawing/2014/main" id="{91E33CC1-1405-8815-1812-5F8D92A3D1CE}"/>
              </a:ext>
            </a:extLst>
          </p:cNvPr>
          <p:cNvSpPr>
            <a:spLocks noGrp="1"/>
          </p:cNvSpPr>
          <p:nvPr>
            <p:ph type="body" sz="quarter" idx="36" hasCustomPrompt="1"/>
          </p:nvPr>
        </p:nvSpPr>
        <p:spPr>
          <a:xfrm>
            <a:off x="6488511" y="4695255"/>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0" name="Text Placeholder 63">
            <a:extLst>
              <a:ext uri="{FF2B5EF4-FFF2-40B4-BE49-F238E27FC236}">
                <a16:creationId xmlns:a16="http://schemas.microsoft.com/office/drawing/2014/main" id="{5C4B89E1-3355-7229-37F1-750FCFE52F14}"/>
              </a:ext>
            </a:extLst>
          </p:cNvPr>
          <p:cNvSpPr>
            <a:spLocks noGrp="1"/>
          </p:cNvSpPr>
          <p:nvPr>
            <p:ph type="body" sz="quarter" idx="37" hasCustomPrompt="1"/>
          </p:nvPr>
        </p:nvSpPr>
        <p:spPr>
          <a:xfrm>
            <a:off x="9239144" y="4695254"/>
            <a:ext cx="2207974" cy="249013"/>
          </a:xfrm>
        </p:spPr>
        <p:txBody>
          <a:bodyPr>
            <a:noAutofit/>
          </a:bodyPr>
          <a:lstStyle>
            <a:lvl1pPr marL="0" indent="0">
              <a:lnSpc>
                <a:spcPts val="1480"/>
              </a:lnSpc>
              <a:buFontTx/>
              <a:buNone/>
              <a:defRPr sz="11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1" name="Text Placeholder 63">
            <a:extLst>
              <a:ext uri="{FF2B5EF4-FFF2-40B4-BE49-F238E27FC236}">
                <a16:creationId xmlns:a16="http://schemas.microsoft.com/office/drawing/2014/main" id="{B4896C35-9D91-3FCC-AE50-F9ED12CC1E2C}"/>
              </a:ext>
            </a:extLst>
          </p:cNvPr>
          <p:cNvSpPr>
            <a:spLocks noGrp="1"/>
          </p:cNvSpPr>
          <p:nvPr>
            <p:ph type="body" sz="quarter" idx="38" hasCustomPrompt="1"/>
          </p:nvPr>
        </p:nvSpPr>
        <p:spPr>
          <a:xfrm>
            <a:off x="3735627" y="1877218"/>
            <a:ext cx="2207974" cy="1003644"/>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2" name="Text Placeholder 63">
            <a:extLst>
              <a:ext uri="{FF2B5EF4-FFF2-40B4-BE49-F238E27FC236}">
                <a16:creationId xmlns:a16="http://schemas.microsoft.com/office/drawing/2014/main" id="{3806B571-4D46-AC2E-CE09-086F9F36ABF2}"/>
              </a:ext>
            </a:extLst>
          </p:cNvPr>
          <p:cNvSpPr>
            <a:spLocks noGrp="1"/>
          </p:cNvSpPr>
          <p:nvPr>
            <p:ph type="body" sz="quarter" idx="39" hasCustomPrompt="1"/>
          </p:nvPr>
        </p:nvSpPr>
        <p:spPr>
          <a:xfrm>
            <a:off x="6488511" y="1877218"/>
            <a:ext cx="2207974" cy="1003644"/>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3" name="Text Placeholder 63">
            <a:extLst>
              <a:ext uri="{FF2B5EF4-FFF2-40B4-BE49-F238E27FC236}">
                <a16:creationId xmlns:a16="http://schemas.microsoft.com/office/drawing/2014/main" id="{69FC9409-311A-675D-C832-E0218CCCF28A}"/>
              </a:ext>
            </a:extLst>
          </p:cNvPr>
          <p:cNvSpPr>
            <a:spLocks noGrp="1"/>
          </p:cNvSpPr>
          <p:nvPr>
            <p:ph type="body" sz="quarter" idx="40" hasCustomPrompt="1"/>
          </p:nvPr>
        </p:nvSpPr>
        <p:spPr>
          <a:xfrm>
            <a:off x="9239144" y="1877217"/>
            <a:ext cx="2207974" cy="1003645"/>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5" name="Text Placeholder 63">
            <a:extLst>
              <a:ext uri="{FF2B5EF4-FFF2-40B4-BE49-F238E27FC236}">
                <a16:creationId xmlns:a16="http://schemas.microsoft.com/office/drawing/2014/main" id="{65773CCD-F12F-9A9E-FFC2-D3BE0658AC1E}"/>
              </a:ext>
            </a:extLst>
          </p:cNvPr>
          <p:cNvSpPr>
            <a:spLocks noGrp="1"/>
          </p:cNvSpPr>
          <p:nvPr>
            <p:ph type="body" sz="quarter" idx="41" hasCustomPrompt="1"/>
          </p:nvPr>
        </p:nvSpPr>
        <p:spPr>
          <a:xfrm>
            <a:off x="3735627" y="3400137"/>
            <a:ext cx="2207974" cy="1037335"/>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6" name="Text Placeholder 63">
            <a:extLst>
              <a:ext uri="{FF2B5EF4-FFF2-40B4-BE49-F238E27FC236}">
                <a16:creationId xmlns:a16="http://schemas.microsoft.com/office/drawing/2014/main" id="{1337B7F7-BB06-5DFF-8F2C-E9B1FCC14F6B}"/>
              </a:ext>
            </a:extLst>
          </p:cNvPr>
          <p:cNvSpPr>
            <a:spLocks noGrp="1"/>
          </p:cNvSpPr>
          <p:nvPr>
            <p:ph type="body" sz="quarter" idx="42" hasCustomPrompt="1"/>
          </p:nvPr>
        </p:nvSpPr>
        <p:spPr>
          <a:xfrm>
            <a:off x="6488511" y="3397796"/>
            <a:ext cx="2207974" cy="1039676"/>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7" name="Text Placeholder 63">
            <a:extLst>
              <a:ext uri="{FF2B5EF4-FFF2-40B4-BE49-F238E27FC236}">
                <a16:creationId xmlns:a16="http://schemas.microsoft.com/office/drawing/2014/main" id="{7DEC587B-DA35-BDD9-174B-0BB2BD2223C2}"/>
              </a:ext>
            </a:extLst>
          </p:cNvPr>
          <p:cNvSpPr>
            <a:spLocks noGrp="1"/>
          </p:cNvSpPr>
          <p:nvPr>
            <p:ph type="body" sz="quarter" idx="43" hasCustomPrompt="1"/>
          </p:nvPr>
        </p:nvSpPr>
        <p:spPr>
          <a:xfrm>
            <a:off x="9239144" y="3397796"/>
            <a:ext cx="2207974" cy="1039676"/>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8" name="Text Placeholder 63">
            <a:extLst>
              <a:ext uri="{FF2B5EF4-FFF2-40B4-BE49-F238E27FC236}">
                <a16:creationId xmlns:a16="http://schemas.microsoft.com/office/drawing/2014/main" id="{407EA1AC-C250-0E82-B9D5-7F978119D6E1}"/>
              </a:ext>
            </a:extLst>
          </p:cNvPr>
          <p:cNvSpPr>
            <a:spLocks noGrp="1"/>
          </p:cNvSpPr>
          <p:nvPr>
            <p:ph type="body" sz="quarter" idx="44" hasCustomPrompt="1"/>
          </p:nvPr>
        </p:nvSpPr>
        <p:spPr>
          <a:xfrm>
            <a:off x="3735627" y="4944268"/>
            <a:ext cx="2207974" cy="1020469"/>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9" name="Text Placeholder 63">
            <a:extLst>
              <a:ext uri="{FF2B5EF4-FFF2-40B4-BE49-F238E27FC236}">
                <a16:creationId xmlns:a16="http://schemas.microsoft.com/office/drawing/2014/main" id="{0A752105-E0A7-8E31-C913-F62E0CF98740}"/>
              </a:ext>
            </a:extLst>
          </p:cNvPr>
          <p:cNvSpPr>
            <a:spLocks noGrp="1"/>
          </p:cNvSpPr>
          <p:nvPr>
            <p:ph type="body" sz="quarter" idx="45" hasCustomPrompt="1"/>
          </p:nvPr>
        </p:nvSpPr>
        <p:spPr>
          <a:xfrm>
            <a:off x="6488511" y="4944268"/>
            <a:ext cx="2207974" cy="1020470"/>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90" name="Text Placeholder 63">
            <a:extLst>
              <a:ext uri="{FF2B5EF4-FFF2-40B4-BE49-F238E27FC236}">
                <a16:creationId xmlns:a16="http://schemas.microsoft.com/office/drawing/2014/main" id="{68A3D797-DC9F-8D5C-8C6E-44C72F3E137D}"/>
              </a:ext>
            </a:extLst>
          </p:cNvPr>
          <p:cNvSpPr>
            <a:spLocks noGrp="1"/>
          </p:cNvSpPr>
          <p:nvPr>
            <p:ph type="body" sz="quarter" idx="46" hasCustomPrompt="1"/>
          </p:nvPr>
        </p:nvSpPr>
        <p:spPr>
          <a:xfrm>
            <a:off x="9239144" y="4944268"/>
            <a:ext cx="2207974" cy="1020470"/>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91" name="Text Placeholder 5">
            <a:extLst>
              <a:ext uri="{FF2B5EF4-FFF2-40B4-BE49-F238E27FC236}">
                <a16:creationId xmlns:a16="http://schemas.microsoft.com/office/drawing/2014/main" id="{97BFEA43-1D6F-7CB0-EC91-710E37FCA0BF}"/>
              </a:ext>
            </a:extLst>
          </p:cNvPr>
          <p:cNvSpPr>
            <a:spLocks noGrp="1"/>
          </p:cNvSpPr>
          <p:nvPr>
            <p:ph type="body" sz="quarter" idx="47" hasCustomPrompt="1"/>
          </p:nvPr>
        </p:nvSpPr>
        <p:spPr>
          <a:xfrm>
            <a:off x="557213" y="1043471"/>
            <a:ext cx="8505825"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2" name="Rectangle 1">
            <a:extLst>
              <a:ext uri="{FF2B5EF4-FFF2-40B4-BE49-F238E27FC236}">
                <a16:creationId xmlns:a16="http://schemas.microsoft.com/office/drawing/2014/main" id="{53B02AC1-2778-E4D4-F762-B9AA0591FF28}"/>
              </a:ext>
            </a:extLst>
          </p:cNvPr>
          <p:cNvSpPr/>
          <p:nvPr userDrawn="1"/>
        </p:nvSpPr>
        <p:spPr>
          <a:xfrm>
            <a:off x="550128" y="1512725"/>
            <a:ext cx="2839843" cy="1486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cxnSp>
        <p:nvCxnSpPr>
          <p:cNvPr id="3" name="Straight Connector 2">
            <a:extLst>
              <a:ext uri="{FF2B5EF4-FFF2-40B4-BE49-F238E27FC236}">
                <a16:creationId xmlns:a16="http://schemas.microsoft.com/office/drawing/2014/main" id="{918D46E3-F67B-0F2E-9BD7-0C78D8FA76F8}"/>
              </a:ext>
            </a:extLst>
          </p:cNvPr>
          <p:cNvCxnSpPr>
            <a:cxnSpLocks/>
          </p:cNvCxnSpPr>
          <p:nvPr userDrawn="1"/>
        </p:nvCxnSpPr>
        <p:spPr>
          <a:xfrm>
            <a:off x="557561" y="1323499"/>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46C9215-B070-A29E-8BFD-8BFB4FA2E8AB}"/>
              </a:ext>
            </a:extLst>
          </p:cNvPr>
          <p:cNvSpPr/>
          <p:nvPr userDrawn="1"/>
        </p:nvSpPr>
        <p:spPr>
          <a:xfrm>
            <a:off x="550128" y="3055776"/>
            <a:ext cx="2839843" cy="14865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 name="Rectangle 4">
            <a:extLst>
              <a:ext uri="{FF2B5EF4-FFF2-40B4-BE49-F238E27FC236}">
                <a16:creationId xmlns:a16="http://schemas.microsoft.com/office/drawing/2014/main" id="{221ACD6A-A2D1-9B68-9605-47F1102A3FC3}"/>
              </a:ext>
            </a:extLst>
          </p:cNvPr>
          <p:cNvSpPr/>
          <p:nvPr userDrawn="1"/>
        </p:nvSpPr>
        <p:spPr>
          <a:xfrm>
            <a:off x="550128" y="4598826"/>
            <a:ext cx="2839843" cy="148656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 name="Rectangle 5">
            <a:extLst>
              <a:ext uri="{FF2B5EF4-FFF2-40B4-BE49-F238E27FC236}">
                <a16:creationId xmlns:a16="http://schemas.microsoft.com/office/drawing/2014/main" id="{663FB0BE-383C-3607-D156-B8B99955AC02}"/>
              </a:ext>
            </a:extLst>
          </p:cNvPr>
          <p:cNvSpPr/>
          <p:nvPr userDrawn="1"/>
        </p:nvSpPr>
        <p:spPr>
          <a:xfrm>
            <a:off x="3543124"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7" name="Oval 6">
            <a:extLst>
              <a:ext uri="{FF2B5EF4-FFF2-40B4-BE49-F238E27FC236}">
                <a16:creationId xmlns:a16="http://schemas.microsoft.com/office/drawing/2014/main" id="{F4D74754-009F-D487-7B9C-4D2FA3C8C0F6}"/>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8C652CE-DF64-9C6A-1B86-6404E70965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Rectangle 8">
            <a:extLst>
              <a:ext uri="{FF2B5EF4-FFF2-40B4-BE49-F238E27FC236}">
                <a16:creationId xmlns:a16="http://schemas.microsoft.com/office/drawing/2014/main" id="{B3C13FEA-2400-E099-1830-681354C70DFC}"/>
              </a:ext>
            </a:extLst>
          </p:cNvPr>
          <p:cNvSpPr/>
          <p:nvPr userDrawn="1"/>
        </p:nvSpPr>
        <p:spPr>
          <a:xfrm>
            <a:off x="9044391"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0" name="Rectangle 9">
            <a:extLst>
              <a:ext uri="{FF2B5EF4-FFF2-40B4-BE49-F238E27FC236}">
                <a16:creationId xmlns:a16="http://schemas.microsoft.com/office/drawing/2014/main" id="{786B1430-3693-2DF8-DF63-58C390D0E529}"/>
              </a:ext>
            </a:extLst>
          </p:cNvPr>
          <p:cNvSpPr/>
          <p:nvPr userDrawn="1"/>
        </p:nvSpPr>
        <p:spPr>
          <a:xfrm>
            <a:off x="6293758" y="1512725"/>
            <a:ext cx="2597481"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1" name="Rectangle 10">
            <a:extLst>
              <a:ext uri="{FF2B5EF4-FFF2-40B4-BE49-F238E27FC236}">
                <a16:creationId xmlns:a16="http://schemas.microsoft.com/office/drawing/2014/main" id="{16B84AAD-F603-F23A-623E-F06D5789AF33}"/>
              </a:ext>
            </a:extLst>
          </p:cNvPr>
          <p:cNvSpPr/>
          <p:nvPr userDrawn="1"/>
        </p:nvSpPr>
        <p:spPr>
          <a:xfrm>
            <a:off x="3543124"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2" name="Rectangle 11">
            <a:extLst>
              <a:ext uri="{FF2B5EF4-FFF2-40B4-BE49-F238E27FC236}">
                <a16:creationId xmlns:a16="http://schemas.microsoft.com/office/drawing/2014/main" id="{9F6F1AC2-0BAE-FD66-EEDA-DC0E8AB96C1C}"/>
              </a:ext>
            </a:extLst>
          </p:cNvPr>
          <p:cNvSpPr/>
          <p:nvPr userDrawn="1"/>
        </p:nvSpPr>
        <p:spPr>
          <a:xfrm>
            <a:off x="9044391"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3" name="Rectangle 12">
            <a:extLst>
              <a:ext uri="{FF2B5EF4-FFF2-40B4-BE49-F238E27FC236}">
                <a16:creationId xmlns:a16="http://schemas.microsoft.com/office/drawing/2014/main" id="{B1EE0F3C-C298-90A2-9395-8F6C0CE8A4DA}"/>
              </a:ext>
            </a:extLst>
          </p:cNvPr>
          <p:cNvSpPr/>
          <p:nvPr userDrawn="1"/>
        </p:nvSpPr>
        <p:spPr>
          <a:xfrm>
            <a:off x="6293758" y="3054688"/>
            <a:ext cx="2597481"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4" name="Rectangle 13">
            <a:extLst>
              <a:ext uri="{FF2B5EF4-FFF2-40B4-BE49-F238E27FC236}">
                <a16:creationId xmlns:a16="http://schemas.microsoft.com/office/drawing/2014/main" id="{77638951-CEA0-D19C-62A5-E9CED8AB6CD7}"/>
              </a:ext>
            </a:extLst>
          </p:cNvPr>
          <p:cNvSpPr/>
          <p:nvPr userDrawn="1"/>
        </p:nvSpPr>
        <p:spPr>
          <a:xfrm>
            <a:off x="3543124"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5" name="Rectangle 14">
            <a:extLst>
              <a:ext uri="{FF2B5EF4-FFF2-40B4-BE49-F238E27FC236}">
                <a16:creationId xmlns:a16="http://schemas.microsoft.com/office/drawing/2014/main" id="{9BD47251-E3F4-CAB2-C572-E6B602AB527E}"/>
              </a:ext>
            </a:extLst>
          </p:cNvPr>
          <p:cNvSpPr/>
          <p:nvPr userDrawn="1"/>
        </p:nvSpPr>
        <p:spPr>
          <a:xfrm>
            <a:off x="9044391"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16" name="Rectangle 15">
            <a:extLst>
              <a:ext uri="{FF2B5EF4-FFF2-40B4-BE49-F238E27FC236}">
                <a16:creationId xmlns:a16="http://schemas.microsoft.com/office/drawing/2014/main" id="{9B9E572C-22D1-29ED-C5C6-2C92F3B3D579}"/>
              </a:ext>
            </a:extLst>
          </p:cNvPr>
          <p:cNvSpPr/>
          <p:nvPr userDrawn="1"/>
        </p:nvSpPr>
        <p:spPr>
          <a:xfrm>
            <a:off x="6293758" y="4601450"/>
            <a:ext cx="2597481" cy="1487650"/>
          </a:xfrm>
          <a:prstGeom prst="rect">
            <a:avLst/>
          </a:prstGeom>
          <a:solidFill>
            <a:schemeClr val="accent5">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742950" y="1628205"/>
            <a:ext cx="2470513" cy="430515"/>
          </a:xfrm>
        </p:spPr>
        <p:txBody>
          <a:bodyPr lIns="90000">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3" name="Text Placeholder 63">
            <a:extLst>
              <a:ext uri="{FF2B5EF4-FFF2-40B4-BE49-F238E27FC236}">
                <a16:creationId xmlns:a16="http://schemas.microsoft.com/office/drawing/2014/main" id="{CE2065D9-11AA-7F48-9C07-3D3BE89D0F65}"/>
              </a:ext>
            </a:extLst>
          </p:cNvPr>
          <p:cNvSpPr>
            <a:spLocks noGrp="1"/>
          </p:cNvSpPr>
          <p:nvPr>
            <p:ph type="body" sz="quarter" idx="17" hasCustomPrompt="1"/>
          </p:nvPr>
        </p:nvSpPr>
        <p:spPr>
          <a:xfrm>
            <a:off x="742950" y="3152206"/>
            <a:ext cx="2470513" cy="436433"/>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6" name="Text Placeholder 63">
            <a:extLst>
              <a:ext uri="{FF2B5EF4-FFF2-40B4-BE49-F238E27FC236}">
                <a16:creationId xmlns:a16="http://schemas.microsoft.com/office/drawing/2014/main" id="{3CF6E50F-7B49-BE43-A12B-6B6E4660B18C}"/>
              </a:ext>
            </a:extLst>
          </p:cNvPr>
          <p:cNvSpPr>
            <a:spLocks noGrp="1"/>
          </p:cNvSpPr>
          <p:nvPr>
            <p:ph type="body" sz="quarter" idx="19" hasCustomPrompt="1"/>
          </p:nvPr>
        </p:nvSpPr>
        <p:spPr>
          <a:xfrm>
            <a:off x="742950" y="4695256"/>
            <a:ext cx="2470513" cy="441646"/>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6" name="Text Placeholder 63">
            <a:extLst>
              <a:ext uri="{FF2B5EF4-FFF2-40B4-BE49-F238E27FC236}">
                <a16:creationId xmlns:a16="http://schemas.microsoft.com/office/drawing/2014/main" id="{1EBC19F8-E741-B527-6C48-A9CB7C1D6EF3}"/>
              </a:ext>
            </a:extLst>
          </p:cNvPr>
          <p:cNvSpPr>
            <a:spLocks noGrp="1"/>
          </p:cNvSpPr>
          <p:nvPr>
            <p:ph type="body" sz="quarter" idx="27" hasCustomPrompt="1"/>
          </p:nvPr>
        </p:nvSpPr>
        <p:spPr>
          <a:xfrm>
            <a:off x="741601" y="5136903"/>
            <a:ext cx="1757759" cy="83527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7" name="Text Placeholder 63">
            <a:extLst>
              <a:ext uri="{FF2B5EF4-FFF2-40B4-BE49-F238E27FC236}">
                <a16:creationId xmlns:a16="http://schemas.microsoft.com/office/drawing/2014/main" id="{037A2B84-1375-0371-FBD6-642D8B832FDA}"/>
              </a:ext>
            </a:extLst>
          </p:cNvPr>
          <p:cNvSpPr>
            <a:spLocks noGrp="1"/>
          </p:cNvSpPr>
          <p:nvPr>
            <p:ph type="body" sz="quarter" idx="28" hasCustomPrompt="1"/>
          </p:nvPr>
        </p:nvSpPr>
        <p:spPr>
          <a:xfrm>
            <a:off x="741601" y="3588640"/>
            <a:ext cx="1757760" cy="84883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8" name="Text Placeholder 63">
            <a:extLst>
              <a:ext uri="{FF2B5EF4-FFF2-40B4-BE49-F238E27FC236}">
                <a16:creationId xmlns:a16="http://schemas.microsoft.com/office/drawing/2014/main" id="{89D5A7E1-4806-6730-B314-67B99CDBD5F6}"/>
              </a:ext>
            </a:extLst>
          </p:cNvPr>
          <p:cNvSpPr>
            <a:spLocks noGrp="1"/>
          </p:cNvSpPr>
          <p:nvPr>
            <p:ph type="body" sz="quarter" idx="29" hasCustomPrompt="1"/>
          </p:nvPr>
        </p:nvSpPr>
        <p:spPr>
          <a:xfrm>
            <a:off x="741601" y="2058721"/>
            <a:ext cx="1757760" cy="854796"/>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17" name="Footer Placeholder 2">
            <a:extLst>
              <a:ext uri="{FF2B5EF4-FFF2-40B4-BE49-F238E27FC236}">
                <a16:creationId xmlns:a16="http://schemas.microsoft.com/office/drawing/2014/main" id="{A0831208-A624-3F47-C649-6F27A652D005}"/>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18" name="Slide Number Placeholder 3">
            <a:extLst>
              <a:ext uri="{FF2B5EF4-FFF2-40B4-BE49-F238E27FC236}">
                <a16:creationId xmlns:a16="http://schemas.microsoft.com/office/drawing/2014/main" id="{C0B3B5C4-5590-4E36-AEB8-58F8E31209DD}"/>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19" name="Date Placeholder 3">
            <a:extLst>
              <a:ext uri="{FF2B5EF4-FFF2-40B4-BE49-F238E27FC236}">
                <a16:creationId xmlns:a16="http://schemas.microsoft.com/office/drawing/2014/main" id="{E5B0F2DF-407D-8A71-2AB3-F4997C53F403}"/>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25945561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24_Blank">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22C6C2E-8982-CE46-A5B2-89A970B4E251}"/>
              </a:ext>
            </a:extLst>
          </p:cNvPr>
          <p:cNvSpPr/>
          <p:nvPr/>
        </p:nvSpPr>
        <p:spPr>
          <a:xfrm>
            <a:off x="550128" y="1512725"/>
            <a:ext cx="2839843" cy="1486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18400"/>
            <a:ext cx="8249464" cy="506017"/>
          </a:xfrm>
        </p:spPr>
        <p:txBody>
          <a:bodyPr>
            <a:noAutofit/>
          </a:bodyPr>
          <a:lstStyle>
            <a:lvl1pPr marL="0" indent="0">
              <a:lnSpc>
                <a:spcPct val="90000"/>
              </a:lnSpc>
              <a:buNone/>
              <a:defRPr sz="3200" b="0" i="0">
                <a:solidFill>
                  <a:schemeClr val="accent3"/>
                </a:solidFill>
                <a:latin typeface="Poppins ExtraLight" pitchFamily="2" charset="77"/>
                <a:cs typeface="Poppins ExtraLight" pitchFamily="2" charset="77"/>
              </a:defRPr>
            </a:lvl1pPr>
          </a:lstStyle>
          <a:p>
            <a:pPr lvl="0"/>
            <a:r>
              <a:rPr lang="en-GB"/>
              <a:t>KEY POINTS SLIDE 1</a:t>
            </a:r>
            <a:endParaRPr lang="en-US"/>
          </a:p>
        </p:txBody>
      </p:sp>
      <p:sp>
        <p:nvSpPr>
          <p:cNvPr id="46" name="Rectangle 45">
            <a:extLst>
              <a:ext uri="{FF2B5EF4-FFF2-40B4-BE49-F238E27FC236}">
                <a16:creationId xmlns:a16="http://schemas.microsoft.com/office/drawing/2014/main" id="{F4E69F96-5E70-D646-82E0-6CCFC834CB8A}"/>
              </a:ext>
            </a:extLst>
          </p:cNvPr>
          <p:cNvSpPr/>
          <p:nvPr/>
        </p:nvSpPr>
        <p:spPr>
          <a:xfrm>
            <a:off x="550128" y="3055776"/>
            <a:ext cx="2839843" cy="148656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8" name="Rectangle 47">
            <a:extLst>
              <a:ext uri="{FF2B5EF4-FFF2-40B4-BE49-F238E27FC236}">
                <a16:creationId xmlns:a16="http://schemas.microsoft.com/office/drawing/2014/main" id="{8EECE461-7D40-754A-9253-917F63679901}"/>
              </a:ext>
            </a:extLst>
          </p:cNvPr>
          <p:cNvSpPr/>
          <p:nvPr/>
        </p:nvSpPr>
        <p:spPr>
          <a:xfrm>
            <a:off x="550128" y="4598826"/>
            <a:ext cx="2839843" cy="148656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6" name="Rectangle 55">
            <a:extLst>
              <a:ext uri="{FF2B5EF4-FFF2-40B4-BE49-F238E27FC236}">
                <a16:creationId xmlns:a16="http://schemas.microsoft.com/office/drawing/2014/main" id="{A16C17C1-0149-E449-81C7-636EF3A35A13}"/>
              </a:ext>
            </a:extLst>
          </p:cNvPr>
          <p:cNvSpPr/>
          <p:nvPr/>
        </p:nvSpPr>
        <p:spPr>
          <a:xfrm>
            <a:off x="3543124" y="1512725"/>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1" name="Oval 30">
            <a:extLst>
              <a:ext uri="{FF2B5EF4-FFF2-40B4-BE49-F238E27FC236}">
                <a16:creationId xmlns:a16="http://schemas.microsoft.com/office/drawing/2014/main" id="{5D2F4507-3FDA-DF42-A07F-11EDF7A74117}"/>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1D7CCE7-EEBF-2D4F-8FC0-F0AEFBB1F6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43" name="Rectangle 42">
            <a:extLst>
              <a:ext uri="{FF2B5EF4-FFF2-40B4-BE49-F238E27FC236}">
                <a16:creationId xmlns:a16="http://schemas.microsoft.com/office/drawing/2014/main" id="{5BE55811-05D2-E68B-A4A4-C80C4D167C88}"/>
              </a:ext>
            </a:extLst>
          </p:cNvPr>
          <p:cNvSpPr/>
          <p:nvPr/>
        </p:nvSpPr>
        <p:spPr>
          <a:xfrm>
            <a:off x="3543124" y="3054688"/>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0" name="Rectangle 49">
            <a:extLst>
              <a:ext uri="{FF2B5EF4-FFF2-40B4-BE49-F238E27FC236}">
                <a16:creationId xmlns:a16="http://schemas.microsoft.com/office/drawing/2014/main" id="{B13DC42C-C99D-4B92-8E40-4BD04ECB7AFC}"/>
              </a:ext>
            </a:extLst>
          </p:cNvPr>
          <p:cNvSpPr/>
          <p:nvPr/>
        </p:nvSpPr>
        <p:spPr>
          <a:xfrm>
            <a:off x="3543124" y="4601450"/>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81" name="Text Placeholder 63">
            <a:extLst>
              <a:ext uri="{FF2B5EF4-FFF2-40B4-BE49-F238E27FC236}">
                <a16:creationId xmlns:a16="http://schemas.microsoft.com/office/drawing/2014/main" id="{B4896C35-9D91-3FCC-AE50-F9ED12CC1E2C}"/>
              </a:ext>
            </a:extLst>
          </p:cNvPr>
          <p:cNvSpPr>
            <a:spLocks noGrp="1"/>
          </p:cNvSpPr>
          <p:nvPr>
            <p:ph type="body" sz="quarter" idx="38" hasCustomPrompt="1"/>
          </p:nvPr>
        </p:nvSpPr>
        <p:spPr>
          <a:xfrm>
            <a:off x="3735626" y="1628205"/>
            <a:ext cx="7711491" cy="1252657"/>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5" name="Text Placeholder 63">
            <a:extLst>
              <a:ext uri="{FF2B5EF4-FFF2-40B4-BE49-F238E27FC236}">
                <a16:creationId xmlns:a16="http://schemas.microsoft.com/office/drawing/2014/main" id="{65773CCD-F12F-9A9E-FFC2-D3BE0658AC1E}"/>
              </a:ext>
            </a:extLst>
          </p:cNvPr>
          <p:cNvSpPr>
            <a:spLocks noGrp="1"/>
          </p:cNvSpPr>
          <p:nvPr>
            <p:ph type="body" sz="quarter" idx="41" hasCustomPrompt="1"/>
          </p:nvPr>
        </p:nvSpPr>
        <p:spPr>
          <a:xfrm>
            <a:off x="3735627" y="3151125"/>
            <a:ext cx="7711490" cy="1286348"/>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8" name="Text Placeholder 63">
            <a:extLst>
              <a:ext uri="{FF2B5EF4-FFF2-40B4-BE49-F238E27FC236}">
                <a16:creationId xmlns:a16="http://schemas.microsoft.com/office/drawing/2014/main" id="{407EA1AC-C250-0E82-B9D5-7F978119D6E1}"/>
              </a:ext>
            </a:extLst>
          </p:cNvPr>
          <p:cNvSpPr>
            <a:spLocks noGrp="1"/>
          </p:cNvSpPr>
          <p:nvPr>
            <p:ph type="body" sz="quarter" idx="44" hasCustomPrompt="1"/>
          </p:nvPr>
        </p:nvSpPr>
        <p:spPr>
          <a:xfrm>
            <a:off x="3735627" y="4695256"/>
            <a:ext cx="7711490" cy="1269481"/>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91" name="Text Placeholder 5">
            <a:extLst>
              <a:ext uri="{FF2B5EF4-FFF2-40B4-BE49-F238E27FC236}">
                <a16:creationId xmlns:a16="http://schemas.microsoft.com/office/drawing/2014/main" id="{97BFEA43-1D6F-7CB0-EC91-710E37FCA0BF}"/>
              </a:ext>
            </a:extLst>
          </p:cNvPr>
          <p:cNvSpPr>
            <a:spLocks noGrp="1"/>
          </p:cNvSpPr>
          <p:nvPr>
            <p:ph type="body" sz="quarter" idx="47" hasCustomPrompt="1"/>
          </p:nvPr>
        </p:nvSpPr>
        <p:spPr>
          <a:xfrm>
            <a:off x="557213" y="1043471"/>
            <a:ext cx="8505825"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2" name="Rectangle 1">
            <a:extLst>
              <a:ext uri="{FF2B5EF4-FFF2-40B4-BE49-F238E27FC236}">
                <a16:creationId xmlns:a16="http://schemas.microsoft.com/office/drawing/2014/main" id="{6FF89D06-5FC9-76DB-E209-41160F0A8D31}"/>
              </a:ext>
            </a:extLst>
          </p:cNvPr>
          <p:cNvSpPr/>
          <p:nvPr userDrawn="1"/>
        </p:nvSpPr>
        <p:spPr>
          <a:xfrm>
            <a:off x="550128" y="1512725"/>
            <a:ext cx="2839843" cy="14865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 name="Rectangle 2">
            <a:extLst>
              <a:ext uri="{FF2B5EF4-FFF2-40B4-BE49-F238E27FC236}">
                <a16:creationId xmlns:a16="http://schemas.microsoft.com/office/drawing/2014/main" id="{AB862876-94F2-FD9F-66CF-89A7872876A4}"/>
              </a:ext>
            </a:extLst>
          </p:cNvPr>
          <p:cNvSpPr/>
          <p:nvPr userDrawn="1"/>
        </p:nvSpPr>
        <p:spPr>
          <a:xfrm>
            <a:off x="550128" y="3055776"/>
            <a:ext cx="2839843" cy="148656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 name="Rectangle 3">
            <a:extLst>
              <a:ext uri="{FF2B5EF4-FFF2-40B4-BE49-F238E27FC236}">
                <a16:creationId xmlns:a16="http://schemas.microsoft.com/office/drawing/2014/main" id="{ED8DFB7C-9E2E-7F4A-EC3D-0EB90EEFD02B}"/>
              </a:ext>
            </a:extLst>
          </p:cNvPr>
          <p:cNvSpPr/>
          <p:nvPr userDrawn="1"/>
        </p:nvSpPr>
        <p:spPr>
          <a:xfrm>
            <a:off x="550128" y="4598826"/>
            <a:ext cx="2839843" cy="148656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 name="Rectangle 4">
            <a:extLst>
              <a:ext uri="{FF2B5EF4-FFF2-40B4-BE49-F238E27FC236}">
                <a16:creationId xmlns:a16="http://schemas.microsoft.com/office/drawing/2014/main" id="{3AC00562-9BE6-811B-D5CE-5C9AE161B2E5}"/>
              </a:ext>
            </a:extLst>
          </p:cNvPr>
          <p:cNvSpPr/>
          <p:nvPr userDrawn="1"/>
        </p:nvSpPr>
        <p:spPr>
          <a:xfrm>
            <a:off x="3543124" y="1512725"/>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 name="Oval 5">
            <a:extLst>
              <a:ext uri="{FF2B5EF4-FFF2-40B4-BE49-F238E27FC236}">
                <a16:creationId xmlns:a16="http://schemas.microsoft.com/office/drawing/2014/main" id="{B4384CF0-D54C-BF73-6A5F-B53F787B5D15}"/>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72B8E7F-357E-63AE-76D7-EB1DB8FB23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8" name="Rectangle 7">
            <a:extLst>
              <a:ext uri="{FF2B5EF4-FFF2-40B4-BE49-F238E27FC236}">
                <a16:creationId xmlns:a16="http://schemas.microsoft.com/office/drawing/2014/main" id="{24FD21A6-0234-D4BF-C220-B48F76C23166}"/>
              </a:ext>
            </a:extLst>
          </p:cNvPr>
          <p:cNvSpPr/>
          <p:nvPr userDrawn="1"/>
        </p:nvSpPr>
        <p:spPr>
          <a:xfrm>
            <a:off x="3543124" y="3054688"/>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9" name="Rectangle 8">
            <a:extLst>
              <a:ext uri="{FF2B5EF4-FFF2-40B4-BE49-F238E27FC236}">
                <a16:creationId xmlns:a16="http://schemas.microsoft.com/office/drawing/2014/main" id="{8CA65DFA-0B8D-9808-E71A-911B1CB03199}"/>
              </a:ext>
            </a:extLst>
          </p:cNvPr>
          <p:cNvSpPr/>
          <p:nvPr userDrawn="1"/>
        </p:nvSpPr>
        <p:spPr>
          <a:xfrm>
            <a:off x="3543124" y="4601450"/>
            <a:ext cx="8098747" cy="148765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742950" y="1628205"/>
            <a:ext cx="2470513" cy="430515"/>
          </a:xfrm>
        </p:spPr>
        <p:txBody>
          <a:bodyPr lIns="90000">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3" name="Text Placeholder 63">
            <a:extLst>
              <a:ext uri="{FF2B5EF4-FFF2-40B4-BE49-F238E27FC236}">
                <a16:creationId xmlns:a16="http://schemas.microsoft.com/office/drawing/2014/main" id="{CE2065D9-11AA-7F48-9C07-3D3BE89D0F65}"/>
              </a:ext>
            </a:extLst>
          </p:cNvPr>
          <p:cNvSpPr>
            <a:spLocks noGrp="1"/>
          </p:cNvSpPr>
          <p:nvPr>
            <p:ph type="body" sz="quarter" idx="17" hasCustomPrompt="1"/>
          </p:nvPr>
        </p:nvSpPr>
        <p:spPr>
          <a:xfrm>
            <a:off x="742950" y="3152206"/>
            <a:ext cx="2470513" cy="436433"/>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6" name="Text Placeholder 63">
            <a:extLst>
              <a:ext uri="{FF2B5EF4-FFF2-40B4-BE49-F238E27FC236}">
                <a16:creationId xmlns:a16="http://schemas.microsoft.com/office/drawing/2014/main" id="{3CF6E50F-7B49-BE43-A12B-6B6E4660B18C}"/>
              </a:ext>
            </a:extLst>
          </p:cNvPr>
          <p:cNvSpPr>
            <a:spLocks noGrp="1"/>
          </p:cNvSpPr>
          <p:nvPr>
            <p:ph type="body" sz="quarter" idx="19" hasCustomPrompt="1"/>
          </p:nvPr>
        </p:nvSpPr>
        <p:spPr>
          <a:xfrm>
            <a:off x="742950" y="4695256"/>
            <a:ext cx="2470513" cy="441646"/>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6" name="Text Placeholder 63">
            <a:extLst>
              <a:ext uri="{FF2B5EF4-FFF2-40B4-BE49-F238E27FC236}">
                <a16:creationId xmlns:a16="http://schemas.microsoft.com/office/drawing/2014/main" id="{1EBC19F8-E741-B527-6C48-A9CB7C1D6EF3}"/>
              </a:ext>
            </a:extLst>
          </p:cNvPr>
          <p:cNvSpPr>
            <a:spLocks noGrp="1"/>
          </p:cNvSpPr>
          <p:nvPr>
            <p:ph type="body" sz="quarter" idx="27" hasCustomPrompt="1"/>
          </p:nvPr>
        </p:nvSpPr>
        <p:spPr>
          <a:xfrm>
            <a:off x="741601" y="5136903"/>
            <a:ext cx="1757759" cy="83527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7" name="Text Placeholder 63">
            <a:extLst>
              <a:ext uri="{FF2B5EF4-FFF2-40B4-BE49-F238E27FC236}">
                <a16:creationId xmlns:a16="http://schemas.microsoft.com/office/drawing/2014/main" id="{037A2B84-1375-0371-FBD6-642D8B832FDA}"/>
              </a:ext>
            </a:extLst>
          </p:cNvPr>
          <p:cNvSpPr>
            <a:spLocks noGrp="1"/>
          </p:cNvSpPr>
          <p:nvPr>
            <p:ph type="body" sz="quarter" idx="28" hasCustomPrompt="1"/>
          </p:nvPr>
        </p:nvSpPr>
        <p:spPr>
          <a:xfrm>
            <a:off x="741601" y="3588640"/>
            <a:ext cx="1757760" cy="84883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8" name="Text Placeholder 63">
            <a:extLst>
              <a:ext uri="{FF2B5EF4-FFF2-40B4-BE49-F238E27FC236}">
                <a16:creationId xmlns:a16="http://schemas.microsoft.com/office/drawing/2014/main" id="{89D5A7E1-4806-6730-B314-67B99CDBD5F6}"/>
              </a:ext>
            </a:extLst>
          </p:cNvPr>
          <p:cNvSpPr>
            <a:spLocks noGrp="1"/>
          </p:cNvSpPr>
          <p:nvPr>
            <p:ph type="body" sz="quarter" idx="29" hasCustomPrompt="1"/>
          </p:nvPr>
        </p:nvSpPr>
        <p:spPr>
          <a:xfrm>
            <a:off x="741601" y="2058721"/>
            <a:ext cx="1757760" cy="854796"/>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10" name="Footer Placeholder 2">
            <a:extLst>
              <a:ext uri="{FF2B5EF4-FFF2-40B4-BE49-F238E27FC236}">
                <a16:creationId xmlns:a16="http://schemas.microsoft.com/office/drawing/2014/main" id="{7A93A4BA-25CF-EA10-8D45-517879447BA3}"/>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11" name="Slide Number Placeholder 3">
            <a:extLst>
              <a:ext uri="{FF2B5EF4-FFF2-40B4-BE49-F238E27FC236}">
                <a16:creationId xmlns:a16="http://schemas.microsoft.com/office/drawing/2014/main" id="{A6E77C13-C861-483E-00EB-2FDC6A7A27D5}"/>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12" name="Date Placeholder 3">
            <a:extLst>
              <a:ext uri="{FF2B5EF4-FFF2-40B4-BE49-F238E27FC236}">
                <a16:creationId xmlns:a16="http://schemas.microsoft.com/office/drawing/2014/main" id="{CBAD0E98-87C2-D0A7-67BE-66B8ACCD3E87}"/>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205323745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56_Blank">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22C6C2E-8982-CE46-A5B2-89A970B4E251}"/>
              </a:ext>
            </a:extLst>
          </p:cNvPr>
          <p:cNvSpPr/>
          <p:nvPr/>
        </p:nvSpPr>
        <p:spPr>
          <a:xfrm>
            <a:off x="550128" y="1512725"/>
            <a:ext cx="2839843" cy="1486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18400"/>
            <a:ext cx="8249464" cy="506017"/>
          </a:xfrm>
        </p:spPr>
        <p:txBody>
          <a:bodyPr>
            <a:noAutofit/>
          </a:bodyPr>
          <a:lstStyle>
            <a:lvl1pPr marL="0" indent="0">
              <a:lnSpc>
                <a:spcPct val="90000"/>
              </a:lnSpc>
              <a:buNone/>
              <a:defRPr sz="3200" b="0" i="0">
                <a:solidFill>
                  <a:schemeClr val="accent3"/>
                </a:solidFill>
                <a:latin typeface="Poppins ExtraLight" pitchFamily="2" charset="77"/>
                <a:cs typeface="Poppins ExtraLight" pitchFamily="2" charset="77"/>
              </a:defRPr>
            </a:lvl1pPr>
          </a:lstStyle>
          <a:p>
            <a:pPr lvl="0"/>
            <a:r>
              <a:rPr lang="en-GB"/>
              <a:t>KEY POINTS SLIDE 1</a:t>
            </a:r>
            <a:endParaRPr lang="en-US"/>
          </a:p>
        </p:txBody>
      </p:sp>
      <p:sp>
        <p:nvSpPr>
          <p:cNvPr id="46" name="Rectangle 45">
            <a:extLst>
              <a:ext uri="{FF2B5EF4-FFF2-40B4-BE49-F238E27FC236}">
                <a16:creationId xmlns:a16="http://schemas.microsoft.com/office/drawing/2014/main" id="{F4E69F96-5E70-D646-82E0-6CCFC834CB8A}"/>
              </a:ext>
            </a:extLst>
          </p:cNvPr>
          <p:cNvSpPr/>
          <p:nvPr/>
        </p:nvSpPr>
        <p:spPr>
          <a:xfrm>
            <a:off x="550128" y="3055776"/>
            <a:ext cx="2839843" cy="14865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8" name="Rectangle 47">
            <a:extLst>
              <a:ext uri="{FF2B5EF4-FFF2-40B4-BE49-F238E27FC236}">
                <a16:creationId xmlns:a16="http://schemas.microsoft.com/office/drawing/2014/main" id="{8EECE461-7D40-754A-9253-917F63679901}"/>
              </a:ext>
            </a:extLst>
          </p:cNvPr>
          <p:cNvSpPr/>
          <p:nvPr/>
        </p:nvSpPr>
        <p:spPr>
          <a:xfrm>
            <a:off x="550128" y="4598826"/>
            <a:ext cx="2839843" cy="14865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6" name="Rectangle 55">
            <a:extLst>
              <a:ext uri="{FF2B5EF4-FFF2-40B4-BE49-F238E27FC236}">
                <a16:creationId xmlns:a16="http://schemas.microsoft.com/office/drawing/2014/main" id="{A16C17C1-0149-E449-81C7-636EF3A35A13}"/>
              </a:ext>
            </a:extLst>
          </p:cNvPr>
          <p:cNvSpPr/>
          <p:nvPr/>
        </p:nvSpPr>
        <p:spPr>
          <a:xfrm>
            <a:off x="3543124" y="1512725"/>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1" name="Oval 30">
            <a:extLst>
              <a:ext uri="{FF2B5EF4-FFF2-40B4-BE49-F238E27FC236}">
                <a16:creationId xmlns:a16="http://schemas.microsoft.com/office/drawing/2014/main" id="{5D2F4507-3FDA-DF42-A07F-11EDF7A74117}"/>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1D7CCE7-EEBF-2D4F-8FC0-F0AEFBB1F6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43" name="Rectangle 42">
            <a:extLst>
              <a:ext uri="{FF2B5EF4-FFF2-40B4-BE49-F238E27FC236}">
                <a16:creationId xmlns:a16="http://schemas.microsoft.com/office/drawing/2014/main" id="{5BE55811-05D2-E68B-A4A4-C80C4D167C88}"/>
              </a:ext>
            </a:extLst>
          </p:cNvPr>
          <p:cNvSpPr/>
          <p:nvPr/>
        </p:nvSpPr>
        <p:spPr>
          <a:xfrm>
            <a:off x="3543124" y="3054688"/>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0" name="Rectangle 49">
            <a:extLst>
              <a:ext uri="{FF2B5EF4-FFF2-40B4-BE49-F238E27FC236}">
                <a16:creationId xmlns:a16="http://schemas.microsoft.com/office/drawing/2014/main" id="{B13DC42C-C99D-4B92-8E40-4BD04ECB7AFC}"/>
              </a:ext>
            </a:extLst>
          </p:cNvPr>
          <p:cNvSpPr/>
          <p:nvPr/>
        </p:nvSpPr>
        <p:spPr>
          <a:xfrm>
            <a:off x="3543124" y="4601450"/>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81" name="Text Placeholder 63">
            <a:extLst>
              <a:ext uri="{FF2B5EF4-FFF2-40B4-BE49-F238E27FC236}">
                <a16:creationId xmlns:a16="http://schemas.microsoft.com/office/drawing/2014/main" id="{B4896C35-9D91-3FCC-AE50-F9ED12CC1E2C}"/>
              </a:ext>
            </a:extLst>
          </p:cNvPr>
          <p:cNvSpPr>
            <a:spLocks noGrp="1"/>
          </p:cNvSpPr>
          <p:nvPr>
            <p:ph type="body" sz="quarter" idx="38" hasCustomPrompt="1"/>
          </p:nvPr>
        </p:nvSpPr>
        <p:spPr>
          <a:xfrm>
            <a:off x="3735626" y="1628205"/>
            <a:ext cx="7711491" cy="1252657"/>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5" name="Text Placeholder 63">
            <a:extLst>
              <a:ext uri="{FF2B5EF4-FFF2-40B4-BE49-F238E27FC236}">
                <a16:creationId xmlns:a16="http://schemas.microsoft.com/office/drawing/2014/main" id="{65773CCD-F12F-9A9E-FFC2-D3BE0658AC1E}"/>
              </a:ext>
            </a:extLst>
          </p:cNvPr>
          <p:cNvSpPr>
            <a:spLocks noGrp="1"/>
          </p:cNvSpPr>
          <p:nvPr>
            <p:ph type="body" sz="quarter" idx="41" hasCustomPrompt="1"/>
          </p:nvPr>
        </p:nvSpPr>
        <p:spPr>
          <a:xfrm>
            <a:off x="3735627" y="3151125"/>
            <a:ext cx="7711490" cy="1286348"/>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8" name="Text Placeholder 63">
            <a:extLst>
              <a:ext uri="{FF2B5EF4-FFF2-40B4-BE49-F238E27FC236}">
                <a16:creationId xmlns:a16="http://schemas.microsoft.com/office/drawing/2014/main" id="{407EA1AC-C250-0E82-B9D5-7F978119D6E1}"/>
              </a:ext>
            </a:extLst>
          </p:cNvPr>
          <p:cNvSpPr>
            <a:spLocks noGrp="1"/>
          </p:cNvSpPr>
          <p:nvPr>
            <p:ph type="body" sz="quarter" idx="44" hasCustomPrompt="1"/>
          </p:nvPr>
        </p:nvSpPr>
        <p:spPr>
          <a:xfrm>
            <a:off x="3735627" y="4695256"/>
            <a:ext cx="7711490" cy="1269481"/>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91" name="Text Placeholder 5">
            <a:extLst>
              <a:ext uri="{FF2B5EF4-FFF2-40B4-BE49-F238E27FC236}">
                <a16:creationId xmlns:a16="http://schemas.microsoft.com/office/drawing/2014/main" id="{97BFEA43-1D6F-7CB0-EC91-710E37FCA0BF}"/>
              </a:ext>
            </a:extLst>
          </p:cNvPr>
          <p:cNvSpPr>
            <a:spLocks noGrp="1"/>
          </p:cNvSpPr>
          <p:nvPr>
            <p:ph type="body" sz="quarter" idx="47" hasCustomPrompt="1"/>
          </p:nvPr>
        </p:nvSpPr>
        <p:spPr>
          <a:xfrm>
            <a:off x="557213" y="1043471"/>
            <a:ext cx="8505825"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2" name="Rectangle 1">
            <a:extLst>
              <a:ext uri="{FF2B5EF4-FFF2-40B4-BE49-F238E27FC236}">
                <a16:creationId xmlns:a16="http://schemas.microsoft.com/office/drawing/2014/main" id="{042967CA-48CA-3D5B-3A7F-63A0C490200B}"/>
              </a:ext>
            </a:extLst>
          </p:cNvPr>
          <p:cNvSpPr/>
          <p:nvPr userDrawn="1"/>
        </p:nvSpPr>
        <p:spPr>
          <a:xfrm>
            <a:off x="550128" y="1512725"/>
            <a:ext cx="2839843" cy="1486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 name="Rectangle 2">
            <a:extLst>
              <a:ext uri="{FF2B5EF4-FFF2-40B4-BE49-F238E27FC236}">
                <a16:creationId xmlns:a16="http://schemas.microsoft.com/office/drawing/2014/main" id="{8054DF5C-94D3-9E05-EE99-1A6E4595B9F0}"/>
              </a:ext>
            </a:extLst>
          </p:cNvPr>
          <p:cNvSpPr/>
          <p:nvPr userDrawn="1"/>
        </p:nvSpPr>
        <p:spPr>
          <a:xfrm>
            <a:off x="550128" y="3055776"/>
            <a:ext cx="2839843" cy="14865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 name="Rectangle 3">
            <a:extLst>
              <a:ext uri="{FF2B5EF4-FFF2-40B4-BE49-F238E27FC236}">
                <a16:creationId xmlns:a16="http://schemas.microsoft.com/office/drawing/2014/main" id="{6BB43699-D631-58A9-0DB0-FB841A186D19}"/>
              </a:ext>
            </a:extLst>
          </p:cNvPr>
          <p:cNvSpPr/>
          <p:nvPr userDrawn="1"/>
        </p:nvSpPr>
        <p:spPr>
          <a:xfrm>
            <a:off x="550128" y="4598826"/>
            <a:ext cx="2839843" cy="148656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 name="Rectangle 4">
            <a:extLst>
              <a:ext uri="{FF2B5EF4-FFF2-40B4-BE49-F238E27FC236}">
                <a16:creationId xmlns:a16="http://schemas.microsoft.com/office/drawing/2014/main" id="{6A58F7FB-EEEA-0629-EF7D-A042413432A5}"/>
              </a:ext>
            </a:extLst>
          </p:cNvPr>
          <p:cNvSpPr/>
          <p:nvPr userDrawn="1"/>
        </p:nvSpPr>
        <p:spPr>
          <a:xfrm>
            <a:off x="3543124" y="1512725"/>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 name="Oval 5">
            <a:extLst>
              <a:ext uri="{FF2B5EF4-FFF2-40B4-BE49-F238E27FC236}">
                <a16:creationId xmlns:a16="http://schemas.microsoft.com/office/drawing/2014/main" id="{C54E880B-FF5B-7F3B-949C-1487CCD8D91F}"/>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2A368B-4D17-C86C-2E2B-A77159B567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8" name="Rectangle 7">
            <a:extLst>
              <a:ext uri="{FF2B5EF4-FFF2-40B4-BE49-F238E27FC236}">
                <a16:creationId xmlns:a16="http://schemas.microsoft.com/office/drawing/2014/main" id="{3B94FB2E-1EA9-68FA-D28C-3139A0BFD6D3}"/>
              </a:ext>
            </a:extLst>
          </p:cNvPr>
          <p:cNvSpPr/>
          <p:nvPr userDrawn="1"/>
        </p:nvSpPr>
        <p:spPr>
          <a:xfrm>
            <a:off x="3543124" y="3054688"/>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9" name="Rectangle 8">
            <a:extLst>
              <a:ext uri="{FF2B5EF4-FFF2-40B4-BE49-F238E27FC236}">
                <a16:creationId xmlns:a16="http://schemas.microsoft.com/office/drawing/2014/main" id="{E702168D-A78F-C1B2-AF34-694CCF023BA5}"/>
              </a:ext>
            </a:extLst>
          </p:cNvPr>
          <p:cNvSpPr/>
          <p:nvPr userDrawn="1"/>
        </p:nvSpPr>
        <p:spPr>
          <a:xfrm>
            <a:off x="3543124" y="4601450"/>
            <a:ext cx="8098747" cy="1487650"/>
          </a:xfrm>
          <a:prstGeom prst="rect">
            <a:avLst/>
          </a:prstGeom>
          <a:solidFill>
            <a:schemeClr val="accent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742950" y="1628205"/>
            <a:ext cx="2470513" cy="430515"/>
          </a:xfrm>
        </p:spPr>
        <p:txBody>
          <a:bodyPr lIns="90000">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3" name="Text Placeholder 63">
            <a:extLst>
              <a:ext uri="{FF2B5EF4-FFF2-40B4-BE49-F238E27FC236}">
                <a16:creationId xmlns:a16="http://schemas.microsoft.com/office/drawing/2014/main" id="{CE2065D9-11AA-7F48-9C07-3D3BE89D0F65}"/>
              </a:ext>
            </a:extLst>
          </p:cNvPr>
          <p:cNvSpPr>
            <a:spLocks noGrp="1"/>
          </p:cNvSpPr>
          <p:nvPr>
            <p:ph type="body" sz="quarter" idx="17" hasCustomPrompt="1"/>
          </p:nvPr>
        </p:nvSpPr>
        <p:spPr>
          <a:xfrm>
            <a:off x="742950" y="3152206"/>
            <a:ext cx="2470513" cy="436433"/>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6" name="Text Placeholder 63">
            <a:extLst>
              <a:ext uri="{FF2B5EF4-FFF2-40B4-BE49-F238E27FC236}">
                <a16:creationId xmlns:a16="http://schemas.microsoft.com/office/drawing/2014/main" id="{3CF6E50F-7B49-BE43-A12B-6B6E4660B18C}"/>
              </a:ext>
            </a:extLst>
          </p:cNvPr>
          <p:cNvSpPr>
            <a:spLocks noGrp="1"/>
          </p:cNvSpPr>
          <p:nvPr>
            <p:ph type="body" sz="quarter" idx="19" hasCustomPrompt="1"/>
          </p:nvPr>
        </p:nvSpPr>
        <p:spPr>
          <a:xfrm>
            <a:off x="742950" y="4695256"/>
            <a:ext cx="2470513" cy="441646"/>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6" name="Text Placeholder 63">
            <a:extLst>
              <a:ext uri="{FF2B5EF4-FFF2-40B4-BE49-F238E27FC236}">
                <a16:creationId xmlns:a16="http://schemas.microsoft.com/office/drawing/2014/main" id="{1EBC19F8-E741-B527-6C48-A9CB7C1D6EF3}"/>
              </a:ext>
            </a:extLst>
          </p:cNvPr>
          <p:cNvSpPr>
            <a:spLocks noGrp="1"/>
          </p:cNvSpPr>
          <p:nvPr>
            <p:ph type="body" sz="quarter" idx="27" hasCustomPrompt="1"/>
          </p:nvPr>
        </p:nvSpPr>
        <p:spPr>
          <a:xfrm>
            <a:off x="741601" y="5136903"/>
            <a:ext cx="1757759" cy="83527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7" name="Text Placeholder 63">
            <a:extLst>
              <a:ext uri="{FF2B5EF4-FFF2-40B4-BE49-F238E27FC236}">
                <a16:creationId xmlns:a16="http://schemas.microsoft.com/office/drawing/2014/main" id="{037A2B84-1375-0371-FBD6-642D8B832FDA}"/>
              </a:ext>
            </a:extLst>
          </p:cNvPr>
          <p:cNvSpPr>
            <a:spLocks noGrp="1"/>
          </p:cNvSpPr>
          <p:nvPr>
            <p:ph type="body" sz="quarter" idx="28" hasCustomPrompt="1"/>
          </p:nvPr>
        </p:nvSpPr>
        <p:spPr>
          <a:xfrm>
            <a:off x="741601" y="3588640"/>
            <a:ext cx="1757760" cy="84883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8" name="Text Placeholder 63">
            <a:extLst>
              <a:ext uri="{FF2B5EF4-FFF2-40B4-BE49-F238E27FC236}">
                <a16:creationId xmlns:a16="http://schemas.microsoft.com/office/drawing/2014/main" id="{89D5A7E1-4806-6730-B314-67B99CDBD5F6}"/>
              </a:ext>
            </a:extLst>
          </p:cNvPr>
          <p:cNvSpPr>
            <a:spLocks noGrp="1"/>
          </p:cNvSpPr>
          <p:nvPr>
            <p:ph type="body" sz="quarter" idx="29" hasCustomPrompt="1"/>
          </p:nvPr>
        </p:nvSpPr>
        <p:spPr>
          <a:xfrm>
            <a:off x="741601" y="2058721"/>
            <a:ext cx="1757760" cy="854796"/>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10" name="Footer Placeholder 2">
            <a:extLst>
              <a:ext uri="{FF2B5EF4-FFF2-40B4-BE49-F238E27FC236}">
                <a16:creationId xmlns:a16="http://schemas.microsoft.com/office/drawing/2014/main" id="{8B13D801-E473-775D-36D0-FB1162AF19C2}"/>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11" name="Slide Number Placeholder 3">
            <a:extLst>
              <a:ext uri="{FF2B5EF4-FFF2-40B4-BE49-F238E27FC236}">
                <a16:creationId xmlns:a16="http://schemas.microsoft.com/office/drawing/2014/main" id="{24B22A75-87C5-6442-414A-A5198C9D280B}"/>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12" name="Date Placeholder 3">
            <a:extLst>
              <a:ext uri="{FF2B5EF4-FFF2-40B4-BE49-F238E27FC236}">
                <a16:creationId xmlns:a16="http://schemas.microsoft.com/office/drawing/2014/main" id="{836DD644-4EC5-06B6-F8DF-DB5D41099777}"/>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204152656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57_Blank">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F22C6C2E-8982-CE46-A5B2-89A970B4E251}"/>
              </a:ext>
            </a:extLst>
          </p:cNvPr>
          <p:cNvSpPr/>
          <p:nvPr/>
        </p:nvSpPr>
        <p:spPr>
          <a:xfrm>
            <a:off x="550128" y="1512725"/>
            <a:ext cx="2839843" cy="14865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18400"/>
            <a:ext cx="8249464" cy="506017"/>
          </a:xfrm>
        </p:spPr>
        <p:txBody>
          <a:bodyPr>
            <a:noAutofit/>
          </a:bodyPr>
          <a:lstStyle>
            <a:lvl1pPr marL="0" indent="0">
              <a:lnSpc>
                <a:spcPct val="90000"/>
              </a:lnSpc>
              <a:buNone/>
              <a:defRPr sz="3200" b="0" i="0">
                <a:solidFill>
                  <a:schemeClr val="accent3"/>
                </a:solidFill>
                <a:latin typeface="Poppins ExtraLight" pitchFamily="2" charset="77"/>
                <a:cs typeface="Poppins ExtraLight" pitchFamily="2" charset="77"/>
              </a:defRPr>
            </a:lvl1pPr>
          </a:lstStyle>
          <a:p>
            <a:pPr lvl="0"/>
            <a:r>
              <a:rPr lang="en-GB"/>
              <a:t>KEY POINTS SLIDE 1</a:t>
            </a:r>
            <a:endParaRPr lang="en-US"/>
          </a:p>
        </p:txBody>
      </p:sp>
      <p:sp>
        <p:nvSpPr>
          <p:cNvPr id="46" name="Rectangle 45">
            <a:extLst>
              <a:ext uri="{FF2B5EF4-FFF2-40B4-BE49-F238E27FC236}">
                <a16:creationId xmlns:a16="http://schemas.microsoft.com/office/drawing/2014/main" id="{F4E69F96-5E70-D646-82E0-6CCFC834CB8A}"/>
              </a:ext>
            </a:extLst>
          </p:cNvPr>
          <p:cNvSpPr/>
          <p:nvPr/>
        </p:nvSpPr>
        <p:spPr>
          <a:xfrm>
            <a:off x="550128" y="3055776"/>
            <a:ext cx="2839843" cy="148656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8" name="Rectangle 47">
            <a:extLst>
              <a:ext uri="{FF2B5EF4-FFF2-40B4-BE49-F238E27FC236}">
                <a16:creationId xmlns:a16="http://schemas.microsoft.com/office/drawing/2014/main" id="{8EECE461-7D40-754A-9253-917F63679901}"/>
              </a:ext>
            </a:extLst>
          </p:cNvPr>
          <p:cNvSpPr/>
          <p:nvPr/>
        </p:nvSpPr>
        <p:spPr>
          <a:xfrm>
            <a:off x="550128" y="4598826"/>
            <a:ext cx="2839843" cy="148656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6" name="Rectangle 55">
            <a:extLst>
              <a:ext uri="{FF2B5EF4-FFF2-40B4-BE49-F238E27FC236}">
                <a16:creationId xmlns:a16="http://schemas.microsoft.com/office/drawing/2014/main" id="{A16C17C1-0149-E449-81C7-636EF3A35A13}"/>
              </a:ext>
            </a:extLst>
          </p:cNvPr>
          <p:cNvSpPr/>
          <p:nvPr/>
        </p:nvSpPr>
        <p:spPr>
          <a:xfrm>
            <a:off x="3543124" y="1512725"/>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1" name="Oval 30">
            <a:extLst>
              <a:ext uri="{FF2B5EF4-FFF2-40B4-BE49-F238E27FC236}">
                <a16:creationId xmlns:a16="http://schemas.microsoft.com/office/drawing/2014/main" id="{5D2F4507-3FDA-DF42-A07F-11EDF7A74117}"/>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01D7CCE7-EEBF-2D4F-8FC0-F0AEFBB1F6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43" name="Rectangle 42">
            <a:extLst>
              <a:ext uri="{FF2B5EF4-FFF2-40B4-BE49-F238E27FC236}">
                <a16:creationId xmlns:a16="http://schemas.microsoft.com/office/drawing/2014/main" id="{5BE55811-05D2-E68B-A4A4-C80C4D167C88}"/>
              </a:ext>
            </a:extLst>
          </p:cNvPr>
          <p:cNvSpPr/>
          <p:nvPr/>
        </p:nvSpPr>
        <p:spPr>
          <a:xfrm>
            <a:off x="3543124" y="3054688"/>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0" name="Rectangle 49">
            <a:extLst>
              <a:ext uri="{FF2B5EF4-FFF2-40B4-BE49-F238E27FC236}">
                <a16:creationId xmlns:a16="http://schemas.microsoft.com/office/drawing/2014/main" id="{B13DC42C-C99D-4B92-8E40-4BD04ECB7AFC}"/>
              </a:ext>
            </a:extLst>
          </p:cNvPr>
          <p:cNvSpPr/>
          <p:nvPr/>
        </p:nvSpPr>
        <p:spPr>
          <a:xfrm>
            <a:off x="3543124" y="4601450"/>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81" name="Text Placeholder 63">
            <a:extLst>
              <a:ext uri="{FF2B5EF4-FFF2-40B4-BE49-F238E27FC236}">
                <a16:creationId xmlns:a16="http://schemas.microsoft.com/office/drawing/2014/main" id="{B4896C35-9D91-3FCC-AE50-F9ED12CC1E2C}"/>
              </a:ext>
            </a:extLst>
          </p:cNvPr>
          <p:cNvSpPr>
            <a:spLocks noGrp="1"/>
          </p:cNvSpPr>
          <p:nvPr>
            <p:ph type="body" sz="quarter" idx="38" hasCustomPrompt="1"/>
          </p:nvPr>
        </p:nvSpPr>
        <p:spPr>
          <a:xfrm>
            <a:off x="3735626" y="1628205"/>
            <a:ext cx="7711491" cy="1252657"/>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5" name="Text Placeholder 63">
            <a:extLst>
              <a:ext uri="{FF2B5EF4-FFF2-40B4-BE49-F238E27FC236}">
                <a16:creationId xmlns:a16="http://schemas.microsoft.com/office/drawing/2014/main" id="{65773CCD-F12F-9A9E-FFC2-D3BE0658AC1E}"/>
              </a:ext>
            </a:extLst>
          </p:cNvPr>
          <p:cNvSpPr>
            <a:spLocks noGrp="1"/>
          </p:cNvSpPr>
          <p:nvPr>
            <p:ph type="body" sz="quarter" idx="41" hasCustomPrompt="1"/>
          </p:nvPr>
        </p:nvSpPr>
        <p:spPr>
          <a:xfrm>
            <a:off x="3735627" y="3151125"/>
            <a:ext cx="7711490" cy="1286348"/>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8" name="Text Placeholder 63">
            <a:extLst>
              <a:ext uri="{FF2B5EF4-FFF2-40B4-BE49-F238E27FC236}">
                <a16:creationId xmlns:a16="http://schemas.microsoft.com/office/drawing/2014/main" id="{407EA1AC-C250-0E82-B9D5-7F978119D6E1}"/>
              </a:ext>
            </a:extLst>
          </p:cNvPr>
          <p:cNvSpPr>
            <a:spLocks noGrp="1"/>
          </p:cNvSpPr>
          <p:nvPr>
            <p:ph type="body" sz="quarter" idx="44" hasCustomPrompt="1"/>
          </p:nvPr>
        </p:nvSpPr>
        <p:spPr>
          <a:xfrm>
            <a:off x="3735627" y="4695256"/>
            <a:ext cx="7711490" cy="1269481"/>
          </a:xfrm>
        </p:spPr>
        <p:txBody>
          <a:bodyPr>
            <a:noAutofit/>
          </a:bodyPr>
          <a:lstStyle>
            <a:lvl1pPr marL="0" indent="0">
              <a:lnSpc>
                <a:spcPts val="1480"/>
              </a:lnSpc>
              <a:buFontTx/>
              <a:buNone/>
              <a:defRPr sz="900" b="0" i="0">
                <a:solidFill>
                  <a:schemeClr val="tx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91" name="Text Placeholder 5">
            <a:extLst>
              <a:ext uri="{FF2B5EF4-FFF2-40B4-BE49-F238E27FC236}">
                <a16:creationId xmlns:a16="http://schemas.microsoft.com/office/drawing/2014/main" id="{97BFEA43-1D6F-7CB0-EC91-710E37FCA0BF}"/>
              </a:ext>
            </a:extLst>
          </p:cNvPr>
          <p:cNvSpPr>
            <a:spLocks noGrp="1"/>
          </p:cNvSpPr>
          <p:nvPr>
            <p:ph type="body" sz="quarter" idx="47" hasCustomPrompt="1"/>
          </p:nvPr>
        </p:nvSpPr>
        <p:spPr>
          <a:xfrm>
            <a:off x="557213" y="1043471"/>
            <a:ext cx="8505825"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2" name="Rectangle 1">
            <a:extLst>
              <a:ext uri="{FF2B5EF4-FFF2-40B4-BE49-F238E27FC236}">
                <a16:creationId xmlns:a16="http://schemas.microsoft.com/office/drawing/2014/main" id="{7AF75581-E216-ED19-3291-241D995FAF6D}"/>
              </a:ext>
            </a:extLst>
          </p:cNvPr>
          <p:cNvSpPr/>
          <p:nvPr userDrawn="1"/>
        </p:nvSpPr>
        <p:spPr>
          <a:xfrm>
            <a:off x="550128" y="1512725"/>
            <a:ext cx="2839843" cy="14865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3" name="Rectangle 2">
            <a:extLst>
              <a:ext uri="{FF2B5EF4-FFF2-40B4-BE49-F238E27FC236}">
                <a16:creationId xmlns:a16="http://schemas.microsoft.com/office/drawing/2014/main" id="{392C7256-CE2A-7B52-0C5D-2C17C4DE47AC}"/>
              </a:ext>
            </a:extLst>
          </p:cNvPr>
          <p:cNvSpPr/>
          <p:nvPr userDrawn="1"/>
        </p:nvSpPr>
        <p:spPr>
          <a:xfrm>
            <a:off x="550128" y="3055776"/>
            <a:ext cx="2839843" cy="148656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4" name="Rectangle 3">
            <a:extLst>
              <a:ext uri="{FF2B5EF4-FFF2-40B4-BE49-F238E27FC236}">
                <a16:creationId xmlns:a16="http://schemas.microsoft.com/office/drawing/2014/main" id="{507E255E-A8EA-333D-A60C-3F79DF9B2726}"/>
              </a:ext>
            </a:extLst>
          </p:cNvPr>
          <p:cNvSpPr/>
          <p:nvPr userDrawn="1"/>
        </p:nvSpPr>
        <p:spPr>
          <a:xfrm>
            <a:off x="550128" y="4598826"/>
            <a:ext cx="2839843" cy="148656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5" name="Rectangle 4">
            <a:extLst>
              <a:ext uri="{FF2B5EF4-FFF2-40B4-BE49-F238E27FC236}">
                <a16:creationId xmlns:a16="http://schemas.microsoft.com/office/drawing/2014/main" id="{3968D771-2B0A-2B04-CEBC-A84078B2561F}"/>
              </a:ext>
            </a:extLst>
          </p:cNvPr>
          <p:cNvSpPr/>
          <p:nvPr userDrawn="1"/>
        </p:nvSpPr>
        <p:spPr>
          <a:xfrm>
            <a:off x="3543124" y="1512725"/>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 name="Oval 5">
            <a:extLst>
              <a:ext uri="{FF2B5EF4-FFF2-40B4-BE49-F238E27FC236}">
                <a16:creationId xmlns:a16="http://schemas.microsoft.com/office/drawing/2014/main" id="{7FD651F9-23D6-C4E2-F6B8-64A1048EC490}"/>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C9D5C8-F495-BF2E-495D-C20A21A3DD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8" name="Rectangle 7">
            <a:extLst>
              <a:ext uri="{FF2B5EF4-FFF2-40B4-BE49-F238E27FC236}">
                <a16:creationId xmlns:a16="http://schemas.microsoft.com/office/drawing/2014/main" id="{B9FD11E5-5778-0D33-C9F3-35CEE1433D5F}"/>
              </a:ext>
            </a:extLst>
          </p:cNvPr>
          <p:cNvSpPr/>
          <p:nvPr userDrawn="1"/>
        </p:nvSpPr>
        <p:spPr>
          <a:xfrm>
            <a:off x="3543124" y="3054688"/>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9" name="Rectangle 8">
            <a:extLst>
              <a:ext uri="{FF2B5EF4-FFF2-40B4-BE49-F238E27FC236}">
                <a16:creationId xmlns:a16="http://schemas.microsoft.com/office/drawing/2014/main" id="{5F645827-68E4-3FBC-3570-29437DE3B51C}"/>
              </a:ext>
            </a:extLst>
          </p:cNvPr>
          <p:cNvSpPr/>
          <p:nvPr userDrawn="1"/>
        </p:nvSpPr>
        <p:spPr>
          <a:xfrm>
            <a:off x="3543124" y="4601450"/>
            <a:ext cx="8098747" cy="1487650"/>
          </a:xfrm>
          <a:prstGeom prst="rect">
            <a:avLst/>
          </a:prstGeom>
          <a:solidFill>
            <a:schemeClr val="tx2">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pitchFamily="2" charset="77"/>
              <a:cs typeface="Poppins" pitchFamily="2" charset="77"/>
            </a:endParaRPr>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742950" y="1628205"/>
            <a:ext cx="2470513" cy="430515"/>
          </a:xfrm>
        </p:spPr>
        <p:txBody>
          <a:bodyPr lIns="90000">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3" name="Text Placeholder 63">
            <a:extLst>
              <a:ext uri="{FF2B5EF4-FFF2-40B4-BE49-F238E27FC236}">
                <a16:creationId xmlns:a16="http://schemas.microsoft.com/office/drawing/2014/main" id="{CE2065D9-11AA-7F48-9C07-3D3BE89D0F65}"/>
              </a:ext>
            </a:extLst>
          </p:cNvPr>
          <p:cNvSpPr>
            <a:spLocks noGrp="1"/>
          </p:cNvSpPr>
          <p:nvPr>
            <p:ph type="body" sz="quarter" idx="17" hasCustomPrompt="1"/>
          </p:nvPr>
        </p:nvSpPr>
        <p:spPr>
          <a:xfrm>
            <a:off x="742950" y="3152206"/>
            <a:ext cx="2470513" cy="436433"/>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66" name="Text Placeholder 63">
            <a:extLst>
              <a:ext uri="{FF2B5EF4-FFF2-40B4-BE49-F238E27FC236}">
                <a16:creationId xmlns:a16="http://schemas.microsoft.com/office/drawing/2014/main" id="{3CF6E50F-7B49-BE43-A12B-6B6E4660B18C}"/>
              </a:ext>
            </a:extLst>
          </p:cNvPr>
          <p:cNvSpPr>
            <a:spLocks noGrp="1"/>
          </p:cNvSpPr>
          <p:nvPr>
            <p:ph type="body" sz="quarter" idx="19" hasCustomPrompt="1"/>
          </p:nvPr>
        </p:nvSpPr>
        <p:spPr>
          <a:xfrm>
            <a:off x="742950" y="4695256"/>
            <a:ext cx="2470513" cy="441646"/>
          </a:xfrm>
        </p:spPr>
        <p:txBody>
          <a:bodyPr>
            <a:noAutofit/>
          </a:bodyPr>
          <a:lstStyle>
            <a:lvl1pPr marL="0" indent="0">
              <a:lnSpc>
                <a:spcPts val="1480"/>
              </a:lnSpc>
              <a:buFontTx/>
              <a:buNone/>
              <a:defRPr sz="12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6" name="Text Placeholder 63">
            <a:extLst>
              <a:ext uri="{FF2B5EF4-FFF2-40B4-BE49-F238E27FC236}">
                <a16:creationId xmlns:a16="http://schemas.microsoft.com/office/drawing/2014/main" id="{1EBC19F8-E741-B527-6C48-A9CB7C1D6EF3}"/>
              </a:ext>
            </a:extLst>
          </p:cNvPr>
          <p:cNvSpPr>
            <a:spLocks noGrp="1"/>
          </p:cNvSpPr>
          <p:nvPr>
            <p:ph type="body" sz="quarter" idx="27" hasCustomPrompt="1"/>
          </p:nvPr>
        </p:nvSpPr>
        <p:spPr>
          <a:xfrm>
            <a:off x="741601" y="5136903"/>
            <a:ext cx="1757759" cy="83527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7" name="Text Placeholder 63">
            <a:extLst>
              <a:ext uri="{FF2B5EF4-FFF2-40B4-BE49-F238E27FC236}">
                <a16:creationId xmlns:a16="http://schemas.microsoft.com/office/drawing/2014/main" id="{037A2B84-1375-0371-FBD6-642D8B832FDA}"/>
              </a:ext>
            </a:extLst>
          </p:cNvPr>
          <p:cNvSpPr>
            <a:spLocks noGrp="1"/>
          </p:cNvSpPr>
          <p:nvPr>
            <p:ph type="body" sz="quarter" idx="28" hasCustomPrompt="1"/>
          </p:nvPr>
        </p:nvSpPr>
        <p:spPr>
          <a:xfrm>
            <a:off x="741601" y="3588640"/>
            <a:ext cx="1757760" cy="848832"/>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38" name="Text Placeholder 63">
            <a:extLst>
              <a:ext uri="{FF2B5EF4-FFF2-40B4-BE49-F238E27FC236}">
                <a16:creationId xmlns:a16="http://schemas.microsoft.com/office/drawing/2014/main" id="{89D5A7E1-4806-6730-B314-67B99CDBD5F6}"/>
              </a:ext>
            </a:extLst>
          </p:cNvPr>
          <p:cNvSpPr>
            <a:spLocks noGrp="1"/>
          </p:cNvSpPr>
          <p:nvPr>
            <p:ph type="body" sz="quarter" idx="29" hasCustomPrompt="1"/>
          </p:nvPr>
        </p:nvSpPr>
        <p:spPr>
          <a:xfrm>
            <a:off x="741601" y="2058721"/>
            <a:ext cx="1757760" cy="854796"/>
          </a:xfrm>
        </p:spPr>
        <p:txBody>
          <a:bodyPr>
            <a:noAutofit/>
          </a:bodyPr>
          <a:lstStyle>
            <a:lvl1pPr marL="0" indent="0">
              <a:lnSpc>
                <a:spcPts val="1480"/>
              </a:lnSpc>
              <a:buFontTx/>
              <a:buNone/>
              <a:defRPr sz="9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10" name="Footer Placeholder 2">
            <a:extLst>
              <a:ext uri="{FF2B5EF4-FFF2-40B4-BE49-F238E27FC236}">
                <a16:creationId xmlns:a16="http://schemas.microsoft.com/office/drawing/2014/main" id="{E0337342-0442-8298-4A36-CDD50A90CBFA}"/>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11" name="Slide Number Placeholder 3">
            <a:extLst>
              <a:ext uri="{FF2B5EF4-FFF2-40B4-BE49-F238E27FC236}">
                <a16:creationId xmlns:a16="http://schemas.microsoft.com/office/drawing/2014/main" id="{C5574BE7-A3F2-0118-1508-6986DD0B5C35}"/>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12" name="Date Placeholder 3">
            <a:extLst>
              <a:ext uri="{FF2B5EF4-FFF2-40B4-BE49-F238E27FC236}">
                <a16:creationId xmlns:a16="http://schemas.microsoft.com/office/drawing/2014/main" id="{0FB54C3F-816F-4D30-05F3-FAAA1C49B095}"/>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41980420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7_Blank">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E06B8DC9-F2E1-B0C5-DA82-C9C42C750EC1}"/>
              </a:ext>
            </a:extLst>
          </p:cNvPr>
          <p:cNvSpPr/>
          <p:nvPr userDrawn="1"/>
        </p:nvSpPr>
        <p:spPr>
          <a:xfrm>
            <a:off x="-3451503" y="-3096711"/>
            <a:ext cx="10596846" cy="10596846"/>
          </a:xfrm>
          <a:prstGeom prst="ellipse">
            <a:avLst/>
          </a:prstGeom>
          <a:gradFill>
            <a:gsLst>
              <a:gs pos="0">
                <a:schemeClr val="accent2"/>
              </a:gs>
              <a:gs pos="72000">
                <a:schemeClr val="accent3"/>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C9E534C-E927-F045-830C-C8FDCBF65BA3}"/>
              </a:ext>
            </a:extLst>
          </p:cNvPr>
          <p:cNvSpPr/>
          <p:nvPr/>
        </p:nvSpPr>
        <p:spPr>
          <a:xfrm>
            <a:off x="8117624"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213" y="120574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8249464" cy="506017"/>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KEY POINTS SLIDE 2</a:t>
            </a:r>
            <a:endParaRPr lang="en-US"/>
          </a:p>
        </p:txBody>
      </p:sp>
      <p:sp>
        <p:nvSpPr>
          <p:cNvPr id="88" name="Text Placeholder 63">
            <a:extLst>
              <a:ext uri="{FF2B5EF4-FFF2-40B4-BE49-F238E27FC236}">
                <a16:creationId xmlns:a16="http://schemas.microsoft.com/office/drawing/2014/main" id="{7AC6F1FA-76CB-7849-A6EC-2D4991DFD561}"/>
              </a:ext>
            </a:extLst>
          </p:cNvPr>
          <p:cNvSpPr>
            <a:spLocks noGrp="1"/>
          </p:cNvSpPr>
          <p:nvPr>
            <p:ph type="body" sz="quarter" idx="27" hasCustomPrompt="1"/>
          </p:nvPr>
        </p:nvSpPr>
        <p:spPr>
          <a:xfrm>
            <a:off x="557213" y="1578103"/>
            <a:ext cx="11082337" cy="365124"/>
          </a:xfrm>
        </p:spPr>
        <p:txBody>
          <a:bodyPr>
            <a:noAutofit/>
          </a:bodyPr>
          <a:lstStyle>
            <a:lvl1pPr marL="0" indent="0">
              <a:lnSpc>
                <a:spcPct val="100000"/>
              </a:lnSpc>
              <a:buFontTx/>
              <a:buNone/>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Intro copy to go here…</a:t>
            </a:r>
            <a:endParaRPr lang="en-US"/>
          </a:p>
        </p:txBody>
      </p:sp>
      <p:sp>
        <p:nvSpPr>
          <p:cNvPr id="33" name="Oval 32">
            <a:extLst>
              <a:ext uri="{FF2B5EF4-FFF2-40B4-BE49-F238E27FC236}">
                <a16:creationId xmlns:a16="http://schemas.microsoft.com/office/drawing/2014/main" id="{A906B189-55F9-4240-8397-FFFEE7453AE5}"/>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D59B2EB0-7EEB-A64C-B546-6720BF4306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5" name="Rectangle 4">
            <a:extLst>
              <a:ext uri="{FF2B5EF4-FFF2-40B4-BE49-F238E27FC236}">
                <a16:creationId xmlns:a16="http://schemas.microsoft.com/office/drawing/2014/main" id="{07E340AF-7DBB-24BF-1F4D-EDB562C4DF87}"/>
              </a:ext>
            </a:extLst>
          </p:cNvPr>
          <p:cNvSpPr/>
          <p:nvPr userDrawn="1"/>
        </p:nvSpPr>
        <p:spPr>
          <a:xfrm>
            <a:off x="8117624"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786AD95-E8C8-637F-E777-60692EF98CF8}"/>
              </a:ext>
            </a:extLst>
          </p:cNvPr>
          <p:cNvCxnSpPr>
            <a:cxnSpLocks/>
          </p:cNvCxnSpPr>
          <p:nvPr userDrawn="1"/>
        </p:nvCxnSpPr>
        <p:spPr>
          <a:xfrm>
            <a:off x="557213" y="120574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F36CF2D8-8E84-AE89-3165-73A9B3B9FD91}"/>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8A97BC1-A4AE-DAE1-732C-0348BBD277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9" name="Date Placeholder 3">
            <a:extLst>
              <a:ext uri="{FF2B5EF4-FFF2-40B4-BE49-F238E27FC236}">
                <a16:creationId xmlns:a16="http://schemas.microsoft.com/office/drawing/2014/main" id="{B021B8ED-25C9-AC27-3C61-6A89ED4E4893}"/>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1241326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3_Blank">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D07EA505-606A-D842-8DEA-90F6F9F76483}"/>
              </a:ext>
            </a:extLst>
          </p:cNvPr>
          <p:cNvSpPr/>
          <p:nvPr/>
        </p:nvSpPr>
        <p:spPr>
          <a:xfrm>
            <a:off x="-4741210" y="-4708754"/>
            <a:ext cx="10596846" cy="10596846"/>
          </a:xfrm>
          <a:prstGeom prst="ellipse">
            <a:avLst/>
          </a:prstGeom>
          <a:solidFill>
            <a:schemeClr val="accent2">
              <a:alpha val="20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92E79C17-E260-3E49-BC5E-A72FEE7D5E60}"/>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5FC3E2FD-F7F5-A04F-8981-E6A931BED2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2" name="Oval 1">
            <a:extLst>
              <a:ext uri="{FF2B5EF4-FFF2-40B4-BE49-F238E27FC236}">
                <a16:creationId xmlns:a16="http://schemas.microsoft.com/office/drawing/2014/main" id="{C308A10B-DD4B-7BF8-402A-3ED8BBE6C874}"/>
              </a:ext>
            </a:extLst>
          </p:cNvPr>
          <p:cNvSpPr/>
          <p:nvPr userDrawn="1"/>
        </p:nvSpPr>
        <p:spPr>
          <a:xfrm>
            <a:off x="-4741210" y="-4708754"/>
            <a:ext cx="10596846" cy="10596846"/>
          </a:xfrm>
          <a:prstGeom prst="ellipse">
            <a:avLst/>
          </a:prstGeom>
          <a:solidFill>
            <a:schemeClr val="accent2">
              <a:alpha val="202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222BF34-B6E7-D3A9-C0ED-8F6C22B29314}"/>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6281CB0-90DF-E704-D1AF-7DD4733AD7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561" y="2026654"/>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2553667" cy="1747132"/>
          </a:xfrm>
        </p:spPr>
        <p:txBody>
          <a:bodyPr>
            <a:noAutofit/>
          </a:bodyPr>
          <a:lstStyle>
            <a:lvl1pPr marL="0" indent="0">
              <a:lnSpc>
                <a:spcPct val="75000"/>
              </a:lnSpc>
              <a:buNone/>
              <a:defRPr sz="3200">
                <a:solidFill>
                  <a:schemeClr val="accent3"/>
                </a:solidFill>
              </a:defRPr>
            </a:lvl1pPr>
          </a:lstStyle>
          <a:p>
            <a:pPr lvl="0"/>
            <a:r>
              <a:rPr lang="en-GB"/>
              <a:t>KEY POINTS SLIDE 2</a:t>
            </a:r>
            <a:endParaRPr lang="en-US"/>
          </a:p>
        </p:txBody>
      </p:sp>
      <p:sp>
        <p:nvSpPr>
          <p:cNvPr id="88" name="Text Placeholder 63">
            <a:extLst>
              <a:ext uri="{FF2B5EF4-FFF2-40B4-BE49-F238E27FC236}">
                <a16:creationId xmlns:a16="http://schemas.microsoft.com/office/drawing/2014/main" id="{7AC6F1FA-76CB-7849-A6EC-2D4991DFD561}"/>
              </a:ext>
            </a:extLst>
          </p:cNvPr>
          <p:cNvSpPr>
            <a:spLocks noGrp="1"/>
          </p:cNvSpPr>
          <p:nvPr>
            <p:ph type="body" sz="quarter" idx="27" hasCustomPrompt="1"/>
          </p:nvPr>
        </p:nvSpPr>
        <p:spPr>
          <a:xfrm>
            <a:off x="557214" y="2933704"/>
            <a:ext cx="2564200" cy="2692326"/>
          </a:xfrm>
        </p:spPr>
        <p:txBody>
          <a:bodyPr>
            <a:noAutofit/>
          </a:bodyPr>
          <a:lstStyle>
            <a:lvl1pPr marL="0" indent="0">
              <a:lnSpc>
                <a:spcPts val="1880"/>
              </a:lnSpc>
              <a:buFontTx/>
              <a:buNone/>
              <a:defRPr sz="14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Intro copy to go here…</a:t>
            </a:r>
            <a:endParaRPr lang="en-US"/>
          </a:p>
        </p:txBody>
      </p:sp>
      <p:cxnSp>
        <p:nvCxnSpPr>
          <p:cNvPr id="5" name="Straight Connector 4">
            <a:extLst>
              <a:ext uri="{FF2B5EF4-FFF2-40B4-BE49-F238E27FC236}">
                <a16:creationId xmlns:a16="http://schemas.microsoft.com/office/drawing/2014/main" id="{83D354A6-859D-37A1-E306-40741B4B7617}"/>
              </a:ext>
            </a:extLst>
          </p:cNvPr>
          <p:cNvCxnSpPr>
            <a:cxnSpLocks/>
          </p:cNvCxnSpPr>
          <p:nvPr userDrawn="1"/>
        </p:nvCxnSpPr>
        <p:spPr>
          <a:xfrm>
            <a:off x="557561" y="2026654"/>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Footer Placeholder 2">
            <a:extLst>
              <a:ext uri="{FF2B5EF4-FFF2-40B4-BE49-F238E27FC236}">
                <a16:creationId xmlns:a16="http://schemas.microsoft.com/office/drawing/2014/main" id="{6BD88FDC-893A-D251-0F81-E39CE695057B}"/>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9" name="Slide Number Placeholder 3">
            <a:extLst>
              <a:ext uri="{FF2B5EF4-FFF2-40B4-BE49-F238E27FC236}">
                <a16:creationId xmlns:a16="http://schemas.microsoft.com/office/drawing/2014/main" id="{72C300B2-F168-56F2-A28C-CA1D6116869E}"/>
              </a:ext>
            </a:extLst>
          </p:cNvPr>
          <p:cNvSpPr>
            <a:spLocks noGrp="1"/>
          </p:cNvSpPr>
          <p:nvPr>
            <p:ph type="sldNum" sz="quarter" idx="12"/>
          </p:nvPr>
        </p:nvSpPr>
        <p:spPr>
          <a:xfrm>
            <a:off x="9063155" y="6356350"/>
            <a:ext cx="2578717" cy="365125"/>
          </a:xfrm>
        </p:spPr>
        <p:txBody>
          <a:bodyPr/>
          <a:lstStyle/>
          <a:p>
            <a:fld id="{CA9855DD-507D-8747-8078-00B643591D99}" type="slidenum">
              <a:rPr lang="en-US" smtClean="0"/>
              <a:t>‹#›</a:t>
            </a:fld>
            <a:endParaRPr lang="en-US"/>
          </a:p>
        </p:txBody>
      </p:sp>
      <p:sp>
        <p:nvSpPr>
          <p:cNvPr id="10" name="Date Placeholder 3">
            <a:extLst>
              <a:ext uri="{FF2B5EF4-FFF2-40B4-BE49-F238E27FC236}">
                <a16:creationId xmlns:a16="http://schemas.microsoft.com/office/drawing/2014/main" id="{77A79706-8BEC-12C4-D14E-E12505077CBC}"/>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49577083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22_Blank">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11E357F8-2011-6844-14BC-181B298DE2A2}"/>
              </a:ext>
            </a:extLst>
          </p:cNvPr>
          <p:cNvSpPr/>
          <p:nvPr userDrawn="1"/>
        </p:nvSpPr>
        <p:spPr>
          <a:xfrm>
            <a:off x="-3451503" y="-3096711"/>
            <a:ext cx="10596846" cy="10596846"/>
          </a:xfrm>
          <a:prstGeom prst="ellipse">
            <a:avLst/>
          </a:prstGeom>
          <a:gradFill>
            <a:gsLst>
              <a:gs pos="0">
                <a:schemeClr val="accent2"/>
              </a:gs>
              <a:gs pos="80000">
                <a:schemeClr val="accent3"/>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C6E8AAA-F0ED-7E4D-A957-BBDD637163FD}"/>
              </a:ext>
            </a:extLst>
          </p:cNvPr>
          <p:cNvSpPr/>
          <p:nvPr/>
        </p:nvSpPr>
        <p:spPr>
          <a:xfrm>
            <a:off x="546100"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27" name="Rectangle 26">
            <a:extLst>
              <a:ext uri="{FF2B5EF4-FFF2-40B4-BE49-F238E27FC236}">
                <a16:creationId xmlns:a16="http://schemas.microsoft.com/office/drawing/2014/main" id="{C8A47F50-E12B-E640-B0BE-3176C2F4EC92}"/>
              </a:ext>
            </a:extLst>
          </p:cNvPr>
          <p:cNvSpPr/>
          <p:nvPr/>
        </p:nvSpPr>
        <p:spPr>
          <a:xfrm>
            <a:off x="4347426"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28" name="Rectangle 27">
            <a:extLst>
              <a:ext uri="{FF2B5EF4-FFF2-40B4-BE49-F238E27FC236}">
                <a16:creationId xmlns:a16="http://schemas.microsoft.com/office/drawing/2014/main" id="{EF53D6B9-C5E0-1B49-84F3-3F5781CFF403}"/>
              </a:ext>
            </a:extLst>
          </p:cNvPr>
          <p:cNvSpPr/>
          <p:nvPr/>
        </p:nvSpPr>
        <p:spPr>
          <a:xfrm>
            <a:off x="8117624"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29" name="Rectangle 28">
            <a:extLst>
              <a:ext uri="{FF2B5EF4-FFF2-40B4-BE49-F238E27FC236}">
                <a16:creationId xmlns:a16="http://schemas.microsoft.com/office/drawing/2014/main" id="{E6A3E345-C71F-374C-B22C-CE40C3241547}"/>
              </a:ext>
            </a:extLst>
          </p:cNvPr>
          <p:cNvSpPr/>
          <p:nvPr/>
        </p:nvSpPr>
        <p:spPr>
          <a:xfrm>
            <a:off x="546100"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30" name="Rectangle 29">
            <a:extLst>
              <a:ext uri="{FF2B5EF4-FFF2-40B4-BE49-F238E27FC236}">
                <a16:creationId xmlns:a16="http://schemas.microsoft.com/office/drawing/2014/main" id="{E4A724C9-873C-AB44-AAF7-CA97947C0378}"/>
              </a:ext>
            </a:extLst>
          </p:cNvPr>
          <p:cNvSpPr/>
          <p:nvPr/>
        </p:nvSpPr>
        <p:spPr>
          <a:xfrm>
            <a:off x="4347426"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31" name="Rectangle 30">
            <a:extLst>
              <a:ext uri="{FF2B5EF4-FFF2-40B4-BE49-F238E27FC236}">
                <a16:creationId xmlns:a16="http://schemas.microsoft.com/office/drawing/2014/main" id="{BC9E534C-E927-F045-830C-C8FDCBF65BA3}"/>
              </a:ext>
            </a:extLst>
          </p:cNvPr>
          <p:cNvSpPr/>
          <p:nvPr/>
        </p:nvSpPr>
        <p:spPr>
          <a:xfrm>
            <a:off x="8117624"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52" name="Rectangle 51">
            <a:extLst>
              <a:ext uri="{FF2B5EF4-FFF2-40B4-BE49-F238E27FC236}">
                <a16:creationId xmlns:a16="http://schemas.microsoft.com/office/drawing/2014/main" id="{F22C6C2E-8982-CE46-A5B2-89A970B4E251}"/>
              </a:ext>
            </a:extLst>
          </p:cNvPr>
          <p:cNvSpPr/>
          <p:nvPr/>
        </p:nvSpPr>
        <p:spPr>
          <a:xfrm>
            <a:off x="550128" y="2243082"/>
            <a:ext cx="3531219" cy="365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p:nvCxnSpPr>
        <p:spPr>
          <a:xfrm>
            <a:off x="557213" y="120574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679A5B80-F140-1E43-84CA-E990B6CBCC68}"/>
              </a:ext>
            </a:extLst>
          </p:cNvPr>
          <p:cNvSpPr>
            <a:spLocks noGrp="1"/>
          </p:cNvSpPr>
          <p:nvPr>
            <p:ph type="body" sz="quarter" idx="13" hasCustomPrompt="1"/>
          </p:nvPr>
        </p:nvSpPr>
        <p:spPr>
          <a:xfrm>
            <a:off x="557213" y="589669"/>
            <a:ext cx="8249464" cy="506017"/>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KEY POINTS SLIDE 2</a:t>
            </a:r>
            <a:endParaRPr lang="en-US"/>
          </a:p>
        </p:txBody>
      </p:sp>
      <p:sp>
        <p:nvSpPr>
          <p:cNvPr id="58" name="Rectangle 57">
            <a:extLst>
              <a:ext uri="{FF2B5EF4-FFF2-40B4-BE49-F238E27FC236}">
                <a16:creationId xmlns:a16="http://schemas.microsoft.com/office/drawing/2014/main" id="{EED290CB-50B8-0342-A215-8F7B64176118}"/>
              </a:ext>
            </a:extLst>
          </p:cNvPr>
          <p:cNvSpPr/>
          <p:nvPr/>
        </p:nvSpPr>
        <p:spPr>
          <a:xfrm>
            <a:off x="4341078" y="2243082"/>
            <a:ext cx="3531219" cy="365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76" name="Rectangle 75">
            <a:extLst>
              <a:ext uri="{FF2B5EF4-FFF2-40B4-BE49-F238E27FC236}">
                <a16:creationId xmlns:a16="http://schemas.microsoft.com/office/drawing/2014/main" id="{4CF02B48-4E94-8F44-B3C6-3D2935E6BBCD}"/>
              </a:ext>
            </a:extLst>
          </p:cNvPr>
          <p:cNvSpPr/>
          <p:nvPr/>
        </p:nvSpPr>
        <p:spPr>
          <a:xfrm>
            <a:off x="8122503" y="2243082"/>
            <a:ext cx="3531219" cy="365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79" name="Rectangle 78">
            <a:extLst>
              <a:ext uri="{FF2B5EF4-FFF2-40B4-BE49-F238E27FC236}">
                <a16:creationId xmlns:a16="http://schemas.microsoft.com/office/drawing/2014/main" id="{56C2F4EA-A44D-0348-9814-BFC0734FD3D2}"/>
              </a:ext>
            </a:extLst>
          </p:cNvPr>
          <p:cNvSpPr/>
          <p:nvPr/>
        </p:nvSpPr>
        <p:spPr>
          <a:xfrm>
            <a:off x="8122503" y="4188385"/>
            <a:ext cx="3531219" cy="3651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Poppins" pitchFamily="2" charset="77"/>
              <a:cs typeface="Poppins" pitchFamily="2" charset="77"/>
            </a:endParaRPr>
          </a:p>
        </p:txBody>
      </p:sp>
      <p:sp>
        <p:nvSpPr>
          <p:cNvPr id="82" name="Rectangle 81">
            <a:extLst>
              <a:ext uri="{FF2B5EF4-FFF2-40B4-BE49-F238E27FC236}">
                <a16:creationId xmlns:a16="http://schemas.microsoft.com/office/drawing/2014/main" id="{86A3A97B-F952-7249-9BD5-821983C64B18}"/>
              </a:ext>
            </a:extLst>
          </p:cNvPr>
          <p:cNvSpPr/>
          <p:nvPr/>
        </p:nvSpPr>
        <p:spPr>
          <a:xfrm>
            <a:off x="4341078" y="4188385"/>
            <a:ext cx="3531219" cy="3651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88" name="Text Placeholder 63">
            <a:extLst>
              <a:ext uri="{FF2B5EF4-FFF2-40B4-BE49-F238E27FC236}">
                <a16:creationId xmlns:a16="http://schemas.microsoft.com/office/drawing/2014/main" id="{7AC6F1FA-76CB-7849-A6EC-2D4991DFD561}"/>
              </a:ext>
            </a:extLst>
          </p:cNvPr>
          <p:cNvSpPr>
            <a:spLocks noGrp="1"/>
          </p:cNvSpPr>
          <p:nvPr>
            <p:ph type="body" sz="quarter" idx="27" hasCustomPrompt="1"/>
          </p:nvPr>
        </p:nvSpPr>
        <p:spPr>
          <a:xfrm>
            <a:off x="557213" y="1578103"/>
            <a:ext cx="11082337" cy="365124"/>
          </a:xfrm>
        </p:spPr>
        <p:txBody>
          <a:bodyPr>
            <a:noAutofit/>
          </a:bodyPr>
          <a:lstStyle>
            <a:lvl1pPr marL="0" indent="0">
              <a:lnSpc>
                <a:spcPts val="1880"/>
              </a:lnSpc>
              <a:buFontTx/>
              <a:buNone/>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Intro copy to go here…</a:t>
            </a:r>
            <a:endParaRPr lang="en-US"/>
          </a:p>
        </p:txBody>
      </p:sp>
      <p:sp>
        <p:nvSpPr>
          <p:cNvPr id="33" name="Oval 32">
            <a:extLst>
              <a:ext uri="{FF2B5EF4-FFF2-40B4-BE49-F238E27FC236}">
                <a16:creationId xmlns:a16="http://schemas.microsoft.com/office/drawing/2014/main" id="{A906B189-55F9-4240-8397-FFFEE7453AE5}"/>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D59B2EB0-7EEB-A64C-B546-6720BF4306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8" name="Rectangle 7">
            <a:extLst>
              <a:ext uri="{FF2B5EF4-FFF2-40B4-BE49-F238E27FC236}">
                <a16:creationId xmlns:a16="http://schemas.microsoft.com/office/drawing/2014/main" id="{38A29D87-31EA-C899-9A1C-F85C54262242}"/>
              </a:ext>
            </a:extLst>
          </p:cNvPr>
          <p:cNvSpPr/>
          <p:nvPr userDrawn="1"/>
        </p:nvSpPr>
        <p:spPr>
          <a:xfrm>
            <a:off x="8117624"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grpSp>
        <p:nvGrpSpPr>
          <p:cNvPr id="21" name="Group 20">
            <a:extLst>
              <a:ext uri="{FF2B5EF4-FFF2-40B4-BE49-F238E27FC236}">
                <a16:creationId xmlns:a16="http://schemas.microsoft.com/office/drawing/2014/main" id="{04381D75-DC7C-C202-B475-8A0554A48690}"/>
              </a:ext>
            </a:extLst>
          </p:cNvPr>
          <p:cNvGrpSpPr/>
          <p:nvPr userDrawn="1"/>
        </p:nvGrpSpPr>
        <p:grpSpPr>
          <a:xfrm>
            <a:off x="546100" y="2470896"/>
            <a:ext cx="7336574" cy="3536204"/>
            <a:chOff x="546100" y="2470896"/>
            <a:chExt cx="7336574" cy="3536204"/>
          </a:xfrm>
        </p:grpSpPr>
        <p:sp>
          <p:nvSpPr>
            <p:cNvPr id="6" name="Rectangle 5">
              <a:extLst>
                <a:ext uri="{FF2B5EF4-FFF2-40B4-BE49-F238E27FC236}">
                  <a16:creationId xmlns:a16="http://schemas.microsoft.com/office/drawing/2014/main" id="{1CADC513-D168-3E95-C2C6-6EE5E287FF04}"/>
                </a:ext>
              </a:extLst>
            </p:cNvPr>
            <p:cNvSpPr/>
            <p:nvPr userDrawn="1"/>
          </p:nvSpPr>
          <p:spPr>
            <a:xfrm>
              <a:off x="546100"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7" name="Rectangle 6">
              <a:extLst>
                <a:ext uri="{FF2B5EF4-FFF2-40B4-BE49-F238E27FC236}">
                  <a16:creationId xmlns:a16="http://schemas.microsoft.com/office/drawing/2014/main" id="{D13743D4-FA46-E8EF-6F19-E93A1E31B70B}"/>
                </a:ext>
              </a:extLst>
            </p:cNvPr>
            <p:cNvSpPr/>
            <p:nvPr userDrawn="1"/>
          </p:nvSpPr>
          <p:spPr>
            <a:xfrm>
              <a:off x="4347426" y="24708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0" i="0">
                <a:latin typeface="Poppins" pitchFamily="2" charset="77"/>
                <a:cs typeface="Poppins" pitchFamily="2" charset="77"/>
              </a:endParaRPr>
            </a:p>
          </p:txBody>
        </p:sp>
        <p:sp>
          <p:nvSpPr>
            <p:cNvPr id="9" name="Rectangle 8">
              <a:extLst>
                <a:ext uri="{FF2B5EF4-FFF2-40B4-BE49-F238E27FC236}">
                  <a16:creationId xmlns:a16="http://schemas.microsoft.com/office/drawing/2014/main" id="{68F62D81-FBC7-FB4A-6D93-DB7C68EC2BAA}"/>
                </a:ext>
              </a:extLst>
            </p:cNvPr>
            <p:cNvSpPr/>
            <p:nvPr userDrawn="1"/>
          </p:nvSpPr>
          <p:spPr>
            <a:xfrm>
              <a:off x="546100"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10" name="Rectangle 9">
              <a:extLst>
                <a:ext uri="{FF2B5EF4-FFF2-40B4-BE49-F238E27FC236}">
                  <a16:creationId xmlns:a16="http://schemas.microsoft.com/office/drawing/2014/main" id="{0588F96A-4336-8674-9C60-AC73297F2D5A}"/>
                </a:ext>
              </a:extLst>
            </p:cNvPr>
            <p:cNvSpPr/>
            <p:nvPr userDrawn="1"/>
          </p:nvSpPr>
          <p:spPr>
            <a:xfrm>
              <a:off x="4347426"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grpSp>
      <p:sp>
        <p:nvSpPr>
          <p:cNvPr id="11" name="Rectangle 10">
            <a:extLst>
              <a:ext uri="{FF2B5EF4-FFF2-40B4-BE49-F238E27FC236}">
                <a16:creationId xmlns:a16="http://schemas.microsoft.com/office/drawing/2014/main" id="{21C7DDDE-4720-1AE5-2A56-EAB58C0D5385}"/>
              </a:ext>
            </a:extLst>
          </p:cNvPr>
          <p:cNvSpPr/>
          <p:nvPr userDrawn="1"/>
        </p:nvSpPr>
        <p:spPr>
          <a:xfrm>
            <a:off x="8117624" y="4464796"/>
            <a:ext cx="3535248" cy="154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12" name="Rectangle 11">
            <a:extLst>
              <a:ext uri="{FF2B5EF4-FFF2-40B4-BE49-F238E27FC236}">
                <a16:creationId xmlns:a16="http://schemas.microsoft.com/office/drawing/2014/main" id="{7F7BC3A7-112A-AC39-E95B-F620E2880FA0}"/>
              </a:ext>
            </a:extLst>
          </p:cNvPr>
          <p:cNvSpPr/>
          <p:nvPr userDrawn="1"/>
        </p:nvSpPr>
        <p:spPr>
          <a:xfrm>
            <a:off x="550128" y="2243082"/>
            <a:ext cx="3531219" cy="365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cxnSp>
        <p:nvCxnSpPr>
          <p:cNvPr id="13" name="Straight Connector 12">
            <a:extLst>
              <a:ext uri="{FF2B5EF4-FFF2-40B4-BE49-F238E27FC236}">
                <a16:creationId xmlns:a16="http://schemas.microsoft.com/office/drawing/2014/main" id="{FE606EE9-1C87-A5C7-7E3C-9C2E4ACDB51A}"/>
              </a:ext>
            </a:extLst>
          </p:cNvPr>
          <p:cNvCxnSpPr>
            <a:cxnSpLocks/>
          </p:cNvCxnSpPr>
          <p:nvPr userDrawn="1"/>
        </p:nvCxnSpPr>
        <p:spPr>
          <a:xfrm>
            <a:off x="557213" y="1205749"/>
            <a:ext cx="6885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C825EE7-36AC-2923-8432-383B0269B615}"/>
              </a:ext>
            </a:extLst>
          </p:cNvPr>
          <p:cNvSpPr/>
          <p:nvPr userDrawn="1"/>
        </p:nvSpPr>
        <p:spPr>
          <a:xfrm>
            <a:off x="4341078" y="2243082"/>
            <a:ext cx="3531219" cy="365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15" name="Rectangle 14">
            <a:extLst>
              <a:ext uri="{FF2B5EF4-FFF2-40B4-BE49-F238E27FC236}">
                <a16:creationId xmlns:a16="http://schemas.microsoft.com/office/drawing/2014/main" id="{35F02403-0C51-4445-A63D-3233DBE9C907}"/>
              </a:ext>
            </a:extLst>
          </p:cNvPr>
          <p:cNvSpPr/>
          <p:nvPr userDrawn="1"/>
        </p:nvSpPr>
        <p:spPr>
          <a:xfrm>
            <a:off x="8122503" y="2243082"/>
            <a:ext cx="3531219" cy="365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16" name="Rectangle 15">
            <a:extLst>
              <a:ext uri="{FF2B5EF4-FFF2-40B4-BE49-F238E27FC236}">
                <a16:creationId xmlns:a16="http://schemas.microsoft.com/office/drawing/2014/main" id="{A346490A-9AF9-0145-AB9D-A9D841AC5A79}"/>
              </a:ext>
            </a:extLst>
          </p:cNvPr>
          <p:cNvSpPr/>
          <p:nvPr userDrawn="1"/>
        </p:nvSpPr>
        <p:spPr>
          <a:xfrm>
            <a:off x="8122503" y="4188385"/>
            <a:ext cx="3531219" cy="3651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a:latin typeface="Poppins" pitchFamily="2" charset="77"/>
              <a:cs typeface="Poppins" pitchFamily="2" charset="77"/>
            </a:endParaRPr>
          </a:p>
        </p:txBody>
      </p:sp>
      <p:sp>
        <p:nvSpPr>
          <p:cNvPr id="17" name="Rectangle 16">
            <a:extLst>
              <a:ext uri="{FF2B5EF4-FFF2-40B4-BE49-F238E27FC236}">
                <a16:creationId xmlns:a16="http://schemas.microsoft.com/office/drawing/2014/main" id="{B046CF7A-03BD-E202-1406-35EDFA8293EA}"/>
              </a:ext>
            </a:extLst>
          </p:cNvPr>
          <p:cNvSpPr/>
          <p:nvPr userDrawn="1"/>
        </p:nvSpPr>
        <p:spPr>
          <a:xfrm>
            <a:off x="4341078" y="4188385"/>
            <a:ext cx="3531219" cy="3651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19" name="Oval 18">
            <a:extLst>
              <a:ext uri="{FF2B5EF4-FFF2-40B4-BE49-F238E27FC236}">
                <a16:creationId xmlns:a16="http://schemas.microsoft.com/office/drawing/2014/main" id="{1A61103E-8AB2-D065-5B0B-C4F3994DB469}"/>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5B74BA2-26E3-6B87-C9A8-6DA7A3F3D4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64" name="Text Placeholder 63">
            <a:extLst>
              <a:ext uri="{FF2B5EF4-FFF2-40B4-BE49-F238E27FC236}">
                <a16:creationId xmlns:a16="http://schemas.microsoft.com/office/drawing/2014/main" id="{D4F14146-59EC-0B42-A349-056F0E74F9D1}"/>
              </a:ext>
            </a:extLst>
          </p:cNvPr>
          <p:cNvSpPr>
            <a:spLocks noGrp="1"/>
          </p:cNvSpPr>
          <p:nvPr>
            <p:ph type="body" sz="quarter" idx="15" hasCustomPrompt="1"/>
          </p:nvPr>
        </p:nvSpPr>
        <p:spPr>
          <a:xfrm>
            <a:off x="594461" y="2306268"/>
            <a:ext cx="3438525" cy="249645"/>
          </a:xfrm>
        </p:spPr>
        <p:txBody>
          <a:bodyPr anchor="t">
            <a:noAutofit/>
          </a:bodyPr>
          <a:lstStyle>
            <a:lvl1pPr marL="228600" indent="-228600">
              <a:lnSpc>
                <a:spcPts val="1480"/>
              </a:lnSpc>
              <a:buFont typeface="+mj-lt"/>
              <a:buAutoNum type="arabicPeriod"/>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69" name="Text Placeholder 63">
            <a:extLst>
              <a:ext uri="{FF2B5EF4-FFF2-40B4-BE49-F238E27FC236}">
                <a16:creationId xmlns:a16="http://schemas.microsoft.com/office/drawing/2014/main" id="{451A35D6-C054-F44B-A9EE-2F5D557C81D6}"/>
              </a:ext>
            </a:extLst>
          </p:cNvPr>
          <p:cNvSpPr>
            <a:spLocks noGrp="1"/>
          </p:cNvSpPr>
          <p:nvPr>
            <p:ph type="body" sz="quarter" idx="17" hasCustomPrompt="1"/>
          </p:nvPr>
        </p:nvSpPr>
        <p:spPr>
          <a:xfrm>
            <a:off x="4376737" y="2300821"/>
            <a:ext cx="3438525" cy="249645"/>
          </a:xfrm>
        </p:spPr>
        <p:txBody>
          <a:bodyPr anchor="t">
            <a:noAutofit/>
          </a:bodyPr>
          <a:lstStyle>
            <a:lvl1pPr marL="228600" indent="-228600">
              <a:lnSpc>
                <a:spcPts val="1480"/>
              </a:lnSpc>
              <a:buFont typeface="+mj-lt"/>
              <a:buAutoNum type="arabicPeriod" startAt="2"/>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77" name="Text Placeholder 63">
            <a:extLst>
              <a:ext uri="{FF2B5EF4-FFF2-40B4-BE49-F238E27FC236}">
                <a16:creationId xmlns:a16="http://schemas.microsoft.com/office/drawing/2014/main" id="{7E34FC16-9F39-344A-9C19-FEF4BB9E2E6A}"/>
              </a:ext>
            </a:extLst>
          </p:cNvPr>
          <p:cNvSpPr>
            <a:spLocks noGrp="1"/>
          </p:cNvSpPr>
          <p:nvPr>
            <p:ph type="body" sz="quarter" idx="19" hasCustomPrompt="1"/>
          </p:nvPr>
        </p:nvSpPr>
        <p:spPr>
          <a:xfrm>
            <a:off x="8177211" y="2306268"/>
            <a:ext cx="3438525" cy="249645"/>
          </a:xfrm>
        </p:spPr>
        <p:txBody>
          <a:bodyPr anchor="t">
            <a:noAutofit/>
          </a:bodyPr>
          <a:lstStyle>
            <a:lvl1pPr marL="228600" indent="-228600">
              <a:lnSpc>
                <a:spcPts val="1480"/>
              </a:lnSpc>
              <a:buFont typeface="+mj-lt"/>
              <a:buAutoNum type="arabicPeriod" startAt="3"/>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80" name="Text Placeholder 63">
            <a:extLst>
              <a:ext uri="{FF2B5EF4-FFF2-40B4-BE49-F238E27FC236}">
                <a16:creationId xmlns:a16="http://schemas.microsoft.com/office/drawing/2014/main" id="{AD7C79FC-B49F-F849-8D6A-5AF9E3BA582B}"/>
              </a:ext>
            </a:extLst>
          </p:cNvPr>
          <p:cNvSpPr>
            <a:spLocks noGrp="1"/>
          </p:cNvSpPr>
          <p:nvPr>
            <p:ph type="body" sz="quarter" idx="21" hasCustomPrompt="1"/>
          </p:nvPr>
        </p:nvSpPr>
        <p:spPr>
          <a:xfrm>
            <a:off x="8177212" y="4246124"/>
            <a:ext cx="3438525" cy="249645"/>
          </a:xfrm>
        </p:spPr>
        <p:txBody>
          <a:bodyPr anchor="t">
            <a:noAutofit/>
          </a:bodyPr>
          <a:lstStyle>
            <a:lvl1pPr marL="228600" indent="-228600">
              <a:lnSpc>
                <a:spcPts val="1480"/>
              </a:lnSpc>
              <a:buFont typeface="+mj-lt"/>
              <a:buAutoNum type="arabicPeriod" startAt="6"/>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83" name="Text Placeholder 63">
            <a:extLst>
              <a:ext uri="{FF2B5EF4-FFF2-40B4-BE49-F238E27FC236}">
                <a16:creationId xmlns:a16="http://schemas.microsoft.com/office/drawing/2014/main" id="{AF7F15F3-FE44-2841-9E4D-BF653600139D}"/>
              </a:ext>
            </a:extLst>
          </p:cNvPr>
          <p:cNvSpPr>
            <a:spLocks noGrp="1"/>
          </p:cNvSpPr>
          <p:nvPr>
            <p:ph type="body" sz="quarter" idx="23" hasCustomPrompt="1"/>
          </p:nvPr>
        </p:nvSpPr>
        <p:spPr>
          <a:xfrm>
            <a:off x="4376737" y="4241014"/>
            <a:ext cx="3438525" cy="249645"/>
          </a:xfrm>
        </p:spPr>
        <p:txBody>
          <a:bodyPr anchor="t">
            <a:noAutofit/>
          </a:bodyPr>
          <a:lstStyle>
            <a:lvl1pPr marL="228600" indent="-228600">
              <a:lnSpc>
                <a:spcPts val="1480"/>
              </a:lnSpc>
              <a:buFont typeface="+mj-lt"/>
              <a:buAutoNum type="arabicPeriod" startAt="5"/>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81" name="Text Placeholder 63">
            <a:extLst>
              <a:ext uri="{FF2B5EF4-FFF2-40B4-BE49-F238E27FC236}">
                <a16:creationId xmlns:a16="http://schemas.microsoft.com/office/drawing/2014/main" id="{975B20AC-7679-CD44-95AF-E5B86077BB27}"/>
              </a:ext>
            </a:extLst>
          </p:cNvPr>
          <p:cNvSpPr>
            <a:spLocks noGrp="1"/>
          </p:cNvSpPr>
          <p:nvPr>
            <p:ph type="body" sz="quarter" idx="22" hasCustomPrompt="1"/>
          </p:nvPr>
        </p:nvSpPr>
        <p:spPr>
          <a:xfrm>
            <a:off x="8299450" y="4656288"/>
            <a:ext cx="3194050" cy="1290055"/>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8" name="Text Placeholder 63">
            <a:extLst>
              <a:ext uri="{FF2B5EF4-FFF2-40B4-BE49-F238E27FC236}">
                <a16:creationId xmlns:a16="http://schemas.microsoft.com/office/drawing/2014/main" id="{5A16AC8B-D56E-EB4D-A408-E386C957708E}"/>
              </a:ext>
            </a:extLst>
          </p:cNvPr>
          <p:cNvSpPr>
            <a:spLocks noGrp="1"/>
          </p:cNvSpPr>
          <p:nvPr>
            <p:ph type="body" sz="quarter" idx="20" hasCustomPrompt="1"/>
          </p:nvPr>
        </p:nvSpPr>
        <p:spPr>
          <a:xfrm>
            <a:off x="8299450" y="2710986"/>
            <a:ext cx="3194050" cy="1201586"/>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49" name="Text Placeholder 63">
            <a:extLst>
              <a:ext uri="{FF2B5EF4-FFF2-40B4-BE49-F238E27FC236}">
                <a16:creationId xmlns:a16="http://schemas.microsoft.com/office/drawing/2014/main" id="{2B9F8F83-5AA5-934C-A1F1-03623C5F0490}"/>
              </a:ext>
            </a:extLst>
          </p:cNvPr>
          <p:cNvSpPr>
            <a:spLocks noGrp="1"/>
          </p:cNvSpPr>
          <p:nvPr>
            <p:ph type="body" sz="quarter" idx="16" hasCustomPrompt="1"/>
          </p:nvPr>
        </p:nvSpPr>
        <p:spPr>
          <a:xfrm>
            <a:off x="727075" y="2710986"/>
            <a:ext cx="3194050" cy="1201586"/>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75" name="Text Placeholder 63">
            <a:extLst>
              <a:ext uri="{FF2B5EF4-FFF2-40B4-BE49-F238E27FC236}">
                <a16:creationId xmlns:a16="http://schemas.microsoft.com/office/drawing/2014/main" id="{72C134C9-4721-1E4F-A1EC-757BFFF50128}"/>
              </a:ext>
            </a:extLst>
          </p:cNvPr>
          <p:cNvSpPr>
            <a:spLocks noGrp="1"/>
          </p:cNvSpPr>
          <p:nvPr>
            <p:ph type="body" sz="quarter" idx="18" hasCustomPrompt="1"/>
          </p:nvPr>
        </p:nvSpPr>
        <p:spPr>
          <a:xfrm>
            <a:off x="4518025" y="2710986"/>
            <a:ext cx="3194050" cy="1201586"/>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4" name="Text Placeholder 63">
            <a:extLst>
              <a:ext uri="{FF2B5EF4-FFF2-40B4-BE49-F238E27FC236}">
                <a16:creationId xmlns:a16="http://schemas.microsoft.com/office/drawing/2014/main" id="{67F2DFEC-AE65-CD42-9876-874B5C59D7EC}"/>
              </a:ext>
            </a:extLst>
          </p:cNvPr>
          <p:cNvSpPr>
            <a:spLocks noGrp="1"/>
          </p:cNvSpPr>
          <p:nvPr>
            <p:ph type="body" sz="quarter" idx="24" hasCustomPrompt="1"/>
          </p:nvPr>
        </p:nvSpPr>
        <p:spPr>
          <a:xfrm>
            <a:off x="4518025" y="4656288"/>
            <a:ext cx="3194050" cy="1290055"/>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85" name="Rectangle 84">
            <a:extLst>
              <a:ext uri="{FF2B5EF4-FFF2-40B4-BE49-F238E27FC236}">
                <a16:creationId xmlns:a16="http://schemas.microsoft.com/office/drawing/2014/main" id="{A4B9D3A7-CDF2-9D49-9F79-0F16F6F22355}"/>
              </a:ext>
            </a:extLst>
          </p:cNvPr>
          <p:cNvSpPr/>
          <p:nvPr/>
        </p:nvSpPr>
        <p:spPr>
          <a:xfrm>
            <a:off x="549493" y="4188385"/>
            <a:ext cx="3531219" cy="3651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87" name="Text Placeholder 63">
            <a:extLst>
              <a:ext uri="{FF2B5EF4-FFF2-40B4-BE49-F238E27FC236}">
                <a16:creationId xmlns:a16="http://schemas.microsoft.com/office/drawing/2014/main" id="{84554486-DF60-AF4B-B27A-17822FD4EF1F}"/>
              </a:ext>
            </a:extLst>
          </p:cNvPr>
          <p:cNvSpPr>
            <a:spLocks noGrp="1"/>
          </p:cNvSpPr>
          <p:nvPr>
            <p:ph type="body" sz="quarter" idx="26" hasCustomPrompt="1"/>
          </p:nvPr>
        </p:nvSpPr>
        <p:spPr>
          <a:xfrm>
            <a:off x="736600" y="4656288"/>
            <a:ext cx="3194050" cy="1290055"/>
          </a:xfrm>
        </p:spPr>
        <p:txBody>
          <a:bodyPr anchor="t">
            <a:noAutofit/>
          </a:bodyPr>
          <a:lstStyle>
            <a:lvl1pPr marL="0" indent="0">
              <a:lnSpc>
                <a:spcPts val="1480"/>
              </a:lnSpc>
              <a:buFontTx/>
              <a:buNone/>
              <a:defRPr sz="1200" b="0" i="0">
                <a:solidFill>
                  <a:schemeClr val="accent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Copy to go here</a:t>
            </a:r>
            <a:endParaRPr lang="en-US"/>
          </a:p>
        </p:txBody>
      </p:sp>
      <p:sp>
        <p:nvSpPr>
          <p:cNvPr id="18" name="Rectangle 17">
            <a:extLst>
              <a:ext uri="{FF2B5EF4-FFF2-40B4-BE49-F238E27FC236}">
                <a16:creationId xmlns:a16="http://schemas.microsoft.com/office/drawing/2014/main" id="{34132BAA-21E8-7CCB-59E3-FF9D53818B39}"/>
              </a:ext>
            </a:extLst>
          </p:cNvPr>
          <p:cNvSpPr/>
          <p:nvPr userDrawn="1"/>
        </p:nvSpPr>
        <p:spPr>
          <a:xfrm>
            <a:off x="549493" y="4188385"/>
            <a:ext cx="3531219" cy="3651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0" i="0">
              <a:latin typeface="Poppins" pitchFamily="2" charset="77"/>
              <a:cs typeface="Poppins" pitchFamily="2" charset="77"/>
            </a:endParaRPr>
          </a:p>
        </p:txBody>
      </p:sp>
      <p:sp>
        <p:nvSpPr>
          <p:cNvPr id="86" name="Text Placeholder 63">
            <a:extLst>
              <a:ext uri="{FF2B5EF4-FFF2-40B4-BE49-F238E27FC236}">
                <a16:creationId xmlns:a16="http://schemas.microsoft.com/office/drawing/2014/main" id="{5E689E1E-0C30-6C46-B529-C8574D2D3E18}"/>
              </a:ext>
            </a:extLst>
          </p:cNvPr>
          <p:cNvSpPr>
            <a:spLocks noGrp="1"/>
          </p:cNvSpPr>
          <p:nvPr>
            <p:ph type="body" sz="quarter" idx="25" hasCustomPrompt="1"/>
          </p:nvPr>
        </p:nvSpPr>
        <p:spPr>
          <a:xfrm>
            <a:off x="594677" y="4241014"/>
            <a:ext cx="3438525" cy="249645"/>
          </a:xfrm>
        </p:spPr>
        <p:txBody>
          <a:bodyPr anchor="t">
            <a:noAutofit/>
          </a:bodyPr>
          <a:lstStyle>
            <a:lvl1pPr marL="228600" indent="-228600">
              <a:lnSpc>
                <a:spcPts val="1480"/>
              </a:lnSpc>
              <a:buFont typeface="+mj-lt"/>
              <a:buAutoNum type="arabicPeriod" startAt="4"/>
              <a:defRPr sz="1400" b="0" i="0">
                <a:solidFill>
                  <a:schemeClr val="bg1"/>
                </a:solidFill>
                <a:latin typeface="Poppins" pitchFamily="2" charset="77"/>
                <a:cs typeface="Poppins"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Heading to go here</a:t>
            </a:r>
            <a:endParaRPr lang="en-US"/>
          </a:p>
        </p:txBody>
      </p:sp>
      <p:sp>
        <p:nvSpPr>
          <p:cNvPr id="23" name="Date Placeholder 3">
            <a:extLst>
              <a:ext uri="{FF2B5EF4-FFF2-40B4-BE49-F238E27FC236}">
                <a16:creationId xmlns:a16="http://schemas.microsoft.com/office/drawing/2014/main" id="{5C674757-87B3-57AB-DE60-0E6B4B78FAFE}"/>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35824509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30_Blank">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506E731-A1BB-8699-B1E6-FB7C77034FC7}"/>
              </a:ext>
            </a:extLst>
          </p:cNvPr>
          <p:cNvSpPr/>
          <p:nvPr userDrawn="1"/>
        </p:nvSpPr>
        <p:spPr>
          <a:xfrm>
            <a:off x="-2751947" y="-1001675"/>
            <a:ext cx="6857999" cy="6857999"/>
          </a:xfrm>
          <a:prstGeom prst="ellipse">
            <a:avLst/>
          </a:prstGeom>
          <a:gradFill flip="none" rotWithShape="1">
            <a:gsLst>
              <a:gs pos="36000">
                <a:schemeClr val="accent2"/>
              </a:gs>
              <a:gs pos="91000">
                <a:schemeClr val="accent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4337824" y="1058779"/>
            <a:ext cx="5413915" cy="481264"/>
          </a:xfrm>
        </p:spPr>
        <p:txBody>
          <a:bodyPr lIns="0" tIns="0" rIns="0" bIns="0">
            <a:noAutofit/>
          </a:bodyPr>
          <a:lstStyle>
            <a:lvl1pPr marL="0" indent="0">
              <a:lnSpc>
                <a:spcPct val="100000"/>
              </a:lnSpc>
              <a:spcBef>
                <a:spcPts val="0"/>
              </a:spcBef>
              <a:buFontTx/>
              <a:buNone/>
              <a:defRPr sz="2400" b="0" i="0">
                <a:solidFill>
                  <a:schemeClr val="accent2"/>
                </a:solidFill>
                <a:latin typeface="Poppins ExtraLight" pitchFamily="2" charset="77"/>
                <a:cs typeface="Poppins ExtraLight" pitchFamily="2" charset="77"/>
              </a:defRPr>
            </a:lvl1pPr>
          </a:lstStyle>
          <a:p>
            <a:pPr lvl="0"/>
            <a:r>
              <a:rPr lang="en-GB"/>
              <a:t>Name</a:t>
            </a:r>
            <a:endParaRPr lang="en-US"/>
          </a:p>
        </p:txBody>
      </p:sp>
      <p:cxnSp>
        <p:nvCxnSpPr>
          <p:cNvPr id="34" name="Straight Connector 33">
            <a:extLst>
              <a:ext uri="{FF2B5EF4-FFF2-40B4-BE49-F238E27FC236}">
                <a16:creationId xmlns:a16="http://schemas.microsoft.com/office/drawing/2014/main" id="{84D256E9-9B37-6049-AF88-B2090DFC7FE7}"/>
              </a:ext>
            </a:extLst>
          </p:cNvPr>
          <p:cNvCxnSpPr>
            <a:cxnSpLocks/>
          </p:cNvCxnSpPr>
          <p:nvPr/>
        </p:nvCxnSpPr>
        <p:spPr>
          <a:xfrm>
            <a:off x="4337824"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4337823" y="1673859"/>
            <a:ext cx="5413915" cy="271731"/>
          </a:xfrm>
        </p:spPr>
        <p:txBody>
          <a:bodyPr>
            <a:noAutofit/>
          </a:bodyPr>
          <a:lstStyle>
            <a:lvl1pPr marL="0" indent="0">
              <a:lnSpc>
                <a:spcPct val="100000"/>
              </a:lnSpc>
              <a:buFontTx/>
              <a:buNone/>
              <a:defRPr sz="1400" b="0" i="0">
                <a:solidFill>
                  <a:schemeClr val="accent1"/>
                </a:solidFill>
                <a:latin typeface="Poppins" pitchFamily="2" charset="77"/>
                <a:cs typeface="Poppins" pitchFamily="2" charset="77"/>
              </a:defRPr>
            </a:lvl1pPr>
          </a:lstStyle>
          <a:p>
            <a:pPr lvl="0"/>
            <a:r>
              <a:rPr lang="en-GB"/>
              <a:t>Role</a:t>
            </a:r>
            <a:endParaRPr lang="en-US"/>
          </a:p>
        </p:txBody>
      </p:sp>
      <p:sp>
        <p:nvSpPr>
          <p:cNvPr id="27" name="Text Placeholder 70">
            <a:extLst>
              <a:ext uri="{FF2B5EF4-FFF2-40B4-BE49-F238E27FC236}">
                <a16:creationId xmlns:a16="http://schemas.microsoft.com/office/drawing/2014/main" id="{DF18110C-3422-4547-88C2-395FB4BBFD47}"/>
              </a:ext>
            </a:extLst>
          </p:cNvPr>
          <p:cNvSpPr>
            <a:spLocks noGrp="1"/>
          </p:cNvSpPr>
          <p:nvPr>
            <p:ph type="body" sz="quarter" idx="22" hasCustomPrompt="1"/>
          </p:nvPr>
        </p:nvSpPr>
        <p:spPr>
          <a:xfrm>
            <a:off x="4341258" y="2721684"/>
            <a:ext cx="2089661" cy="3077533"/>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qualifications/ capabilities here</a:t>
            </a:r>
            <a:endParaRPr lang="en-US"/>
          </a:p>
        </p:txBody>
      </p:sp>
      <p:sp>
        <p:nvSpPr>
          <p:cNvPr id="28" name="Text Placeholder 70">
            <a:extLst>
              <a:ext uri="{FF2B5EF4-FFF2-40B4-BE49-F238E27FC236}">
                <a16:creationId xmlns:a16="http://schemas.microsoft.com/office/drawing/2014/main" id="{BBC2EE27-4E23-B84B-A549-D30690862FE4}"/>
              </a:ext>
            </a:extLst>
          </p:cNvPr>
          <p:cNvSpPr>
            <a:spLocks noGrp="1"/>
          </p:cNvSpPr>
          <p:nvPr>
            <p:ph type="body" sz="quarter" idx="23" hasCustomPrompt="1"/>
          </p:nvPr>
        </p:nvSpPr>
        <p:spPr>
          <a:xfrm>
            <a:off x="6804212" y="2721684"/>
            <a:ext cx="4822052" cy="3077533"/>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copy here</a:t>
            </a:r>
            <a:endParaRPr lang="en-US"/>
          </a:p>
        </p:txBody>
      </p:sp>
      <p:sp>
        <p:nvSpPr>
          <p:cNvPr id="62" name="Oval 61">
            <a:extLst>
              <a:ext uri="{FF2B5EF4-FFF2-40B4-BE49-F238E27FC236}">
                <a16:creationId xmlns:a16="http://schemas.microsoft.com/office/drawing/2014/main" id="{EDC871E8-9B18-EF4E-8EC2-045DD2CA5C7F}"/>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D24EAA72-3E6D-4841-AAC6-A9429DDE24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cxnSp>
        <p:nvCxnSpPr>
          <p:cNvPr id="6" name="Straight Connector 5">
            <a:extLst>
              <a:ext uri="{FF2B5EF4-FFF2-40B4-BE49-F238E27FC236}">
                <a16:creationId xmlns:a16="http://schemas.microsoft.com/office/drawing/2014/main" id="{79107915-E878-F7F4-ADA0-B914FA6E54FD}"/>
              </a:ext>
            </a:extLst>
          </p:cNvPr>
          <p:cNvCxnSpPr>
            <a:cxnSpLocks/>
          </p:cNvCxnSpPr>
          <p:nvPr userDrawn="1"/>
        </p:nvCxnSpPr>
        <p:spPr>
          <a:xfrm>
            <a:off x="4337824" y="2171388"/>
            <a:ext cx="6885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71105D5-367B-88A2-3488-28E359BED06F}"/>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873E38C-E931-4F21-1D52-EA8DDB986A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2" name="Text Placeholder 70">
            <a:extLst>
              <a:ext uri="{FF2B5EF4-FFF2-40B4-BE49-F238E27FC236}">
                <a16:creationId xmlns:a16="http://schemas.microsoft.com/office/drawing/2014/main" id="{8ED624C1-A9BA-7D48-BD43-F9A22C8B6FD2}"/>
              </a:ext>
            </a:extLst>
          </p:cNvPr>
          <p:cNvSpPr>
            <a:spLocks noGrp="1"/>
          </p:cNvSpPr>
          <p:nvPr>
            <p:ph type="body" sz="quarter" idx="20" hasCustomPrompt="1"/>
          </p:nvPr>
        </p:nvSpPr>
        <p:spPr>
          <a:xfrm>
            <a:off x="564992" y="2721684"/>
            <a:ext cx="2548988" cy="2592594"/>
          </a:xfrm>
        </p:spPr>
        <p:txBody>
          <a:bodyPr>
            <a:noAutofit/>
          </a:bodyPr>
          <a:lstStyle>
            <a:lvl1pPr marL="0" indent="0">
              <a:lnSpc>
                <a:spcPts val="1080"/>
              </a:lnSpc>
              <a:spcBef>
                <a:spcPts val="0"/>
              </a:spcBef>
              <a:buFontTx/>
              <a:buNone/>
              <a:defRPr sz="1200" b="0" i="0">
                <a:solidFill>
                  <a:schemeClr val="bg1"/>
                </a:solidFill>
                <a:latin typeface="Poppins" pitchFamily="2" charset="77"/>
                <a:cs typeface="Poppins" pitchFamily="2" charset="77"/>
              </a:defRPr>
            </a:lvl1pPr>
          </a:lstStyle>
          <a:p>
            <a:pPr lvl="0"/>
            <a:r>
              <a:rPr lang="en-GB"/>
              <a:t>Insert body copy here</a:t>
            </a:r>
            <a:endParaRPr lang="en-US"/>
          </a:p>
        </p:txBody>
      </p:sp>
      <p:sp>
        <p:nvSpPr>
          <p:cNvPr id="5" name="Picture Placeholder 4">
            <a:extLst>
              <a:ext uri="{FF2B5EF4-FFF2-40B4-BE49-F238E27FC236}">
                <a16:creationId xmlns:a16="http://schemas.microsoft.com/office/drawing/2014/main" id="{77BC4F18-30CB-4EDC-CAC9-FBDEC2EFA226}"/>
              </a:ext>
            </a:extLst>
          </p:cNvPr>
          <p:cNvSpPr>
            <a:spLocks noGrp="1"/>
          </p:cNvSpPr>
          <p:nvPr>
            <p:ph type="pic" sz="quarter" idx="24" hasCustomPrompt="1"/>
          </p:nvPr>
        </p:nvSpPr>
        <p:spPr>
          <a:xfrm>
            <a:off x="549826" y="811228"/>
            <a:ext cx="1616400" cy="1616400"/>
          </a:xfrm>
          <a:prstGeom prst="ellipse">
            <a:avLst/>
          </a:prstGeom>
          <a:solidFill>
            <a:schemeClr val="bg1"/>
          </a:solidFill>
        </p:spPr>
        <p:txBody>
          <a:bodyPr anchor="b" anchorCtr="0">
            <a:normAutofit/>
          </a:bodyPr>
          <a:lstStyle>
            <a:lvl1pPr marL="0" indent="0" algn="ctr">
              <a:buNone/>
              <a:defRPr sz="1100"/>
            </a:lvl1pPr>
          </a:lstStyle>
          <a:p>
            <a:r>
              <a:rPr lang="en-GB"/>
              <a:t>Headshot</a:t>
            </a:r>
          </a:p>
        </p:txBody>
      </p:sp>
      <p:sp>
        <p:nvSpPr>
          <p:cNvPr id="9" name="Date Placeholder 3">
            <a:extLst>
              <a:ext uri="{FF2B5EF4-FFF2-40B4-BE49-F238E27FC236}">
                <a16:creationId xmlns:a16="http://schemas.microsoft.com/office/drawing/2014/main" id="{03410A9B-A79B-9037-77D2-13C2E2BE7680}"/>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tx1"/>
                </a:solidFill>
                <a:latin typeface="Poppins" pitchFamily="2" charset="77"/>
                <a:cs typeface="Poppins" pitchFamily="2" charset="77"/>
              </a:defRPr>
            </a:lvl1pPr>
          </a:lstStyle>
          <a:p>
            <a:r>
              <a:rPr lang="en-GB"/>
              <a:t>Commercial in confidence</a:t>
            </a:r>
          </a:p>
        </p:txBody>
      </p:sp>
    </p:spTree>
    <p:extLst>
      <p:ext uri="{BB962C8B-B14F-4D97-AF65-F5344CB8AC3E}">
        <p14:creationId xmlns:p14="http://schemas.microsoft.com/office/powerpoint/2010/main" val="268977838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5BC32C0-16DC-F5EC-5F10-F59C69E5108E}"/>
              </a:ext>
            </a:extLst>
          </p:cNvPr>
          <p:cNvSpPr/>
          <p:nvPr userDrawn="1"/>
        </p:nvSpPr>
        <p:spPr>
          <a:xfrm>
            <a:off x="-7434" y="2"/>
            <a:ext cx="12199434" cy="6857998"/>
          </a:xfrm>
          <a:prstGeom prst="rect">
            <a:avLst/>
          </a:prstGeom>
          <a:gradFill flip="none" rotWithShape="1">
            <a:gsLst>
              <a:gs pos="3000">
                <a:srgbClr val="5C068C"/>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DC871E8-9B18-EF4E-8EC2-045DD2CA5C7F}"/>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D24EAA72-3E6D-4841-AAC6-A9429DDE24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6" name="Text Placeholder 25">
            <a:extLst>
              <a:ext uri="{FF2B5EF4-FFF2-40B4-BE49-F238E27FC236}">
                <a16:creationId xmlns:a16="http://schemas.microsoft.com/office/drawing/2014/main" id="{9046E2F2-32EE-6740-BDE4-A1516A7DF750}"/>
              </a:ext>
            </a:extLst>
          </p:cNvPr>
          <p:cNvSpPr>
            <a:spLocks noGrp="1"/>
          </p:cNvSpPr>
          <p:nvPr>
            <p:ph type="body" sz="quarter" idx="24" hasCustomPrompt="1"/>
          </p:nvPr>
        </p:nvSpPr>
        <p:spPr>
          <a:xfrm>
            <a:off x="557213" y="589669"/>
            <a:ext cx="8249464" cy="506017"/>
          </a:xfrm>
        </p:spPr>
        <p:txBody>
          <a:bodyPr>
            <a:noAutofit/>
          </a:bodyPr>
          <a:lstStyle>
            <a:lvl1pPr marL="0" indent="0">
              <a:lnSpc>
                <a:spcPct val="75000"/>
              </a:lnSpc>
              <a:buNone/>
              <a:defRPr sz="3200" b="0" i="0">
                <a:solidFill>
                  <a:schemeClr val="bg1"/>
                </a:solidFill>
                <a:latin typeface="Poppins ExtraLight" pitchFamily="2" charset="77"/>
                <a:cs typeface="Poppins ExtraLight" pitchFamily="2" charset="77"/>
              </a:defRPr>
            </a:lvl1pPr>
          </a:lstStyle>
          <a:p>
            <a:pPr lvl="0"/>
            <a:r>
              <a:rPr lang="en-GB"/>
              <a:t>HEADING TO GO HERE</a:t>
            </a:r>
            <a:endParaRPr lang="en-US"/>
          </a:p>
        </p:txBody>
      </p:sp>
      <p:sp>
        <p:nvSpPr>
          <p:cNvPr id="10" name="Oval 9">
            <a:extLst>
              <a:ext uri="{FF2B5EF4-FFF2-40B4-BE49-F238E27FC236}">
                <a16:creationId xmlns:a16="http://schemas.microsoft.com/office/drawing/2014/main" id="{5D044DAC-C1F6-5DA7-1A2B-FCA28A310906}"/>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F7CA09B4-BCCF-19AB-9868-79A09524C438}"/>
              </a:ext>
            </a:extLst>
          </p:cNvPr>
          <p:cNvSpPr/>
          <p:nvPr userDrawn="1"/>
        </p:nvSpPr>
        <p:spPr>
          <a:xfrm>
            <a:off x="6239801" y="1331945"/>
            <a:ext cx="5413918" cy="4829876"/>
          </a:xfrm>
          <a:prstGeom prst="roundRect">
            <a:avLst>
              <a:gd name="adj" fmla="val 3738"/>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51D3FE9A-D086-E5D0-8020-7BE0D32A5618}"/>
              </a:ext>
            </a:extLst>
          </p:cNvPr>
          <p:cNvSpPr/>
          <p:nvPr userDrawn="1"/>
        </p:nvSpPr>
        <p:spPr>
          <a:xfrm>
            <a:off x="550127" y="1323499"/>
            <a:ext cx="5413918" cy="4829876"/>
          </a:xfrm>
          <a:prstGeom prst="roundRect">
            <a:avLst>
              <a:gd name="adj" fmla="val 3738"/>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7173D6E-3DBC-F551-FF13-CB3A3996DA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2449369" y="2061389"/>
            <a:ext cx="3320014" cy="710798"/>
          </a:xfrm>
        </p:spPr>
        <p:txBody>
          <a:bodyPr>
            <a:noAutofit/>
          </a:bodyPr>
          <a:lstStyle>
            <a:lvl1pPr marL="0" indent="0">
              <a:lnSpc>
                <a:spcPct val="100000"/>
              </a:lnSpc>
              <a:buFontTx/>
              <a:buNone/>
              <a:defRPr sz="1200" b="0" i="0">
                <a:solidFill>
                  <a:schemeClr val="accent1"/>
                </a:solidFill>
                <a:latin typeface="Poppins" pitchFamily="2" charset="77"/>
                <a:cs typeface="Poppins" pitchFamily="2" charset="77"/>
              </a:defRPr>
            </a:lvl1pPr>
          </a:lstStyle>
          <a:p>
            <a:pPr lvl="0"/>
            <a:r>
              <a:rPr lang="en-GB"/>
              <a:t>Click to add role</a:t>
            </a:r>
            <a:endParaRPr lang="en-US"/>
          </a:p>
        </p:txBody>
      </p:sp>
      <p:sp>
        <p:nvSpPr>
          <p:cNvPr id="59" name="Text Placeholder 70">
            <a:extLst>
              <a:ext uri="{FF2B5EF4-FFF2-40B4-BE49-F238E27FC236}">
                <a16:creationId xmlns:a16="http://schemas.microsoft.com/office/drawing/2014/main" id="{0965728E-AB55-E94C-8D02-42072D3757B7}"/>
              </a:ext>
            </a:extLst>
          </p:cNvPr>
          <p:cNvSpPr>
            <a:spLocks noGrp="1"/>
          </p:cNvSpPr>
          <p:nvPr>
            <p:ph type="body" sz="quarter" idx="29" hasCustomPrompt="1"/>
          </p:nvPr>
        </p:nvSpPr>
        <p:spPr>
          <a:xfrm>
            <a:off x="8104609" y="2061389"/>
            <a:ext cx="3320014" cy="710798"/>
          </a:xfrm>
        </p:spPr>
        <p:txBody>
          <a:bodyPr>
            <a:noAutofit/>
          </a:bodyPr>
          <a:lstStyle>
            <a:lvl1pPr marL="0" indent="0">
              <a:lnSpc>
                <a:spcPct val="100000"/>
              </a:lnSpc>
              <a:buFontTx/>
              <a:buNone/>
              <a:defRPr sz="1200" b="0" i="0">
                <a:solidFill>
                  <a:schemeClr val="accent1"/>
                </a:solidFill>
                <a:latin typeface="Poppins" pitchFamily="2" charset="77"/>
                <a:cs typeface="Poppins" pitchFamily="2" charset="77"/>
              </a:defRPr>
            </a:lvl1pPr>
          </a:lstStyle>
          <a:p>
            <a:pPr lvl="0"/>
            <a:r>
              <a:rPr lang="en-GB"/>
              <a:t>Click to add role</a:t>
            </a:r>
            <a:endParaRPr lang="en-US"/>
          </a:p>
        </p:txBody>
      </p:sp>
      <p:sp>
        <p:nvSpPr>
          <p:cNvPr id="6" name="Picture Placeholder 5">
            <a:extLst>
              <a:ext uri="{FF2B5EF4-FFF2-40B4-BE49-F238E27FC236}">
                <a16:creationId xmlns:a16="http://schemas.microsoft.com/office/drawing/2014/main" id="{3853AA12-40C9-6A2F-5604-628DC4CB51F5}"/>
              </a:ext>
            </a:extLst>
          </p:cNvPr>
          <p:cNvSpPr>
            <a:spLocks noGrp="1"/>
          </p:cNvSpPr>
          <p:nvPr>
            <p:ph type="pic" sz="quarter" idx="30" hasCustomPrompt="1"/>
          </p:nvPr>
        </p:nvSpPr>
        <p:spPr>
          <a:xfrm>
            <a:off x="759553" y="1496050"/>
            <a:ext cx="1328400" cy="1328738"/>
          </a:xfrm>
          <a:prstGeom prst="ellipse">
            <a:avLst/>
          </a:prstGeom>
          <a:solidFill>
            <a:schemeClr val="bg1"/>
          </a:solidFill>
          <a:ln w="31750">
            <a:solidFill>
              <a:schemeClr val="accent2"/>
            </a:solidFill>
          </a:ln>
        </p:spPr>
        <p:txBody>
          <a:bodyPr anchor="b" anchorCtr="0">
            <a:normAutofit/>
          </a:bodyPr>
          <a:lstStyle>
            <a:lvl1pPr marL="0" indent="0" algn="ctr">
              <a:buNone/>
              <a:defRPr sz="1200"/>
            </a:lvl1pPr>
          </a:lstStyle>
          <a:p>
            <a:r>
              <a:rPr lang="en-GB"/>
              <a:t>Headshot</a:t>
            </a:r>
          </a:p>
        </p:txBody>
      </p:sp>
      <p:sp>
        <p:nvSpPr>
          <p:cNvPr id="8" name="Picture Placeholder 5">
            <a:extLst>
              <a:ext uri="{FF2B5EF4-FFF2-40B4-BE49-F238E27FC236}">
                <a16:creationId xmlns:a16="http://schemas.microsoft.com/office/drawing/2014/main" id="{28083BB4-26E5-65E7-2AC2-5E3E66492EDF}"/>
              </a:ext>
            </a:extLst>
          </p:cNvPr>
          <p:cNvSpPr>
            <a:spLocks noGrp="1"/>
          </p:cNvSpPr>
          <p:nvPr>
            <p:ph type="pic" sz="quarter" idx="31" hasCustomPrompt="1"/>
          </p:nvPr>
        </p:nvSpPr>
        <p:spPr>
          <a:xfrm>
            <a:off x="6418464" y="1496050"/>
            <a:ext cx="1328400" cy="1328738"/>
          </a:xfrm>
          <a:prstGeom prst="ellipse">
            <a:avLst/>
          </a:prstGeom>
          <a:solidFill>
            <a:schemeClr val="bg1"/>
          </a:solidFill>
          <a:ln w="31750">
            <a:solidFill>
              <a:schemeClr val="accent2"/>
            </a:solidFill>
          </a:ln>
        </p:spPr>
        <p:txBody>
          <a:bodyPr vert="horz" lIns="0" tIns="0" rIns="0" bIns="0" rtlCol="0" anchor="b" anchorCtr="0">
            <a:normAutofit/>
          </a:bodyPr>
          <a:lstStyle>
            <a:lvl1pPr>
              <a:defRPr lang="en-GB" sz="1200"/>
            </a:lvl1pPr>
          </a:lstStyle>
          <a:p>
            <a:pPr marL="0" lvl="0" indent="0" algn="ctr">
              <a:buNone/>
            </a:pPr>
            <a:r>
              <a:rPr lang="en-GB"/>
              <a:t>Headshot</a:t>
            </a:r>
          </a:p>
        </p:txBody>
      </p:sp>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2449370" y="1532373"/>
            <a:ext cx="3320014" cy="481264"/>
          </a:xfrm>
        </p:spPr>
        <p:txBody>
          <a:bodyPr lIns="0" tIns="0" rIns="0" bIns="0">
            <a:noAutofit/>
          </a:bodyPr>
          <a:lstStyle>
            <a:lvl1pPr marL="0" indent="0">
              <a:lnSpc>
                <a:spcPct val="100000"/>
              </a:lnSpc>
              <a:spcBef>
                <a:spcPts val="0"/>
              </a:spcBef>
              <a:buFontTx/>
              <a:buNone/>
              <a:defRPr sz="2000" b="0" i="0">
                <a:solidFill>
                  <a:schemeClr val="accent2"/>
                </a:solidFill>
                <a:latin typeface="Poppins ExtraLight" pitchFamily="2" charset="77"/>
                <a:cs typeface="Poppins ExtraLight" pitchFamily="2" charset="77"/>
              </a:defRPr>
            </a:lvl1pPr>
          </a:lstStyle>
          <a:p>
            <a:pPr lvl="0"/>
            <a:r>
              <a:rPr lang="en-GB"/>
              <a:t>Click to add name</a:t>
            </a:r>
            <a:endParaRPr lang="en-US"/>
          </a:p>
        </p:txBody>
      </p:sp>
      <p:sp>
        <p:nvSpPr>
          <p:cNvPr id="58" name="Text Placeholder 10">
            <a:extLst>
              <a:ext uri="{FF2B5EF4-FFF2-40B4-BE49-F238E27FC236}">
                <a16:creationId xmlns:a16="http://schemas.microsoft.com/office/drawing/2014/main" id="{C012E155-F45F-664E-AD7B-60A9805A5521}"/>
              </a:ext>
            </a:extLst>
          </p:cNvPr>
          <p:cNvSpPr>
            <a:spLocks noGrp="1"/>
          </p:cNvSpPr>
          <p:nvPr>
            <p:ph type="body" sz="quarter" idx="28" hasCustomPrompt="1"/>
          </p:nvPr>
        </p:nvSpPr>
        <p:spPr>
          <a:xfrm>
            <a:off x="8104610" y="1532373"/>
            <a:ext cx="3320014" cy="481264"/>
          </a:xfrm>
        </p:spPr>
        <p:txBody>
          <a:bodyPr lIns="0" tIns="0" rIns="0" bIns="0">
            <a:noAutofit/>
          </a:bodyPr>
          <a:lstStyle>
            <a:lvl1pPr marL="0" indent="0">
              <a:lnSpc>
                <a:spcPct val="100000"/>
              </a:lnSpc>
              <a:spcBef>
                <a:spcPts val="0"/>
              </a:spcBef>
              <a:buFontTx/>
              <a:buNone/>
              <a:defRPr sz="2000" b="0" i="0">
                <a:solidFill>
                  <a:schemeClr val="accent2"/>
                </a:solidFill>
                <a:latin typeface="Poppins ExtraLight" pitchFamily="2" charset="77"/>
                <a:cs typeface="Poppins ExtraLight" pitchFamily="2" charset="77"/>
              </a:defRPr>
            </a:lvl1pPr>
          </a:lstStyle>
          <a:p>
            <a:pPr lvl="0"/>
            <a:r>
              <a:rPr lang="en-GB"/>
              <a:t>Click to add name</a:t>
            </a: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lvl1pPr>
              <a:defRPr>
                <a:solidFill>
                  <a:schemeClr val="bg1"/>
                </a:solidFill>
              </a:defRPr>
            </a:lvl1p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lvl1pPr>
              <a:defRPr>
                <a:solidFill>
                  <a:schemeClr val="bg1"/>
                </a:solidFill>
              </a:defRPr>
            </a:lvl1pPr>
          </a:lstStyle>
          <a:p>
            <a:fld id="{CA9855DD-507D-8747-8078-00B643591D99}" type="slidenum">
              <a:rPr lang="en-US" smtClean="0"/>
              <a:pPr/>
              <a:t>‹#›</a:t>
            </a:fld>
            <a:endParaRPr lang="en-US"/>
          </a:p>
        </p:txBody>
      </p:sp>
      <p:sp>
        <p:nvSpPr>
          <p:cNvPr id="27" name="Text Placeholder 70">
            <a:extLst>
              <a:ext uri="{FF2B5EF4-FFF2-40B4-BE49-F238E27FC236}">
                <a16:creationId xmlns:a16="http://schemas.microsoft.com/office/drawing/2014/main" id="{DF18110C-3422-4547-88C2-395FB4BBFD47}"/>
              </a:ext>
            </a:extLst>
          </p:cNvPr>
          <p:cNvSpPr>
            <a:spLocks noGrp="1"/>
          </p:cNvSpPr>
          <p:nvPr>
            <p:ph type="body" sz="quarter" idx="22" hasCustomPrompt="1"/>
          </p:nvPr>
        </p:nvSpPr>
        <p:spPr>
          <a:xfrm>
            <a:off x="703347" y="3145375"/>
            <a:ext cx="1882805" cy="2823208"/>
          </a:xfrm>
        </p:spPr>
        <p:txBody>
          <a:bodyPr lIns="36000" tIns="36000" rIns="36000" bIns="36000">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qualifications/ capabilities here</a:t>
            </a:r>
            <a:endParaRPr lang="en-US"/>
          </a:p>
        </p:txBody>
      </p:sp>
      <p:sp>
        <p:nvSpPr>
          <p:cNvPr id="55" name="Text Placeholder 70">
            <a:extLst>
              <a:ext uri="{FF2B5EF4-FFF2-40B4-BE49-F238E27FC236}">
                <a16:creationId xmlns:a16="http://schemas.microsoft.com/office/drawing/2014/main" id="{B82466EF-51C8-FB44-83A1-97D258EA68A4}"/>
              </a:ext>
            </a:extLst>
          </p:cNvPr>
          <p:cNvSpPr>
            <a:spLocks noGrp="1"/>
          </p:cNvSpPr>
          <p:nvPr>
            <p:ph type="body" sz="quarter" idx="25" hasCustomPrompt="1"/>
          </p:nvPr>
        </p:nvSpPr>
        <p:spPr>
          <a:xfrm>
            <a:off x="2842630" y="3145375"/>
            <a:ext cx="2972305" cy="2823208"/>
          </a:xfrm>
        </p:spPr>
        <p:txBody>
          <a:bodyPr lIns="36000" tIns="36000" rIns="36000" bIns="36000">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copy here</a:t>
            </a:r>
            <a:endParaRPr lang="en-US"/>
          </a:p>
        </p:txBody>
      </p:sp>
      <p:cxnSp>
        <p:nvCxnSpPr>
          <p:cNvPr id="60" name="Straight Connector 59">
            <a:extLst>
              <a:ext uri="{FF2B5EF4-FFF2-40B4-BE49-F238E27FC236}">
                <a16:creationId xmlns:a16="http://schemas.microsoft.com/office/drawing/2014/main" id="{B8C9E3F2-01F3-EB46-8F47-7B3A18693D0D}"/>
              </a:ext>
            </a:extLst>
          </p:cNvPr>
          <p:cNvCxnSpPr>
            <a:cxnSpLocks/>
          </p:cNvCxnSpPr>
          <p:nvPr/>
        </p:nvCxnSpPr>
        <p:spPr>
          <a:xfrm>
            <a:off x="703347" y="3003615"/>
            <a:ext cx="511158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AA814D5-900A-2646-B719-A0182B4C7E1D}"/>
              </a:ext>
            </a:extLst>
          </p:cNvPr>
          <p:cNvCxnSpPr>
            <a:cxnSpLocks/>
          </p:cNvCxnSpPr>
          <p:nvPr/>
        </p:nvCxnSpPr>
        <p:spPr>
          <a:xfrm>
            <a:off x="6340354" y="3003615"/>
            <a:ext cx="51719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7890DDE-31B9-0FBE-2BC7-01E6ABF47777}"/>
              </a:ext>
            </a:extLst>
          </p:cNvPr>
          <p:cNvCxnSpPr>
            <a:cxnSpLocks/>
          </p:cNvCxnSpPr>
          <p:nvPr userDrawn="1"/>
        </p:nvCxnSpPr>
        <p:spPr>
          <a:xfrm>
            <a:off x="703347" y="3003615"/>
            <a:ext cx="511158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115604-70C7-5ABF-4C95-74F574C72B5F}"/>
              </a:ext>
            </a:extLst>
          </p:cNvPr>
          <p:cNvCxnSpPr>
            <a:cxnSpLocks/>
          </p:cNvCxnSpPr>
          <p:nvPr userDrawn="1"/>
        </p:nvCxnSpPr>
        <p:spPr>
          <a:xfrm>
            <a:off x="6340354" y="3003615"/>
            <a:ext cx="51719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Date Placeholder 3">
            <a:extLst>
              <a:ext uri="{FF2B5EF4-FFF2-40B4-BE49-F238E27FC236}">
                <a16:creationId xmlns:a16="http://schemas.microsoft.com/office/drawing/2014/main" id="{ACA72F81-CC4D-D587-07EC-0792850DB97A}"/>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
        <p:nvSpPr>
          <p:cNvPr id="16" name="Text Placeholder 70">
            <a:extLst>
              <a:ext uri="{FF2B5EF4-FFF2-40B4-BE49-F238E27FC236}">
                <a16:creationId xmlns:a16="http://schemas.microsoft.com/office/drawing/2014/main" id="{D4924900-2CC2-110D-ABF4-5CB4BE0E5CE8}"/>
              </a:ext>
            </a:extLst>
          </p:cNvPr>
          <p:cNvSpPr>
            <a:spLocks noGrp="1"/>
          </p:cNvSpPr>
          <p:nvPr>
            <p:ph type="body" sz="quarter" idx="32" hasCustomPrompt="1"/>
          </p:nvPr>
        </p:nvSpPr>
        <p:spPr>
          <a:xfrm>
            <a:off x="6365754" y="3145375"/>
            <a:ext cx="1882805" cy="2823208"/>
          </a:xfrm>
        </p:spPr>
        <p:txBody>
          <a:bodyPr lIns="36000" tIns="36000" rIns="36000" bIns="36000">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qualifications/ capabilities here</a:t>
            </a:r>
            <a:endParaRPr lang="en-US"/>
          </a:p>
        </p:txBody>
      </p:sp>
      <p:sp>
        <p:nvSpPr>
          <p:cNvPr id="17" name="Text Placeholder 70">
            <a:extLst>
              <a:ext uri="{FF2B5EF4-FFF2-40B4-BE49-F238E27FC236}">
                <a16:creationId xmlns:a16="http://schemas.microsoft.com/office/drawing/2014/main" id="{9E9F9E24-AECC-BEB5-E90F-8F533EE46BAE}"/>
              </a:ext>
            </a:extLst>
          </p:cNvPr>
          <p:cNvSpPr>
            <a:spLocks noGrp="1"/>
          </p:cNvSpPr>
          <p:nvPr>
            <p:ph type="body" sz="quarter" idx="33" hasCustomPrompt="1"/>
          </p:nvPr>
        </p:nvSpPr>
        <p:spPr>
          <a:xfrm>
            <a:off x="8505037" y="3145375"/>
            <a:ext cx="2972305" cy="2823208"/>
          </a:xfrm>
        </p:spPr>
        <p:txBody>
          <a:bodyPr lIns="36000" tIns="36000" rIns="36000" bIns="36000">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copy here</a:t>
            </a:r>
            <a:endParaRPr lang="en-US"/>
          </a:p>
        </p:txBody>
      </p:sp>
    </p:spTree>
    <p:extLst>
      <p:ext uri="{BB962C8B-B14F-4D97-AF65-F5344CB8AC3E}">
        <p14:creationId xmlns:p14="http://schemas.microsoft.com/office/powerpoint/2010/main" val="24933275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39_Blank">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A65C613-8687-4EE4-E41C-393423F88EA5}"/>
              </a:ext>
            </a:extLst>
          </p:cNvPr>
          <p:cNvSpPr/>
          <p:nvPr userDrawn="1"/>
        </p:nvSpPr>
        <p:spPr>
          <a:xfrm>
            <a:off x="-7434" y="2"/>
            <a:ext cx="12199434" cy="6857998"/>
          </a:xfrm>
          <a:prstGeom prst="rect">
            <a:avLst/>
          </a:prstGeom>
          <a:gradFill flip="none" rotWithShape="1">
            <a:gsLst>
              <a:gs pos="3000">
                <a:srgbClr val="5C068C"/>
              </a:gs>
              <a:gs pos="100000">
                <a:schemeClr val="accent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Consulting 2025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sp>
        <p:nvSpPr>
          <p:cNvPr id="28" name="Rounded Rectangle 27">
            <a:extLst>
              <a:ext uri="{FF2B5EF4-FFF2-40B4-BE49-F238E27FC236}">
                <a16:creationId xmlns:a16="http://schemas.microsoft.com/office/drawing/2014/main" id="{46CC7ED8-4FD7-7999-34C7-2D507536CA0B}"/>
              </a:ext>
            </a:extLst>
          </p:cNvPr>
          <p:cNvSpPr/>
          <p:nvPr userDrawn="1"/>
        </p:nvSpPr>
        <p:spPr>
          <a:xfrm>
            <a:off x="3390146" y="1323499"/>
            <a:ext cx="2578719" cy="4829876"/>
          </a:xfrm>
          <a:prstGeom prst="roundRect">
            <a:avLst>
              <a:gd name="adj" fmla="val 10446"/>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7A42C587-D858-525F-46E5-0AF46B01CC04}"/>
              </a:ext>
            </a:extLst>
          </p:cNvPr>
          <p:cNvSpPr/>
          <p:nvPr userDrawn="1"/>
        </p:nvSpPr>
        <p:spPr>
          <a:xfrm>
            <a:off x="550127" y="1323499"/>
            <a:ext cx="2578719" cy="4829876"/>
          </a:xfrm>
          <a:prstGeom prst="roundRect">
            <a:avLst>
              <a:gd name="adj" fmla="val 10446"/>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545F920B-B61C-32F1-2CA6-FAA6A44C9A31}"/>
              </a:ext>
            </a:extLst>
          </p:cNvPr>
          <p:cNvSpPr/>
          <p:nvPr userDrawn="1"/>
        </p:nvSpPr>
        <p:spPr>
          <a:xfrm>
            <a:off x="6219406" y="1311080"/>
            <a:ext cx="2578719" cy="4829876"/>
          </a:xfrm>
          <a:prstGeom prst="roundRect">
            <a:avLst>
              <a:gd name="adj" fmla="val 10446"/>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B86A0782-9058-FBF7-89AC-0A15E4022FD2}"/>
              </a:ext>
            </a:extLst>
          </p:cNvPr>
          <p:cNvSpPr/>
          <p:nvPr userDrawn="1"/>
        </p:nvSpPr>
        <p:spPr>
          <a:xfrm>
            <a:off x="9060485" y="1323498"/>
            <a:ext cx="2578719" cy="4829876"/>
          </a:xfrm>
          <a:prstGeom prst="roundRect">
            <a:avLst>
              <a:gd name="adj" fmla="val 10446"/>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703347" y="2560944"/>
            <a:ext cx="2284153" cy="263116"/>
          </a:xfrm>
        </p:spPr>
        <p:txBody>
          <a:bodyPr>
            <a:noAutofit/>
          </a:bodyPr>
          <a:lstStyle>
            <a:lvl1pPr marL="0" indent="0" algn="l">
              <a:lnSpc>
                <a:spcPct val="100000"/>
              </a:lnSpc>
              <a:buFontTx/>
              <a:buNone/>
              <a:defRPr sz="1200" b="0" i="0">
                <a:solidFill>
                  <a:schemeClr val="accent1"/>
                </a:solidFill>
                <a:latin typeface="Poppins Medium" pitchFamily="2" charset="77"/>
                <a:cs typeface="Poppins Medium" pitchFamily="2" charset="77"/>
              </a:defRPr>
            </a:lvl1pPr>
          </a:lstStyle>
          <a:p>
            <a:pPr lvl="0"/>
            <a:r>
              <a:rPr lang="en-GB"/>
              <a:t>Click to add name</a:t>
            </a:r>
            <a:endParaRPr lang="en-US"/>
          </a:p>
        </p:txBody>
      </p:sp>
      <p:sp>
        <p:nvSpPr>
          <p:cNvPr id="27" name="Text Placeholder 70">
            <a:extLst>
              <a:ext uri="{FF2B5EF4-FFF2-40B4-BE49-F238E27FC236}">
                <a16:creationId xmlns:a16="http://schemas.microsoft.com/office/drawing/2014/main" id="{DF18110C-3422-4547-88C2-395FB4BBFD47}"/>
              </a:ext>
            </a:extLst>
          </p:cNvPr>
          <p:cNvSpPr>
            <a:spLocks noGrp="1"/>
          </p:cNvSpPr>
          <p:nvPr>
            <p:ph type="body" sz="quarter" idx="22" hasCustomPrompt="1"/>
          </p:nvPr>
        </p:nvSpPr>
        <p:spPr>
          <a:xfrm>
            <a:off x="703347" y="3656629"/>
            <a:ext cx="2284153" cy="2324942"/>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here</a:t>
            </a:r>
            <a:endParaRPr lang="en-US"/>
          </a:p>
        </p:txBody>
      </p:sp>
      <p:cxnSp>
        <p:nvCxnSpPr>
          <p:cNvPr id="60" name="Straight Connector 59">
            <a:extLst>
              <a:ext uri="{FF2B5EF4-FFF2-40B4-BE49-F238E27FC236}">
                <a16:creationId xmlns:a16="http://schemas.microsoft.com/office/drawing/2014/main" id="{B8C9E3F2-01F3-EB46-8F47-7B3A18693D0D}"/>
              </a:ext>
            </a:extLst>
          </p:cNvPr>
          <p:cNvCxnSpPr>
            <a:cxnSpLocks/>
          </p:cNvCxnSpPr>
          <p:nvPr/>
        </p:nvCxnSpPr>
        <p:spPr>
          <a:xfrm>
            <a:off x="703347"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 Placeholder 70">
            <a:extLst>
              <a:ext uri="{FF2B5EF4-FFF2-40B4-BE49-F238E27FC236}">
                <a16:creationId xmlns:a16="http://schemas.microsoft.com/office/drawing/2014/main" id="{F9A4CE7C-9285-824C-8655-26F81CB9F5CA}"/>
              </a:ext>
            </a:extLst>
          </p:cNvPr>
          <p:cNvSpPr>
            <a:spLocks noGrp="1"/>
          </p:cNvSpPr>
          <p:nvPr>
            <p:ph type="body" sz="quarter" idx="30" hasCustomPrompt="1"/>
          </p:nvPr>
        </p:nvSpPr>
        <p:spPr>
          <a:xfrm>
            <a:off x="703347" y="2935867"/>
            <a:ext cx="2284153" cy="423068"/>
          </a:xfrm>
        </p:spPr>
        <p:txBody>
          <a:bodyPr>
            <a:noAutofit/>
          </a:bodyPr>
          <a:lstStyle>
            <a:lvl1pPr marL="0" indent="0" algn="l">
              <a:lnSpc>
                <a:spcPts val="1080"/>
              </a:lnSpc>
              <a:spcBef>
                <a:spcPts val="0"/>
              </a:spcBef>
              <a:buFontTx/>
              <a:buNone/>
              <a:defRPr sz="1200" b="0" i="1">
                <a:solidFill>
                  <a:schemeClr val="accent1"/>
                </a:solidFill>
                <a:latin typeface="Poppins" pitchFamily="2" charset="77"/>
                <a:cs typeface="Poppins" pitchFamily="2" charset="77"/>
              </a:defRPr>
            </a:lvl1pPr>
          </a:lstStyle>
          <a:p>
            <a:pPr lvl="0"/>
            <a:r>
              <a:rPr lang="en-GB"/>
              <a:t>Click to add role</a:t>
            </a:r>
            <a:endParaRPr lang="en-US"/>
          </a:p>
        </p:txBody>
      </p:sp>
      <p:sp>
        <p:nvSpPr>
          <p:cNvPr id="44" name="Text Placeholder 70">
            <a:extLst>
              <a:ext uri="{FF2B5EF4-FFF2-40B4-BE49-F238E27FC236}">
                <a16:creationId xmlns:a16="http://schemas.microsoft.com/office/drawing/2014/main" id="{E9AB70F2-294E-B94B-879C-EF50AABB7ED5}"/>
              </a:ext>
            </a:extLst>
          </p:cNvPr>
          <p:cNvSpPr>
            <a:spLocks noGrp="1"/>
          </p:cNvSpPr>
          <p:nvPr>
            <p:ph type="body" sz="quarter" idx="31" hasCustomPrompt="1"/>
          </p:nvPr>
        </p:nvSpPr>
        <p:spPr>
          <a:xfrm>
            <a:off x="3543366" y="2560944"/>
            <a:ext cx="2284153" cy="263116"/>
          </a:xfrm>
        </p:spPr>
        <p:txBody>
          <a:bodyPr>
            <a:noAutofit/>
          </a:bodyPr>
          <a:lstStyle>
            <a:lvl1pPr marL="0" indent="0" algn="l">
              <a:lnSpc>
                <a:spcPct val="100000"/>
              </a:lnSpc>
              <a:buFontTx/>
              <a:buNone/>
              <a:defRPr sz="1200" b="0" i="0">
                <a:solidFill>
                  <a:schemeClr val="accent1"/>
                </a:solidFill>
                <a:latin typeface="Poppins Medium" pitchFamily="2" charset="77"/>
                <a:cs typeface="Poppins Medium" pitchFamily="2" charset="77"/>
              </a:defRPr>
            </a:lvl1pPr>
          </a:lstStyle>
          <a:p>
            <a:pPr lvl="0"/>
            <a:r>
              <a:rPr lang="en-GB"/>
              <a:t>Click to add name</a:t>
            </a:r>
            <a:endParaRPr lang="en-US"/>
          </a:p>
        </p:txBody>
      </p:sp>
      <p:sp>
        <p:nvSpPr>
          <p:cNvPr id="45" name="Text Placeholder 70">
            <a:extLst>
              <a:ext uri="{FF2B5EF4-FFF2-40B4-BE49-F238E27FC236}">
                <a16:creationId xmlns:a16="http://schemas.microsoft.com/office/drawing/2014/main" id="{D8D2D575-B6FB-654E-9365-DBD3EB18985A}"/>
              </a:ext>
            </a:extLst>
          </p:cNvPr>
          <p:cNvSpPr>
            <a:spLocks noGrp="1"/>
          </p:cNvSpPr>
          <p:nvPr>
            <p:ph type="body" sz="quarter" idx="32" hasCustomPrompt="1"/>
          </p:nvPr>
        </p:nvSpPr>
        <p:spPr>
          <a:xfrm>
            <a:off x="3543366" y="3656629"/>
            <a:ext cx="2284153" cy="2324942"/>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here</a:t>
            </a:r>
            <a:endParaRPr lang="en-US"/>
          </a:p>
        </p:txBody>
      </p:sp>
      <p:cxnSp>
        <p:nvCxnSpPr>
          <p:cNvPr id="48" name="Straight Connector 47">
            <a:extLst>
              <a:ext uri="{FF2B5EF4-FFF2-40B4-BE49-F238E27FC236}">
                <a16:creationId xmlns:a16="http://schemas.microsoft.com/office/drawing/2014/main" id="{F30DA562-8E90-1449-A928-919754032607}"/>
              </a:ext>
            </a:extLst>
          </p:cNvPr>
          <p:cNvCxnSpPr>
            <a:cxnSpLocks/>
          </p:cNvCxnSpPr>
          <p:nvPr/>
        </p:nvCxnSpPr>
        <p:spPr>
          <a:xfrm>
            <a:off x="3543366"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 Placeholder 70">
            <a:extLst>
              <a:ext uri="{FF2B5EF4-FFF2-40B4-BE49-F238E27FC236}">
                <a16:creationId xmlns:a16="http://schemas.microsoft.com/office/drawing/2014/main" id="{0C48AAC8-869C-324D-918C-858B6BEF6604}"/>
              </a:ext>
            </a:extLst>
          </p:cNvPr>
          <p:cNvSpPr>
            <a:spLocks noGrp="1"/>
          </p:cNvSpPr>
          <p:nvPr>
            <p:ph type="body" sz="quarter" idx="33" hasCustomPrompt="1"/>
          </p:nvPr>
        </p:nvSpPr>
        <p:spPr>
          <a:xfrm>
            <a:off x="3543366" y="2935867"/>
            <a:ext cx="2284153" cy="423068"/>
          </a:xfrm>
        </p:spPr>
        <p:txBody>
          <a:bodyPr>
            <a:noAutofit/>
          </a:bodyPr>
          <a:lstStyle>
            <a:lvl1pPr marL="0" indent="0" algn="l">
              <a:lnSpc>
                <a:spcPts val="1080"/>
              </a:lnSpc>
              <a:spcBef>
                <a:spcPts val="0"/>
              </a:spcBef>
              <a:buFontTx/>
              <a:buNone/>
              <a:defRPr sz="1200" b="0" i="1">
                <a:solidFill>
                  <a:schemeClr val="accent1"/>
                </a:solidFill>
                <a:latin typeface="Poppins" pitchFamily="2" charset="77"/>
                <a:cs typeface="Poppins" pitchFamily="2" charset="77"/>
              </a:defRPr>
            </a:lvl1pPr>
          </a:lstStyle>
          <a:p>
            <a:pPr lvl="0"/>
            <a:r>
              <a:rPr lang="en-GB"/>
              <a:t>Click to add role</a:t>
            </a:r>
            <a:endParaRPr lang="en-US"/>
          </a:p>
        </p:txBody>
      </p:sp>
      <p:sp>
        <p:nvSpPr>
          <p:cNvPr id="51" name="Text Placeholder 70">
            <a:extLst>
              <a:ext uri="{FF2B5EF4-FFF2-40B4-BE49-F238E27FC236}">
                <a16:creationId xmlns:a16="http://schemas.microsoft.com/office/drawing/2014/main" id="{B7097AA5-D4A9-C34D-8038-AF93D1D43D69}"/>
              </a:ext>
            </a:extLst>
          </p:cNvPr>
          <p:cNvSpPr>
            <a:spLocks noGrp="1"/>
          </p:cNvSpPr>
          <p:nvPr>
            <p:ph type="body" sz="quarter" idx="34" hasCustomPrompt="1"/>
          </p:nvPr>
        </p:nvSpPr>
        <p:spPr>
          <a:xfrm>
            <a:off x="6372627" y="2560944"/>
            <a:ext cx="2284153" cy="263116"/>
          </a:xfrm>
        </p:spPr>
        <p:txBody>
          <a:bodyPr>
            <a:noAutofit/>
          </a:bodyPr>
          <a:lstStyle>
            <a:lvl1pPr marL="0" indent="0" algn="l">
              <a:lnSpc>
                <a:spcPct val="100000"/>
              </a:lnSpc>
              <a:buFontTx/>
              <a:buNone/>
              <a:defRPr sz="1200" b="0" i="0">
                <a:solidFill>
                  <a:schemeClr val="accent1"/>
                </a:solidFill>
                <a:latin typeface="Poppins Medium" pitchFamily="2" charset="77"/>
                <a:cs typeface="Poppins Medium" pitchFamily="2" charset="77"/>
              </a:defRPr>
            </a:lvl1pPr>
          </a:lstStyle>
          <a:p>
            <a:pPr lvl="0"/>
            <a:r>
              <a:rPr lang="en-GB"/>
              <a:t>Click to add name</a:t>
            </a:r>
            <a:endParaRPr lang="en-US"/>
          </a:p>
        </p:txBody>
      </p:sp>
      <p:sp>
        <p:nvSpPr>
          <p:cNvPr id="52" name="Text Placeholder 70">
            <a:extLst>
              <a:ext uri="{FF2B5EF4-FFF2-40B4-BE49-F238E27FC236}">
                <a16:creationId xmlns:a16="http://schemas.microsoft.com/office/drawing/2014/main" id="{6983CCD2-8AAF-D94A-B371-E9535DF070B5}"/>
              </a:ext>
            </a:extLst>
          </p:cNvPr>
          <p:cNvSpPr>
            <a:spLocks noGrp="1"/>
          </p:cNvSpPr>
          <p:nvPr>
            <p:ph type="body" sz="quarter" idx="35" hasCustomPrompt="1"/>
          </p:nvPr>
        </p:nvSpPr>
        <p:spPr>
          <a:xfrm>
            <a:off x="6372627" y="3656629"/>
            <a:ext cx="2284153" cy="2324942"/>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here</a:t>
            </a:r>
            <a:endParaRPr lang="en-US"/>
          </a:p>
        </p:txBody>
      </p:sp>
      <p:cxnSp>
        <p:nvCxnSpPr>
          <p:cNvPr id="54" name="Straight Connector 53">
            <a:extLst>
              <a:ext uri="{FF2B5EF4-FFF2-40B4-BE49-F238E27FC236}">
                <a16:creationId xmlns:a16="http://schemas.microsoft.com/office/drawing/2014/main" id="{73817C0B-DD7F-E14F-BF94-E00ADE777C8E}"/>
              </a:ext>
            </a:extLst>
          </p:cNvPr>
          <p:cNvCxnSpPr>
            <a:cxnSpLocks/>
          </p:cNvCxnSpPr>
          <p:nvPr/>
        </p:nvCxnSpPr>
        <p:spPr>
          <a:xfrm>
            <a:off x="6372627"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Text Placeholder 70">
            <a:extLst>
              <a:ext uri="{FF2B5EF4-FFF2-40B4-BE49-F238E27FC236}">
                <a16:creationId xmlns:a16="http://schemas.microsoft.com/office/drawing/2014/main" id="{70CA3A19-2E9A-F348-AE89-C0588499B2E3}"/>
              </a:ext>
            </a:extLst>
          </p:cNvPr>
          <p:cNvSpPr>
            <a:spLocks noGrp="1"/>
          </p:cNvSpPr>
          <p:nvPr>
            <p:ph type="body" sz="quarter" idx="36" hasCustomPrompt="1"/>
          </p:nvPr>
        </p:nvSpPr>
        <p:spPr>
          <a:xfrm>
            <a:off x="6372627" y="2935867"/>
            <a:ext cx="2284153" cy="423068"/>
          </a:xfrm>
        </p:spPr>
        <p:txBody>
          <a:bodyPr>
            <a:noAutofit/>
          </a:bodyPr>
          <a:lstStyle>
            <a:lvl1pPr marL="0" indent="0" algn="l">
              <a:lnSpc>
                <a:spcPts val="1080"/>
              </a:lnSpc>
              <a:spcBef>
                <a:spcPts val="0"/>
              </a:spcBef>
              <a:buFontTx/>
              <a:buNone/>
              <a:defRPr sz="1200" b="0" i="1">
                <a:solidFill>
                  <a:schemeClr val="accent1"/>
                </a:solidFill>
                <a:latin typeface="Poppins" pitchFamily="2" charset="77"/>
                <a:cs typeface="Poppins" pitchFamily="2" charset="77"/>
              </a:defRPr>
            </a:lvl1pPr>
          </a:lstStyle>
          <a:p>
            <a:pPr lvl="0"/>
            <a:r>
              <a:rPr lang="en-GB"/>
              <a:t>Click to add role</a:t>
            </a:r>
            <a:endParaRPr lang="en-US"/>
          </a:p>
        </p:txBody>
      </p:sp>
      <p:sp>
        <p:nvSpPr>
          <p:cNvPr id="67" name="Text Placeholder 70">
            <a:extLst>
              <a:ext uri="{FF2B5EF4-FFF2-40B4-BE49-F238E27FC236}">
                <a16:creationId xmlns:a16="http://schemas.microsoft.com/office/drawing/2014/main" id="{079AF3FD-2EB1-0F4E-B9E5-30BAB6EB846F}"/>
              </a:ext>
            </a:extLst>
          </p:cNvPr>
          <p:cNvSpPr>
            <a:spLocks noGrp="1"/>
          </p:cNvSpPr>
          <p:nvPr>
            <p:ph type="body" sz="quarter" idx="37" hasCustomPrompt="1"/>
          </p:nvPr>
        </p:nvSpPr>
        <p:spPr>
          <a:xfrm>
            <a:off x="9212645" y="2560944"/>
            <a:ext cx="2284153" cy="263116"/>
          </a:xfrm>
        </p:spPr>
        <p:txBody>
          <a:bodyPr>
            <a:noAutofit/>
          </a:bodyPr>
          <a:lstStyle>
            <a:lvl1pPr marL="0" indent="0" algn="l">
              <a:lnSpc>
                <a:spcPct val="100000"/>
              </a:lnSpc>
              <a:buFontTx/>
              <a:buNone/>
              <a:defRPr sz="1200" b="0" i="0">
                <a:solidFill>
                  <a:schemeClr val="accent1"/>
                </a:solidFill>
                <a:latin typeface="Poppins Medium" pitchFamily="2" charset="77"/>
                <a:cs typeface="Poppins Medium" pitchFamily="2" charset="77"/>
              </a:defRPr>
            </a:lvl1pPr>
          </a:lstStyle>
          <a:p>
            <a:pPr lvl="0"/>
            <a:r>
              <a:rPr lang="en-GB"/>
              <a:t>Click to add name</a:t>
            </a:r>
            <a:endParaRPr lang="en-US"/>
          </a:p>
        </p:txBody>
      </p:sp>
      <p:sp>
        <p:nvSpPr>
          <p:cNvPr id="68" name="Text Placeholder 70">
            <a:extLst>
              <a:ext uri="{FF2B5EF4-FFF2-40B4-BE49-F238E27FC236}">
                <a16:creationId xmlns:a16="http://schemas.microsoft.com/office/drawing/2014/main" id="{A96D7159-B567-CF40-8BEC-2AE654033A70}"/>
              </a:ext>
            </a:extLst>
          </p:cNvPr>
          <p:cNvSpPr>
            <a:spLocks noGrp="1"/>
          </p:cNvSpPr>
          <p:nvPr>
            <p:ph type="body" sz="quarter" idx="38" hasCustomPrompt="1"/>
          </p:nvPr>
        </p:nvSpPr>
        <p:spPr>
          <a:xfrm>
            <a:off x="9212645" y="3656629"/>
            <a:ext cx="2284153" cy="2324942"/>
          </a:xfrm>
        </p:spPr>
        <p:txBody>
          <a:bodyPr>
            <a:noAutofit/>
          </a:bodyPr>
          <a:lstStyle>
            <a:lvl1pPr marL="0" indent="0">
              <a:lnSpc>
                <a:spcPts val="1080"/>
              </a:lnSpc>
              <a:spcBef>
                <a:spcPts val="0"/>
              </a:spcBef>
              <a:buFontTx/>
              <a:buNone/>
              <a:defRPr sz="1200" b="0" i="0">
                <a:solidFill>
                  <a:schemeClr val="accent1"/>
                </a:solidFill>
                <a:latin typeface="Poppins" pitchFamily="2" charset="77"/>
                <a:cs typeface="Poppins" pitchFamily="2" charset="77"/>
              </a:defRPr>
            </a:lvl1pPr>
          </a:lstStyle>
          <a:p>
            <a:pPr lvl="0"/>
            <a:r>
              <a:rPr lang="en-GB"/>
              <a:t>Insert experience here</a:t>
            </a:r>
            <a:endParaRPr lang="en-US"/>
          </a:p>
        </p:txBody>
      </p:sp>
      <p:cxnSp>
        <p:nvCxnSpPr>
          <p:cNvPr id="70" name="Straight Connector 69">
            <a:extLst>
              <a:ext uri="{FF2B5EF4-FFF2-40B4-BE49-F238E27FC236}">
                <a16:creationId xmlns:a16="http://schemas.microsoft.com/office/drawing/2014/main" id="{9A266099-6315-6840-B8A1-282B98888584}"/>
              </a:ext>
            </a:extLst>
          </p:cNvPr>
          <p:cNvCxnSpPr>
            <a:cxnSpLocks/>
          </p:cNvCxnSpPr>
          <p:nvPr/>
        </p:nvCxnSpPr>
        <p:spPr>
          <a:xfrm>
            <a:off x="9212645"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Text Placeholder 70">
            <a:extLst>
              <a:ext uri="{FF2B5EF4-FFF2-40B4-BE49-F238E27FC236}">
                <a16:creationId xmlns:a16="http://schemas.microsoft.com/office/drawing/2014/main" id="{ED2D4309-E437-2A42-A22F-CB9BCC948EC6}"/>
              </a:ext>
            </a:extLst>
          </p:cNvPr>
          <p:cNvSpPr>
            <a:spLocks noGrp="1"/>
          </p:cNvSpPr>
          <p:nvPr>
            <p:ph type="body" sz="quarter" idx="39" hasCustomPrompt="1"/>
          </p:nvPr>
        </p:nvSpPr>
        <p:spPr>
          <a:xfrm>
            <a:off x="9212645" y="2935867"/>
            <a:ext cx="2284153" cy="423068"/>
          </a:xfrm>
        </p:spPr>
        <p:txBody>
          <a:bodyPr>
            <a:noAutofit/>
          </a:bodyPr>
          <a:lstStyle>
            <a:lvl1pPr marL="0" indent="0" algn="l">
              <a:lnSpc>
                <a:spcPts val="1080"/>
              </a:lnSpc>
              <a:spcBef>
                <a:spcPts val="0"/>
              </a:spcBef>
              <a:buFontTx/>
              <a:buNone/>
              <a:defRPr sz="1200" b="0" i="1">
                <a:solidFill>
                  <a:schemeClr val="accent1"/>
                </a:solidFill>
                <a:latin typeface="Poppins" pitchFamily="2" charset="77"/>
                <a:cs typeface="Poppins" pitchFamily="2" charset="77"/>
              </a:defRPr>
            </a:lvl1pPr>
          </a:lstStyle>
          <a:p>
            <a:pPr lvl="0"/>
            <a:r>
              <a:rPr lang="en-GB"/>
              <a:t>Click to add role</a:t>
            </a:r>
            <a:endParaRPr lang="en-US"/>
          </a:p>
        </p:txBody>
      </p:sp>
      <p:sp>
        <p:nvSpPr>
          <p:cNvPr id="7" name="Picture Placeholder 5">
            <a:extLst>
              <a:ext uri="{FF2B5EF4-FFF2-40B4-BE49-F238E27FC236}">
                <a16:creationId xmlns:a16="http://schemas.microsoft.com/office/drawing/2014/main" id="{9E9CDF4D-6847-3F98-F114-563086C45F95}"/>
              </a:ext>
            </a:extLst>
          </p:cNvPr>
          <p:cNvSpPr>
            <a:spLocks noGrp="1" noChangeAspect="1"/>
          </p:cNvSpPr>
          <p:nvPr>
            <p:ph type="pic" sz="quarter" idx="41" hasCustomPrompt="1"/>
          </p:nvPr>
        </p:nvSpPr>
        <p:spPr>
          <a:xfrm>
            <a:off x="4136923" y="1492164"/>
            <a:ext cx="924965" cy="925200"/>
          </a:xfrm>
          <a:prstGeom prst="ellipse">
            <a:avLst/>
          </a:prstGeom>
          <a:solidFill>
            <a:schemeClr val="bg1"/>
          </a:solidFill>
          <a:ln w="31750">
            <a:solidFill>
              <a:schemeClr val="accent2"/>
            </a:solidFill>
          </a:ln>
        </p:spPr>
        <p:txBody>
          <a:bodyPr anchor="ctr">
            <a:normAutofit/>
          </a:bodyPr>
          <a:lstStyle>
            <a:lvl1pPr marL="0" indent="0" algn="ctr">
              <a:buNone/>
              <a:defRPr sz="1200"/>
            </a:lvl1pPr>
          </a:lstStyle>
          <a:p>
            <a:r>
              <a:rPr lang="en-GB"/>
              <a:t>Headshot</a:t>
            </a:r>
          </a:p>
        </p:txBody>
      </p:sp>
      <p:sp>
        <p:nvSpPr>
          <p:cNvPr id="6" name="Picture Placeholder 5">
            <a:extLst>
              <a:ext uri="{FF2B5EF4-FFF2-40B4-BE49-F238E27FC236}">
                <a16:creationId xmlns:a16="http://schemas.microsoft.com/office/drawing/2014/main" id="{289DA412-0767-C063-174F-36F48232F915}"/>
              </a:ext>
            </a:extLst>
          </p:cNvPr>
          <p:cNvSpPr>
            <a:spLocks noGrp="1" noChangeAspect="1"/>
          </p:cNvSpPr>
          <p:nvPr>
            <p:ph type="pic" sz="quarter" idx="40" hasCustomPrompt="1"/>
          </p:nvPr>
        </p:nvSpPr>
        <p:spPr>
          <a:xfrm>
            <a:off x="1295074" y="1492164"/>
            <a:ext cx="924965" cy="925200"/>
          </a:xfrm>
          <a:prstGeom prst="ellipse">
            <a:avLst/>
          </a:prstGeom>
          <a:solidFill>
            <a:schemeClr val="bg1"/>
          </a:solidFill>
          <a:ln w="31750">
            <a:solidFill>
              <a:schemeClr val="accent2"/>
            </a:solidFill>
          </a:ln>
        </p:spPr>
        <p:txBody>
          <a:bodyPr anchor="ctr">
            <a:normAutofit/>
          </a:bodyPr>
          <a:lstStyle>
            <a:lvl1pPr marL="0" indent="0" algn="ctr">
              <a:buNone/>
              <a:defRPr sz="1200"/>
            </a:lvl1pPr>
          </a:lstStyle>
          <a:p>
            <a:r>
              <a:rPr lang="en-GB"/>
              <a:t>Headshot</a:t>
            </a:r>
          </a:p>
        </p:txBody>
      </p:sp>
      <p:sp>
        <p:nvSpPr>
          <p:cNvPr id="9" name="Picture Placeholder 5">
            <a:extLst>
              <a:ext uri="{FF2B5EF4-FFF2-40B4-BE49-F238E27FC236}">
                <a16:creationId xmlns:a16="http://schemas.microsoft.com/office/drawing/2014/main" id="{8838E507-D410-1F3E-F152-E7F641ED8DA9}"/>
              </a:ext>
            </a:extLst>
          </p:cNvPr>
          <p:cNvSpPr>
            <a:spLocks noGrp="1" noChangeAspect="1"/>
          </p:cNvSpPr>
          <p:nvPr>
            <p:ph type="pic" sz="quarter" idx="43" hasCustomPrompt="1"/>
          </p:nvPr>
        </p:nvSpPr>
        <p:spPr>
          <a:xfrm>
            <a:off x="9804372" y="1492164"/>
            <a:ext cx="924965" cy="925200"/>
          </a:xfrm>
          <a:prstGeom prst="ellipse">
            <a:avLst/>
          </a:prstGeom>
          <a:solidFill>
            <a:schemeClr val="bg1"/>
          </a:solidFill>
          <a:ln w="31750">
            <a:solidFill>
              <a:schemeClr val="accent2"/>
            </a:solidFill>
          </a:ln>
        </p:spPr>
        <p:txBody>
          <a:bodyPr anchor="ctr">
            <a:normAutofit/>
          </a:bodyPr>
          <a:lstStyle>
            <a:lvl1pPr marL="0" indent="0" algn="ctr">
              <a:buNone/>
              <a:defRPr sz="1200"/>
            </a:lvl1pPr>
          </a:lstStyle>
          <a:p>
            <a:r>
              <a:rPr lang="en-GB"/>
              <a:t>Headshot</a:t>
            </a:r>
          </a:p>
        </p:txBody>
      </p:sp>
      <p:sp>
        <p:nvSpPr>
          <p:cNvPr id="8" name="Picture Placeholder 5">
            <a:extLst>
              <a:ext uri="{FF2B5EF4-FFF2-40B4-BE49-F238E27FC236}">
                <a16:creationId xmlns:a16="http://schemas.microsoft.com/office/drawing/2014/main" id="{BDF267E4-0781-6EAC-3E1F-6D2D15BE786D}"/>
              </a:ext>
            </a:extLst>
          </p:cNvPr>
          <p:cNvSpPr>
            <a:spLocks noGrp="1" noChangeAspect="1"/>
          </p:cNvSpPr>
          <p:nvPr>
            <p:ph type="pic" sz="quarter" idx="42" hasCustomPrompt="1"/>
          </p:nvPr>
        </p:nvSpPr>
        <p:spPr>
          <a:xfrm>
            <a:off x="6964354" y="1492164"/>
            <a:ext cx="924965" cy="925200"/>
          </a:xfrm>
          <a:prstGeom prst="ellipse">
            <a:avLst/>
          </a:prstGeom>
          <a:solidFill>
            <a:schemeClr val="bg1"/>
          </a:solidFill>
          <a:ln w="31750">
            <a:solidFill>
              <a:schemeClr val="accent2"/>
            </a:solidFill>
          </a:ln>
        </p:spPr>
        <p:txBody>
          <a:bodyPr anchor="ctr">
            <a:normAutofit/>
          </a:bodyPr>
          <a:lstStyle>
            <a:lvl1pPr marL="0" indent="0" algn="ctr">
              <a:buNone/>
              <a:defRPr sz="1200"/>
            </a:lvl1pPr>
          </a:lstStyle>
          <a:p>
            <a:r>
              <a:rPr lang="en-GB"/>
              <a:t>Headshot</a:t>
            </a:r>
          </a:p>
        </p:txBody>
      </p:sp>
      <p:cxnSp>
        <p:nvCxnSpPr>
          <p:cNvPr id="13" name="Straight Connector 12">
            <a:extLst>
              <a:ext uri="{FF2B5EF4-FFF2-40B4-BE49-F238E27FC236}">
                <a16:creationId xmlns:a16="http://schemas.microsoft.com/office/drawing/2014/main" id="{1C581A2E-DCF2-0473-B1A3-AD98AA735A4B}"/>
              </a:ext>
            </a:extLst>
          </p:cNvPr>
          <p:cNvCxnSpPr>
            <a:cxnSpLocks/>
          </p:cNvCxnSpPr>
          <p:nvPr userDrawn="1"/>
        </p:nvCxnSpPr>
        <p:spPr>
          <a:xfrm>
            <a:off x="703347"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188B582-AEFC-3A95-6BB1-9C8618CECDAC}"/>
              </a:ext>
            </a:extLst>
          </p:cNvPr>
          <p:cNvCxnSpPr>
            <a:cxnSpLocks/>
          </p:cNvCxnSpPr>
          <p:nvPr userDrawn="1"/>
        </p:nvCxnSpPr>
        <p:spPr>
          <a:xfrm>
            <a:off x="3543366"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CAB5980-1469-B737-F824-B5C0212B3FB4}"/>
              </a:ext>
            </a:extLst>
          </p:cNvPr>
          <p:cNvCxnSpPr>
            <a:cxnSpLocks/>
          </p:cNvCxnSpPr>
          <p:nvPr userDrawn="1"/>
        </p:nvCxnSpPr>
        <p:spPr>
          <a:xfrm>
            <a:off x="6372627"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522980-DCB6-FD9F-1AAD-DBBA45321752}"/>
              </a:ext>
            </a:extLst>
          </p:cNvPr>
          <p:cNvCxnSpPr>
            <a:cxnSpLocks/>
          </p:cNvCxnSpPr>
          <p:nvPr userDrawn="1"/>
        </p:nvCxnSpPr>
        <p:spPr>
          <a:xfrm>
            <a:off x="9212645" y="3530739"/>
            <a:ext cx="228415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Footer Placeholder 2">
            <a:extLst>
              <a:ext uri="{FF2B5EF4-FFF2-40B4-BE49-F238E27FC236}">
                <a16:creationId xmlns:a16="http://schemas.microsoft.com/office/drawing/2014/main" id="{2DCD8F0E-39B3-9F5F-6144-FA46D0E1696C}"/>
              </a:ext>
            </a:extLst>
          </p:cNvPr>
          <p:cNvSpPr txBox="1">
            <a:spLocks/>
          </p:cNvSpPr>
          <p:nvPr userDrawn="1"/>
        </p:nvSpPr>
        <p:spPr>
          <a:xfrm>
            <a:off x="4337824" y="6356350"/>
            <a:ext cx="3523787" cy="365125"/>
          </a:xfrm>
          <a:prstGeom prst="rect">
            <a:avLst/>
          </a:prstGeom>
        </p:spPr>
        <p:txBody>
          <a:bodyPr vert="horz" lIns="91440" tIns="45720" rIns="91440" bIns="45720" rtlCol="0" anchor="ctr"/>
          <a:lstStyle>
            <a:defPPr>
              <a:defRPr lang="en-US"/>
            </a:defPPr>
            <a:lvl1pPr marL="0" algn="ctr" defTabSz="914400" rtl="0" eaLnBrk="1" latinLnBrk="0" hangingPunct="1">
              <a:defRPr sz="800" b="0" i="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Moorhouse Consulting 2025 ​</a:t>
            </a:r>
          </a:p>
        </p:txBody>
      </p:sp>
      <p:sp>
        <p:nvSpPr>
          <p:cNvPr id="21" name="Slide Number Placeholder 3">
            <a:extLst>
              <a:ext uri="{FF2B5EF4-FFF2-40B4-BE49-F238E27FC236}">
                <a16:creationId xmlns:a16="http://schemas.microsoft.com/office/drawing/2014/main" id="{26BBFEB2-53AD-C7E1-9D77-D57E006486FF}"/>
              </a:ext>
            </a:extLst>
          </p:cNvPr>
          <p:cNvSpPr txBox="1">
            <a:spLocks/>
          </p:cNvSpPr>
          <p:nvPr userDrawn="1"/>
        </p:nvSpPr>
        <p:spPr>
          <a:xfrm>
            <a:off x="9063155" y="6356350"/>
            <a:ext cx="2578717" cy="365125"/>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9855DD-507D-8747-8078-00B643591D99}" type="slidenum">
              <a:rPr lang="en-US" smtClean="0"/>
              <a:pPr/>
              <a:t>‹#›</a:t>
            </a:fld>
            <a:endParaRPr lang="en-US"/>
          </a:p>
        </p:txBody>
      </p:sp>
      <p:sp>
        <p:nvSpPr>
          <p:cNvPr id="22" name="Date Placeholder 3">
            <a:extLst>
              <a:ext uri="{FF2B5EF4-FFF2-40B4-BE49-F238E27FC236}">
                <a16:creationId xmlns:a16="http://schemas.microsoft.com/office/drawing/2014/main" id="{80341CDA-196E-FEDE-5CEF-5252BE8F7E6A}"/>
              </a:ext>
            </a:extLst>
          </p:cNvPr>
          <p:cNvSpPr>
            <a:spLocks noGrp="1"/>
          </p:cNvSpPr>
          <p:nvPr>
            <p:ph type="dt" sz="half" idx="10"/>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bg1"/>
                </a:solidFill>
                <a:latin typeface="Poppins" pitchFamily="2" charset="77"/>
                <a:cs typeface="Poppins" pitchFamily="2" charset="77"/>
              </a:defRPr>
            </a:lvl1pPr>
          </a:lstStyle>
          <a:p>
            <a:r>
              <a:rPr lang="en-GB"/>
              <a:t>Commercial in confidence</a:t>
            </a:r>
          </a:p>
        </p:txBody>
      </p:sp>
      <p:sp>
        <p:nvSpPr>
          <p:cNvPr id="62" name="Oval 61">
            <a:extLst>
              <a:ext uri="{FF2B5EF4-FFF2-40B4-BE49-F238E27FC236}">
                <a16:creationId xmlns:a16="http://schemas.microsoft.com/office/drawing/2014/main" id="{EDC871E8-9B18-EF4E-8EC2-045DD2CA5C7F}"/>
              </a:ext>
            </a:extLst>
          </p:cNvPr>
          <p:cNvSpPr/>
          <p:nvPr/>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D24EAA72-3E6D-4841-AAC6-A9429DDE24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36" name="Text Placeholder 25">
            <a:extLst>
              <a:ext uri="{FF2B5EF4-FFF2-40B4-BE49-F238E27FC236}">
                <a16:creationId xmlns:a16="http://schemas.microsoft.com/office/drawing/2014/main" id="{9046E2F2-32EE-6740-BDE4-A1516A7DF750}"/>
              </a:ext>
            </a:extLst>
          </p:cNvPr>
          <p:cNvSpPr>
            <a:spLocks noGrp="1"/>
          </p:cNvSpPr>
          <p:nvPr>
            <p:ph type="body" sz="quarter" idx="24" hasCustomPrompt="1"/>
          </p:nvPr>
        </p:nvSpPr>
        <p:spPr>
          <a:xfrm>
            <a:off x="557213" y="589669"/>
            <a:ext cx="8249464" cy="506017"/>
          </a:xfrm>
        </p:spPr>
        <p:txBody>
          <a:bodyPr>
            <a:noAutofit/>
          </a:bodyPr>
          <a:lstStyle>
            <a:lvl1pPr marL="0" indent="0">
              <a:lnSpc>
                <a:spcPct val="75000"/>
              </a:lnSpc>
              <a:buNone/>
              <a:defRPr sz="3200">
                <a:solidFill>
                  <a:schemeClr val="bg1"/>
                </a:solidFill>
              </a:defRPr>
            </a:lvl1pPr>
          </a:lstStyle>
          <a:p>
            <a:pPr lvl="0"/>
            <a:r>
              <a:rPr lang="en-GB"/>
              <a:t>HEADING TO GO HERE</a:t>
            </a:r>
            <a:endParaRPr lang="en-US"/>
          </a:p>
        </p:txBody>
      </p:sp>
      <p:sp>
        <p:nvSpPr>
          <p:cNvPr id="11" name="Oval 10">
            <a:extLst>
              <a:ext uri="{FF2B5EF4-FFF2-40B4-BE49-F238E27FC236}">
                <a16:creationId xmlns:a16="http://schemas.microsoft.com/office/drawing/2014/main" id="{D4F863F0-20C8-A109-92E9-CF87A4095BE2}"/>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490A041-2A5E-9AC8-EB87-DB1DF7496A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Tree>
    <p:extLst>
      <p:ext uri="{BB962C8B-B14F-4D97-AF65-F5344CB8AC3E}">
        <p14:creationId xmlns:p14="http://schemas.microsoft.com/office/powerpoint/2010/main" val="111857797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Alternative Title -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B7328-8CBF-4FCD-4647-2B7A18280DB2}"/>
              </a:ext>
            </a:extLst>
          </p:cNvPr>
          <p:cNvPicPr>
            <a:picLocks noChangeAspect="1"/>
          </p:cNvPicPr>
          <p:nvPr userDrawn="1"/>
        </p:nvPicPr>
        <p:blipFill>
          <a:blip r:embed="rId2"/>
          <a:stretch>
            <a:fillRect/>
          </a:stretch>
        </p:blipFill>
        <p:spPr>
          <a:xfrm>
            <a:off x="-1" y="0"/>
            <a:ext cx="12191999" cy="6858000"/>
          </a:xfrm>
          <a:prstGeom prst="rect">
            <a:avLst/>
          </a:prstGeom>
        </p:spPr>
      </p:pic>
      <p:sp>
        <p:nvSpPr>
          <p:cNvPr id="20" name="Rectangle 19">
            <a:extLst>
              <a:ext uri="{FF2B5EF4-FFF2-40B4-BE49-F238E27FC236}">
                <a16:creationId xmlns:a16="http://schemas.microsoft.com/office/drawing/2014/main" id="{850D651E-7CE3-1A0E-7CE0-F9BEB8358484}"/>
              </a:ext>
            </a:extLst>
          </p:cNvPr>
          <p:cNvSpPr/>
          <p:nvPr userDrawn="1"/>
        </p:nvSpPr>
        <p:spPr>
          <a:xfrm>
            <a:off x="1" y="0"/>
            <a:ext cx="12191999" cy="6858000"/>
          </a:xfrm>
          <a:prstGeom prst="rect">
            <a:avLst/>
          </a:prstGeom>
          <a:gradFill flip="none" rotWithShape="1">
            <a:gsLst>
              <a:gs pos="4000">
                <a:srgbClr val="75149C">
                  <a:alpha val="60000"/>
                </a:srgbClr>
              </a:gs>
              <a:gs pos="100000">
                <a:srgbClr val="00AB8E">
                  <a:alpha val="60000"/>
                </a:srgbClr>
              </a:gs>
            </a:gsLst>
            <a:lin ang="13500000" scaled="1"/>
            <a:tileRect/>
          </a:gradFill>
          <a:ln>
            <a:noFill/>
          </a:ln>
        </p:spPr>
        <p:txBody>
          <a:bodyPr vert="horz" wrap="square" lIns="91440" tIns="45720" rIns="91440" bIns="45720" numCol="1" anchor="t" anchorCtr="0" compatLnSpc="1">
            <a:prstTxWarp prst="textNoShape">
              <a:avLst/>
            </a:prstTxWarp>
            <a:noAutofit/>
          </a:bodyPr>
          <a:lstStyle/>
          <a:p>
            <a:endParaRPr lang="en-GB"/>
          </a:p>
        </p:txBody>
      </p:sp>
      <p:pic>
        <p:nvPicPr>
          <p:cNvPr id="17" name="Graphic 16">
            <a:extLst>
              <a:ext uri="{FF2B5EF4-FFF2-40B4-BE49-F238E27FC236}">
                <a16:creationId xmlns:a16="http://schemas.microsoft.com/office/drawing/2014/main" id="{09791EFB-5A68-D19D-70AF-0F07B7B7D7C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281683" y="5729591"/>
            <a:ext cx="451445" cy="762037"/>
          </a:xfrm>
          <a:prstGeom prst="rect">
            <a:avLst/>
          </a:prstGeom>
        </p:spPr>
      </p:pic>
      <p:sp>
        <p:nvSpPr>
          <p:cNvPr id="19" name="Text Placeholder 70">
            <a:extLst>
              <a:ext uri="{FF2B5EF4-FFF2-40B4-BE49-F238E27FC236}">
                <a16:creationId xmlns:a16="http://schemas.microsoft.com/office/drawing/2014/main" id="{B2498067-E1E1-80B4-CB3A-96ADB7E48AC6}"/>
              </a:ext>
            </a:extLst>
          </p:cNvPr>
          <p:cNvSpPr>
            <a:spLocks noGrp="1"/>
          </p:cNvSpPr>
          <p:nvPr>
            <p:ph type="body" sz="quarter" idx="23" hasCustomPrompt="1"/>
          </p:nvPr>
        </p:nvSpPr>
        <p:spPr>
          <a:xfrm>
            <a:off x="458872" y="5662934"/>
            <a:ext cx="3523787" cy="895350"/>
          </a:xfrm>
        </p:spPr>
        <p:txBody>
          <a:bodyPr>
            <a:noAutofit/>
          </a:bodyPr>
          <a:lstStyle>
            <a:lvl1pPr marL="0" indent="0">
              <a:lnSpc>
                <a:spcPts val="1480"/>
              </a:lnSpc>
              <a:spcBef>
                <a:spcPts val="0"/>
              </a:spcBef>
              <a:buFontTx/>
              <a:buNone/>
              <a:defRPr sz="1200" b="0" i="0">
                <a:solidFill>
                  <a:schemeClr val="bg1"/>
                </a:solidFill>
                <a:latin typeface="Poppins ExtraLight" pitchFamily="2" charset="77"/>
                <a:cs typeface="Poppins ExtraLight" pitchFamily="2" charset="77"/>
              </a:defRPr>
            </a:lvl1pPr>
          </a:lstStyle>
          <a:p>
            <a:pPr lvl="0"/>
            <a:r>
              <a:rPr lang="en-GB"/>
              <a:t>Moorhouse Consulting</a:t>
            </a:r>
          </a:p>
          <a:p>
            <a:pPr lvl="0"/>
            <a:r>
              <a:rPr lang="en-GB"/>
              <a:t>16th Dashwood House </a:t>
            </a:r>
          </a:p>
          <a:p>
            <a:pPr lvl="0"/>
            <a:r>
              <a:rPr lang="en-GB"/>
              <a:t>69 Old Broad St</a:t>
            </a:r>
          </a:p>
          <a:p>
            <a:pPr lvl="0"/>
            <a:r>
              <a:rPr lang="en-GB"/>
              <a:t>London </a:t>
            </a:r>
          </a:p>
          <a:p>
            <a:pPr lvl="0"/>
            <a:r>
              <a:rPr lang="en-GB"/>
              <a:t>EC2M 1QS</a:t>
            </a:r>
          </a:p>
        </p:txBody>
      </p:sp>
      <p:sp>
        <p:nvSpPr>
          <p:cNvPr id="26" name="Picture Placeholder 5">
            <a:extLst>
              <a:ext uri="{FF2B5EF4-FFF2-40B4-BE49-F238E27FC236}">
                <a16:creationId xmlns:a16="http://schemas.microsoft.com/office/drawing/2014/main" id="{91B12E86-FAEE-EC16-EA64-85297C08CFED}"/>
              </a:ext>
            </a:extLst>
          </p:cNvPr>
          <p:cNvSpPr>
            <a:spLocks noGrp="1" noChangeAspect="1"/>
          </p:cNvSpPr>
          <p:nvPr>
            <p:ph type="pic" sz="quarter" idx="30" hasCustomPrompt="1"/>
          </p:nvPr>
        </p:nvSpPr>
        <p:spPr>
          <a:xfrm>
            <a:off x="7645851" y="1174744"/>
            <a:ext cx="924965" cy="925200"/>
          </a:xfrm>
          <a:prstGeom prst="ellipse">
            <a:avLst/>
          </a:prstGeom>
          <a:solidFill>
            <a:schemeClr val="bg1"/>
          </a:solidFill>
          <a:ln w="31750">
            <a:noFill/>
          </a:ln>
          <a:effectLst>
            <a:outerShdw blurRad="50800" dist="38100" dir="2700000" algn="tl" rotWithShape="0">
              <a:prstClr val="black">
                <a:alpha val="40000"/>
              </a:prstClr>
            </a:outerShdw>
          </a:effectLst>
        </p:spPr>
        <p:txBody>
          <a:bodyPr anchor="b" anchorCtr="0">
            <a:normAutofit/>
          </a:bodyPr>
          <a:lstStyle>
            <a:lvl1pPr marL="0" indent="0" algn="ctr">
              <a:buNone/>
              <a:defRPr sz="1200"/>
            </a:lvl1pPr>
          </a:lstStyle>
          <a:p>
            <a:r>
              <a:rPr lang="en-GB"/>
              <a:t>Headshot</a:t>
            </a:r>
          </a:p>
        </p:txBody>
      </p:sp>
      <p:sp>
        <p:nvSpPr>
          <p:cNvPr id="35" name="Picture Placeholder 5">
            <a:extLst>
              <a:ext uri="{FF2B5EF4-FFF2-40B4-BE49-F238E27FC236}">
                <a16:creationId xmlns:a16="http://schemas.microsoft.com/office/drawing/2014/main" id="{A2C78509-B71E-0BA7-FBF1-C4ED4994BAA9}"/>
              </a:ext>
            </a:extLst>
          </p:cNvPr>
          <p:cNvSpPr>
            <a:spLocks noGrp="1" noChangeAspect="1"/>
          </p:cNvSpPr>
          <p:nvPr>
            <p:ph type="pic" sz="quarter" idx="33" hasCustomPrompt="1"/>
          </p:nvPr>
        </p:nvSpPr>
        <p:spPr>
          <a:xfrm>
            <a:off x="7645851" y="2533242"/>
            <a:ext cx="924965" cy="925200"/>
          </a:xfrm>
          <a:prstGeom prst="ellipse">
            <a:avLst/>
          </a:prstGeom>
          <a:solidFill>
            <a:schemeClr val="bg1"/>
          </a:solidFill>
          <a:ln w="31750">
            <a:noFill/>
          </a:ln>
          <a:effectLst>
            <a:outerShdw blurRad="50800" dist="38100" dir="2700000" algn="tl" rotWithShape="0">
              <a:prstClr val="black">
                <a:alpha val="40000"/>
              </a:prstClr>
            </a:outerShdw>
          </a:effectLst>
        </p:spPr>
        <p:txBody>
          <a:bodyPr anchor="b" anchorCtr="0">
            <a:normAutofit/>
          </a:bodyPr>
          <a:lstStyle>
            <a:lvl1pPr marL="0" indent="0" algn="ctr">
              <a:buNone/>
              <a:defRPr sz="1200"/>
            </a:lvl1pPr>
          </a:lstStyle>
          <a:p>
            <a:r>
              <a:rPr lang="en-GB"/>
              <a:t>Headshot</a:t>
            </a:r>
          </a:p>
        </p:txBody>
      </p:sp>
      <p:sp>
        <p:nvSpPr>
          <p:cNvPr id="38" name="Picture Placeholder 5">
            <a:extLst>
              <a:ext uri="{FF2B5EF4-FFF2-40B4-BE49-F238E27FC236}">
                <a16:creationId xmlns:a16="http://schemas.microsoft.com/office/drawing/2014/main" id="{7DA5553C-0744-8B6F-6DC8-39F4B4008C5A}"/>
              </a:ext>
            </a:extLst>
          </p:cNvPr>
          <p:cNvSpPr>
            <a:spLocks noGrp="1" noChangeAspect="1"/>
          </p:cNvSpPr>
          <p:nvPr>
            <p:ph type="pic" sz="quarter" idx="36" hasCustomPrompt="1"/>
          </p:nvPr>
        </p:nvSpPr>
        <p:spPr>
          <a:xfrm>
            <a:off x="7681974" y="3891738"/>
            <a:ext cx="924965" cy="925200"/>
          </a:xfrm>
          <a:prstGeom prst="ellipse">
            <a:avLst/>
          </a:prstGeom>
          <a:solidFill>
            <a:schemeClr val="bg1"/>
          </a:solidFill>
          <a:ln w="31750">
            <a:noFill/>
          </a:ln>
          <a:effectLst>
            <a:outerShdw blurRad="50800" dist="38100" dir="2700000" algn="tl" rotWithShape="0">
              <a:prstClr val="black">
                <a:alpha val="40000"/>
              </a:prstClr>
            </a:outerShdw>
          </a:effectLst>
        </p:spPr>
        <p:txBody>
          <a:bodyPr anchor="b" anchorCtr="0">
            <a:normAutofit/>
          </a:bodyPr>
          <a:lstStyle>
            <a:lvl1pPr marL="0" indent="0" algn="ctr">
              <a:buNone/>
              <a:defRPr sz="1200"/>
            </a:lvl1pPr>
          </a:lstStyle>
          <a:p>
            <a:r>
              <a:rPr lang="en-GB"/>
              <a:t>Headshot</a:t>
            </a:r>
          </a:p>
        </p:txBody>
      </p:sp>
      <p:sp>
        <p:nvSpPr>
          <p:cNvPr id="41" name="Footer Placeholder 2">
            <a:extLst>
              <a:ext uri="{FF2B5EF4-FFF2-40B4-BE49-F238E27FC236}">
                <a16:creationId xmlns:a16="http://schemas.microsoft.com/office/drawing/2014/main" id="{54810048-9E44-D1EF-63A7-767A3E9E5AC8}"/>
              </a:ext>
            </a:extLst>
          </p:cNvPr>
          <p:cNvSpPr>
            <a:spLocks noGrp="1"/>
          </p:cNvSpPr>
          <p:nvPr>
            <p:ph type="ftr" sz="quarter" idx="11"/>
          </p:nvPr>
        </p:nvSpPr>
        <p:spPr>
          <a:xfrm>
            <a:off x="8606939" y="6558284"/>
            <a:ext cx="3126189" cy="284011"/>
          </a:xfrm>
          <a:prstGeom prst="rect">
            <a:avLst/>
          </a:prstGeom>
        </p:spPr>
        <p:txBody>
          <a:bodyPr anchor="b"/>
          <a:lstStyle>
            <a:lvl1pPr algn="r">
              <a:defRPr>
                <a:solidFill>
                  <a:schemeClr val="bg1"/>
                </a:solidFill>
              </a:defRPr>
            </a:lvl1pPr>
          </a:lstStyle>
          <a:p>
            <a:r>
              <a:rPr lang="en-US"/>
              <a:t>© Moorhouse Consulting 2025 ​</a:t>
            </a:r>
          </a:p>
        </p:txBody>
      </p:sp>
      <p:cxnSp>
        <p:nvCxnSpPr>
          <p:cNvPr id="4" name="Straight Connector 3">
            <a:extLst>
              <a:ext uri="{FF2B5EF4-FFF2-40B4-BE49-F238E27FC236}">
                <a16:creationId xmlns:a16="http://schemas.microsoft.com/office/drawing/2014/main" id="{1AA03A95-576E-E975-93A2-19F067E15C6C}"/>
              </a:ext>
            </a:extLst>
          </p:cNvPr>
          <p:cNvCxnSpPr/>
          <p:nvPr userDrawn="1"/>
        </p:nvCxnSpPr>
        <p:spPr>
          <a:xfrm>
            <a:off x="458872" y="3579979"/>
            <a:ext cx="3523787"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70">
            <a:extLst>
              <a:ext uri="{FF2B5EF4-FFF2-40B4-BE49-F238E27FC236}">
                <a16:creationId xmlns:a16="http://schemas.microsoft.com/office/drawing/2014/main" id="{53D14E77-33D1-E9E3-BC64-4A0689872E6B}"/>
              </a:ext>
            </a:extLst>
          </p:cNvPr>
          <p:cNvSpPr>
            <a:spLocks noGrp="1"/>
          </p:cNvSpPr>
          <p:nvPr>
            <p:ph type="body" sz="quarter" idx="39"/>
          </p:nvPr>
        </p:nvSpPr>
        <p:spPr>
          <a:xfrm>
            <a:off x="458872" y="3726107"/>
            <a:ext cx="3523787" cy="895350"/>
          </a:xfrm>
        </p:spPr>
        <p:txBody>
          <a:bodyPr>
            <a:noAutofit/>
          </a:bodyPr>
          <a:lstStyle>
            <a:lvl1pPr marL="0" indent="0">
              <a:lnSpc>
                <a:spcPts val="1480"/>
              </a:lnSpc>
              <a:spcBef>
                <a:spcPts val="0"/>
              </a:spcBef>
              <a:buFontTx/>
              <a:buNone/>
              <a:defRPr sz="1200" b="0" i="0">
                <a:solidFill>
                  <a:schemeClr val="bg1"/>
                </a:solidFill>
                <a:latin typeface="Poppins ExtraLight" pitchFamily="2" charset="77"/>
                <a:cs typeface="Poppins ExtraLight" pitchFamily="2" charset="77"/>
              </a:defRPr>
            </a:lvl1pPr>
          </a:lstStyle>
          <a:p>
            <a:pPr lvl="0"/>
            <a:r>
              <a:rPr lang="en-GB"/>
              <a:t>Click to edit Master text styles</a:t>
            </a:r>
          </a:p>
        </p:txBody>
      </p:sp>
      <p:sp>
        <p:nvSpPr>
          <p:cNvPr id="11" name="Text Placeholder 1">
            <a:extLst>
              <a:ext uri="{FF2B5EF4-FFF2-40B4-BE49-F238E27FC236}">
                <a16:creationId xmlns:a16="http://schemas.microsoft.com/office/drawing/2014/main" id="{C5601CBA-F259-E428-3D7B-6EEC97EF7A52}"/>
              </a:ext>
            </a:extLst>
          </p:cNvPr>
          <p:cNvSpPr txBox="1">
            <a:spLocks/>
          </p:cNvSpPr>
          <p:nvPr userDrawn="1"/>
        </p:nvSpPr>
        <p:spPr>
          <a:xfrm>
            <a:off x="458872" y="2606781"/>
            <a:ext cx="5287768" cy="778121"/>
          </a:xfrm>
          <a:prstGeom prst="rect">
            <a:avLst/>
          </a:prstGeom>
          <a:ln>
            <a:noFill/>
          </a:ln>
        </p:spPr>
        <p:txBody>
          <a:bodyPr vert="horz" lIns="0" tIns="0" rIns="0" bIns="0" rtlCol="0">
            <a:noAutofit/>
          </a:bodyPr>
          <a:lstStyle>
            <a:lvl1pPr marL="0" indent="0" algn="l" defTabSz="914400" rtl="0" eaLnBrk="1" latinLnBrk="0" hangingPunct="1">
              <a:lnSpc>
                <a:spcPct val="100000"/>
              </a:lnSpc>
              <a:spcBef>
                <a:spcPts val="0"/>
              </a:spcBef>
              <a:buFontTx/>
              <a:buNone/>
              <a:defRPr sz="44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u="none" strike="noStrike" kern="1200" cap="none" spc="0" normalizeH="0" baseline="0" noProof="0">
                <a:ln>
                  <a:noFill/>
                </a:ln>
                <a:solidFill>
                  <a:srgbClr val="FFFFFF"/>
                </a:solidFill>
                <a:effectLst/>
                <a:uLnTx/>
                <a:uFillTx/>
                <a:latin typeface="Poppins ExtraLight" pitchFamily="2" charset="77"/>
                <a:cs typeface="Poppins ExtraLight" pitchFamily="2" charset="77"/>
              </a:rPr>
              <a:t>Thank you.</a:t>
            </a:r>
          </a:p>
        </p:txBody>
      </p:sp>
      <p:sp>
        <p:nvSpPr>
          <p:cNvPr id="13" name="Text Placeholder 29">
            <a:extLst>
              <a:ext uri="{FF2B5EF4-FFF2-40B4-BE49-F238E27FC236}">
                <a16:creationId xmlns:a16="http://schemas.microsoft.com/office/drawing/2014/main" id="{48F6C81A-1FD8-4760-61C8-959C0CC82DB5}"/>
              </a:ext>
            </a:extLst>
          </p:cNvPr>
          <p:cNvSpPr>
            <a:spLocks noGrp="1"/>
          </p:cNvSpPr>
          <p:nvPr>
            <p:ph type="body" sz="quarter" idx="31" hasCustomPrompt="1"/>
          </p:nvPr>
        </p:nvSpPr>
        <p:spPr>
          <a:xfrm>
            <a:off x="8824886" y="1238912"/>
            <a:ext cx="2741473" cy="182789"/>
          </a:xfrm>
          <a:solidFill>
            <a:srgbClr val="212121">
              <a:alpha val="40000"/>
            </a:srgbClr>
          </a:solidFill>
        </p:spPr>
        <p:txBody>
          <a:bodyPr anchor="ctr">
            <a:normAutofit/>
          </a:bodyPr>
          <a:lstStyle>
            <a:lvl1pPr marL="0" indent="0">
              <a:spcBef>
                <a:spcPts val="500"/>
              </a:spcBef>
              <a:buNone/>
              <a:defRPr sz="1050" b="1" i="0">
                <a:solidFill>
                  <a:schemeClr val="bg1"/>
                </a:solidFill>
                <a:latin typeface="Poppins" pitchFamily="2" charset="77"/>
                <a:cs typeface="Poppins"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Name</a:t>
            </a:r>
          </a:p>
        </p:txBody>
      </p:sp>
      <p:sp>
        <p:nvSpPr>
          <p:cNvPr id="14" name="Text Placeholder 29">
            <a:extLst>
              <a:ext uri="{FF2B5EF4-FFF2-40B4-BE49-F238E27FC236}">
                <a16:creationId xmlns:a16="http://schemas.microsoft.com/office/drawing/2014/main" id="{88543B0D-81FD-3578-B6BB-E4585BE4BF37}"/>
              </a:ext>
            </a:extLst>
          </p:cNvPr>
          <p:cNvSpPr>
            <a:spLocks noGrp="1"/>
          </p:cNvSpPr>
          <p:nvPr>
            <p:ph type="body" sz="quarter" idx="32" hasCustomPrompt="1"/>
          </p:nvPr>
        </p:nvSpPr>
        <p:spPr>
          <a:xfrm>
            <a:off x="8824886" y="1496756"/>
            <a:ext cx="2741473" cy="544307"/>
          </a:xfrm>
          <a:solidFill>
            <a:srgbClr val="212121">
              <a:alpha val="40000"/>
            </a:srgbClr>
          </a:solidFill>
        </p:spPr>
        <p:txBody>
          <a:bodyPr anchor="t">
            <a:noAutofit/>
          </a:bodyPr>
          <a:lstStyle>
            <a:lvl1pPr marL="0" indent="0">
              <a:spcBef>
                <a:spcPts val="500"/>
              </a:spcBef>
              <a:buNone/>
              <a:defRPr sz="1000" b="0" i="0">
                <a:solidFill>
                  <a:schemeClr val="bg1"/>
                </a:solidFill>
                <a:latin typeface="Poppins ExtraLight" pitchFamily="2" charset="77"/>
                <a:cs typeface="Poppins ExtraLight"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Role</a:t>
            </a:r>
          </a:p>
          <a:p>
            <a:pPr lvl="0"/>
            <a:r>
              <a:rPr lang="en-GB" err="1"/>
              <a:t>fullname@moorhouseconsulting.com</a:t>
            </a:r>
            <a:endParaRPr lang="en-GB"/>
          </a:p>
          <a:p>
            <a:pPr lvl="0"/>
            <a:r>
              <a:rPr lang="en-GB"/>
              <a:t>Phone number</a:t>
            </a:r>
          </a:p>
        </p:txBody>
      </p:sp>
      <p:sp>
        <p:nvSpPr>
          <p:cNvPr id="15" name="Text Placeholder 29">
            <a:extLst>
              <a:ext uri="{FF2B5EF4-FFF2-40B4-BE49-F238E27FC236}">
                <a16:creationId xmlns:a16="http://schemas.microsoft.com/office/drawing/2014/main" id="{8F6D2BF3-6A90-788F-5B71-5731F7314F47}"/>
              </a:ext>
            </a:extLst>
          </p:cNvPr>
          <p:cNvSpPr>
            <a:spLocks noGrp="1"/>
          </p:cNvSpPr>
          <p:nvPr>
            <p:ph type="body" sz="quarter" idx="34" hasCustomPrompt="1"/>
          </p:nvPr>
        </p:nvSpPr>
        <p:spPr>
          <a:xfrm>
            <a:off x="8824886" y="2567968"/>
            <a:ext cx="2741473" cy="182789"/>
          </a:xfrm>
          <a:solidFill>
            <a:srgbClr val="212121">
              <a:alpha val="40000"/>
            </a:srgbClr>
          </a:solidFill>
        </p:spPr>
        <p:txBody>
          <a:bodyPr vert="horz" lIns="0" tIns="0" rIns="0" bIns="0" rtlCol="0" anchor="ctr">
            <a:normAutofit/>
          </a:bodyPr>
          <a:lstStyle>
            <a:lvl1pPr>
              <a:defRPr lang="en-GB" sz="1050" b="1" dirty="0">
                <a:solidFill>
                  <a:schemeClr val="bg1"/>
                </a:solidFill>
                <a:latin typeface="Poppins" pitchFamily="2" charset="77"/>
                <a:cs typeface="Poppins" pitchFamily="2" charset="77"/>
              </a:defRPr>
            </a:lvl1pPr>
          </a:lstStyle>
          <a:p>
            <a:pPr marL="0" lvl="0" indent="0">
              <a:spcBef>
                <a:spcPts val="500"/>
              </a:spcBef>
              <a:buNone/>
            </a:pPr>
            <a:r>
              <a:rPr lang="en-GB"/>
              <a:t>Name</a:t>
            </a:r>
          </a:p>
        </p:txBody>
      </p:sp>
      <p:sp>
        <p:nvSpPr>
          <p:cNvPr id="18" name="Text Placeholder 29">
            <a:extLst>
              <a:ext uri="{FF2B5EF4-FFF2-40B4-BE49-F238E27FC236}">
                <a16:creationId xmlns:a16="http://schemas.microsoft.com/office/drawing/2014/main" id="{A3807A7A-EA96-9FCC-F336-3417F3041BC7}"/>
              </a:ext>
            </a:extLst>
          </p:cNvPr>
          <p:cNvSpPr>
            <a:spLocks noGrp="1"/>
          </p:cNvSpPr>
          <p:nvPr>
            <p:ph type="body" sz="quarter" idx="35" hasCustomPrompt="1"/>
          </p:nvPr>
        </p:nvSpPr>
        <p:spPr>
          <a:xfrm>
            <a:off x="8824886" y="2825812"/>
            <a:ext cx="2741473" cy="544307"/>
          </a:xfrm>
          <a:solidFill>
            <a:srgbClr val="212121">
              <a:alpha val="40000"/>
            </a:srgbClr>
          </a:solidFill>
        </p:spPr>
        <p:txBody>
          <a:bodyPr vert="horz" lIns="0" tIns="0" rIns="0" bIns="0" rtlCol="0" anchor="t">
            <a:noAutofit/>
          </a:bodyPr>
          <a:lstStyle>
            <a:lvl1pPr>
              <a:defRPr lang="en-GB" sz="1000" dirty="0">
                <a:solidFill>
                  <a:schemeClr val="bg1"/>
                </a:solidFill>
                <a:latin typeface="Poppins ExtraLight" pitchFamily="2" charset="77"/>
                <a:cs typeface="Poppins ExtraLight" pitchFamily="2" charset="77"/>
              </a:defRPr>
            </a:lvl1pPr>
          </a:lstStyle>
          <a:p>
            <a:pPr marL="0" lvl="0" indent="0">
              <a:spcBef>
                <a:spcPts val="500"/>
              </a:spcBef>
              <a:buNone/>
            </a:pPr>
            <a:r>
              <a:rPr lang="en-GB"/>
              <a:t>Role</a:t>
            </a:r>
          </a:p>
          <a:p>
            <a:pPr marL="0" lvl="0" indent="0">
              <a:spcBef>
                <a:spcPts val="500"/>
              </a:spcBef>
              <a:buNone/>
            </a:pPr>
            <a:r>
              <a:rPr lang="en-GB" err="1"/>
              <a:t>fullname@moorhouseconsulting.com</a:t>
            </a:r>
            <a:endParaRPr lang="en-GB"/>
          </a:p>
          <a:p>
            <a:pPr marL="0" lvl="0" indent="0">
              <a:spcBef>
                <a:spcPts val="500"/>
              </a:spcBef>
              <a:buNone/>
            </a:pPr>
            <a:r>
              <a:rPr lang="en-GB"/>
              <a:t>Phone number</a:t>
            </a:r>
          </a:p>
        </p:txBody>
      </p:sp>
      <p:sp>
        <p:nvSpPr>
          <p:cNvPr id="22" name="Text Placeholder 29">
            <a:extLst>
              <a:ext uri="{FF2B5EF4-FFF2-40B4-BE49-F238E27FC236}">
                <a16:creationId xmlns:a16="http://schemas.microsoft.com/office/drawing/2014/main" id="{956C8A87-24AF-6C2F-CF2F-C3A10D5AC614}"/>
              </a:ext>
            </a:extLst>
          </p:cNvPr>
          <p:cNvSpPr>
            <a:spLocks noGrp="1"/>
          </p:cNvSpPr>
          <p:nvPr>
            <p:ph type="body" sz="quarter" idx="37" hasCustomPrompt="1"/>
          </p:nvPr>
        </p:nvSpPr>
        <p:spPr>
          <a:xfrm>
            <a:off x="8861009" y="3955906"/>
            <a:ext cx="2741473" cy="182789"/>
          </a:xfrm>
          <a:solidFill>
            <a:srgbClr val="212121">
              <a:alpha val="40000"/>
            </a:srgbClr>
          </a:solidFill>
        </p:spPr>
        <p:txBody>
          <a:bodyPr vert="horz" lIns="0" tIns="0" rIns="0" bIns="0" rtlCol="0" anchor="ctr">
            <a:normAutofit/>
          </a:bodyPr>
          <a:lstStyle>
            <a:lvl1pPr>
              <a:defRPr lang="en-GB" sz="1050" b="1" dirty="0">
                <a:solidFill>
                  <a:schemeClr val="bg1"/>
                </a:solidFill>
                <a:latin typeface="Poppins" pitchFamily="2" charset="77"/>
                <a:cs typeface="Poppins" pitchFamily="2" charset="77"/>
              </a:defRPr>
            </a:lvl1pPr>
          </a:lstStyle>
          <a:p>
            <a:pPr marL="0" lvl="0" indent="0">
              <a:spcBef>
                <a:spcPts val="500"/>
              </a:spcBef>
              <a:buNone/>
            </a:pPr>
            <a:r>
              <a:rPr lang="en-GB"/>
              <a:t>Name</a:t>
            </a:r>
          </a:p>
        </p:txBody>
      </p:sp>
      <p:sp>
        <p:nvSpPr>
          <p:cNvPr id="23" name="Text Placeholder 29">
            <a:extLst>
              <a:ext uri="{FF2B5EF4-FFF2-40B4-BE49-F238E27FC236}">
                <a16:creationId xmlns:a16="http://schemas.microsoft.com/office/drawing/2014/main" id="{641BA010-12D1-E820-9A19-900451228803}"/>
              </a:ext>
            </a:extLst>
          </p:cNvPr>
          <p:cNvSpPr>
            <a:spLocks noGrp="1"/>
          </p:cNvSpPr>
          <p:nvPr>
            <p:ph type="body" sz="quarter" idx="38" hasCustomPrompt="1"/>
          </p:nvPr>
        </p:nvSpPr>
        <p:spPr>
          <a:xfrm>
            <a:off x="8861009" y="4213750"/>
            <a:ext cx="2741473" cy="544307"/>
          </a:xfrm>
          <a:solidFill>
            <a:srgbClr val="212121">
              <a:alpha val="40000"/>
            </a:srgbClr>
          </a:solidFill>
        </p:spPr>
        <p:txBody>
          <a:bodyPr vert="horz" lIns="0" tIns="0" rIns="0" bIns="0" rtlCol="0" anchor="t">
            <a:noAutofit/>
          </a:bodyPr>
          <a:lstStyle>
            <a:lvl1pPr>
              <a:defRPr lang="en-GB" sz="1000" dirty="0">
                <a:solidFill>
                  <a:schemeClr val="bg1"/>
                </a:solidFill>
                <a:latin typeface="Poppins ExtraLight" pitchFamily="2" charset="77"/>
                <a:cs typeface="Poppins ExtraLight" pitchFamily="2" charset="77"/>
              </a:defRPr>
            </a:lvl1pPr>
          </a:lstStyle>
          <a:p>
            <a:pPr marL="0" lvl="0" indent="0">
              <a:spcBef>
                <a:spcPts val="500"/>
              </a:spcBef>
              <a:buNone/>
            </a:pPr>
            <a:r>
              <a:rPr lang="en-GB"/>
              <a:t>Role</a:t>
            </a:r>
          </a:p>
          <a:p>
            <a:pPr marL="0" lvl="0" indent="0">
              <a:spcBef>
                <a:spcPts val="500"/>
              </a:spcBef>
              <a:buNone/>
            </a:pPr>
            <a:r>
              <a:rPr lang="en-GB" err="1"/>
              <a:t>fullname@moorhouseconsulting.com</a:t>
            </a:r>
            <a:endParaRPr lang="en-GB"/>
          </a:p>
          <a:p>
            <a:pPr marL="0" lvl="0" indent="0">
              <a:spcBef>
                <a:spcPts val="500"/>
              </a:spcBef>
              <a:buNone/>
            </a:pPr>
            <a:r>
              <a:rPr lang="en-GB"/>
              <a:t>Phone number</a:t>
            </a:r>
          </a:p>
        </p:txBody>
      </p:sp>
      <p:pic>
        <p:nvPicPr>
          <p:cNvPr id="6" name="Picture 5">
            <a:extLst>
              <a:ext uri="{FF2B5EF4-FFF2-40B4-BE49-F238E27FC236}">
                <a16:creationId xmlns:a16="http://schemas.microsoft.com/office/drawing/2014/main" id="{45E7F662-4C1F-D5D1-E469-09F6D2561E5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136296" y="5809344"/>
            <a:ext cx="868076" cy="713006"/>
          </a:xfrm>
          <a:prstGeom prst="rect">
            <a:avLst/>
          </a:prstGeom>
        </p:spPr>
      </p:pic>
    </p:spTree>
    <p:extLst>
      <p:ext uri="{BB962C8B-B14F-4D97-AF65-F5344CB8AC3E}">
        <p14:creationId xmlns:p14="http://schemas.microsoft.com/office/powerpoint/2010/main" val="21398271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23_Blank">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C2FB595-1C11-0CB2-3CFD-C4067AB2C914}"/>
              </a:ext>
            </a:extLst>
          </p:cNvPr>
          <p:cNvSpPr/>
          <p:nvPr userDrawn="1"/>
        </p:nvSpPr>
        <p:spPr>
          <a:xfrm>
            <a:off x="-1301740" y="1054748"/>
            <a:ext cx="7016741" cy="7016741"/>
          </a:xfrm>
          <a:prstGeom prst="ellipse">
            <a:avLst/>
          </a:prstGeom>
          <a:gradFill>
            <a:gsLst>
              <a:gs pos="0">
                <a:schemeClr val="accent2"/>
              </a:gs>
              <a:gs pos="97000">
                <a:schemeClr val="accent3"/>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5F15F81-2795-C346-8082-42E46B78773E}"/>
              </a:ext>
            </a:extLst>
          </p:cNvPr>
          <p:cNvPicPr>
            <a:picLocks noChangeAspect="1"/>
          </p:cNvPicPr>
          <p:nvPr/>
        </p:nvPicPr>
        <p:blipFill>
          <a:blip r:embed="rId2"/>
          <a:stretch>
            <a:fillRect/>
          </a:stretch>
        </p:blipFill>
        <p:spPr>
          <a:xfrm>
            <a:off x="-283802" y="3209073"/>
            <a:ext cx="4797260" cy="3797226"/>
          </a:xfrm>
          <a:prstGeom prst="rect">
            <a:avLst/>
          </a:prstGeom>
        </p:spPr>
      </p:pic>
      <p:sp>
        <p:nvSpPr>
          <p:cNvPr id="15" name="Text Placeholder 10">
            <a:extLst>
              <a:ext uri="{FF2B5EF4-FFF2-40B4-BE49-F238E27FC236}">
                <a16:creationId xmlns:a16="http://schemas.microsoft.com/office/drawing/2014/main" id="{D23D9F2E-6622-404F-A08B-BE062113A226}"/>
              </a:ext>
            </a:extLst>
          </p:cNvPr>
          <p:cNvSpPr>
            <a:spLocks noGrp="1"/>
          </p:cNvSpPr>
          <p:nvPr>
            <p:ph type="body" sz="quarter" idx="13" hasCustomPrompt="1"/>
          </p:nvPr>
        </p:nvSpPr>
        <p:spPr>
          <a:xfrm>
            <a:off x="6227958" y="2412228"/>
            <a:ext cx="5287768" cy="778121"/>
          </a:xfrm>
        </p:spPr>
        <p:txBody>
          <a:bodyPr lIns="0" tIns="0" rIns="0" bIns="0">
            <a:noAutofit/>
          </a:bodyPr>
          <a:lstStyle>
            <a:lvl1pPr marL="0" indent="0">
              <a:lnSpc>
                <a:spcPct val="100000"/>
              </a:lnSpc>
              <a:spcBef>
                <a:spcPts val="0"/>
              </a:spcBef>
              <a:buFontTx/>
              <a:buNone/>
              <a:defRPr sz="4400" b="0" i="0">
                <a:solidFill>
                  <a:schemeClr val="accent3"/>
                </a:solidFill>
                <a:latin typeface="Poppins ExtraLight" pitchFamily="2" charset="77"/>
                <a:cs typeface="Poppins ExtraLight" pitchFamily="2" charset="77"/>
              </a:defRPr>
            </a:lvl1pPr>
          </a:lstStyle>
          <a:p>
            <a:pPr lvl="0"/>
            <a:r>
              <a:rPr lang="en-GB"/>
              <a:t>Thank you.</a:t>
            </a:r>
            <a:endParaRPr lang="en-US"/>
          </a:p>
        </p:txBody>
      </p:sp>
      <p:sp>
        <p:nvSpPr>
          <p:cNvPr id="32" name="Text Placeholder 70">
            <a:extLst>
              <a:ext uri="{FF2B5EF4-FFF2-40B4-BE49-F238E27FC236}">
                <a16:creationId xmlns:a16="http://schemas.microsoft.com/office/drawing/2014/main" id="{8ED624C1-A9BA-7D48-BD43-F9A22C8B6FD2}"/>
              </a:ext>
            </a:extLst>
          </p:cNvPr>
          <p:cNvSpPr>
            <a:spLocks noGrp="1"/>
          </p:cNvSpPr>
          <p:nvPr>
            <p:ph type="body" sz="quarter" idx="20" hasCustomPrompt="1"/>
          </p:nvPr>
        </p:nvSpPr>
        <p:spPr>
          <a:xfrm>
            <a:off x="6227956" y="4512218"/>
            <a:ext cx="314323" cy="731220"/>
          </a:xfrm>
        </p:spPr>
        <p:txBody>
          <a:bodyPr>
            <a:noAutofit/>
          </a:bodyPr>
          <a:lstStyle>
            <a:lvl1pPr marL="0" indent="0">
              <a:lnSpc>
                <a:spcPts val="1480"/>
              </a:lnSpc>
              <a:spcBef>
                <a:spcPts val="0"/>
              </a:spcBef>
              <a:buFontTx/>
              <a:buNone/>
              <a:defRPr sz="1200" b="1" i="0">
                <a:solidFill>
                  <a:schemeClr val="accent2"/>
                </a:solidFill>
                <a:latin typeface="Poppins" pitchFamily="2" charset="77"/>
                <a:cs typeface="Poppins" pitchFamily="2" charset="77"/>
              </a:defRPr>
            </a:lvl1pPr>
          </a:lstStyle>
          <a:p>
            <a:pPr lvl="0"/>
            <a:r>
              <a:rPr lang="en-GB"/>
              <a:t>t:</a:t>
            </a:r>
            <a:endParaRPr lang="en-US"/>
          </a:p>
          <a:p>
            <a:pPr lvl="0"/>
            <a:r>
              <a:rPr lang="en-US"/>
              <a:t>e:</a:t>
            </a:r>
          </a:p>
          <a:p>
            <a:pPr lvl="0"/>
            <a:r>
              <a:rPr lang="en-US"/>
              <a:t>w:</a:t>
            </a:r>
            <a:endParaRPr lang="en-GB"/>
          </a:p>
        </p:txBody>
      </p:sp>
      <p:sp>
        <p:nvSpPr>
          <p:cNvPr id="35" name="Text Placeholder 70">
            <a:extLst>
              <a:ext uri="{FF2B5EF4-FFF2-40B4-BE49-F238E27FC236}">
                <a16:creationId xmlns:a16="http://schemas.microsoft.com/office/drawing/2014/main" id="{643F089B-975E-864E-8741-9BD8ACC88982}"/>
              </a:ext>
            </a:extLst>
          </p:cNvPr>
          <p:cNvSpPr>
            <a:spLocks noGrp="1"/>
          </p:cNvSpPr>
          <p:nvPr>
            <p:ph type="body" sz="quarter" idx="21" hasCustomPrompt="1"/>
          </p:nvPr>
        </p:nvSpPr>
        <p:spPr>
          <a:xfrm>
            <a:off x="6227957" y="3429406"/>
            <a:ext cx="5287768" cy="609383"/>
          </a:xfrm>
        </p:spPr>
        <p:txBody>
          <a:bodyPr>
            <a:noAutofit/>
          </a:bodyPr>
          <a:lstStyle>
            <a:lvl1pPr marL="0" indent="0">
              <a:lnSpc>
                <a:spcPts val="1640"/>
              </a:lnSpc>
              <a:spcBef>
                <a:spcPts val="0"/>
              </a:spcBef>
              <a:buFontTx/>
              <a:buNone/>
              <a:defRPr sz="1200" b="0" i="0">
                <a:solidFill>
                  <a:schemeClr val="tx1"/>
                </a:solidFill>
                <a:latin typeface="Poppins" pitchFamily="2" charset="77"/>
                <a:cs typeface="Poppins" pitchFamily="2" charset="77"/>
              </a:defRPr>
            </a:lvl1pPr>
          </a:lstStyle>
          <a:p>
            <a:pPr lvl="0"/>
            <a:r>
              <a:rPr lang="en-GB"/>
              <a:t>Insert body copy here</a:t>
            </a:r>
            <a:endParaRPr lang="en-US"/>
          </a:p>
        </p:txBody>
      </p:sp>
      <p:sp>
        <p:nvSpPr>
          <p:cNvPr id="27" name="Text Placeholder 70">
            <a:extLst>
              <a:ext uri="{FF2B5EF4-FFF2-40B4-BE49-F238E27FC236}">
                <a16:creationId xmlns:a16="http://schemas.microsoft.com/office/drawing/2014/main" id="{2D321B78-DF10-D749-9F20-2645CA17F8AD}"/>
              </a:ext>
            </a:extLst>
          </p:cNvPr>
          <p:cNvSpPr>
            <a:spLocks noGrp="1"/>
          </p:cNvSpPr>
          <p:nvPr>
            <p:ph type="body" sz="quarter" idx="22" hasCustomPrompt="1"/>
          </p:nvPr>
        </p:nvSpPr>
        <p:spPr>
          <a:xfrm>
            <a:off x="6542281" y="4512218"/>
            <a:ext cx="4154527" cy="731220"/>
          </a:xfrm>
        </p:spPr>
        <p:txBody>
          <a:bodyPr>
            <a:noAutofit/>
          </a:bodyPr>
          <a:lstStyle>
            <a:lvl1pPr marL="0" indent="0">
              <a:lnSpc>
                <a:spcPts val="1480"/>
              </a:lnSpc>
              <a:spcBef>
                <a:spcPts val="0"/>
              </a:spcBef>
              <a:buFontTx/>
              <a:buNone/>
              <a:defRPr sz="1200" b="0" i="0">
                <a:solidFill>
                  <a:schemeClr val="accent1"/>
                </a:solidFill>
                <a:latin typeface="Poppins" pitchFamily="2" charset="77"/>
                <a:cs typeface="Poppins" pitchFamily="2" charset="77"/>
              </a:defRPr>
            </a:lvl1pPr>
          </a:lstStyle>
          <a:p>
            <a:pPr lvl="0"/>
            <a:r>
              <a:rPr lang="en-GB"/>
              <a:t>020 3004 4482</a:t>
            </a:r>
          </a:p>
          <a:p>
            <a:pPr lvl="0"/>
            <a:r>
              <a:rPr lang="en-GB" err="1"/>
              <a:t>info@moorhouseconsulting.com</a:t>
            </a:r>
            <a:endParaRPr lang="en-GB"/>
          </a:p>
          <a:p>
            <a:pPr lvl="0"/>
            <a:r>
              <a:rPr lang="en-GB" err="1"/>
              <a:t>Moorhouseconsulting.com</a:t>
            </a:r>
            <a:endParaRPr lang="en-US"/>
          </a:p>
        </p:txBody>
      </p:sp>
      <p:sp>
        <p:nvSpPr>
          <p:cNvPr id="28" name="Text Placeholder 70">
            <a:extLst>
              <a:ext uri="{FF2B5EF4-FFF2-40B4-BE49-F238E27FC236}">
                <a16:creationId xmlns:a16="http://schemas.microsoft.com/office/drawing/2014/main" id="{964BA3B4-D1D3-7644-97FB-558AC675580E}"/>
              </a:ext>
            </a:extLst>
          </p:cNvPr>
          <p:cNvSpPr>
            <a:spLocks noGrp="1"/>
          </p:cNvSpPr>
          <p:nvPr>
            <p:ph type="body" sz="quarter" idx="23" hasCustomPrompt="1"/>
          </p:nvPr>
        </p:nvSpPr>
        <p:spPr>
          <a:xfrm>
            <a:off x="6227956" y="5365358"/>
            <a:ext cx="3523787" cy="895350"/>
          </a:xfrm>
        </p:spPr>
        <p:txBody>
          <a:bodyPr>
            <a:noAutofit/>
          </a:bodyPr>
          <a:lstStyle>
            <a:lvl1pPr marL="0" indent="0">
              <a:lnSpc>
                <a:spcPts val="1480"/>
              </a:lnSpc>
              <a:spcBef>
                <a:spcPts val="0"/>
              </a:spcBef>
              <a:buFontTx/>
              <a:buNone/>
              <a:defRPr sz="1200" b="0" i="0">
                <a:solidFill>
                  <a:schemeClr val="tx1"/>
                </a:solidFill>
                <a:latin typeface="Poppins" pitchFamily="2" charset="77"/>
                <a:cs typeface="Poppins" pitchFamily="2" charset="77"/>
              </a:defRPr>
            </a:lvl1pPr>
          </a:lstStyle>
          <a:p>
            <a:pPr lvl="0"/>
            <a:r>
              <a:rPr lang="en-GB"/>
              <a:t>Moorhouse Consulting</a:t>
            </a:r>
          </a:p>
          <a:p>
            <a:pPr lvl="0"/>
            <a:r>
              <a:rPr lang="en-GB"/>
              <a:t>16th Dashwood House </a:t>
            </a:r>
          </a:p>
          <a:p>
            <a:pPr lvl="0"/>
            <a:r>
              <a:rPr lang="en-GB"/>
              <a:t>69 Old Broad St</a:t>
            </a:r>
          </a:p>
          <a:p>
            <a:pPr lvl="0"/>
            <a:r>
              <a:rPr lang="en-GB"/>
              <a:t>London </a:t>
            </a:r>
          </a:p>
          <a:p>
            <a:pPr lvl="0"/>
            <a:r>
              <a:rPr lang="en-GB"/>
              <a:t>EC2M 1QS</a:t>
            </a:r>
          </a:p>
        </p:txBody>
      </p:sp>
      <p:pic>
        <p:nvPicPr>
          <p:cNvPr id="3" name="Picture 2">
            <a:extLst>
              <a:ext uri="{FF2B5EF4-FFF2-40B4-BE49-F238E27FC236}">
                <a16:creationId xmlns:a16="http://schemas.microsoft.com/office/drawing/2014/main" id="{57161989-A781-610F-52B6-BA010AD5BF07}"/>
              </a:ext>
            </a:extLst>
          </p:cNvPr>
          <p:cNvPicPr>
            <a:picLocks noChangeAspect="1"/>
          </p:cNvPicPr>
          <p:nvPr userDrawn="1"/>
        </p:nvPicPr>
        <p:blipFill>
          <a:blip r:embed="rId2"/>
          <a:stretch>
            <a:fillRect/>
          </a:stretch>
        </p:blipFill>
        <p:spPr>
          <a:xfrm>
            <a:off x="-283802" y="3209073"/>
            <a:ext cx="4797260" cy="3797226"/>
          </a:xfrm>
          <a:prstGeom prst="rect">
            <a:avLst/>
          </a:prstGeom>
        </p:spPr>
      </p:pic>
    </p:spTree>
    <p:extLst>
      <p:ext uri="{BB962C8B-B14F-4D97-AF65-F5344CB8AC3E}">
        <p14:creationId xmlns:p14="http://schemas.microsoft.com/office/powerpoint/2010/main" val="45986795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50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307B16-A54E-F943-B19A-8FB117481D29}"/>
              </a:ext>
            </a:extLst>
          </p:cNvPr>
          <p:cNvSpPr>
            <a:spLocks noGrp="1"/>
          </p:cNvSpPr>
          <p:nvPr>
            <p:ph type="ftr" sz="quarter" idx="11"/>
          </p:nvPr>
        </p:nvSpPr>
        <p:spPr>
          <a:xfrm>
            <a:off x="4337824" y="6356350"/>
            <a:ext cx="3523787" cy="365125"/>
          </a:xfrm>
          <a:prstGeom prst="rect">
            <a:avLst/>
          </a:prstGeom>
        </p:spPr>
        <p:txBody>
          <a:bodyPr/>
          <a:lstStyle/>
          <a:p>
            <a:r>
              <a:rPr lang="en-US"/>
              <a:t>© Moorhouse 2026 ​</a:t>
            </a:r>
          </a:p>
        </p:txBody>
      </p:sp>
      <p:sp>
        <p:nvSpPr>
          <p:cNvPr id="4" name="Slide Number Placeholder 3">
            <a:extLst>
              <a:ext uri="{FF2B5EF4-FFF2-40B4-BE49-F238E27FC236}">
                <a16:creationId xmlns:a16="http://schemas.microsoft.com/office/drawing/2014/main" id="{61017FD3-9A65-E343-ACE2-A5CA96787682}"/>
              </a:ext>
            </a:extLst>
          </p:cNvPr>
          <p:cNvSpPr>
            <a:spLocks noGrp="1"/>
          </p:cNvSpPr>
          <p:nvPr>
            <p:ph type="sldNum" sz="quarter" idx="12"/>
          </p:nvPr>
        </p:nvSpPr>
        <p:spPr/>
        <p:txBody>
          <a:bodyPr/>
          <a:lstStyle/>
          <a:p>
            <a:fld id="{CA9855DD-507D-8747-8078-00B643591D99}" type="slidenum">
              <a:rPr lang="en-US" smtClean="0"/>
              <a:t>‹#›</a:t>
            </a:fld>
            <a:endParaRPr lang="en-US"/>
          </a:p>
        </p:txBody>
      </p:sp>
      <p:cxnSp>
        <p:nvCxnSpPr>
          <p:cNvPr id="22" name="Straight Connector 21">
            <a:extLst>
              <a:ext uri="{FF2B5EF4-FFF2-40B4-BE49-F238E27FC236}">
                <a16:creationId xmlns:a16="http://schemas.microsoft.com/office/drawing/2014/main" id="{8C8174B5-9F52-FE48-9826-B93DB672E2B9}"/>
              </a:ext>
            </a:extLst>
          </p:cNvPr>
          <p:cNvCxnSpPr>
            <a:cxnSpLocks/>
          </p:cNvCxnSpPr>
          <p:nvPr userDrawn="1"/>
        </p:nvCxnSpPr>
        <p:spPr>
          <a:xfrm>
            <a:off x="557561" y="1381724"/>
            <a:ext cx="850168"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9DDAE8BC-D297-844B-8933-D0CAF1555C74}"/>
              </a:ext>
            </a:extLst>
          </p:cNvPr>
          <p:cNvSpPr>
            <a:spLocks noGrp="1"/>
          </p:cNvSpPr>
          <p:nvPr>
            <p:ph type="body" sz="quarter" idx="17" hasCustomPrompt="1"/>
          </p:nvPr>
        </p:nvSpPr>
        <p:spPr>
          <a:xfrm>
            <a:off x="557213" y="1097259"/>
            <a:ext cx="10501751" cy="175729"/>
          </a:xfrm>
        </p:spPr>
        <p:txBody>
          <a:bodyPr>
            <a:normAutofit/>
          </a:bodyPr>
          <a:lstStyle>
            <a:lvl1pPr marL="0" indent="0">
              <a:buNone/>
              <a:defRPr sz="1200" b="0" i="0">
                <a:latin typeface="Poppins" pitchFamily="2" charset="77"/>
                <a:cs typeface="Poppins" pitchFamily="2" charset="77"/>
              </a:defRPr>
            </a:lvl1pPr>
          </a:lstStyle>
          <a:p>
            <a:pPr lvl="0"/>
            <a:r>
              <a:rPr lang="en-GB"/>
              <a:t>Click here to add body copy</a:t>
            </a:r>
            <a:endParaRPr lang="en-US"/>
          </a:p>
        </p:txBody>
      </p:sp>
      <p:sp>
        <p:nvSpPr>
          <p:cNvPr id="13" name="Text Placeholder 12">
            <a:extLst>
              <a:ext uri="{FF2B5EF4-FFF2-40B4-BE49-F238E27FC236}">
                <a16:creationId xmlns:a16="http://schemas.microsoft.com/office/drawing/2014/main" id="{18A4F10E-F46C-4948-873B-C7911AA6814B}"/>
              </a:ext>
            </a:extLst>
          </p:cNvPr>
          <p:cNvSpPr>
            <a:spLocks noGrp="1"/>
          </p:cNvSpPr>
          <p:nvPr>
            <p:ph type="body" sz="quarter" idx="18" hasCustomPrompt="1"/>
          </p:nvPr>
        </p:nvSpPr>
        <p:spPr>
          <a:xfrm>
            <a:off x="557213" y="519113"/>
            <a:ext cx="10501751" cy="430212"/>
          </a:xfrm>
        </p:spPr>
        <p:txBody>
          <a:bodyPr>
            <a:noAutofit/>
          </a:bodyPr>
          <a:lstStyle>
            <a:lvl1pPr marL="0" indent="0">
              <a:buNone/>
              <a:defRPr sz="3200" b="0" i="0">
                <a:solidFill>
                  <a:schemeClr val="accent3"/>
                </a:solidFill>
                <a:latin typeface="Poppins ExtraLight" pitchFamily="2" charset="77"/>
                <a:cs typeface="Poppins ExtraLight" pitchFamily="2" charset="77"/>
              </a:defRPr>
            </a:lvl1pPr>
          </a:lstStyle>
          <a:p>
            <a:pPr lvl="0"/>
            <a:r>
              <a:rPr lang="en-GB"/>
              <a:t>Heading to go here…</a:t>
            </a:r>
            <a:endParaRPr lang="en-US"/>
          </a:p>
        </p:txBody>
      </p:sp>
      <p:sp>
        <p:nvSpPr>
          <p:cNvPr id="17" name="Oval 16">
            <a:extLst>
              <a:ext uri="{FF2B5EF4-FFF2-40B4-BE49-F238E27FC236}">
                <a16:creationId xmlns:a16="http://schemas.microsoft.com/office/drawing/2014/main" id="{1AD86A23-6BAB-8F4E-B2AF-4C3CA1431602}"/>
              </a:ext>
            </a:extLst>
          </p:cNvPr>
          <p:cNvSpPr/>
          <p:nvPr userDrawn="1"/>
        </p:nvSpPr>
        <p:spPr>
          <a:xfrm>
            <a:off x="11409394" y="253553"/>
            <a:ext cx="488725" cy="488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CC3F7CFD-34CE-4743-BCEF-97B5D3DABF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12315" y="396333"/>
            <a:ext cx="282809" cy="223855"/>
          </a:xfrm>
          <a:prstGeom prst="rect">
            <a:avLst/>
          </a:prstGeom>
        </p:spPr>
      </p:pic>
      <p:sp>
        <p:nvSpPr>
          <p:cNvPr id="5" name="Text Placeholder 4">
            <a:extLst>
              <a:ext uri="{FF2B5EF4-FFF2-40B4-BE49-F238E27FC236}">
                <a16:creationId xmlns:a16="http://schemas.microsoft.com/office/drawing/2014/main" id="{98152681-F7F6-7EE9-3DE9-1994FD1F9752}"/>
              </a:ext>
            </a:extLst>
          </p:cNvPr>
          <p:cNvSpPr>
            <a:spLocks noGrp="1"/>
          </p:cNvSpPr>
          <p:nvPr>
            <p:ph type="body" sz="quarter" idx="19"/>
          </p:nvPr>
        </p:nvSpPr>
        <p:spPr>
          <a:xfrm>
            <a:off x="557213" y="1752600"/>
            <a:ext cx="11083925" cy="4283075"/>
          </a:xfrm>
        </p:spPr>
        <p:txBody>
          <a:bodyPr>
            <a:normAutofit/>
          </a:bodyPr>
          <a:lstStyle>
            <a:lvl1pPr>
              <a:defRPr sz="1800"/>
            </a:lvl1pPr>
            <a:lvl2pPr>
              <a:defRPr sz="1600"/>
            </a:lvl2pPr>
            <a:lvl3pPr>
              <a:defRPr sz="1400"/>
            </a:lvl3pPr>
            <a:lvl4pPr>
              <a:defRPr sz="105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 name="Picture 4" descr="Home - The Retail Energy Code Company">
            <a:extLst>
              <a:ext uri="{FF2B5EF4-FFF2-40B4-BE49-F238E27FC236}">
                <a16:creationId xmlns:a16="http://schemas.microsoft.com/office/drawing/2014/main" id="{9F686F02-AEA6-24CD-738D-C14F8482FE9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898603" y="399187"/>
            <a:ext cx="1346962" cy="259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2768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02794498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0.xml"/><Relationship Id="rId7" Type="http://schemas.openxmlformats.org/officeDocument/2006/relationships/image" Target="../media/image3.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5.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2.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theme" Target="../theme/theme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image" Target="../media/image2.png"/><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9" Type="http://schemas.openxmlformats.org/officeDocument/2006/relationships/slideLayout" Target="../slideLayouts/slideLayout112.xml"/><Relationship Id="rId21" Type="http://schemas.openxmlformats.org/officeDocument/2006/relationships/slideLayout" Target="../slideLayouts/slideLayout94.xml"/><Relationship Id="rId34" Type="http://schemas.openxmlformats.org/officeDocument/2006/relationships/slideLayout" Target="../slideLayouts/slideLayout107.xml"/><Relationship Id="rId42" Type="http://schemas.openxmlformats.org/officeDocument/2006/relationships/slideLayout" Target="../slideLayouts/slideLayout115.xml"/><Relationship Id="rId47" Type="http://schemas.openxmlformats.org/officeDocument/2006/relationships/slideLayout" Target="../slideLayouts/slideLayout120.xml"/><Relationship Id="rId50" Type="http://schemas.openxmlformats.org/officeDocument/2006/relationships/slideLayout" Target="../slideLayouts/slideLayout123.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9" Type="http://schemas.openxmlformats.org/officeDocument/2006/relationships/slideLayout" Target="../slideLayouts/slideLayout102.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slideLayout" Target="../slideLayouts/slideLayout110.xml"/><Relationship Id="rId40" Type="http://schemas.openxmlformats.org/officeDocument/2006/relationships/slideLayout" Target="../slideLayouts/slideLayout113.xml"/><Relationship Id="rId45" Type="http://schemas.openxmlformats.org/officeDocument/2006/relationships/slideLayout" Target="../slideLayouts/slideLayout118.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slideLayout" Target="../slideLayouts/slideLayout109.xml"/><Relationship Id="rId49" Type="http://schemas.openxmlformats.org/officeDocument/2006/relationships/slideLayout" Target="../slideLayouts/slideLayout122.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4" Type="http://schemas.openxmlformats.org/officeDocument/2006/relationships/slideLayout" Target="../slideLayouts/slideLayout117.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slideLayout" Target="../slideLayouts/slideLayout108.xml"/><Relationship Id="rId43" Type="http://schemas.openxmlformats.org/officeDocument/2006/relationships/slideLayout" Target="../slideLayouts/slideLayout116.xml"/><Relationship Id="rId48" Type="http://schemas.openxmlformats.org/officeDocument/2006/relationships/slideLayout" Target="../slideLayouts/slideLayout121.xml"/><Relationship Id="rId8" Type="http://schemas.openxmlformats.org/officeDocument/2006/relationships/slideLayout" Target="../slideLayouts/slideLayout81.xml"/><Relationship Id="rId51" Type="http://schemas.openxmlformats.org/officeDocument/2006/relationships/theme" Target="../theme/theme7.xml"/><Relationship Id="rId3" Type="http://schemas.openxmlformats.org/officeDocument/2006/relationships/slideLayout" Target="../slideLayouts/slideLayout76.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38" Type="http://schemas.openxmlformats.org/officeDocument/2006/relationships/slideLayout" Target="../slideLayouts/slideLayout111.xml"/><Relationship Id="rId46" Type="http://schemas.openxmlformats.org/officeDocument/2006/relationships/slideLayout" Target="../slideLayouts/slideLayout119.xml"/><Relationship Id="rId20" Type="http://schemas.openxmlformats.org/officeDocument/2006/relationships/slideLayout" Target="../slideLayouts/slideLayout93.xml"/><Relationship Id="rId41" Type="http://schemas.openxmlformats.org/officeDocument/2006/relationships/slideLayout" Target="../slideLayouts/slideLayout114.xml"/><Relationship Id="rId1" Type="http://schemas.openxmlformats.org/officeDocument/2006/relationships/slideLayout" Target="../slideLayouts/slideLayout74.xml"/><Relationship Id="rId6"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12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87" r:id="rId20"/>
    <p:sldLayoutId id="2147484096" r:id="rId21"/>
    <p:sldLayoutId id="2147484097" r:id="rId22"/>
    <p:sldLayoutId id="2147484098" r:id="rId23"/>
    <p:sldLayoutId id="2147484099" r:id="rId24"/>
    <p:sldLayoutId id="2147484165" r:id="rId2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485865268"/>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1" r:id="rId14"/>
    <p:sldLayoutId id="2147484182" r:id="rId15"/>
    <p:sldLayoutId id="2147484183" r:id="rId16"/>
    <p:sldLayoutId id="2147484184" r:id="rId17"/>
    <p:sldLayoutId id="2147484185" r:id="rId18"/>
    <p:sldLayoutId id="2147484186" r:id="rId19"/>
    <p:sldLayoutId id="214748418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73727"/>
            <a:ext cx="9284855" cy="444434"/>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1480082" y="73727"/>
            <a:ext cx="633410" cy="437112"/>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159787" y="21414"/>
            <a:ext cx="281987" cy="496746"/>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1401574" y="6029011"/>
            <a:ext cx="790426" cy="828989"/>
          </a:xfrm>
          <a:prstGeom prst="rect">
            <a:avLst/>
          </a:prstGeom>
        </p:spPr>
      </p:pic>
    </p:spTree>
    <p:extLst>
      <p:ext uri="{BB962C8B-B14F-4D97-AF65-F5344CB8AC3E}">
        <p14:creationId xmlns:p14="http://schemas.microsoft.com/office/powerpoint/2010/main" val="1501013266"/>
      </p:ext>
    </p:extLst>
  </p:cSld>
  <p:clrMap bg1="lt1" tx1="dk1" bg2="lt2" tx2="dk2" accent1="accent1" accent2="accent2" accent3="accent3" accent4="accent4" accent5="accent5" accent6="accent6" hlink="hlink" folHlink="folHlink"/>
  <p:sldLayoutIdLst>
    <p:sldLayoutId id="2147484215" r:id="rId1"/>
    <p:sldLayoutId id="2147484216" r:id="rId2"/>
    <p:sldLayoutId id="2147484217" r:id="rId3"/>
    <p:sldLayoutId id="2147484218" r:id="rId4"/>
    <p:sldLayoutId id="2147484219" r:id="rId5"/>
    <p:sldLayoutId id="2147484220" r:id="rId6"/>
    <p:sldLayoutId id="2147484221" r:id="rId7"/>
    <p:sldLayoutId id="2147484222" r:id="rId8"/>
    <p:sldLayoutId id="2147484223" r:id="rId9"/>
    <p:sldLayoutId id="2147484224" r:id="rId10"/>
    <p:sldLayoutId id="2147484225" r:id="rId11"/>
    <p:sldLayoutId id="2147484226" r:id="rId12"/>
    <p:sldLayoutId id="2147484227" r:id="rId13"/>
    <p:sldLayoutId id="2147484228" r:id="rId14"/>
    <p:sldLayoutId id="2147484229" r:id="rId15"/>
    <p:sldLayoutId id="2147484230" r:id="rId16"/>
    <p:sldLayoutId id="2147484231" r:id="rId17"/>
    <p:sldLayoutId id="2147484232" r:id="rId18"/>
    <p:sldLayoutId id="2147484233" r:id="rId19"/>
    <p:sldLayoutId id="2147484234"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0796B4-303A-CB4C-96FA-0248762E9F3D}"/>
              </a:ext>
            </a:extLst>
          </p:cNvPr>
          <p:cNvSpPr>
            <a:spLocks noGrp="1"/>
          </p:cNvSpPr>
          <p:nvPr>
            <p:ph type="body" idx="1"/>
          </p:nvPr>
        </p:nvSpPr>
        <p:spPr>
          <a:xfrm>
            <a:off x="557561" y="1825625"/>
            <a:ext cx="10796239" cy="43513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B96A5321-D544-8343-8584-1FD67C10E47C}"/>
              </a:ext>
            </a:extLst>
          </p:cNvPr>
          <p:cNvSpPr>
            <a:spLocks noGrp="1"/>
          </p:cNvSpPr>
          <p:nvPr>
            <p:ph type="sldNum" sz="quarter" idx="4"/>
          </p:nvPr>
        </p:nvSpPr>
        <p:spPr>
          <a:xfrm>
            <a:off x="9063155" y="6356350"/>
            <a:ext cx="2578717" cy="365125"/>
          </a:xfrm>
          <a:prstGeom prst="rect">
            <a:avLst/>
          </a:prstGeom>
        </p:spPr>
        <p:txBody>
          <a:bodyPr vert="horz" lIns="0" tIns="0" rIns="0" bIns="0" rtlCol="0" anchor="ctr"/>
          <a:lstStyle>
            <a:lvl1pPr algn="r">
              <a:defRPr sz="800">
                <a:solidFill>
                  <a:schemeClr val="accent1"/>
                </a:solidFill>
                <a:latin typeface="Poppins" pitchFamily="2" charset="77"/>
                <a:cs typeface="Poppins" pitchFamily="2" charset="77"/>
              </a:defRPr>
            </a:lvl1pPr>
          </a:lstStyle>
          <a:p>
            <a:fld id="{CA9855DD-507D-8747-8078-00B643591D99}" type="slidenum">
              <a:rPr lang="en-US" smtClean="0"/>
              <a:pPr/>
              <a:t>‹#›</a:t>
            </a:fld>
            <a:endParaRPr lang="en-US"/>
          </a:p>
        </p:txBody>
      </p:sp>
      <p:sp>
        <p:nvSpPr>
          <p:cNvPr id="22" name="Footer Placeholder 21">
            <a:extLst>
              <a:ext uri="{FF2B5EF4-FFF2-40B4-BE49-F238E27FC236}">
                <a16:creationId xmlns:a16="http://schemas.microsoft.com/office/drawing/2014/main" id="{46801FF5-45BF-8544-92CF-E49E28C66C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800" b="0" i="0">
                <a:solidFill>
                  <a:schemeClr val="accent1"/>
                </a:solidFill>
                <a:latin typeface="Poppins" pitchFamily="2" charset="77"/>
                <a:cs typeface="Poppins" pitchFamily="2" charset="77"/>
              </a:defRPr>
            </a:lvl1pPr>
          </a:lstStyle>
          <a:p>
            <a:r>
              <a:rPr lang="en-US"/>
              <a:t>© Moorhouse Consulting 2026</a:t>
            </a:r>
          </a:p>
        </p:txBody>
      </p:sp>
      <p:sp>
        <p:nvSpPr>
          <p:cNvPr id="23" name="Title Placeholder 22">
            <a:extLst>
              <a:ext uri="{FF2B5EF4-FFF2-40B4-BE49-F238E27FC236}">
                <a16:creationId xmlns:a16="http://schemas.microsoft.com/office/drawing/2014/main" id="{ACCE56B0-0758-4343-BA77-7B59B3255135}"/>
              </a:ext>
            </a:extLst>
          </p:cNvPr>
          <p:cNvSpPr>
            <a:spLocks noGrp="1"/>
          </p:cNvSpPr>
          <p:nvPr>
            <p:ph type="title"/>
          </p:nvPr>
        </p:nvSpPr>
        <p:spPr>
          <a:xfrm>
            <a:off x="557561" y="365125"/>
            <a:ext cx="10796239"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2" name="Date Placeholder 3">
            <a:extLst>
              <a:ext uri="{FF2B5EF4-FFF2-40B4-BE49-F238E27FC236}">
                <a16:creationId xmlns:a16="http://schemas.microsoft.com/office/drawing/2014/main" id="{1CCEFF43-8AF4-B250-9EA5-29281F9528F6}"/>
              </a:ext>
            </a:extLst>
          </p:cNvPr>
          <p:cNvSpPr>
            <a:spLocks noGrp="1"/>
          </p:cNvSpPr>
          <p:nvPr>
            <p:ph type="dt" sz="half" idx="2"/>
          </p:nvPr>
        </p:nvSpPr>
        <p:spPr>
          <a:xfrm>
            <a:off x="557561" y="6356350"/>
            <a:ext cx="2578719" cy="365125"/>
          </a:xfrm>
          <a:prstGeom prst="rect">
            <a:avLst/>
          </a:prstGeom>
        </p:spPr>
        <p:txBody>
          <a:bodyPr vert="horz" lIns="91440" tIns="45720" rIns="91440" bIns="45720" rtlCol="0" anchor="ctr"/>
          <a:lstStyle>
            <a:lvl1pPr algn="l">
              <a:defRPr lang="en-US" sz="800" b="0" i="0">
                <a:solidFill>
                  <a:schemeClr val="accent1"/>
                </a:solidFill>
                <a:latin typeface="Poppins" pitchFamily="2" charset="77"/>
                <a:cs typeface="Poppins" pitchFamily="2" charset="77"/>
              </a:defRPr>
            </a:lvl1pPr>
          </a:lstStyle>
          <a:p>
            <a:r>
              <a:rPr lang="en-GB"/>
              <a:t>Commercial in confidence</a:t>
            </a:r>
          </a:p>
        </p:txBody>
      </p:sp>
      <p:sp>
        <p:nvSpPr>
          <p:cNvPr id="5" name="TextBox 4">
            <a:extLst>
              <a:ext uri="{FF2B5EF4-FFF2-40B4-BE49-F238E27FC236}">
                <a16:creationId xmlns:a16="http://schemas.microsoft.com/office/drawing/2014/main" id="{B4536A1E-A6D4-D7CA-455D-CF8AF7410E07}"/>
              </a:ext>
            </a:extLst>
          </p:cNvPr>
          <p:cNvSpPr txBox="1"/>
          <p:nvPr userDrawn="1">
            <p:extLst>
              <p:ext uri="{1162E1C5-73C7-4A58-AE30-91384D911F3F}">
                <p184:classification xmlns:p184="http://schemas.microsoft.com/office/powerpoint/2018/4/main" val="ftr"/>
              </p:ext>
            </p:extLst>
          </p:nvPr>
        </p:nvSpPr>
        <p:spPr>
          <a:xfrm>
            <a:off x="63499" y="6715528"/>
            <a:ext cx="12500105" cy="92333"/>
          </a:xfrm>
          <a:prstGeom prst="rect">
            <a:avLst/>
          </a:prstGeom>
        </p:spPr>
        <p:txBody>
          <a:bodyPr horzOverflow="overflow" wrap="square" lIns="0" tIns="0" rIns="0" bIns="0">
            <a:spAutoFit/>
          </a:bodyPr>
          <a:lstStyle/>
          <a:p>
            <a:pPr algn="l"/>
            <a:r>
              <a:rPr lang="en-US" sz="600">
                <a:solidFill>
                  <a:srgbClr val="000000">
                    <a:alpha val="50000"/>
                  </a:srgbClr>
                </a:solidFill>
                <a:latin typeface="Poppins" pitchFamily="2" charset="77"/>
                <a:cs typeface="Poppins" pitchFamily="2" charset="77"/>
              </a:rPr>
              <a:t>This 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86277309"/>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 id="2147484241" r:id="rId6"/>
    <p:sldLayoutId id="2147484242" r:id="rId7"/>
    <p:sldLayoutId id="2147484243" r:id="rId8"/>
    <p:sldLayoutId id="2147484244" r:id="rId9"/>
    <p:sldLayoutId id="2147484245" r:id="rId10"/>
    <p:sldLayoutId id="2147484246" r:id="rId11"/>
    <p:sldLayoutId id="2147484247" r:id="rId12"/>
    <p:sldLayoutId id="2147484248" r:id="rId13"/>
    <p:sldLayoutId id="2147484249" r:id="rId14"/>
    <p:sldLayoutId id="2147484250" r:id="rId15"/>
    <p:sldLayoutId id="2147484251" r:id="rId16"/>
    <p:sldLayoutId id="2147484252" r:id="rId17"/>
    <p:sldLayoutId id="2147484253" r:id="rId18"/>
    <p:sldLayoutId id="2147484254" r:id="rId19"/>
    <p:sldLayoutId id="2147484255" r:id="rId20"/>
    <p:sldLayoutId id="2147484256" r:id="rId21"/>
    <p:sldLayoutId id="2147484257" r:id="rId22"/>
    <p:sldLayoutId id="2147484258" r:id="rId23"/>
    <p:sldLayoutId id="2147484259" r:id="rId24"/>
    <p:sldLayoutId id="2147484260" r:id="rId25"/>
    <p:sldLayoutId id="2147484261" r:id="rId26"/>
    <p:sldLayoutId id="2147484262" r:id="rId27"/>
    <p:sldLayoutId id="2147484263" r:id="rId28"/>
    <p:sldLayoutId id="2147484264" r:id="rId29"/>
    <p:sldLayoutId id="2147484265" r:id="rId30"/>
    <p:sldLayoutId id="2147484266" r:id="rId31"/>
    <p:sldLayoutId id="2147484267" r:id="rId32"/>
    <p:sldLayoutId id="2147484268" r:id="rId33"/>
    <p:sldLayoutId id="2147484269" r:id="rId34"/>
    <p:sldLayoutId id="2147484270" r:id="rId35"/>
    <p:sldLayoutId id="2147484271" r:id="rId36"/>
    <p:sldLayoutId id="2147484272" r:id="rId37"/>
    <p:sldLayoutId id="2147484273" r:id="rId38"/>
    <p:sldLayoutId id="2147484274" r:id="rId39"/>
    <p:sldLayoutId id="2147484275" r:id="rId40"/>
    <p:sldLayoutId id="2147484276" r:id="rId41"/>
    <p:sldLayoutId id="2147484277" r:id="rId42"/>
    <p:sldLayoutId id="2147484278" r:id="rId43"/>
    <p:sldLayoutId id="2147484279" r:id="rId44"/>
    <p:sldLayoutId id="2147484280" r:id="rId45"/>
    <p:sldLayoutId id="2147484281" r:id="rId46"/>
    <p:sldLayoutId id="2147484282" r:id="rId47"/>
    <p:sldLayoutId id="2147484283" r:id="rId48"/>
    <p:sldLayoutId id="2147484284" r:id="rId49"/>
    <p:sldLayoutId id="2147484285" r:id="rId50"/>
  </p:sldLayoutIdLst>
  <p:hf hdr="0" dt="0"/>
  <p:txStyles>
    <p:titleStyle>
      <a:lvl1pPr algn="l" defTabSz="914400" rtl="0" eaLnBrk="1" latinLnBrk="0" hangingPunct="1">
        <a:lnSpc>
          <a:spcPct val="90000"/>
        </a:lnSpc>
        <a:spcBef>
          <a:spcPct val="0"/>
        </a:spcBef>
        <a:buNone/>
        <a:defRPr sz="4400" b="0" i="0" kern="1200">
          <a:solidFill>
            <a:schemeClr val="accent1"/>
          </a:solidFill>
          <a:latin typeface="Poppins ExtraLight" pitchFamily="2" charset="77"/>
          <a:ea typeface="+mj-ea"/>
          <a:cs typeface="Poppins ExtraLight"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accent1"/>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1"/>
          </a:solidFill>
          <a:latin typeface="Poppins Light" pitchFamily="2" charset="77"/>
          <a:ea typeface="+mn-ea"/>
          <a:cs typeface="Poppins Light"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accent1"/>
          </a:solidFill>
          <a:latin typeface="Poppins Light" pitchFamily="2" charset="77"/>
          <a:ea typeface="+mn-ea"/>
          <a:cs typeface="Poppins Light"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000" b="0" i="0" kern="1200">
          <a:solidFill>
            <a:schemeClr val="accent1"/>
          </a:solidFill>
          <a:latin typeface="Poppins Light" pitchFamily="2" charset="77"/>
          <a:ea typeface="+mn-ea"/>
          <a:cs typeface="Poppins Light"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800" b="0" i="0" kern="1200">
          <a:solidFill>
            <a:schemeClr val="accent1"/>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141830861"/>
      </p:ext>
    </p:extLst>
  </p:cSld>
  <p:clrMap bg1="lt1" tx1="dk1" bg2="lt2" tx2="dk2" accent1="accent1" accent2="accent2" accent3="accent3" accent4="accent4" accent5="accent5" accent6="accent6" hlink="hlink" folHlink="folHlink"/>
  <p:sldLayoutIdLst>
    <p:sldLayoutId id="2147484287"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hyperlink" Target="https://recportal.co.uk/group/guest/-/r0322-erroneous-switch-review-i0237-clarifications" TargetMode="External"/><Relationship Id="rId2" Type="http://schemas.openxmlformats.org/officeDocument/2006/relationships/notesSlide" Target="../notesSlides/notesSlide8.xml"/><Relationship Id="rId1" Type="http://schemas.openxmlformats.org/officeDocument/2006/relationships/slideLayout" Target="../slideLayouts/slideLayout124.xml"/><Relationship Id="rId5" Type="http://schemas.openxmlformats.org/officeDocument/2006/relationships/hyperlink" Target="https://recportal.co.uk/group/guest/-/cross-code-steering-group-information-request-energy-market-data-specification-feedback" TargetMode="External"/><Relationship Id="rId4" Type="http://schemas.openxmlformats.org/officeDocument/2006/relationships/hyperlink" Target="https://recportal.co.uk/group/guest/-/i0292-obligate-energy-suppliers-to-provide-photo-evidence-of-theft-in-conveyance-to-network-parties-1"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recportal.co.uk/group/guest/-/population-of-version-1-of-the-address-prioritisation-matrix-apm-" TargetMode="External"/><Relationship Id="rId2" Type="http://schemas.openxmlformats.org/officeDocument/2006/relationships/notesSlide" Target="../notesSlides/notesSlide9.xml"/><Relationship Id="rId1" Type="http://schemas.openxmlformats.org/officeDocument/2006/relationships/slideLayout" Target="../slideLayouts/slideLayout124.xml"/><Relationship Id="rId5" Type="http://schemas.openxmlformats.org/officeDocument/2006/relationships/hyperlink" Target="https://recportal.co.uk/group/guest/-/retail-risk-register-3" TargetMode="External"/><Relationship Id="rId4" Type="http://schemas.openxmlformats.org/officeDocument/2006/relationships/hyperlink" Target="https://recportal.co.uk/group/guest/-/performance-assurance-operating-plan-paop-1"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group/guest/-/improving-address-management-targets" TargetMode="External"/><Relationship Id="rId2" Type="http://schemas.openxmlformats.org/officeDocument/2006/relationships/notesSlide" Target="../notesSlides/notesSlide10.xml"/><Relationship Id="rId1" Type="http://schemas.openxmlformats.org/officeDocument/2006/relationships/slideLayout" Target="../slideLayouts/slideLayout124.xml"/><Relationship Id="rId4"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recportal.co.uk/group/guest/-/review-of-export-meter-work-arrangements" TargetMode="External"/><Relationship Id="rId2" Type="http://schemas.openxmlformats.org/officeDocument/2006/relationships/notesSlide" Target="../notesSlides/notesSlide11.xml"/><Relationship Id="rId1" Type="http://schemas.openxmlformats.org/officeDocument/2006/relationships/slideLayout" Target="../slideLayouts/slideLayout124.xml"/><Relationship Id="rId5" Type="http://schemas.openxmlformats.org/officeDocument/2006/relationships/hyperlink" Target="https://recportal.co.uk/group/guest/-/a-review-of-the-misdirected-payments-and-debt-assignment" TargetMode="External"/><Relationship Id="rId4" Type="http://schemas.openxmlformats.org/officeDocument/2006/relationships/hyperlink" Target="https://recportal.co.uk/group/guest/-/prepayment-credit-balance-debt-transfer-processe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recportal.co.uk/group/guest/-/crossed-meters-process-clarifications-and-support" TargetMode="External"/><Relationship Id="rId2" Type="http://schemas.openxmlformats.org/officeDocument/2006/relationships/notesSlide" Target="../notesSlides/notesSlide12.xml"/><Relationship Id="rId1" Type="http://schemas.openxmlformats.org/officeDocument/2006/relationships/slideLayout" Target="../slideLayouts/slideLayout124.xml"/><Relationship Id="rId4" Type="http://schemas.openxmlformats.org/officeDocument/2006/relationships/hyperlink" Target="mailto:change.management@recmanager.co.u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15.png"/><Relationship Id="rId2" Type="http://schemas.openxmlformats.org/officeDocument/2006/relationships/image" Target="../media/image24.svg"/><Relationship Id="rId1" Type="http://schemas.openxmlformats.org/officeDocument/2006/relationships/slideLayout" Target="../slideLayouts/slideLayout12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svg"/></Relationships>
</file>

<file path=ppt/slides/_rels/slide2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5.png"/><Relationship Id="rId7" Type="http://schemas.openxmlformats.org/officeDocument/2006/relationships/image" Target="../media/image32.svg"/><Relationship Id="rId2" Type="http://schemas.openxmlformats.org/officeDocument/2006/relationships/image" Target="../media/image28.png"/><Relationship Id="rId1" Type="http://schemas.openxmlformats.org/officeDocument/2006/relationships/slideLayout" Target="../slideLayouts/slideLayout123.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emf"/><Relationship Id="rId9" Type="http://schemas.openxmlformats.org/officeDocument/2006/relationships/image" Target="../media/image34.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7" y="5078148"/>
            <a:ext cx="6059063" cy="1009073"/>
          </a:xfrm>
        </p:spPr>
        <p:txBody>
          <a:bodyPr/>
          <a:lstStyle/>
          <a:p>
            <a:r>
              <a:rPr lang="en-GB">
                <a:latin typeface="Arial" panose="020B0604020202020204" pitchFamily="34" charset="0"/>
                <a:ea typeface="Roboto"/>
                <a:cs typeface="Arial" panose="020B0604020202020204" pitchFamily="34" charset="0"/>
              </a:rPr>
              <a:t>10 July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4262474018"/>
              </p:ext>
            </p:extLst>
          </p:nvPr>
        </p:nvGraphicFramePr>
        <p:xfrm>
          <a:off x="1143000" y="1445860"/>
          <a:ext cx="9528049" cy="3809670"/>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TITLE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ctr" rtl="0" fontAlgn="base"/>
                      <a:r>
                        <a:rPr lang="en-GB" sz="1200" b="1" cap="none" spc="0">
                          <a:solidFill>
                            <a:schemeClr val="tx1"/>
                          </a:solidFill>
                          <a:effectLst/>
                          <a:latin typeface="Arial" panose="020B0604020202020204" pitchFamily="34" charset="0"/>
                          <a:cs typeface="Arial" panose="020B0604020202020204" pitchFamily="34" charset="0"/>
                        </a:rPr>
                        <a:t>TIME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LEAD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1 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Missed Meter Exchange – SDEP Process Guidance Document</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10:25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811569793"/>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kern="1200">
                          <a:solidFill>
                            <a:schemeClr val="tx1"/>
                          </a:solidFill>
                          <a:effectLst/>
                          <a:latin typeface="Arial" panose="020B0604020202020204" pitchFamily="34" charset="0"/>
                          <a:ea typeface="+mn-ea"/>
                          <a:cs typeface="Arial" panose="020B0604020202020204" pitchFamily="34" charset="0"/>
                        </a:rPr>
                        <a:t>Unmetered Sites CSS and MPRS Data Misalignment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0869461"/>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40825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3210089606"/>
              </p:ext>
            </p:extLst>
          </p:nvPr>
        </p:nvGraphicFramePr>
        <p:xfrm>
          <a:off x="533405" y="1297327"/>
          <a:ext cx="11035296" cy="1715754"/>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R</a:t>
                      </a:r>
                      <a:r>
                        <a:rPr lang="en-GB" sz="1200">
                          <a:latin typeface="Arial" panose="020B0604020202020204" pitchFamily="34" charset="0"/>
                          <a:cs typeface="Arial" panose="020B0604020202020204" pitchFamily="34" charset="0"/>
                        </a:rPr>
                        <a:t>ECRIG_26_0612_07_01</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00">
                          <a:latin typeface="Arial" panose="020B0604020202020204" pitchFamily="34" charset="0"/>
                          <a:cs typeface="Arial" panose="020B0604020202020204" pitchFamily="34" charset="0"/>
                        </a:rPr>
                        <a:t>The Code Manager to develop guidance to standardise the missing meter exchanges process.</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Code Manager </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12/06/2026</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10/07/2026</a:t>
                      </a:r>
                    </a:p>
                  </a:txBody>
                  <a:tcPr marL="7965" marR="7965" marT="7965" marB="0" anchor="ctr"/>
                </a:tc>
                <a:tc>
                  <a:txBody>
                    <a:bodyPr/>
                    <a:lstStyle/>
                    <a:p>
                      <a:r>
                        <a:rPr lang="en-GB" sz="1200" b="0" u="none" strike="noStrike" kern="1200">
                          <a:solidFill>
                            <a:schemeClr val="tx1"/>
                          </a:solidFill>
                          <a:effectLst/>
                          <a:latin typeface="Arial" panose="020B0604020202020204" pitchFamily="34" charset="0"/>
                          <a:ea typeface="+mn-ea"/>
                          <a:cs typeface="Arial" panose="020B0604020202020204" pitchFamily="34" charset="0"/>
                        </a:rPr>
                        <a:t>A Guidance document has been drafted and published ahead of the meeting.</a:t>
                      </a:r>
                    </a:p>
                    <a:p>
                      <a:r>
                        <a:rPr lang="en-GB" sz="1200" b="0" u="none" strike="noStrike" kern="1200">
                          <a:solidFill>
                            <a:schemeClr val="tx1"/>
                          </a:solidFill>
                          <a:effectLst/>
                          <a:latin typeface="Arial" panose="020B0604020202020204" pitchFamily="34" charset="0"/>
                          <a:ea typeface="+mn-ea"/>
                          <a:cs typeface="Arial" panose="020B0604020202020204" pitchFamily="34" charset="0"/>
                        </a:rPr>
                        <a:t>Will be discussed further under agenda item 3.</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D06B3-C67B-ABF0-E153-0F6D551F71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A86C7-D323-7477-5B5C-B7E8BA6A835C}"/>
              </a:ext>
            </a:extLst>
          </p:cNvPr>
          <p:cNvSpPr>
            <a:spLocks noGrp="1"/>
          </p:cNvSpPr>
          <p:nvPr>
            <p:ph type="title"/>
          </p:nvPr>
        </p:nvSpPr>
        <p:spPr/>
        <p:txBody>
          <a:bodyPr>
            <a:normAutofit/>
          </a:bodyPr>
          <a:lstStyle/>
          <a:p>
            <a:r>
              <a:rPr lang="en-GB">
                <a:latin typeface="Arial"/>
                <a:ea typeface="Roboto"/>
                <a:cs typeface="Arial"/>
              </a:rPr>
              <a:t>3. </a:t>
            </a:r>
            <a:r>
              <a:rPr lang="en-GB"/>
              <a:t>Missed meter exchange – SDEP process guidance document</a:t>
            </a:r>
            <a:endParaRPr lang="en-GB">
              <a:latin typeface="Arial"/>
              <a:ea typeface="Roboto"/>
              <a:cs typeface="Arial"/>
            </a:endParaRPr>
          </a:p>
        </p:txBody>
      </p:sp>
      <p:sp>
        <p:nvSpPr>
          <p:cNvPr id="5" name="Text Placeholder 4">
            <a:extLst>
              <a:ext uri="{FF2B5EF4-FFF2-40B4-BE49-F238E27FC236}">
                <a16:creationId xmlns:a16="http://schemas.microsoft.com/office/drawing/2014/main" id="{8C299561-9388-8102-AA7E-B6E615060016}"/>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442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9BDA0-4B1D-0900-DBF5-F68F13486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485A4-057D-CA98-E95A-F294E1928BB8}"/>
              </a:ext>
            </a:extLst>
          </p:cNvPr>
          <p:cNvSpPr>
            <a:spLocks noGrp="1"/>
          </p:cNvSpPr>
          <p:nvPr>
            <p:ph type="title"/>
          </p:nvPr>
        </p:nvSpPr>
        <p:spPr/>
        <p:txBody>
          <a:bodyPr>
            <a:normAutofit/>
          </a:bodyPr>
          <a:lstStyle/>
          <a:p>
            <a:r>
              <a:rPr lang="en-GB"/>
              <a:t>Missed Meter Exchanges - Background</a:t>
            </a:r>
          </a:p>
        </p:txBody>
      </p:sp>
      <p:sp>
        <p:nvSpPr>
          <p:cNvPr id="4" name="Subtitle 3">
            <a:extLst>
              <a:ext uri="{FF2B5EF4-FFF2-40B4-BE49-F238E27FC236}">
                <a16:creationId xmlns:a16="http://schemas.microsoft.com/office/drawing/2014/main" id="{CFAF019B-E30E-8718-E177-FB6771FB2BBF}"/>
              </a:ext>
            </a:extLst>
          </p:cNvPr>
          <p:cNvSpPr txBox="1">
            <a:spLocks/>
          </p:cNvSpPr>
          <p:nvPr/>
        </p:nvSpPr>
        <p:spPr>
          <a:xfrm>
            <a:off x="1104785" y="1355480"/>
            <a:ext cx="9018270" cy="856228"/>
          </a:xfrm>
          <a:prstGeom prst="roundRect">
            <a:avLst/>
          </a:prstGeom>
          <a:solidFill>
            <a:srgbClr val="70ADA3"/>
          </a:solidFill>
          <a:ln w="12700" cap="flat" cmpd="sng" algn="ctr">
            <a:solidFill>
              <a:srgbClr val="7B282E">
                <a:shade val="15000"/>
              </a:srgbClr>
            </a:solidFill>
            <a:prstDash val="solid"/>
            <a:miter lim="800000"/>
          </a:ln>
          <a:effectLst/>
        </p:spPr>
        <p:txBody>
          <a:bodyPr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Issue: </a:t>
            </a:r>
            <a:r>
              <a:rPr kumimoji="0" lang="en-GB" sz="2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A growing number of missed meter exchanges without a standardised Secure Data Exchange Portal (SDEP) process to follow.</a:t>
            </a:r>
          </a:p>
        </p:txBody>
      </p:sp>
      <p:graphicFrame>
        <p:nvGraphicFramePr>
          <p:cNvPr id="6" name="Diagram 5">
            <a:extLst>
              <a:ext uri="{FF2B5EF4-FFF2-40B4-BE49-F238E27FC236}">
                <a16:creationId xmlns:a16="http://schemas.microsoft.com/office/drawing/2014/main" id="{F2E3EA55-861D-5BF3-D2B3-540CF983B508}"/>
              </a:ext>
            </a:extLst>
          </p:cNvPr>
          <p:cNvGraphicFramePr/>
          <p:nvPr>
            <p:extLst>
              <p:ext uri="{D42A27DB-BD31-4B8C-83A1-F6EECF244321}">
                <p14:modId xmlns:p14="http://schemas.microsoft.com/office/powerpoint/2010/main" val="2678040958"/>
              </p:ext>
            </p:extLst>
          </p:nvPr>
        </p:nvGraphicFramePr>
        <p:xfrm>
          <a:off x="1104785" y="2541952"/>
          <a:ext cx="9018270" cy="3950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5673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F369-0860-A79A-B4F1-10CDAE31665D}"/>
              </a:ext>
            </a:extLst>
          </p:cNvPr>
          <p:cNvSpPr>
            <a:spLocks noGrp="1"/>
          </p:cNvSpPr>
          <p:nvPr>
            <p:ph type="title"/>
          </p:nvPr>
        </p:nvSpPr>
        <p:spPr/>
        <p:txBody>
          <a:bodyPr>
            <a:normAutofit fontScale="90000"/>
          </a:bodyPr>
          <a:lstStyle/>
          <a:p>
            <a:r>
              <a:rPr lang="en-GB"/>
              <a:t>Missed Meter Exchanges – proposed interim solution</a:t>
            </a:r>
          </a:p>
        </p:txBody>
      </p:sp>
      <p:sp>
        <p:nvSpPr>
          <p:cNvPr id="3" name="Picture Placeholder 2">
            <a:extLst>
              <a:ext uri="{FF2B5EF4-FFF2-40B4-BE49-F238E27FC236}">
                <a16:creationId xmlns:a16="http://schemas.microsoft.com/office/drawing/2014/main" id="{B0786098-4078-BD69-6E2D-125FDD6154B9}"/>
              </a:ext>
            </a:extLst>
          </p:cNvPr>
          <p:cNvSpPr>
            <a:spLocks noGrp="1"/>
          </p:cNvSpPr>
          <p:nvPr>
            <p:ph type="pic" sz="quarter" idx="10"/>
          </p:nvPr>
        </p:nvSpPr>
        <p:spPr>
          <a:xfrm>
            <a:off x="533401" y="1294108"/>
            <a:ext cx="3565902" cy="5003505"/>
          </a:xfrm>
        </p:spPr>
        <p:style>
          <a:lnRef idx="2">
            <a:schemeClr val="accent3"/>
          </a:lnRef>
          <a:fillRef idx="1">
            <a:schemeClr val="lt1"/>
          </a:fillRef>
          <a:effectRef idx="0">
            <a:schemeClr val="accent3"/>
          </a:effectRef>
          <a:fontRef idx="minor">
            <a:schemeClr val="dk1"/>
          </a:fontRef>
        </p:style>
        <p:txBody>
          <a:bodyPr>
            <a:normAutofit fontScale="92500" lnSpcReduction="10000"/>
          </a:bodyPr>
          <a:lstStyle/>
          <a:p>
            <a:pPr marL="0" indent="0">
              <a:buNone/>
            </a:pPr>
            <a:endParaRPr lang="en-GB" sz="1600" b="1">
              <a:latin typeface="Arial" panose="020B0604020202020204" pitchFamily="34" charset="0"/>
              <a:cs typeface="Arial" panose="020B0604020202020204" pitchFamily="34" charset="0"/>
            </a:endParaRPr>
          </a:p>
          <a:p>
            <a:pPr marL="0" indent="0">
              <a:buNone/>
            </a:pPr>
            <a:r>
              <a:rPr lang="en-GB" sz="1600" b="1">
                <a:latin typeface="Arial" panose="020B0604020202020204" pitchFamily="34" charset="0"/>
                <a:cs typeface="Arial" panose="020B0604020202020204" pitchFamily="34" charset="0"/>
              </a:rPr>
              <a:t>Proposed Solution:</a:t>
            </a:r>
          </a:p>
          <a:p>
            <a:pPr>
              <a:buFont typeface="Wingdings" panose="05000000000000000000" pitchFamily="2" charset="2"/>
              <a:buChar char="v"/>
            </a:pPr>
            <a:r>
              <a:rPr lang="en-GB" sz="1600">
                <a:latin typeface="Arial" panose="020B0604020202020204" pitchFamily="34" charset="0"/>
                <a:cs typeface="Arial" panose="020B0604020202020204" pitchFamily="34" charset="0"/>
              </a:rPr>
              <a:t>Proposed interim solution utilises the ‘Missing Read’ process types. </a:t>
            </a:r>
          </a:p>
          <a:p>
            <a:pPr>
              <a:buFont typeface="Wingdings" panose="05000000000000000000" pitchFamily="2" charset="2"/>
              <a:buChar char="v"/>
            </a:pPr>
            <a:r>
              <a:rPr lang="en-GB" sz="1600">
                <a:latin typeface="Arial" panose="020B0604020202020204" pitchFamily="34" charset="0"/>
                <a:cs typeface="Arial" panose="020B0604020202020204" pitchFamily="34" charset="0"/>
              </a:rPr>
              <a:t>The process type is deemed appropriate as:</a:t>
            </a:r>
          </a:p>
          <a:p>
            <a:pPr lvl="1">
              <a:buFont typeface="Wingdings" panose="05000000000000000000" pitchFamily="2" charset="2"/>
              <a:buChar char="v"/>
            </a:pPr>
            <a:r>
              <a:rPr lang="en-GB" sz="1400">
                <a:latin typeface="Arial" panose="020B0604020202020204" pitchFamily="34" charset="0"/>
                <a:cs typeface="Arial" panose="020B0604020202020204" pitchFamily="34" charset="0"/>
              </a:rPr>
              <a:t>Missing exchange often results in incorrect or missing Change of Supplier (</a:t>
            </a:r>
            <a:r>
              <a:rPr lang="en-GB" sz="1400" err="1">
                <a:latin typeface="Arial" panose="020B0604020202020204" pitchFamily="34" charset="0"/>
                <a:cs typeface="Arial" panose="020B0604020202020204" pitchFamily="34" charset="0"/>
              </a:rPr>
              <a:t>CoS</a:t>
            </a:r>
            <a:r>
              <a:rPr lang="en-GB" sz="1400">
                <a:latin typeface="Arial" panose="020B0604020202020204" pitchFamily="34" charset="0"/>
                <a:cs typeface="Arial" panose="020B0604020202020204" pitchFamily="34" charset="0"/>
              </a:rPr>
              <a:t>) reads. </a:t>
            </a:r>
          </a:p>
          <a:p>
            <a:pPr lvl="1">
              <a:buFont typeface="Wingdings" panose="05000000000000000000" pitchFamily="2" charset="2"/>
              <a:buChar char="v"/>
            </a:pPr>
            <a:r>
              <a:rPr lang="en-GB" sz="1400">
                <a:latin typeface="Arial" panose="020B0604020202020204" pitchFamily="34" charset="0"/>
                <a:cs typeface="Arial" panose="020B0604020202020204" pitchFamily="34" charset="0"/>
              </a:rPr>
              <a:t>The process exists consistently across both electricity and gas, supporting a dual fuel resolution.</a:t>
            </a:r>
          </a:p>
          <a:p>
            <a:pPr>
              <a:buFont typeface="Wingdings" panose="05000000000000000000" pitchFamily="2" charset="2"/>
              <a:buChar char="v"/>
            </a:pPr>
            <a:r>
              <a:rPr lang="en-GB" sz="1600">
                <a:latin typeface="Arial" panose="020B0604020202020204" pitchFamily="34" charset="0"/>
                <a:cs typeface="Arial" panose="020B0604020202020204" pitchFamily="34" charset="0"/>
              </a:rPr>
              <a:t>All queries should have a title that starts with “Missed Metering Asset Exchange” to allow the recipient to easily identify them. </a:t>
            </a:r>
          </a:p>
          <a:p>
            <a:pPr>
              <a:buFont typeface="Wingdings" panose="05000000000000000000" pitchFamily="2" charset="2"/>
              <a:buChar char="v"/>
            </a:pPr>
            <a:r>
              <a:rPr lang="en-GB" sz="1600">
                <a:latin typeface="Arial" panose="020B0604020202020204" pitchFamily="34" charset="0"/>
                <a:cs typeface="Arial" panose="020B0604020202020204" pitchFamily="34" charset="0"/>
              </a:rPr>
              <a:t>The Losing or Gaining Supplier should raise an SDEP case for each Missed MEX case to ensure that each case has a unique reference and allows sufficient time for processing.</a:t>
            </a:r>
          </a:p>
        </p:txBody>
      </p:sp>
      <p:graphicFrame>
        <p:nvGraphicFramePr>
          <p:cNvPr id="6" name="Diagram 5">
            <a:extLst>
              <a:ext uri="{FF2B5EF4-FFF2-40B4-BE49-F238E27FC236}">
                <a16:creationId xmlns:a16="http://schemas.microsoft.com/office/drawing/2014/main" id="{365581B0-4E3A-E5EF-BC44-B8492B7133B3}"/>
              </a:ext>
            </a:extLst>
          </p:cNvPr>
          <p:cNvGraphicFramePr/>
          <p:nvPr>
            <p:extLst>
              <p:ext uri="{D42A27DB-BD31-4B8C-83A1-F6EECF244321}">
                <p14:modId xmlns:p14="http://schemas.microsoft.com/office/powerpoint/2010/main" val="4180519037"/>
              </p:ext>
            </p:extLst>
          </p:nvPr>
        </p:nvGraphicFramePr>
        <p:xfrm>
          <a:off x="4417017" y="1684203"/>
          <a:ext cx="6710766" cy="4308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Straight Arrow Connector 9">
            <a:extLst>
              <a:ext uri="{FF2B5EF4-FFF2-40B4-BE49-F238E27FC236}">
                <a16:creationId xmlns:a16="http://schemas.microsoft.com/office/drawing/2014/main" id="{67DDAC99-9BF5-FE73-EE45-CF5C3A177261}"/>
              </a:ext>
            </a:extLst>
          </p:cNvPr>
          <p:cNvCxnSpPr/>
          <p:nvPr/>
        </p:nvCxnSpPr>
        <p:spPr>
          <a:xfrm flipV="1">
            <a:off x="5098942" y="3429000"/>
            <a:ext cx="0" cy="139872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2" name="Straight Arrow Connector 11">
            <a:extLst>
              <a:ext uri="{FF2B5EF4-FFF2-40B4-BE49-F238E27FC236}">
                <a16:creationId xmlns:a16="http://schemas.microsoft.com/office/drawing/2014/main" id="{F5E40DDA-C004-D9A9-09B5-DB409F875F18}"/>
              </a:ext>
            </a:extLst>
          </p:cNvPr>
          <p:cNvCxnSpPr/>
          <p:nvPr/>
        </p:nvCxnSpPr>
        <p:spPr>
          <a:xfrm flipV="1">
            <a:off x="6284563" y="2502976"/>
            <a:ext cx="0" cy="133539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6" name="Straight Arrow Connector 15">
            <a:extLst>
              <a:ext uri="{FF2B5EF4-FFF2-40B4-BE49-F238E27FC236}">
                <a16:creationId xmlns:a16="http://schemas.microsoft.com/office/drawing/2014/main" id="{6E1862E9-12C8-2780-5A32-07F4CAEF880F}"/>
              </a:ext>
            </a:extLst>
          </p:cNvPr>
          <p:cNvCxnSpPr/>
          <p:nvPr/>
        </p:nvCxnSpPr>
        <p:spPr>
          <a:xfrm flipV="1">
            <a:off x="7710407" y="2022529"/>
            <a:ext cx="0" cy="114814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8" name="Straight Arrow Connector 17">
            <a:extLst>
              <a:ext uri="{FF2B5EF4-FFF2-40B4-BE49-F238E27FC236}">
                <a16:creationId xmlns:a16="http://schemas.microsoft.com/office/drawing/2014/main" id="{1EA17604-C349-B06A-4CD0-24235CC7C710}"/>
              </a:ext>
            </a:extLst>
          </p:cNvPr>
          <p:cNvCxnSpPr/>
          <p:nvPr/>
        </p:nvCxnSpPr>
        <p:spPr>
          <a:xfrm flipV="1">
            <a:off x="9314481" y="1619573"/>
            <a:ext cx="0" cy="105388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9" name="TextBox 18">
            <a:extLst>
              <a:ext uri="{FF2B5EF4-FFF2-40B4-BE49-F238E27FC236}">
                <a16:creationId xmlns:a16="http://schemas.microsoft.com/office/drawing/2014/main" id="{434CD783-552E-2AE5-063A-E7FCD9E3473E}"/>
              </a:ext>
            </a:extLst>
          </p:cNvPr>
          <p:cNvSpPr txBox="1"/>
          <p:nvPr/>
        </p:nvSpPr>
        <p:spPr>
          <a:xfrm>
            <a:off x="4475135" y="2913167"/>
            <a:ext cx="12476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 later than 5WD after discovery</a:t>
            </a:r>
          </a:p>
        </p:txBody>
      </p:sp>
      <p:sp>
        <p:nvSpPr>
          <p:cNvPr id="20" name="TextBox 19">
            <a:extLst>
              <a:ext uri="{FF2B5EF4-FFF2-40B4-BE49-F238E27FC236}">
                <a16:creationId xmlns:a16="http://schemas.microsoft.com/office/drawing/2014/main" id="{2F4F96B3-92E8-8A54-9C41-E1266523C5F2}"/>
              </a:ext>
            </a:extLst>
          </p:cNvPr>
          <p:cNvSpPr txBox="1"/>
          <p:nvPr/>
        </p:nvSpPr>
        <p:spPr>
          <a:xfrm>
            <a:off x="5660756" y="2070551"/>
            <a:ext cx="12476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 later than 3WD after agreeing</a:t>
            </a:r>
          </a:p>
        </p:txBody>
      </p:sp>
      <p:sp>
        <p:nvSpPr>
          <p:cNvPr id="21" name="TextBox 20">
            <a:extLst>
              <a:ext uri="{FF2B5EF4-FFF2-40B4-BE49-F238E27FC236}">
                <a16:creationId xmlns:a16="http://schemas.microsoft.com/office/drawing/2014/main" id="{C03B6F59-728D-DAA7-DAF9-EE5317539A3C}"/>
              </a:ext>
            </a:extLst>
          </p:cNvPr>
          <p:cNvSpPr txBox="1"/>
          <p:nvPr/>
        </p:nvSpPr>
        <p:spPr>
          <a:xfrm>
            <a:off x="7086600" y="1407204"/>
            <a:ext cx="124761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 later than 2WD of receiving instruction</a:t>
            </a:r>
          </a:p>
        </p:txBody>
      </p:sp>
      <p:sp>
        <p:nvSpPr>
          <p:cNvPr id="22" name="TextBox 21">
            <a:extLst>
              <a:ext uri="{FF2B5EF4-FFF2-40B4-BE49-F238E27FC236}">
                <a16:creationId xmlns:a16="http://schemas.microsoft.com/office/drawing/2014/main" id="{6638A668-54A3-D49C-E8F9-0FE279550D22}"/>
              </a:ext>
            </a:extLst>
          </p:cNvPr>
          <p:cNvSpPr txBox="1"/>
          <p:nvPr/>
        </p:nvSpPr>
        <p:spPr>
          <a:xfrm>
            <a:off x="8690674" y="1013091"/>
            <a:ext cx="124761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 later than 2WD of receiving Information </a:t>
            </a:r>
          </a:p>
        </p:txBody>
      </p:sp>
    </p:spTree>
    <p:extLst>
      <p:ext uri="{BB962C8B-B14F-4D97-AF65-F5344CB8AC3E}">
        <p14:creationId xmlns:p14="http://schemas.microsoft.com/office/powerpoint/2010/main" val="652343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2146B-386F-12C0-955A-6BEC4F27F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6CDA5-607E-B234-C834-2CFCF3BCCB47}"/>
              </a:ext>
            </a:extLst>
          </p:cNvPr>
          <p:cNvSpPr>
            <a:spLocks noGrp="1"/>
          </p:cNvSpPr>
          <p:nvPr>
            <p:ph type="title"/>
          </p:nvPr>
        </p:nvSpPr>
        <p:spPr/>
        <p:txBody>
          <a:bodyPr>
            <a:normAutofit/>
          </a:bodyPr>
          <a:lstStyle/>
          <a:p>
            <a:r>
              <a:rPr lang="en-GB"/>
              <a:t>Missed Meter Exchanges – Next Steps</a:t>
            </a:r>
          </a:p>
        </p:txBody>
      </p:sp>
      <p:graphicFrame>
        <p:nvGraphicFramePr>
          <p:cNvPr id="3" name="Diagram 2">
            <a:extLst>
              <a:ext uri="{FF2B5EF4-FFF2-40B4-BE49-F238E27FC236}">
                <a16:creationId xmlns:a16="http://schemas.microsoft.com/office/drawing/2014/main" id="{2B30C7EA-973D-525A-E808-9B94D249FCF2}"/>
              </a:ext>
            </a:extLst>
          </p:cNvPr>
          <p:cNvGraphicFramePr/>
          <p:nvPr>
            <p:extLst>
              <p:ext uri="{D42A27DB-BD31-4B8C-83A1-F6EECF244321}">
                <p14:modId xmlns:p14="http://schemas.microsoft.com/office/powerpoint/2010/main" val="1306234993"/>
              </p:ext>
            </p:extLst>
          </p:nvPr>
        </p:nvGraphicFramePr>
        <p:xfrm>
          <a:off x="2032000" y="129469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5075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B2FD-952C-0AAF-74AD-C16FE294E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CEECF-2EEF-8830-B794-BB875514621A}"/>
              </a:ext>
            </a:extLst>
          </p:cNvPr>
          <p:cNvSpPr>
            <a:spLocks noGrp="1"/>
          </p:cNvSpPr>
          <p:nvPr>
            <p:ph type="title"/>
          </p:nvPr>
        </p:nvSpPr>
        <p:spPr/>
        <p:txBody>
          <a:bodyPr>
            <a:normAutofit/>
          </a:bodyPr>
          <a:lstStyle/>
          <a:p>
            <a:r>
              <a:rPr lang="en-GB">
                <a:latin typeface="Arial"/>
                <a:ea typeface="Roboto"/>
                <a:cs typeface="Arial"/>
              </a:rPr>
              <a:t>4. </a:t>
            </a:r>
            <a:r>
              <a:rPr lang="en-GB"/>
              <a:t>Unmetered Sites CSS and MPRS Data Misalignment</a:t>
            </a:r>
            <a:endParaRPr lang="en-GB">
              <a:latin typeface="Arial"/>
              <a:ea typeface="Roboto"/>
              <a:cs typeface="Arial"/>
            </a:endParaRPr>
          </a:p>
        </p:txBody>
      </p:sp>
      <p:sp>
        <p:nvSpPr>
          <p:cNvPr id="5" name="Text Placeholder 4">
            <a:extLst>
              <a:ext uri="{FF2B5EF4-FFF2-40B4-BE49-F238E27FC236}">
                <a16:creationId xmlns:a16="http://schemas.microsoft.com/office/drawing/2014/main" id="{3AD05C4A-EFCF-9CE7-7FEA-EB84ECDF8DB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4393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97C19CC-CD7F-E41E-9027-0852E2AD5D08}"/>
              </a:ext>
            </a:extLst>
          </p:cNvPr>
          <p:cNvSpPr/>
          <p:nvPr/>
        </p:nvSpPr>
        <p:spPr>
          <a:xfrm>
            <a:off x="7870948" y="722313"/>
            <a:ext cx="4182894" cy="2192951"/>
          </a:xfrm>
          <a:prstGeom prst="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2BD7E-3E18-3DA9-A2ED-41C295F746AA}"/>
              </a:ext>
            </a:extLst>
          </p:cNvPr>
          <p:cNvSpPr>
            <a:spLocks noGrp="1"/>
          </p:cNvSpPr>
          <p:nvPr>
            <p:ph type="title"/>
          </p:nvPr>
        </p:nvSpPr>
        <p:spPr>
          <a:xfrm>
            <a:off x="832401" y="419259"/>
            <a:ext cx="9284855" cy="444434"/>
          </a:xfrm>
        </p:spPr>
        <p:txBody>
          <a:bodyPr>
            <a:normAutofit fontScale="90000"/>
          </a:bodyPr>
          <a:lstStyle/>
          <a:p>
            <a:r>
              <a:rPr lang="en-GB"/>
              <a:t>There is a data discrepancy between MPRS and CSS</a:t>
            </a:r>
          </a:p>
        </p:txBody>
      </p:sp>
      <p:sp>
        <p:nvSpPr>
          <p:cNvPr id="4" name="TextBox 3">
            <a:extLst>
              <a:ext uri="{FF2B5EF4-FFF2-40B4-BE49-F238E27FC236}">
                <a16:creationId xmlns:a16="http://schemas.microsoft.com/office/drawing/2014/main" id="{FB242A96-4165-746C-1493-A04A07877000}"/>
              </a:ext>
            </a:extLst>
          </p:cNvPr>
          <p:cNvSpPr txBox="1"/>
          <p:nvPr/>
        </p:nvSpPr>
        <p:spPr>
          <a:xfrm>
            <a:off x="345681" y="1233038"/>
            <a:ext cx="681144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What is an Unmetered Site?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Site where energy consumption is estimated, not measured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No physical meter on site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Authorised by DNOs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SMRS run these on behalf of DNOs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E.g. Streetlamps, illuminated signs, bus shelters etc…</a:t>
            </a:r>
          </a:p>
        </p:txBody>
      </p:sp>
      <p:sp>
        <p:nvSpPr>
          <p:cNvPr id="5" name="TextBox 4">
            <a:extLst>
              <a:ext uri="{FF2B5EF4-FFF2-40B4-BE49-F238E27FC236}">
                <a16:creationId xmlns:a16="http://schemas.microsoft.com/office/drawing/2014/main" id="{6883867D-9AEE-9F83-32E2-81BEF9E1BC2F}"/>
              </a:ext>
            </a:extLst>
          </p:cNvPr>
          <p:cNvSpPr txBox="1"/>
          <p:nvPr/>
        </p:nvSpPr>
        <p:spPr>
          <a:xfrm>
            <a:off x="267654" y="3187098"/>
            <a:ext cx="1169125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What is the discrepancy between MPRS and CSS?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MPRS and CSS both hold data on number of UMS in GB, and the indicator value of these (true or false)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There is a discrepancy in the number of false metered indicators.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The Smart Meter Service Operator (SMSO) sends this to the DNO (LDSO), LDSO sends it to SMRS and then SMRS sends it to CSS.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MPRS is the source of truth.</a:t>
            </a:r>
          </a:p>
        </p:txBody>
      </p:sp>
      <p:grpSp>
        <p:nvGrpSpPr>
          <p:cNvPr id="22" name="Group 21">
            <a:extLst>
              <a:ext uri="{FF2B5EF4-FFF2-40B4-BE49-F238E27FC236}">
                <a16:creationId xmlns:a16="http://schemas.microsoft.com/office/drawing/2014/main" id="{D99324DE-3757-714F-F70A-BF0E1983898A}"/>
              </a:ext>
            </a:extLst>
          </p:cNvPr>
          <p:cNvGrpSpPr/>
          <p:nvPr/>
        </p:nvGrpSpPr>
        <p:grpSpPr>
          <a:xfrm>
            <a:off x="520359" y="5234624"/>
            <a:ext cx="11255042" cy="760968"/>
            <a:chOff x="545204" y="5089072"/>
            <a:chExt cx="11255042" cy="760968"/>
          </a:xfrm>
        </p:grpSpPr>
        <p:sp>
          <p:nvSpPr>
            <p:cNvPr id="7" name="Rectangle 6">
              <a:extLst>
                <a:ext uri="{FF2B5EF4-FFF2-40B4-BE49-F238E27FC236}">
                  <a16:creationId xmlns:a16="http://schemas.microsoft.com/office/drawing/2014/main" id="{190EF9C8-68F2-0F25-79DF-E02DF1FE04AB}"/>
                </a:ext>
              </a:extLst>
            </p:cNvPr>
            <p:cNvSpPr/>
            <p:nvPr/>
          </p:nvSpPr>
          <p:spPr>
            <a:xfrm>
              <a:off x="545204" y="5089072"/>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Smart Meter Service Operator (SMSO)</a:t>
              </a:r>
            </a:p>
          </p:txBody>
        </p:sp>
        <p:cxnSp>
          <p:nvCxnSpPr>
            <p:cNvPr id="9" name="Straight Arrow Connector 8">
              <a:extLst>
                <a:ext uri="{FF2B5EF4-FFF2-40B4-BE49-F238E27FC236}">
                  <a16:creationId xmlns:a16="http://schemas.microsoft.com/office/drawing/2014/main" id="{9F632DC4-F079-5BC9-382B-BEE2BE0A2BCA}"/>
                </a:ext>
              </a:extLst>
            </p:cNvPr>
            <p:cNvCxnSpPr>
              <a:cxnSpLocks/>
              <a:stCxn id="7" idx="3"/>
              <a:endCxn id="11" idx="1"/>
            </p:cNvCxnSpPr>
            <p:nvPr/>
          </p:nvCxnSpPr>
          <p:spPr>
            <a:xfrm>
              <a:off x="2401284" y="5464629"/>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A49FDCA-292A-4661-69BE-93BC8A848176}"/>
                </a:ext>
              </a:extLst>
            </p:cNvPr>
            <p:cNvSpPr/>
            <p:nvPr/>
          </p:nvSpPr>
          <p:spPr>
            <a:xfrm>
              <a:off x="3678192" y="5098926"/>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DNO (LDSO)</a:t>
              </a:r>
            </a:p>
          </p:txBody>
        </p:sp>
        <p:sp>
          <p:nvSpPr>
            <p:cNvPr id="13" name="Rectangle 12">
              <a:extLst>
                <a:ext uri="{FF2B5EF4-FFF2-40B4-BE49-F238E27FC236}">
                  <a16:creationId xmlns:a16="http://schemas.microsoft.com/office/drawing/2014/main" id="{1D1E363E-EE75-B077-DF9E-CD4247AEEBB8}"/>
                </a:ext>
              </a:extLst>
            </p:cNvPr>
            <p:cNvSpPr/>
            <p:nvPr/>
          </p:nvSpPr>
          <p:spPr>
            <a:xfrm>
              <a:off x="6811178" y="5089072"/>
              <a:ext cx="1856080" cy="751114"/>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MPRS (Source of Truth)</a:t>
              </a:r>
            </a:p>
          </p:txBody>
        </p:sp>
        <p:sp>
          <p:nvSpPr>
            <p:cNvPr id="15" name="Rectangle 14">
              <a:extLst>
                <a:ext uri="{FF2B5EF4-FFF2-40B4-BE49-F238E27FC236}">
                  <a16:creationId xmlns:a16="http://schemas.microsoft.com/office/drawing/2014/main" id="{B4CCE269-299F-3CF5-84A7-2133F32CFC8C}"/>
                </a:ext>
              </a:extLst>
            </p:cNvPr>
            <p:cNvSpPr/>
            <p:nvPr/>
          </p:nvSpPr>
          <p:spPr>
            <a:xfrm>
              <a:off x="9944166" y="5089072"/>
              <a:ext cx="1856080" cy="751114"/>
            </a:xfrm>
            <a:prstGeom prst="rect">
              <a:avLst/>
            </a:prstGeom>
            <a:solidFill>
              <a:srgbClr val="3119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CSS</a:t>
              </a:r>
            </a:p>
          </p:txBody>
        </p:sp>
        <p:cxnSp>
          <p:nvCxnSpPr>
            <p:cNvPr id="20" name="Straight Arrow Connector 19">
              <a:extLst>
                <a:ext uri="{FF2B5EF4-FFF2-40B4-BE49-F238E27FC236}">
                  <a16:creationId xmlns:a16="http://schemas.microsoft.com/office/drawing/2014/main" id="{B57FCF3A-C08A-AD55-54EE-829B0AD3EC8C}"/>
                </a:ext>
              </a:extLst>
            </p:cNvPr>
            <p:cNvCxnSpPr>
              <a:cxnSpLocks/>
            </p:cNvCxnSpPr>
            <p:nvPr/>
          </p:nvCxnSpPr>
          <p:spPr>
            <a:xfrm>
              <a:off x="5499674" y="5469556"/>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B8B0800-68FA-B460-389F-52B8376C759C}"/>
                </a:ext>
              </a:extLst>
            </p:cNvPr>
            <p:cNvCxnSpPr>
              <a:cxnSpLocks/>
            </p:cNvCxnSpPr>
            <p:nvPr/>
          </p:nvCxnSpPr>
          <p:spPr>
            <a:xfrm>
              <a:off x="8657786" y="5464629"/>
              <a:ext cx="1276908" cy="9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8C23AEA3-E930-9209-F753-F8534D2CCA91}"/>
              </a:ext>
            </a:extLst>
          </p:cNvPr>
          <p:cNvSpPr txBox="1"/>
          <p:nvPr/>
        </p:nvSpPr>
        <p:spPr>
          <a:xfrm>
            <a:off x="8078472" y="722313"/>
            <a:ext cx="376784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SMRS</a:t>
            </a: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 = The Service/Business Function that manages MPAN registrations and Supplier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MPRS</a:t>
            </a: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 = The system that performs this function</a:t>
            </a:r>
          </a:p>
        </p:txBody>
      </p:sp>
    </p:spTree>
    <p:extLst>
      <p:ext uri="{BB962C8B-B14F-4D97-AF65-F5344CB8AC3E}">
        <p14:creationId xmlns:p14="http://schemas.microsoft.com/office/powerpoint/2010/main" val="647349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8276FD7-3AC1-89BC-CD7E-8D5A12490959}"/>
              </a:ext>
            </a:extLst>
          </p:cNvPr>
          <p:cNvSpPr/>
          <p:nvPr/>
        </p:nvSpPr>
        <p:spPr>
          <a:xfrm>
            <a:off x="194553" y="1134893"/>
            <a:ext cx="11689405" cy="2583667"/>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81F6B7-5A84-1935-AD66-DD67EAEB6DC4}"/>
              </a:ext>
            </a:extLst>
          </p:cNvPr>
          <p:cNvSpPr>
            <a:spLocks noGrp="1"/>
          </p:cNvSpPr>
          <p:nvPr>
            <p:ph type="title"/>
          </p:nvPr>
        </p:nvSpPr>
        <p:spPr/>
        <p:txBody>
          <a:bodyPr>
            <a:normAutofit fontScale="90000"/>
          </a:bodyPr>
          <a:lstStyle/>
          <a:p>
            <a:r>
              <a:rPr lang="en-GB"/>
              <a:t>Data fix and longer-term solution</a:t>
            </a:r>
          </a:p>
        </p:txBody>
      </p:sp>
      <p:sp>
        <p:nvSpPr>
          <p:cNvPr id="4" name="TextBox 3">
            <a:extLst>
              <a:ext uri="{FF2B5EF4-FFF2-40B4-BE49-F238E27FC236}">
                <a16:creationId xmlns:a16="http://schemas.microsoft.com/office/drawing/2014/main" id="{E6203F32-2AFF-5034-3B9F-5F2AA5F2A690}"/>
              </a:ext>
            </a:extLst>
          </p:cNvPr>
          <p:cNvSpPr txBox="1"/>
          <p:nvPr/>
        </p:nvSpPr>
        <p:spPr>
          <a:xfrm>
            <a:off x="308042" y="1228612"/>
            <a:ext cx="10350230"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RTS will perform a Data Fix following the following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Following receipt of formal </a:t>
            </a:r>
            <a:r>
              <a:rPr kumimoji="0" lang="en-GB" sz="1800" b="0" i="0" u="none" strike="noStrike" kern="1200" cap="none" spc="0" normalizeH="0" baseline="0" noProof="0" err="1">
                <a:ln>
                  <a:noFill/>
                </a:ln>
                <a:solidFill>
                  <a:prstClr val="white"/>
                </a:solidFill>
                <a:effectLst/>
                <a:uLnTx/>
                <a:uFillTx/>
                <a:latin typeface="Arial" panose="020B0604020202020204" pitchFamily="34" charset="0"/>
                <a:cs typeface="Arial" panose="020B0604020202020204" pitchFamily="34" charset="0"/>
              </a:rPr>
              <a:t>RECCo</a:t>
            </a: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 instruction, compare the EES Connection Type and Metered Indicator fields at MPAN level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Obtain CSS extract of Metered Indicator False with Secured Active and compare to EES data sets - ensure secure data transfer mechanism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Compare CSS and EES extracts and determine if root causes of mis-matches can be identified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If still required after above comparison, consider obtaining MPAS extract</a:t>
            </a:r>
          </a:p>
        </p:txBody>
      </p:sp>
      <p:pic>
        <p:nvPicPr>
          <p:cNvPr id="9" name="Picture 8">
            <a:extLst>
              <a:ext uri="{FF2B5EF4-FFF2-40B4-BE49-F238E27FC236}">
                <a16:creationId xmlns:a16="http://schemas.microsoft.com/office/drawing/2014/main" id="{E99F3C8C-D605-A8D4-3484-C6610C31B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3948" y="2007293"/>
            <a:ext cx="1086596" cy="1086596"/>
          </a:xfrm>
          <a:prstGeom prst="rect">
            <a:avLst/>
          </a:prstGeom>
        </p:spPr>
      </p:pic>
      <p:sp>
        <p:nvSpPr>
          <p:cNvPr id="10" name="Rectangle: Rounded Corners 9">
            <a:extLst>
              <a:ext uri="{FF2B5EF4-FFF2-40B4-BE49-F238E27FC236}">
                <a16:creationId xmlns:a16="http://schemas.microsoft.com/office/drawing/2014/main" id="{1D8482DC-9D48-D00F-52C6-2712B65A2FD6}"/>
              </a:ext>
            </a:extLst>
          </p:cNvPr>
          <p:cNvSpPr/>
          <p:nvPr/>
        </p:nvSpPr>
        <p:spPr>
          <a:xfrm>
            <a:off x="194553" y="4249437"/>
            <a:ext cx="11689405" cy="1648445"/>
          </a:xfrm>
          <a:prstGeom prst="roundRect">
            <a:avLst/>
          </a:prstGeom>
          <a:solidFill>
            <a:srgbClr val="70AD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CD5A099-1719-93C0-1478-033AE66200C7}"/>
              </a:ext>
            </a:extLst>
          </p:cNvPr>
          <p:cNvSpPr txBox="1"/>
          <p:nvPr/>
        </p:nvSpPr>
        <p:spPr>
          <a:xfrm>
            <a:off x="305512" y="4427328"/>
            <a:ext cx="10350230"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A longer-term solution will be found via TCWs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This issue will be brough to TCW by RTS to seek a longer-term 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Data Fix will be completed first before longer-term solution is developed</a:t>
            </a:r>
          </a:p>
        </p:txBody>
      </p:sp>
      <p:pic>
        <p:nvPicPr>
          <p:cNvPr id="13" name="Picture 12">
            <a:extLst>
              <a:ext uri="{FF2B5EF4-FFF2-40B4-BE49-F238E27FC236}">
                <a16:creationId xmlns:a16="http://schemas.microsoft.com/office/drawing/2014/main" id="{888A5D13-B202-F15B-E1F2-EA12B6F57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3948" y="4530361"/>
            <a:ext cx="1086596" cy="1086596"/>
          </a:xfrm>
          <a:prstGeom prst="rect">
            <a:avLst/>
          </a:prstGeom>
        </p:spPr>
      </p:pic>
    </p:spTree>
    <p:extLst>
      <p:ext uri="{BB962C8B-B14F-4D97-AF65-F5344CB8AC3E}">
        <p14:creationId xmlns:p14="http://schemas.microsoft.com/office/powerpoint/2010/main" val="373487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E4CEC-18DB-F45E-0F94-B397917238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96A08-31CA-52E1-84F9-69E1F27F6BD4}"/>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5 Key Callouts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C0F67955-F18B-51FD-A796-3148AF8D3993}"/>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1653499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4A284-C767-96FA-D6CA-6554268BCE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F37AD3-5A25-56C9-55BC-F0236DD2EB75}"/>
              </a:ext>
            </a:extLst>
          </p:cNvPr>
          <p:cNvSpPr>
            <a:spLocks noGrp="1"/>
          </p:cNvSpPr>
          <p:nvPr>
            <p:ph type="title"/>
          </p:nvPr>
        </p:nvSpPr>
        <p:spPr/>
        <p:txBody>
          <a:bodyPr/>
          <a:lstStyle/>
          <a:p>
            <a:r>
              <a:rPr lang="en-GB"/>
              <a:t>Key callouts - July</a:t>
            </a:r>
          </a:p>
        </p:txBody>
      </p:sp>
      <p:graphicFrame>
        <p:nvGraphicFramePr>
          <p:cNvPr id="2" name="Content Placeholder 1">
            <a:extLst>
              <a:ext uri="{FF2B5EF4-FFF2-40B4-BE49-F238E27FC236}">
                <a16:creationId xmlns:a16="http://schemas.microsoft.com/office/drawing/2014/main" id="{06F2ABD1-613C-7C8F-B6B0-FDE1D559EA7A}"/>
              </a:ext>
            </a:extLst>
          </p:cNvPr>
          <p:cNvGraphicFramePr>
            <a:graphicFrameLocks noGrp="1"/>
          </p:cNvGraphicFramePr>
          <p:nvPr>
            <p:ph sz="quarter" idx="10"/>
            <p:extLst>
              <p:ext uri="{D42A27DB-BD31-4B8C-83A1-F6EECF244321}">
                <p14:modId xmlns:p14="http://schemas.microsoft.com/office/powerpoint/2010/main" val="2141238908"/>
              </p:ext>
            </p:extLst>
          </p:nvPr>
        </p:nvGraphicFramePr>
        <p:xfrm>
          <a:off x="525517" y="1460938"/>
          <a:ext cx="10331669" cy="4880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1036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3D2C-E576-A0DD-C0E2-8482ED32D4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D453630-8C50-4C6B-64D5-87C5F2D166A7}"/>
              </a:ext>
            </a:extLst>
          </p:cNvPr>
          <p:cNvSpPr txBox="1">
            <a:spLocks noGrp="1"/>
          </p:cNvSpPr>
          <p:nvPr>
            <p:ph type="title"/>
          </p:nvPr>
        </p:nvSpPr>
        <p:spPr/>
        <p:txBody>
          <a:bodyPr>
            <a:normAutofit/>
          </a:bodyPr>
          <a:lstStyle/>
          <a:p>
            <a:pPr lvl="0"/>
            <a:r>
              <a:rPr lang="en-GB"/>
              <a:t>Impact Assessments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D83CA474-8AF4-F5E5-C60F-C849C87C5086}"/>
              </a:ext>
            </a:extLst>
          </p:cNvPr>
          <p:cNvGraphicFramePr>
            <a:graphicFrameLocks noGrp="1"/>
          </p:cNvGraphicFramePr>
          <p:nvPr/>
        </p:nvGraphicFramePr>
        <p:xfrm>
          <a:off x="336514" y="1455924"/>
          <a:ext cx="11645089" cy="228600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hlinkClick r:id="rId3"/>
                        </a:rPr>
                        <a:t>R0322 – Erroneous Switch Review: I0237 Clarifications</a:t>
                      </a:r>
                      <a:endPar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Flo Monea</a:t>
                      </a: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 July</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hlinkClick r:id="rId4"/>
                        </a:rPr>
                        <a:t>I0292 - Obligate Energy Suppliers to provide photo evidence of Theft in Conveyance to Network Parties</a:t>
                      </a:r>
                      <a:endPar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Caroline Freimuller</a:t>
                      </a: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Energy Suppliers, DNOs, GTs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 July</a:t>
                      </a:r>
                    </a:p>
                  </a:txBody>
                  <a:tcPr anchor="ctr">
                    <a:solidFill>
                      <a:srgbClr val="CFE3DF"/>
                    </a:solidFill>
                  </a:tcPr>
                </a:tc>
                <a:extLst>
                  <a:ext uri="{0D108BD9-81ED-4DB2-BD59-A6C34878D82A}">
                    <a16:rowId xmlns:a16="http://schemas.microsoft.com/office/drawing/2014/main" val="1450445318"/>
                  </a:ext>
                </a:extLst>
              </a:tr>
            </a:tbl>
          </a:graphicData>
        </a:graphic>
      </p:graphicFrame>
      <p:graphicFrame>
        <p:nvGraphicFramePr>
          <p:cNvPr id="5" name="Table 4">
            <a:extLst>
              <a:ext uri="{FF2B5EF4-FFF2-40B4-BE49-F238E27FC236}">
                <a16:creationId xmlns:a16="http://schemas.microsoft.com/office/drawing/2014/main" id="{027BC671-08A6-A5DB-EA47-ABB720168C3B}"/>
              </a:ext>
            </a:extLst>
          </p:cNvPr>
          <p:cNvGraphicFramePr>
            <a:graphicFrameLocks noGrp="1"/>
          </p:cNvGraphicFramePr>
          <p:nvPr/>
        </p:nvGraphicFramePr>
        <p:xfrm>
          <a:off x="401472" y="5029831"/>
          <a:ext cx="11645087" cy="1463040"/>
        </p:xfrm>
        <a:graphic>
          <a:graphicData uri="http://schemas.openxmlformats.org/drawingml/2006/table">
            <a:tbl>
              <a:tblPr firstRow="1" bandRow="1">
                <a:tableStyleId>{F5AB1C69-6EDB-4FF4-983F-18BD219EF322}</a:tableStyleId>
              </a:tblPr>
              <a:tblGrid>
                <a:gridCol w="4794658">
                  <a:extLst>
                    <a:ext uri="{9D8B030D-6E8A-4147-A177-3AD203B41FA5}">
                      <a16:colId xmlns:a16="http://schemas.microsoft.com/office/drawing/2014/main" val="1487220180"/>
                    </a:ext>
                  </a:extLst>
                </a:gridCol>
                <a:gridCol w="2493565">
                  <a:extLst>
                    <a:ext uri="{9D8B030D-6E8A-4147-A177-3AD203B41FA5}">
                      <a16:colId xmlns:a16="http://schemas.microsoft.com/office/drawing/2014/main" val="2943314336"/>
                    </a:ext>
                  </a:extLst>
                </a:gridCol>
                <a:gridCol w="1464192">
                  <a:extLst>
                    <a:ext uri="{9D8B030D-6E8A-4147-A177-3AD203B41FA5}">
                      <a16:colId xmlns:a16="http://schemas.microsoft.com/office/drawing/2014/main" val="2718673687"/>
                    </a:ext>
                  </a:extLst>
                </a:gridCol>
                <a:gridCol w="1366580">
                  <a:extLst>
                    <a:ext uri="{9D8B030D-6E8A-4147-A177-3AD203B41FA5}">
                      <a16:colId xmlns:a16="http://schemas.microsoft.com/office/drawing/2014/main" val="3481473580"/>
                    </a:ext>
                  </a:extLst>
                </a:gridCol>
                <a:gridCol w="1526092">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hlinkClick r:id="rId5"/>
                        </a:rPr>
                        <a:t>Cross Code Steering Group Information Request - Energy Market Data Specification feedback</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All Parties for all codes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28 August</a:t>
                      </a:r>
                    </a:p>
                  </a:txBody>
                  <a:tcPr anchor="ctr">
                    <a:solidFill>
                      <a:srgbClr val="CFE3DF"/>
                    </a:solidFill>
                  </a:tcPr>
                </a:tc>
                <a:extLst>
                  <a:ext uri="{0D108BD9-81ED-4DB2-BD59-A6C34878D82A}">
                    <a16:rowId xmlns:a16="http://schemas.microsoft.com/office/drawing/2014/main" val="1697086403"/>
                  </a:ext>
                </a:extLst>
              </a:tr>
            </a:tbl>
          </a:graphicData>
        </a:graphic>
      </p:graphicFrame>
      <p:sp>
        <p:nvSpPr>
          <p:cNvPr id="6" name="Title 4">
            <a:extLst>
              <a:ext uri="{FF2B5EF4-FFF2-40B4-BE49-F238E27FC236}">
                <a16:creationId xmlns:a16="http://schemas.microsoft.com/office/drawing/2014/main" id="{4495626B-62D7-D351-0F12-5CDDC6EB204F}"/>
              </a:ext>
            </a:extLst>
          </p:cNvPr>
          <p:cNvSpPr txBox="1">
            <a:spLocks/>
          </p:cNvSpPr>
          <p:nvPr/>
        </p:nvSpPr>
        <p:spPr>
          <a:xfrm>
            <a:off x="838203" y="4369717"/>
            <a:ext cx="9284854" cy="660114"/>
          </a:xfrm>
          <a:prstGeom prst="rect">
            <a:avLst/>
          </a:prstGeom>
          <a:noFill/>
          <a:ln>
            <a:noFill/>
          </a:ln>
        </p:spPr>
        <p:txBody>
          <a:bodyPr vert="horz" wrap="square" lIns="91440" tIns="45720" rIns="91440" bIns="45720" anchor="ctr" anchorCtr="0" compatLnSpc="1">
            <a:normAutofit/>
          </a:bodyPr>
          <a:lst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Roboto" pitchFamily="2"/>
                <a:ea typeface="Roboto" pitchFamily="2"/>
                <a:cs typeface="+mn-cs"/>
              </a:rPr>
              <a:t>INFORMATION REQUESTS</a:t>
            </a:r>
            <a:endParaRPr kumimoji="0" lang="en-GB" sz="2800" b="1" i="0" u="none" strike="noStrike" kern="1200" cap="all" spc="300" normalizeH="0" baseline="0" noProof="0">
              <a:ln>
                <a:noFill/>
              </a:ln>
              <a:solidFill>
                <a:srgbClr val="70ADA3"/>
              </a:solidFill>
              <a:effectLst/>
              <a:uLnTx/>
              <a:uFillTx/>
              <a:latin typeface="Roboto"/>
              <a:ea typeface="Roboto"/>
              <a:cs typeface="Roboto"/>
            </a:endParaRPr>
          </a:p>
        </p:txBody>
      </p:sp>
    </p:spTree>
    <p:extLst>
      <p:ext uri="{BB962C8B-B14F-4D97-AF65-F5344CB8AC3E}">
        <p14:creationId xmlns:p14="http://schemas.microsoft.com/office/powerpoint/2010/main" val="2597435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2F054B6A-6BF4-6824-4BAF-A0CADCE87908}"/>
              </a:ext>
            </a:extLst>
          </p:cNvPr>
          <p:cNvGraphicFramePr>
            <a:graphicFrameLocks noGrp="1"/>
          </p:cNvGraphicFramePr>
          <p:nvPr/>
        </p:nvGraphicFramePr>
        <p:xfrm>
          <a:off x="273456" y="1490472"/>
          <a:ext cx="11645087" cy="2133600"/>
        </p:xfrm>
        <a:graphic>
          <a:graphicData uri="http://schemas.openxmlformats.org/drawingml/2006/table">
            <a:tbl>
              <a:tblPr firstRow="1" bandRow="1">
                <a:tableStyleId>{F5AB1C69-6EDB-4FF4-983F-18BD219EF322}</a:tableStyleId>
              </a:tblPr>
              <a:tblGrid>
                <a:gridCol w="4794658">
                  <a:extLst>
                    <a:ext uri="{9D8B030D-6E8A-4147-A177-3AD203B41FA5}">
                      <a16:colId xmlns:a16="http://schemas.microsoft.com/office/drawing/2014/main" val="1487220180"/>
                    </a:ext>
                  </a:extLst>
                </a:gridCol>
                <a:gridCol w="2493565">
                  <a:extLst>
                    <a:ext uri="{9D8B030D-6E8A-4147-A177-3AD203B41FA5}">
                      <a16:colId xmlns:a16="http://schemas.microsoft.com/office/drawing/2014/main" val="2943314336"/>
                    </a:ext>
                  </a:extLst>
                </a:gridCol>
                <a:gridCol w="1464192">
                  <a:extLst>
                    <a:ext uri="{9D8B030D-6E8A-4147-A177-3AD203B41FA5}">
                      <a16:colId xmlns:a16="http://schemas.microsoft.com/office/drawing/2014/main" val="2718673687"/>
                    </a:ext>
                  </a:extLst>
                </a:gridCol>
                <a:gridCol w="1366580">
                  <a:extLst>
                    <a:ext uri="{9D8B030D-6E8A-4147-A177-3AD203B41FA5}">
                      <a16:colId xmlns:a16="http://schemas.microsoft.com/office/drawing/2014/main" val="3481473580"/>
                    </a:ext>
                  </a:extLst>
                </a:gridCol>
                <a:gridCol w="1526092">
                  <a:extLst>
                    <a:ext uri="{9D8B030D-6E8A-4147-A177-3AD203B41FA5}">
                      <a16:colId xmlns:a16="http://schemas.microsoft.com/office/drawing/2014/main" val="3273080414"/>
                    </a:ext>
                  </a:extLst>
                </a:gridCol>
              </a:tblGrid>
              <a:tr h="240982">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Change Proposal</a:t>
                      </a: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Roboto" panose="02000000000000000000" pitchFamily="2" charset="0"/>
                          <a:ea typeface="Roboto" panose="02000000000000000000" pitchFamily="2" charset="0"/>
                          <a:cs typeface="Roboto" panose="02000000000000000000" pitchFamily="2"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areas</a:t>
                      </a:r>
                    </a:p>
                  </a:txBody>
                  <a:tcPr>
                    <a:solidFill>
                      <a:srgbClr val="70ADA3"/>
                    </a:solidFill>
                  </a:tcPr>
                </a:tc>
                <a:tc>
                  <a:txBody>
                    <a:bodyPr/>
                    <a:lstStyle/>
                    <a:p>
                      <a:r>
                        <a:rPr lang="en-GB" sz="1600">
                          <a:solidFill>
                            <a:schemeClr val="bg1"/>
                          </a:solidFill>
                          <a:latin typeface="Roboto" panose="02000000000000000000" pitchFamily="2" charset="0"/>
                          <a:ea typeface="Roboto" panose="02000000000000000000" pitchFamily="2" charset="0"/>
                          <a:cs typeface="Roboto" panose="02000000000000000000" pitchFamily="2"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kern="1200">
                          <a:solidFill>
                            <a:schemeClr val="dk1"/>
                          </a:solidFill>
                          <a:effectLst/>
                          <a:latin typeface="Roboto" panose="02000000000000000000" pitchFamily="2" charset="0"/>
                          <a:ea typeface="Roboto" panose="02000000000000000000" pitchFamily="2" charset="0"/>
                          <a:cs typeface="Roboto" panose="02000000000000000000" pitchFamily="2" charset="0"/>
                          <a:hlinkClick r:id="rId3"/>
                        </a:rPr>
                        <a:t>Population of version 1 of the Address Prioritisation Matrix (APM)</a:t>
                      </a:r>
                      <a:endPar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ERDS, GRDS, Energy Suppliers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 July</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hlinkClick r:id="rId4"/>
                        </a:rPr>
                        <a:t>Performance Assurance Operating Plan (PAOP)</a:t>
                      </a:r>
                      <a:endPar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 July</a:t>
                      </a:r>
                    </a:p>
                  </a:txBody>
                  <a:tcPr anchor="ctr">
                    <a:solidFill>
                      <a:srgbClr val="CFE3DF"/>
                    </a:solidFill>
                  </a:tcPr>
                </a:tc>
                <a:extLst>
                  <a:ext uri="{0D108BD9-81ED-4DB2-BD59-A6C34878D82A}">
                    <a16:rowId xmlns:a16="http://schemas.microsoft.com/office/drawing/2014/main" val="11080059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hlinkClick r:id="rId5"/>
                        </a:rPr>
                        <a:t>Retail Risk Register</a:t>
                      </a:r>
                      <a:endParaRPr lang="en-GB" sz="1600" b="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 July</a:t>
                      </a:r>
                    </a:p>
                  </a:txBody>
                  <a:tcPr anchor="ctr">
                    <a:solidFill>
                      <a:srgbClr val="CFE3DF"/>
                    </a:solidFill>
                  </a:tcPr>
                </a:tc>
                <a:extLst>
                  <a:ext uri="{0D108BD9-81ED-4DB2-BD59-A6C34878D82A}">
                    <a16:rowId xmlns:a16="http://schemas.microsoft.com/office/drawing/2014/main" val="3286583305"/>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9B3DF-82CC-3642-9010-7780E91E85C6}"/>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E7501F3-53DD-FADF-F68A-96D479B6A220}"/>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5" name="Table 4">
            <a:extLst>
              <a:ext uri="{FF2B5EF4-FFF2-40B4-BE49-F238E27FC236}">
                <a16:creationId xmlns:a16="http://schemas.microsoft.com/office/drawing/2014/main" id="{A25F0FC9-CAF2-D4EE-6475-711E80E4C101}"/>
              </a:ext>
            </a:extLst>
          </p:cNvPr>
          <p:cNvGraphicFramePr>
            <a:graphicFrameLocks noGrp="1"/>
          </p:cNvGraphicFramePr>
          <p:nvPr/>
        </p:nvGraphicFramePr>
        <p:xfrm>
          <a:off x="529086" y="1318548"/>
          <a:ext cx="11459712" cy="2743200"/>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Roboto"/>
                          <a:ea typeface="Roboto"/>
                          <a:cs typeface="Roboto"/>
                          <a:hlinkClick r:id="rId3"/>
                        </a:rPr>
                        <a:t>I0200 – Review of the REC’s Address Management Service </a:t>
                      </a:r>
                      <a:r>
                        <a:rPr lang="en-GB" sz="2000" b="1" u="none" kern="1200">
                          <a:solidFill>
                            <a:schemeClr val="lt1"/>
                          </a:solidFill>
                          <a:effectLst/>
                          <a:latin typeface="Roboto"/>
                          <a:ea typeface="Roboto"/>
                          <a:cs typeface="Roboto"/>
                        </a:rPr>
                        <a:t>– Meeting 2</a:t>
                      </a:r>
                      <a:endParaRPr lang="en-GB" sz="2400" u="none">
                        <a:latin typeface="Roboto"/>
                        <a:ea typeface="Roboto"/>
                        <a:cs typeface="Roboto"/>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Roboto"/>
                          <a:ea typeface="Roboto"/>
                          <a:cs typeface="Roboto"/>
                        </a:rPr>
                        <a:t>This REC Issue has been re-scoped following the completion of </a:t>
                      </a:r>
                      <a:r>
                        <a:rPr lang="en-GB" sz="1600" err="1">
                          <a:latin typeface="Roboto"/>
                          <a:ea typeface="Roboto"/>
                          <a:cs typeface="Roboto"/>
                        </a:rPr>
                        <a:t>RECCo’s</a:t>
                      </a:r>
                      <a:r>
                        <a:rPr lang="en-GB" sz="1600">
                          <a:latin typeface="Roboto"/>
                          <a:ea typeface="Roboto"/>
                          <a:cs typeface="Roboto"/>
                        </a:rPr>
                        <a:t> CRS Improvement Plan and the Address Data Quality workstream to address a broader range of address management challenges across the REC, and the wider industry Code requirements. </a:t>
                      </a:r>
                    </a:p>
                    <a:p>
                      <a:pPr marL="285750" lvl="0" indent="-285750">
                        <a:buFont typeface="Arial" panose="020B0604020202020204" pitchFamily="34" charset="0"/>
                        <a:buChar char="•"/>
                      </a:pPr>
                      <a:r>
                        <a:rPr lang="en-GB" sz="1600">
                          <a:latin typeface="Roboto"/>
                          <a:ea typeface="Roboto"/>
                          <a:cs typeface="Roboto"/>
                        </a:rPr>
                        <a:t>The working group will support the solution development, providing a collaborative forum for stakeholders to contribute expertise and insights on address related issues, help shape practical and enduring improvements to current processes and</a:t>
                      </a:r>
                    </a:p>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The first working group meeting took place on 11 June 2026. </a:t>
                      </a: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a:ea typeface="Roboto"/>
                          <a:cs typeface="Roboto"/>
                        </a:rPr>
                        <a:t>17 July, 10:00 - 12:00</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3" name="Table 2">
            <a:extLst>
              <a:ext uri="{FF2B5EF4-FFF2-40B4-BE49-F238E27FC236}">
                <a16:creationId xmlns:a16="http://schemas.microsoft.com/office/drawing/2014/main" id="{359BEFAA-E6F6-4F1F-7ADB-21C8B192D6C1}"/>
              </a:ext>
            </a:extLst>
          </p:cNvPr>
          <p:cNvGraphicFramePr>
            <a:graphicFrameLocks noGrp="1"/>
          </p:cNvGraphicFramePr>
          <p:nvPr/>
        </p:nvGraphicFramePr>
        <p:xfrm>
          <a:off x="529086" y="4171476"/>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Roboto" panose="02000000000000000000" pitchFamily="2" charset="0"/>
                          <a:ea typeface="Roboto" panose="02000000000000000000" pitchFamily="2" charset="0"/>
                          <a:cs typeface="Roboto" panose="02000000000000000000" pitchFamily="2" charset="0"/>
                          <a:hlinkClick r:id="rId4"/>
                        </a:rPr>
                        <a:t>I0278 – Establishing the Safe Isolation Provider (SIP) as a Standalone REC Party</a:t>
                      </a:r>
                      <a:r>
                        <a:rPr lang="en-GB" sz="2000" b="1" u="none" kern="1200">
                          <a:solidFill>
                            <a:schemeClr val="lt1"/>
                          </a:solidFill>
                          <a:effectLst/>
                          <a:latin typeface="Roboto" panose="02000000000000000000" pitchFamily="2" charset="0"/>
                          <a:ea typeface="Roboto" panose="02000000000000000000" pitchFamily="2" charset="0"/>
                          <a:cs typeface="Roboto" panose="02000000000000000000" pitchFamily="2" charset="0"/>
                        </a:rPr>
                        <a:t> – Meeting 3</a:t>
                      </a:r>
                      <a:endParaRPr lang="en-GB" sz="2400" u="none">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This REC Issue will look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Open to invited attendees only</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 July,</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10:00 - 11:30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1486410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A7D1-CF98-9C2C-B40D-D8CDD70E95F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ACC6189-E3CF-7ED9-F122-8D567256E49E}"/>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08FF56F0-204F-5ECF-755C-D7479AAEB34C}"/>
              </a:ext>
            </a:extLst>
          </p:cNvPr>
          <p:cNvGraphicFramePr>
            <a:graphicFrameLocks noGrp="1"/>
          </p:cNvGraphicFramePr>
          <p:nvPr/>
        </p:nvGraphicFramePr>
        <p:xfrm>
          <a:off x="366144" y="1382556"/>
          <a:ext cx="11459712" cy="265699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3"/>
                        </a:rPr>
                        <a:t>I0312 – Review of Export meter work arrangements</a:t>
                      </a:r>
                      <a:r>
                        <a:rPr lang="en-GB" sz="2000">
                          <a:latin typeface="Roboto" panose="02000000000000000000" pitchFamily="2" charset="0"/>
                          <a:ea typeface="Roboto" panose="02000000000000000000" pitchFamily="2" charset="0"/>
                          <a:cs typeface="Roboto" panose="02000000000000000000" pitchFamily="2" charset="0"/>
                        </a:rPr>
                        <a:t> – Meeting 3</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This REC Issue will look to review the metering arrangements and obligations of Import/Export Suppliers in REC Schedule 14 - Metering Operations, which currently has limited distinction between the activities for Import and Export Metering where there is a shared Metering Asset. </a:t>
                      </a:r>
                    </a:p>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The lack of consistent approach across industry in managing meter works and investigations/faults where Import/Export Metering is present can lead to delays in accepting and completing of meter works, and updating of Supplier/industry records.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MOAs, SIPs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July, 11:00 - 13:00</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3" name="Table 2">
            <a:extLst>
              <a:ext uri="{FF2B5EF4-FFF2-40B4-BE49-F238E27FC236}">
                <a16:creationId xmlns:a16="http://schemas.microsoft.com/office/drawing/2014/main" id="{D1943AA4-957C-23D6-5B09-B4099F04A2AC}"/>
              </a:ext>
            </a:extLst>
          </p:cNvPr>
          <p:cNvGraphicFramePr>
            <a:graphicFrameLocks noGrp="1"/>
          </p:cNvGraphicFramePr>
          <p:nvPr/>
        </p:nvGraphicFramePr>
        <p:xfrm>
          <a:off x="366145" y="4171476"/>
          <a:ext cx="11459712" cy="2169311"/>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none" kern="1200">
                          <a:solidFill>
                            <a:schemeClr val="lt1"/>
                          </a:solidFill>
                          <a:effectLst/>
                          <a:latin typeface="Roboto" panose="02000000000000000000" pitchFamily="2" charset="0"/>
                          <a:ea typeface="Roboto" panose="02000000000000000000" pitchFamily="2" charset="0"/>
                          <a:cs typeface="Roboto" panose="02000000000000000000" pitchFamily="2" charset="0"/>
                        </a:rPr>
                        <a:t>Pre-Payment Meter Working Group – Expression of interest</a:t>
                      </a:r>
                      <a:endParaRPr lang="en-GB" sz="2400" u="none">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This working group would provide a forum for Parties and stakeholders to discuss current challenges, emerging issues, and potential areas for REC change in relation to PPM Consumers, processes, and obligations.</a:t>
                      </a:r>
                    </a:p>
                    <a:p>
                      <a:pPr marL="285750" lvl="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It is expected that </a:t>
                      </a:r>
                      <a:r>
                        <a:rPr lang="en-GB" sz="1600">
                          <a:latin typeface="Roboto" panose="02000000000000000000" pitchFamily="2" charset="0"/>
                          <a:ea typeface="Roboto" panose="02000000000000000000" pitchFamily="2" charset="0"/>
                          <a:cs typeface="Roboto" panose="02000000000000000000" pitchFamily="2" charset="0"/>
                          <a:hlinkClick r:id="rId4"/>
                        </a:rPr>
                        <a:t>R0037 Prepayment Credit Balance &amp; Debt Transfer Processes </a:t>
                      </a:r>
                      <a:r>
                        <a:rPr lang="en-GB" sz="1600">
                          <a:latin typeface="Roboto" panose="02000000000000000000" pitchFamily="2" charset="0"/>
                          <a:ea typeface="Roboto" panose="02000000000000000000" pitchFamily="2" charset="0"/>
                          <a:cs typeface="Roboto" panose="02000000000000000000" pitchFamily="2" charset="0"/>
                        </a:rPr>
                        <a:t>and </a:t>
                      </a:r>
                      <a:r>
                        <a:rPr lang="en-GB" sz="1600">
                          <a:latin typeface="Roboto" panose="02000000000000000000" pitchFamily="2" charset="0"/>
                          <a:ea typeface="Roboto" panose="02000000000000000000" pitchFamily="2" charset="0"/>
                          <a:cs typeface="Roboto" panose="02000000000000000000" pitchFamily="2" charset="0"/>
                          <a:hlinkClick r:id="rId5"/>
                        </a:rPr>
                        <a:t>I0329 A review of the Misdirected Payments and Debt Assignment</a:t>
                      </a:r>
                      <a:r>
                        <a:rPr lang="en-GB" sz="1600">
                          <a:latin typeface="Roboto" panose="02000000000000000000" pitchFamily="2" charset="0"/>
                          <a:ea typeface="Roboto" panose="02000000000000000000" pitchFamily="2" charset="0"/>
                          <a:cs typeface="Roboto" panose="02000000000000000000" pitchFamily="2" charset="0"/>
                        </a:rPr>
                        <a:t> will be discussed here</a:t>
                      </a: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Any Parties with interest in pre-payment</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TBD</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649126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D3F0-21EA-7AA7-AE35-85C43E727C3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6A76722-DE98-CD97-4EE6-4378FFB97076}"/>
              </a:ext>
            </a:extLst>
          </p:cNvPr>
          <p:cNvSpPr txBox="1">
            <a:spLocks noGrp="1"/>
          </p:cNvSpPr>
          <p:nvPr>
            <p:ph type="title"/>
          </p:nvPr>
        </p:nvSpPr>
        <p:spPr/>
        <p:txBody>
          <a:bodyPr>
            <a:normAutofit/>
          </a:bodyPr>
          <a:lstStyle/>
          <a:p>
            <a:pPr lvl="0"/>
            <a:r>
              <a:rPr lang="en-GB"/>
              <a:t>Ad hoc requests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3515DC5E-3030-779F-2B8E-BD5D874655A8}"/>
              </a:ext>
            </a:extLst>
          </p:cNvPr>
          <p:cNvGraphicFramePr>
            <a:graphicFrameLocks noGrp="1"/>
          </p:cNvGraphicFramePr>
          <p:nvPr/>
        </p:nvGraphicFramePr>
        <p:xfrm>
          <a:off x="366144" y="1382556"/>
          <a:ext cx="11621640" cy="2352191"/>
        </p:xfrm>
        <a:graphic>
          <a:graphicData uri="http://schemas.openxmlformats.org/drawingml/2006/table">
            <a:tbl>
              <a:tblPr firstRow="1" bandRow="1">
                <a:tableStyleId>{F5AB1C69-6EDB-4FF4-983F-18BD219EF322}</a:tableStyleId>
              </a:tblPr>
              <a:tblGrid>
                <a:gridCol w="9173306">
                  <a:extLst>
                    <a:ext uri="{9D8B030D-6E8A-4147-A177-3AD203B41FA5}">
                      <a16:colId xmlns:a16="http://schemas.microsoft.com/office/drawing/2014/main" val="1487220180"/>
                    </a:ext>
                  </a:extLst>
                </a:gridCol>
                <a:gridCol w="2448334">
                  <a:extLst>
                    <a:ext uri="{9D8B030D-6E8A-4147-A177-3AD203B41FA5}">
                      <a16:colId xmlns:a16="http://schemas.microsoft.com/office/drawing/2014/main" val="2943314336"/>
                    </a:ext>
                  </a:extLst>
                </a:gridCol>
              </a:tblGrid>
              <a:tr h="614831">
                <a:tc>
                  <a:txBody>
                    <a:bodyPr/>
                    <a:lstStyle/>
                    <a:p>
                      <a:r>
                        <a:rPr lang="en-GB" sz="2000">
                          <a:latin typeface="Roboto" panose="02000000000000000000" pitchFamily="2" charset="0"/>
                          <a:ea typeface="Roboto" panose="02000000000000000000" pitchFamily="2" charset="0"/>
                          <a:cs typeface="Roboto" panose="02000000000000000000" pitchFamily="2" charset="0"/>
                          <a:hlinkClick r:id="rId3"/>
                        </a:rPr>
                        <a:t>I0314 Crossed Meters Process: Clarifications and Support</a:t>
                      </a:r>
                      <a:endParaRPr lang="en-GB" sz="20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8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Following discussion at the July Change Issues Group meeting as well as feedback provided via the Information Request, the Code Manager will be drafting a guidance document. Parties are invited to provide worked examples where the Crossed Meters process has been successful. Examples will be anonymised for publication in the guidance document. Please contact us at </a:t>
                      </a:r>
                      <a:r>
                        <a:rPr lang="en-GB" sz="1800" b="0" i="0" u="sng" kern="1200">
                          <a:solidFill>
                            <a:schemeClr val="dk1"/>
                          </a:solidFill>
                          <a:effectLst/>
                          <a:latin typeface="Roboto" panose="02000000000000000000" pitchFamily="2" charset="0"/>
                          <a:ea typeface="Roboto" panose="02000000000000000000" pitchFamily="2" charset="0"/>
                          <a:cs typeface="Roboto" panose="02000000000000000000" pitchFamily="2" charset="0"/>
                          <a:hlinkClick r:id="rId4" tooltip="mailto:change.management@recmanager.co.uk"/>
                        </a:rPr>
                        <a:t>change.management@recmanager.co.uk</a:t>
                      </a:r>
                      <a:r>
                        <a:rPr lang="en-GB" sz="1800" b="0" i="0" kern="1200">
                          <a:solidFill>
                            <a:schemeClr val="dk1"/>
                          </a:solidFill>
                          <a:effectLst/>
                          <a:latin typeface="Roboto" panose="02000000000000000000" pitchFamily="2" charset="0"/>
                          <a:ea typeface="Roboto" panose="02000000000000000000" pitchFamily="2" charset="0"/>
                          <a:cs typeface="Roboto" panose="02000000000000000000" pitchFamily="2" charset="0"/>
                        </a:rPr>
                        <a:t> by the end of August. </a:t>
                      </a:r>
                      <a:endParaRPr lang="en-GB" sz="1600">
                        <a:latin typeface="Roboto" panose="02000000000000000000" pitchFamily="2" charset="0"/>
                        <a:ea typeface="Roboto" panose="02000000000000000000" pitchFamily="2" charset="0"/>
                        <a:cs typeface="Roboto" panose="02000000000000000000" pitchFamily="2" charset="0"/>
                      </a:endParaRPr>
                    </a:p>
                  </a:txBody>
                  <a:tcPr anchor="ctr">
                    <a:solidFill>
                      <a:srgbClr val="CFE3DF"/>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Energy Suppliers, MEMs, Network Parties, TPIs</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3883380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8487B-F5DA-F58E-070E-38EE314EF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19B344-6C13-2DCD-66AE-514FB02F5835}"/>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6.1 future of switching</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6D7F6A3F-2E6A-87AA-651B-EB3A2C66ECCE}"/>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moorhouse</a:t>
            </a:r>
          </a:p>
        </p:txBody>
      </p:sp>
    </p:spTree>
    <p:extLst>
      <p:ext uri="{BB962C8B-B14F-4D97-AF65-F5344CB8AC3E}">
        <p14:creationId xmlns:p14="http://schemas.microsoft.com/office/powerpoint/2010/main" val="60016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6D147-38FD-80D1-53A3-55492068553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70B8D0-340E-84DF-8D80-8D3E06887912}"/>
              </a:ext>
            </a:extLst>
          </p:cNvPr>
          <p:cNvSpPr>
            <a:spLocks noGrp="1"/>
          </p:cNvSpPr>
          <p:nvPr>
            <p:ph type="sldNum" sz="quarter" idx="12"/>
          </p:nvPr>
        </p:nvSpPr>
        <p:spPr>
          <a:xfrm>
            <a:off x="9063155" y="6022311"/>
            <a:ext cx="257871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9855DD-507D-8747-8078-00B643591D99}" type="slidenum">
              <a:rPr kumimoji="0" lang="en-US" sz="800" b="0" i="0" u="none" strike="noStrike" kern="1200" cap="none" spc="0" normalizeH="0" baseline="0" noProof="0" smtClean="0">
                <a:ln>
                  <a:noFill/>
                </a:ln>
                <a:solidFill>
                  <a:srgbClr val="3B1053"/>
                </a:solidFill>
                <a:effectLst/>
                <a:uLnTx/>
                <a:uFillTx/>
                <a:latin typeface="Poppins" pitchFamily="2" charset="77"/>
                <a:ea typeface="+mn-ea"/>
                <a:cs typeface="Poppins" pitchFamily="2" charset="77"/>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3B1053"/>
              </a:solidFill>
              <a:effectLst/>
              <a:uLnTx/>
              <a:uFillTx/>
              <a:latin typeface="Poppins" pitchFamily="2" charset="77"/>
              <a:ea typeface="+mn-ea"/>
              <a:cs typeface="Poppins" pitchFamily="2" charset="77"/>
            </a:endParaRPr>
          </a:p>
        </p:txBody>
      </p:sp>
      <p:sp>
        <p:nvSpPr>
          <p:cNvPr id="7" name="Rectangle 6">
            <a:extLst>
              <a:ext uri="{FF2B5EF4-FFF2-40B4-BE49-F238E27FC236}">
                <a16:creationId xmlns:a16="http://schemas.microsoft.com/office/drawing/2014/main" id="{B2C2F7F4-643B-6857-ED0E-5049FB234226}"/>
              </a:ext>
            </a:extLst>
          </p:cNvPr>
          <p:cNvSpPr/>
          <p:nvPr/>
        </p:nvSpPr>
        <p:spPr>
          <a:xfrm>
            <a:off x="495104" y="5259271"/>
            <a:ext cx="2546402" cy="1086703"/>
          </a:xfrm>
          <a:prstGeom prst="rect">
            <a:avLst/>
          </a:prstGeom>
          <a:solidFill>
            <a:srgbClr val="00AB8E">
              <a:alpha val="70000"/>
            </a:srgb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How should the switching experience evolve over the next 5–10 years to deliver better consumer outcomes?</a:t>
            </a:r>
          </a:p>
        </p:txBody>
      </p:sp>
      <p:cxnSp>
        <p:nvCxnSpPr>
          <p:cNvPr id="8" name="Straight Connector 7">
            <a:extLst>
              <a:ext uri="{FF2B5EF4-FFF2-40B4-BE49-F238E27FC236}">
                <a16:creationId xmlns:a16="http://schemas.microsoft.com/office/drawing/2014/main" id="{2CF550AD-6402-F40E-1667-BFE90E4BCF5E}"/>
              </a:ext>
            </a:extLst>
          </p:cNvPr>
          <p:cNvCxnSpPr>
            <a:cxnSpLocks/>
          </p:cNvCxnSpPr>
          <p:nvPr/>
        </p:nvCxnSpPr>
        <p:spPr>
          <a:xfrm>
            <a:off x="12879" y="4849556"/>
            <a:ext cx="121920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8C15451-CD83-C72A-3BF3-ED7FE4917471}"/>
              </a:ext>
            </a:extLst>
          </p:cNvPr>
          <p:cNvSpPr txBox="1"/>
          <p:nvPr/>
        </p:nvSpPr>
        <p:spPr>
          <a:xfrm>
            <a:off x="4203274" y="4711055"/>
            <a:ext cx="3811209" cy="276999"/>
          </a:xfrm>
          <a:prstGeom prst="rect">
            <a:avLst/>
          </a:prstGeom>
          <a:solidFill>
            <a:schemeClr val="bg1"/>
          </a:solidFill>
          <a:ln w="19050">
            <a:solidFill>
              <a:schemeClr val="bg1">
                <a:lumMod val="50000"/>
              </a:schemeClr>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a:ln>
                  <a:noFill/>
                </a:ln>
                <a:solidFill>
                  <a:srgbClr val="3B1053"/>
                </a:solidFill>
                <a:effectLst/>
                <a:uLnTx/>
                <a:uFillTx/>
                <a:latin typeface="Poppins" pitchFamily="2" charset="77"/>
                <a:ea typeface="+mn-ea"/>
                <a:cs typeface="Poppins" pitchFamily="2" charset="77"/>
              </a:rPr>
              <a:t>Key exam questions for this phase</a:t>
            </a:r>
          </a:p>
        </p:txBody>
      </p:sp>
      <p:sp>
        <p:nvSpPr>
          <p:cNvPr id="10" name="Rectangle 9">
            <a:extLst>
              <a:ext uri="{FF2B5EF4-FFF2-40B4-BE49-F238E27FC236}">
                <a16:creationId xmlns:a16="http://schemas.microsoft.com/office/drawing/2014/main" id="{C924F361-6DEF-62EC-60A2-FA33FE7B100D}"/>
              </a:ext>
            </a:extLst>
          </p:cNvPr>
          <p:cNvSpPr/>
          <p:nvPr/>
        </p:nvSpPr>
        <p:spPr>
          <a:xfrm>
            <a:off x="3373556" y="5259271"/>
            <a:ext cx="2546402" cy="1086703"/>
          </a:xfrm>
          <a:prstGeom prst="rect">
            <a:avLst/>
          </a:prstGeom>
          <a:solidFill>
            <a:schemeClr val="accent6">
              <a:alpha val="7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What role can AI and digital technologies realistically play in helping consumers identify, select and switch to better energy tariffs?</a:t>
            </a:r>
          </a:p>
        </p:txBody>
      </p:sp>
      <p:sp>
        <p:nvSpPr>
          <p:cNvPr id="11" name="Rectangle 10">
            <a:extLst>
              <a:ext uri="{FF2B5EF4-FFF2-40B4-BE49-F238E27FC236}">
                <a16:creationId xmlns:a16="http://schemas.microsoft.com/office/drawing/2014/main" id="{AAC9DF3D-3555-3E5E-BF49-E8EF635AE57F}"/>
              </a:ext>
            </a:extLst>
          </p:cNvPr>
          <p:cNvSpPr/>
          <p:nvPr/>
        </p:nvSpPr>
        <p:spPr>
          <a:xfrm>
            <a:off x="6347292" y="5259271"/>
            <a:ext cx="2546402" cy="1086703"/>
          </a:xfrm>
          <a:prstGeom prst="rect">
            <a:avLst/>
          </a:prstGeom>
          <a:solidFill>
            <a:schemeClr val="accent5">
              <a:alpha val="7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What would need to change across the energy market to enable safe, scalable same-day switching?</a:t>
            </a:r>
          </a:p>
        </p:txBody>
      </p:sp>
      <p:sp>
        <p:nvSpPr>
          <p:cNvPr id="12" name="Rectangle 11">
            <a:extLst>
              <a:ext uri="{FF2B5EF4-FFF2-40B4-BE49-F238E27FC236}">
                <a16:creationId xmlns:a16="http://schemas.microsoft.com/office/drawing/2014/main" id="{98472D95-EFE8-0AF2-6129-F87AC2688325}"/>
              </a:ext>
            </a:extLst>
          </p:cNvPr>
          <p:cNvSpPr/>
          <p:nvPr/>
        </p:nvSpPr>
        <p:spPr>
          <a:xfrm>
            <a:off x="9225744" y="5259271"/>
            <a:ext cx="2546402" cy="1086703"/>
          </a:xfrm>
          <a:prstGeom prst="rect">
            <a:avLst/>
          </a:prstGeom>
          <a:solidFill>
            <a:schemeClr val="accent1">
              <a:alpha val="70000"/>
            </a:schemeClr>
          </a:solidFill>
          <a:ln>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What role should RECCo play in shaping the future switching ecosystem, and what are the next steps to make that future a reality?</a:t>
            </a:r>
          </a:p>
        </p:txBody>
      </p:sp>
      <p:sp>
        <p:nvSpPr>
          <p:cNvPr id="13" name="TextBox 12">
            <a:extLst>
              <a:ext uri="{FF2B5EF4-FFF2-40B4-BE49-F238E27FC236}">
                <a16:creationId xmlns:a16="http://schemas.microsoft.com/office/drawing/2014/main" id="{5D46414A-E5FC-FB25-5DC1-775B168A054F}"/>
              </a:ext>
            </a:extLst>
          </p:cNvPr>
          <p:cNvSpPr txBox="1"/>
          <p:nvPr/>
        </p:nvSpPr>
        <p:spPr>
          <a:xfrm>
            <a:off x="375074" y="3305557"/>
            <a:ext cx="2736970" cy="52322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00" b="1" i="0" u="none" strike="noStrike" kern="1200" cap="none" spc="0" normalizeH="0" baseline="0" noProof="0">
                <a:ln>
                  <a:noFill/>
                </a:ln>
                <a:solidFill>
                  <a:srgbClr val="00AB8E"/>
                </a:solidFill>
                <a:effectLst/>
                <a:uLnTx/>
                <a:uFillTx/>
                <a:latin typeface="Poppins" pitchFamily="2" charset="77"/>
                <a:ea typeface="+mn-ea"/>
                <a:cs typeface="Poppins" pitchFamily="2" charset="77"/>
              </a:rPr>
              <a:t>Future consumer switching experience</a:t>
            </a:r>
          </a:p>
        </p:txBody>
      </p:sp>
      <p:sp>
        <p:nvSpPr>
          <p:cNvPr id="14" name="TextBox 13">
            <a:extLst>
              <a:ext uri="{FF2B5EF4-FFF2-40B4-BE49-F238E27FC236}">
                <a16:creationId xmlns:a16="http://schemas.microsoft.com/office/drawing/2014/main" id="{FD29E223-B61B-D84D-06EF-10338D94CECA}"/>
              </a:ext>
            </a:extLst>
          </p:cNvPr>
          <p:cNvSpPr txBox="1"/>
          <p:nvPr/>
        </p:nvSpPr>
        <p:spPr>
          <a:xfrm>
            <a:off x="453776" y="3951101"/>
            <a:ext cx="2579566" cy="461665"/>
          </a:xfrm>
          <a:prstGeom prst="rect">
            <a:avLst/>
          </a:prstGeom>
          <a:noFill/>
        </p:spPr>
        <p:txBody>
          <a:bodyPr wrap="square" rtlCol="0" anchor="t">
            <a:spAutoFit/>
          </a:bodyPr>
          <a:lstStyle>
            <a:defPPr>
              <a:defRPr lang="en-US"/>
            </a:defPPr>
            <a:lvl1pPr indent="0" algn="ctr">
              <a:lnSpc>
                <a:spcPct val="100000"/>
              </a:lnSpc>
              <a:spcBef>
                <a:spcPts val="400"/>
              </a:spcBef>
              <a:spcAft>
                <a:spcPts val="400"/>
              </a:spcAft>
              <a:buNone/>
              <a:defRPr sz="1200">
                <a:solidFill>
                  <a:srgbClr val="50235C"/>
                </a:solidFill>
                <a:latin typeface="Poppins" pitchFamily="2" charset="77"/>
                <a:cs typeface="Poppins" pitchFamily="2" charset="77"/>
              </a:defRPr>
            </a:lvl1p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200" b="0" i="0" u="none" strike="noStrike" kern="1200" cap="none" spc="0" normalizeH="0" baseline="0" noProof="0">
                <a:ln>
                  <a:noFill/>
                </a:ln>
                <a:solidFill>
                  <a:srgbClr val="50235C"/>
                </a:solidFill>
                <a:effectLst/>
                <a:uLnTx/>
                <a:uFillTx/>
                <a:latin typeface="Poppins" pitchFamily="2" charset="77"/>
                <a:ea typeface="+mn-ea"/>
                <a:cs typeface="Poppins" pitchFamily="2" charset="77"/>
              </a:rPr>
              <a:t>Understand consumer pain points and future expectations.</a:t>
            </a:r>
          </a:p>
        </p:txBody>
      </p:sp>
      <p:grpSp>
        <p:nvGrpSpPr>
          <p:cNvPr id="15" name="Group 14">
            <a:extLst>
              <a:ext uri="{FF2B5EF4-FFF2-40B4-BE49-F238E27FC236}">
                <a16:creationId xmlns:a16="http://schemas.microsoft.com/office/drawing/2014/main" id="{9D6411F4-592B-7A05-2AE6-B4140CA81A3A}"/>
              </a:ext>
            </a:extLst>
          </p:cNvPr>
          <p:cNvGrpSpPr/>
          <p:nvPr/>
        </p:nvGrpSpPr>
        <p:grpSpPr>
          <a:xfrm>
            <a:off x="866354" y="1404715"/>
            <a:ext cx="1754410" cy="1754410"/>
            <a:chOff x="2856764" y="1536922"/>
            <a:chExt cx="1754410" cy="1754410"/>
          </a:xfrm>
        </p:grpSpPr>
        <p:sp>
          <p:nvSpPr>
            <p:cNvPr id="16" name="Oval 15">
              <a:extLst>
                <a:ext uri="{FF2B5EF4-FFF2-40B4-BE49-F238E27FC236}">
                  <a16:creationId xmlns:a16="http://schemas.microsoft.com/office/drawing/2014/main" id="{9EC3AFDB-0E18-99C6-CF81-990154FEE752}"/>
                </a:ext>
              </a:extLst>
            </p:cNvPr>
            <p:cNvSpPr>
              <a:spLocks noChangeAspect="1"/>
            </p:cNvSpPr>
            <p:nvPr/>
          </p:nvSpPr>
          <p:spPr>
            <a:xfrm>
              <a:off x="2856764" y="1536922"/>
              <a:ext cx="1754410" cy="1754410"/>
            </a:xfrm>
            <a:prstGeom prst="ellipse">
              <a:avLst/>
            </a:prstGeom>
            <a:noFill/>
            <a:ln w="57150">
              <a:solidFill>
                <a:schemeClr val="accent2"/>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sp>
          <p:nvSpPr>
            <p:cNvPr id="17" name="Oval 16">
              <a:extLst>
                <a:ext uri="{FF2B5EF4-FFF2-40B4-BE49-F238E27FC236}">
                  <a16:creationId xmlns:a16="http://schemas.microsoft.com/office/drawing/2014/main" id="{8B093310-EE05-6BC8-21F8-894063DA500E}"/>
                </a:ext>
              </a:extLst>
            </p:cNvPr>
            <p:cNvSpPr/>
            <p:nvPr/>
          </p:nvSpPr>
          <p:spPr>
            <a:xfrm>
              <a:off x="3013969" y="1694127"/>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pic>
          <p:nvPicPr>
            <p:cNvPr id="18" name="Graphic 17" descr="Scales of justice with solid fill">
              <a:extLst>
                <a:ext uri="{FF2B5EF4-FFF2-40B4-BE49-F238E27FC236}">
                  <a16:creationId xmlns:a16="http://schemas.microsoft.com/office/drawing/2014/main" id="{D0C66B5C-3625-5CE4-3AED-51B3B7C61B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88630" y="1956927"/>
              <a:ext cx="890678" cy="890678"/>
            </a:xfrm>
            <a:prstGeom prst="rect">
              <a:avLst/>
            </a:prstGeom>
          </p:spPr>
        </p:pic>
      </p:grpSp>
      <p:sp>
        <p:nvSpPr>
          <p:cNvPr id="19" name="TextBox 18">
            <a:extLst>
              <a:ext uri="{FF2B5EF4-FFF2-40B4-BE49-F238E27FC236}">
                <a16:creationId xmlns:a16="http://schemas.microsoft.com/office/drawing/2014/main" id="{3B415D6F-8C94-DE56-2986-38A7251B2B8F}"/>
              </a:ext>
            </a:extLst>
          </p:cNvPr>
          <p:cNvSpPr txBox="1"/>
          <p:nvPr/>
        </p:nvSpPr>
        <p:spPr>
          <a:xfrm>
            <a:off x="3253526" y="3305557"/>
            <a:ext cx="2736970" cy="307777"/>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00" b="1" i="0" u="none" strike="noStrike" kern="1200" cap="none" spc="0" normalizeH="0" baseline="0" noProof="0">
                <a:ln>
                  <a:noFill/>
                </a:ln>
                <a:solidFill>
                  <a:srgbClr val="186E7E"/>
                </a:solidFill>
                <a:effectLst/>
                <a:uLnTx/>
                <a:uFillTx/>
                <a:latin typeface="Poppins" pitchFamily="2" charset="77"/>
                <a:ea typeface="+mn-ea"/>
                <a:cs typeface="Poppins" pitchFamily="2" charset="77"/>
              </a:rPr>
              <a:t>AI and digital enablement</a:t>
            </a:r>
          </a:p>
        </p:txBody>
      </p:sp>
      <p:sp>
        <p:nvSpPr>
          <p:cNvPr id="20" name="TextBox 19">
            <a:extLst>
              <a:ext uri="{FF2B5EF4-FFF2-40B4-BE49-F238E27FC236}">
                <a16:creationId xmlns:a16="http://schemas.microsoft.com/office/drawing/2014/main" id="{A1C5B81A-6624-AE53-4ADA-42B2FE5041CC}"/>
              </a:ext>
            </a:extLst>
          </p:cNvPr>
          <p:cNvSpPr txBox="1"/>
          <p:nvPr/>
        </p:nvSpPr>
        <p:spPr>
          <a:xfrm>
            <a:off x="3332228" y="3951101"/>
            <a:ext cx="2579566" cy="461665"/>
          </a:xfrm>
          <a:prstGeom prst="rect">
            <a:avLst/>
          </a:prstGeom>
          <a:noFill/>
        </p:spPr>
        <p:txBody>
          <a:bodyPr wrap="square" rtlCol="0" anchor="t">
            <a:spAutoFit/>
          </a:bodyPr>
          <a:lstStyle>
            <a:defPPr>
              <a:defRPr lang="en-US"/>
            </a:defPPr>
            <a:lvl1pPr indent="0" algn="ctr">
              <a:lnSpc>
                <a:spcPct val="100000"/>
              </a:lnSpc>
              <a:spcBef>
                <a:spcPts val="400"/>
              </a:spcBef>
              <a:spcAft>
                <a:spcPts val="400"/>
              </a:spcAft>
              <a:buNone/>
              <a:defRPr sz="1200">
                <a:solidFill>
                  <a:srgbClr val="50235C"/>
                </a:solidFill>
                <a:latin typeface="Poppins" pitchFamily="2" charset="77"/>
                <a:cs typeface="Poppins" pitchFamily="2" charset="77"/>
              </a:defRPr>
            </a:lvl1p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200" b="0" i="0" u="none" strike="noStrike" kern="1200" cap="none" spc="0" normalizeH="0" baseline="0" noProof="0">
                <a:ln>
                  <a:noFill/>
                </a:ln>
                <a:solidFill>
                  <a:srgbClr val="50235C"/>
                </a:solidFill>
                <a:effectLst/>
                <a:uLnTx/>
                <a:uFillTx/>
                <a:latin typeface="Poppins" pitchFamily="2" charset="77"/>
                <a:ea typeface="+mn-ea"/>
                <a:cs typeface="Poppins" pitchFamily="2" charset="77"/>
              </a:rPr>
              <a:t>Assess where AI can improve tariff discovery and switching.</a:t>
            </a:r>
          </a:p>
        </p:txBody>
      </p:sp>
      <p:grpSp>
        <p:nvGrpSpPr>
          <p:cNvPr id="21" name="Group 20">
            <a:extLst>
              <a:ext uri="{FF2B5EF4-FFF2-40B4-BE49-F238E27FC236}">
                <a16:creationId xmlns:a16="http://schemas.microsoft.com/office/drawing/2014/main" id="{B2D2317E-DA25-4B2B-CE84-4BE0FB4CB1A4}"/>
              </a:ext>
            </a:extLst>
          </p:cNvPr>
          <p:cNvGrpSpPr/>
          <p:nvPr/>
        </p:nvGrpSpPr>
        <p:grpSpPr>
          <a:xfrm>
            <a:off x="3744806" y="1404715"/>
            <a:ext cx="1754410" cy="1754410"/>
            <a:chOff x="2856764" y="1536922"/>
            <a:chExt cx="1754410" cy="1754410"/>
          </a:xfrm>
        </p:grpSpPr>
        <p:sp>
          <p:nvSpPr>
            <p:cNvPr id="22" name="Oval 21">
              <a:extLst>
                <a:ext uri="{FF2B5EF4-FFF2-40B4-BE49-F238E27FC236}">
                  <a16:creationId xmlns:a16="http://schemas.microsoft.com/office/drawing/2014/main" id="{6522FD1D-D49B-E059-A6D8-D51C56E7D585}"/>
                </a:ext>
              </a:extLst>
            </p:cNvPr>
            <p:cNvSpPr>
              <a:spLocks noChangeAspect="1"/>
            </p:cNvSpPr>
            <p:nvPr/>
          </p:nvSpPr>
          <p:spPr>
            <a:xfrm>
              <a:off x="2856764" y="1536922"/>
              <a:ext cx="1754410" cy="1754410"/>
            </a:xfrm>
            <a:prstGeom prst="ellipse">
              <a:avLst/>
            </a:prstGeom>
            <a:noFill/>
            <a:ln w="57150">
              <a:solidFill>
                <a:schemeClr val="accent6"/>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sp>
          <p:nvSpPr>
            <p:cNvPr id="23" name="Oval 22">
              <a:extLst>
                <a:ext uri="{FF2B5EF4-FFF2-40B4-BE49-F238E27FC236}">
                  <a16:creationId xmlns:a16="http://schemas.microsoft.com/office/drawing/2014/main" id="{57FBD23C-7277-31AE-1F90-1CAB96A3BBAE}"/>
                </a:ext>
              </a:extLst>
            </p:cNvPr>
            <p:cNvSpPr/>
            <p:nvPr/>
          </p:nvSpPr>
          <p:spPr>
            <a:xfrm>
              <a:off x="3013969" y="1694127"/>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grpSp>
      <p:sp>
        <p:nvSpPr>
          <p:cNvPr id="24" name="TextBox 23">
            <a:extLst>
              <a:ext uri="{FF2B5EF4-FFF2-40B4-BE49-F238E27FC236}">
                <a16:creationId xmlns:a16="http://schemas.microsoft.com/office/drawing/2014/main" id="{BEB87EA0-3E0F-185C-A4FD-71046FE7035B}"/>
              </a:ext>
            </a:extLst>
          </p:cNvPr>
          <p:cNvSpPr txBox="1"/>
          <p:nvPr/>
        </p:nvSpPr>
        <p:spPr>
          <a:xfrm>
            <a:off x="6227262" y="3305557"/>
            <a:ext cx="2736970" cy="52322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00" b="1" i="0" u="none" strike="noStrike" kern="1200" cap="none" spc="0" normalizeH="0" baseline="0" noProof="0">
                <a:ln>
                  <a:noFill/>
                </a:ln>
                <a:solidFill>
                  <a:srgbClr val="E38949"/>
                </a:solidFill>
                <a:effectLst/>
                <a:uLnTx/>
                <a:uFillTx/>
                <a:latin typeface="Poppins" pitchFamily="2" charset="77"/>
                <a:ea typeface="+mn-ea"/>
                <a:cs typeface="Poppins" pitchFamily="2" charset="77"/>
              </a:rPr>
              <a:t>Same-day switching and market readiness</a:t>
            </a:r>
          </a:p>
        </p:txBody>
      </p:sp>
      <p:sp>
        <p:nvSpPr>
          <p:cNvPr id="25" name="TextBox 24">
            <a:extLst>
              <a:ext uri="{FF2B5EF4-FFF2-40B4-BE49-F238E27FC236}">
                <a16:creationId xmlns:a16="http://schemas.microsoft.com/office/drawing/2014/main" id="{5AEAD1D3-7164-FA37-5490-6414959FC006}"/>
              </a:ext>
            </a:extLst>
          </p:cNvPr>
          <p:cNvSpPr txBox="1"/>
          <p:nvPr/>
        </p:nvSpPr>
        <p:spPr>
          <a:xfrm>
            <a:off x="6305964" y="3951101"/>
            <a:ext cx="2579566" cy="933589"/>
          </a:xfrm>
          <a:prstGeom prst="rect">
            <a:avLst/>
          </a:prstGeom>
          <a:noFill/>
        </p:spPr>
        <p:txBody>
          <a:bodyPr wrap="square" rtlCol="0" anchor="t">
            <a:spAutoFit/>
          </a:bodyPr>
          <a:lstStyle>
            <a:defPPr>
              <a:defRPr lang="en-US"/>
            </a:defPPr>
            <a:lvl1pPr indent="0" algn="ctr">
              <a:lnSpc>
                <a:spcPct val="100000"/>
              </a:lnSpc>
              <a:spcBef>
                <a:spcPts val="400"/>
              </a:spcBef>
              <a:spcAft>
                <a:spcPts val="400"/>
              </a:spcAft>
              <a:buNone/>
              <a:defRPr sz="1200">
                <a:solidFill>
                  <a:srgbClr val="50235C"/>
                </a:solidFill>
                <a:latin typeface="Poppins" pitchFamily="2" charset="77"/>
                <a:cs typeface="Poppins" pitchFamily="2" charset="77"/>
              </a:defRPr>
            </a:lvl1p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1200" b="0" i="0" u="none" strike="noStrike" kern="1200" cap="none" spc="0" normalizeH="0" baseline="0" noProof="0">
                <a:ln>
                  <a:noFill/>
                </a:ln>
                <a:solidFill>
                  <a:srgbClr val="3B1053"/>
                </a:solidFill>
                <a:effectLst/>
                <a:uLnTx/>
                <a:uFillTx/>
                <a:latin typeface="Poppins" pitchFamily="2" charset="77"/>
                <a:ea typeface="+mn-ea"/>
                <a:cs typeface="Poppins" pitchFamily="2" charset="77"/>
              </a:rPr>
              <a:t>Explore technical and operational feasibility of faster switching.</a:t>
            </a:r>
          </a:p>
          <a:p>
            <a:pPr marL="0" marR="0" lvl="0" indent="0" algn="ctr" defTabSz="914400" rtl="0" eaLnBrk="1" fontAlgn="auto" latinLnBrk="0" hangingPunct="1">
              <a:lnSpc>
                <a:spcPct val="100000"/>
              </a:lnSpc>
              <a:spcBef>
                <a:spcPts val="400"/>
              </a:spcBef>
              <a:spcAft>
                <a:spcPts val="400"/>
              </a:spcAft>
              <a:buClrTx/>
              <a:buSzTx/>
              <a:buFontTx/>
              <a:buNone/>
              <a:tabLst/>
              <a:defRPr/>
            </a:pPr>
            <a:endParaRPr kumimoji="0" lang="en-US" sz="1200" b="0" i="0" u="none" strike="noStrike" kern="1200" cap="none" spc="0" normalizeH="0" baseline="0" noProof="0">
              <a:ln>
                <a:noFill/>
              </a:ln>
              <a:solidFill>
                <a:srgbClr val="3B1053"/>
              </a:solidFill>
              <a:effectLst/>
              <a:uLnTx/>
              <a:uFillTx/>
              <a:latin typeface="Poppins" pitchFamily="2" charset="77"/>
              <a:ea typeface="+mn-ea"/>
              <a:cs typeface="Poppins" pitchFamily="2" charset="77"/>
            </a:endParaRPr>
          </a:p>
        </p:txBody>
      </p:sp>
      <p:grpSp>
        <p:nvGrpSpPr>
          <p:cNvPr id="26" name="Group 25">
            <a:extLst>
              <a:ext uri="{FF2B5EF4-FFF2-40B4-BE49-F238E27FC236}">
                <a16:creationId xmlns:a16="http://schemas.microsoft.com/office/drawing/2014/main" id="{D770C5D0-C56F-300F-1E2D-0D61579D798D}"/>
              </a:ext>
            </a:extLst>
          </p:cNvPr>
          <p:cNvGrpSpPr/>
          <p:nvPr/>
        </p:nvGrpSpPr>
        <p:grpSpPr>
          <a:xfrm>
            <a:off x="6718542" y="1404715"/>
            <a:ext cx="1754410" cy="1754410"/>
            <a:chOff x="2856764" y="1536922"/>
            <a:chExt cx="1754410" cy="1754410"/>
          </a:xfrm>
        </p:grpSpPr>
        <p:sp>
          <p:nvSpPr>
            <p:cNvPr id="27" name="Oval 26">
              <a:extLst>
                <a:ext uri="{FF2B5EF4-FFF2-40B4-BE49-F238E27FC236}">
                  <a16:creationId xmlns:a16="http://schemas.microsoft.com/office/drawing/2014/main" id="{624F6F01-BC9B-D8B2-F81E-2B1B5ECA4B1C}"/>
                </a:ext>
              </a:extLst>
            </p:cNvPr>
            <p:cNvSpPr>
              <a:spLocks noChangeAspect="1"/>
            </p:cNvSpPr>
            <p:nvPr/>
          </p:nvSpPr>
          <p:spPr>
            <a:xfrm>
              <a:off x="2856764" y="1536922"/>
              <a:ext cx="1754410" cy="1754410"/>
            </a:xfrm>
            <a:prstGeom prst="ellipse">
              <a:avLst/>
            </a:prstGeom>
            <a:noFill/>
            <a:ln w="57150">
              <a:solidFill>
                <a:schemeClr val="accent5"/>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sp>
          <p:nvSpPr>
            <p:cNvPr id="28" name="Oval 27">
              <a:extLst>
                <a:ext uri="{FF2B5EF4-FFF2-40B4-BE49-F238E27FC236}">
                  <a16:creationId xmlns:a16="http://schemas.microsoft.com/office/drawing/2014/main" id="{7CD5C019-6C24-F885-10D7-3D9D5E207C51}"/>
                </a:ext>
              </a:extLst>
            </p:cNvPr>
            <p:cNvSpPr/>
            <p:nvPr/>
          </p:nvSpPr>
          <p:spPr>
            <a:xfrm>
              <a:off x="3013969" y="1694127"/>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grpSp>
      <p:sp>
        <p:nvSpPr>
          <p:cNvPr id="29" name="TextBox 28">
            <a:extLst>
              <a:ext uri="{FF2B5EF4-FFF2-40B4-BE49-F238E27FC236}">
                <a16:creationId xmlns:a16="http://schemas.microsoft.com/office/drawing/2014/main" id="{4107C86B-1BD0-AA04-720C-3886772E61EF}"/>
              </a:ext>
            </a:extLst>
          </p:cNvPr>
          <p:cNvSpPr txBox="1"/>
          <p:nvPr/>
        </p:nvSpPr>
        <p:spPr>
          <a:xfrm>
            <a:off x="9105714" y="3305557"/>
            <a:ext cx="2736970" cy="52322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00" b="1" i="0" u="none" strike="noStrike" kern="1200" cap="none" spc="0" normalizeH="0" baseline="0" noProof="0">
                <a:ln>
                  <a:noFill/>
                </a:ln>
                <a:solidFill>
                  <a:srgbClr val="3B1053"/>
                </a:solidFill>
                <a:effectLst/>
                <a:uLnTx/>
                <a:uFillTx/>
                <a:latin typeface="Poppins" pitchFamily="2" charset="77"/>
                <a:ea typeface="+mn-ea"/>
                <a:cs typeface="Poppins" pitchFamily="2" charset="77"/>
              </a:rPr>
              <a:t>Future market models and strategic roadmap</a:t>
            </a:r>
          </a:p>
        </p:txBody>
      </p:sp>
      <p:sp>
        <p:nvSpPr>
          <p:cNvPr id="30" name="TextBox 29">
            <a:extLst>
              <a:ext uri="{FF2B5EF4-FFF2-40B4-BE49-F238E27FC236}">
                <a16:creationId xmlns:a16="http://schemas.microsoft.com/office/drawing/2014/main" id="{8BD2556B-2A33-E867-9E55-3FC680CF021D}"/>
              </a:ext>
            </a:extLst>
          </p:cNvPr>
          <p:cNvSpPr txBox="1"/>
          <p:nvPr/>
        </p:nvSpPr>
        <p:spPr>
          <a:xfrm>
            <a:off x="9184416" y="3951101"/>
            <a:ext cx="2579566" cy="646331"/>
          </a:xfrm>
          <a:prstGeom prst="rect">
            <a:avLst/>
          </a:prstGeom>
          <a:noFill/>
        </p:spPr>
        <p:txBody>
          <a:bodyPr wrap="square" rtlCol="0" anchor="t">
            <a:spAutoFit/>
          </a:bodyPr>
          <a:lstStyle>
            <a:defPPr>
              <a:defRPr lang="en-US"/>
            </a:defPPr>
            <a:lvl1pPr indent="0" algn="ctr">
              <a:lnSpc>
                <a:spcPct val="100000"/>
              </a:lnSpc>
              <a:spcBef>
                <a:spcPts val="400"/>
              </a:spcBef>
              <a:spcAft>
                <a:spcPts val="400"/>
              </a:spcAft>
              <a:buNone/>
              <a:defRPr sz="1200">
                <a:solidFill>
                  <a:srgbClr val="50235C"/>
                </a:solidFill>
                <a:latin typeface="Poppins" pitchFamily="2" charset="77"/>
                <a:cs typeface="Poppins" pitchFamily="2" charset="77"/>
              </a:defRPr>
            </a:lvl1p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200" b="0" i="0" u="none" strike="noStrike" kern="1200" cap="none" spc="0" normalizeH="0" baseline="0" noProof="0">
                <a:ln>
                  <a:noFill/>
                </a:ln>
                <a:solidFill>
                  <a:srgbClr val="50235C"/>
                </a:solidFill>
                <a:effectLst/>
                <a:uLnTx/>
                <a:uFillTx/>
                <a:latin typeface="Poppins" pitchFamily="2" charset="77"/>
                <a:ea typeface="+mn-ea"/>
                <a:cs typeface="Poppins" pitchFamily="2" charset="77"/>
              </a:rPr>
              <a:t>Define governance, market models and future roadmap options.</a:t>
            </a:r>
          </a:p>
        </p:txBody>
      </p:sp>
      <p:grpSp>
        <p:nvGrpSpPr>
          <p:cNvPr id="31" name="Group 30">
            <a:extLst>
              <a:ext uri="{FF2B5EF4-FFF2-40B4-BE49-F238E27FC236}">
                <a16:creationId xmlns:a16="http://schemas.microsoft.com/office/drawing/2014/main" id="{1499C56E-A251-441A-3C5E-182681110C40}"/>
              </a:ext>
            </a:extLst>
          </p:cNvPr>
          <p:cNvGrpSpPr/>
          <p:nvPr/>
        </p:nvGrpSpPr>
        <p:grpSpPr>
          <a:xfrm>
            <a:off x="9596994" y="1404715"/>
            <a:ext cx="1754410" cy="1754410"/>
            <a:chOff x="2856764" y="1536922"/>
            <a:chExt cx="1754410" cy="1754410"/>
          </a:xfrm>
        </p:grpSpPr>
        <p:sp>
          <p:nvSpPr>
            <p:cNvPr id="32" name="Oval 31">
              <a:extLst>
                <a:ext uri="{FF2B5EF4-FFF2-40B4-BE49-F238E27FC236}">
                  <a16:creationId xmlns:a16="http://schemas.microsoft.com/office/drawing/2014/main" id="{1356DBBF-882B-9288-42A7-14DF861E4133}"/>
                </a:ext>
              </a:extLst>
            </p:cNvPr>
            <p:cNvSpPr>
              <a:spLocks noChangeAspect="1"/>
            </p:cNvSpPr>
            <p:nvPr/>
          </p:nvSpPr>
          <p:spPr>
            <a:xfrm>
              <a:off x="2856764" y="1536922"/>
              <a:ext cx="1754410" cy="1754410"/>
            </a:xfrm>
            <a:prstGeom prst="ellipse">
              <a:avLst/>
            </a:prstGeom>
            <a:noFill/>
            <a:ln w="57150">
              <a:solidFill>
                <a:schemeClr val="accent1"/>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sp>
          <p:nvSpPr>
            <p:cNvPr id="33" name="Oval 32">
              <a:extLst>
                <a:ext uri="{FF2B5EF4-FFF2-40B4-BE49-F238E27FC236}">
                  <a16:creationId xmlns:a16="http://schemas.microsoft.com/office/drawing/2014/main" id="{ED5C22E9-9908-8AFE-1246-55B414749166}"/>
                </a:ext>
              </a:extLst>
            </p:cNvPr>
            <p:cNvSpPr/>
            <p:nvPr/>
          </p:nvSpPr>
          <p:spPr>
            <a:xfrm>
              <a:off x="3013969" y="1694127"/>
              <a:ext cx="1440000" cy="14400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grpSp>
      <p:pic>
        <p:nvPicPr>
          <p:cNvPr id="34" name="Graphic 33" descr="Badge Tick with solid fill">
            <a:extLst>
              <a:ext uri="{FF2B5EF4-FFF2-40B4-BE49-F238E27FC236}">
                <a16:creationId xmlns:a16="http://schemas.microsoft.com/office/drawing/2014/main" id="{9D562854-7659-2843-72D4-28AEECB87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87226" y="1747135"/>
            <a:ext cx="1069571" cy="1069571"/>
          </a:xfrm>
          <a:prstGeom prst="rect">
            <a:avLst/>
          </a:prstGeom>
        </p:spPr>
      </p:pic>
      <p:pic>
        <p:nvPicPr>
          <p:cNvPr id="35" name="Graphic 34" descr="Open hand with plant with solid fill">
            <a:extLst>
              <a:ext uri="{FF2B5EF4-FFF2-40B4-BE49-F238E27FC236}">
                <a16:creationId xmlns:a16="http://schemas.microsoft.com/office/drawing/2014/main" id="{773E3FCD-7AEB-6781-2A38-E2D0DDFA00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16999" y="1824720"/>
            <a:ext cx="914400" cy="914400"/>
          </a:xfrm>
          <a:prstGeom prst="rect">
            <a:avLst/>
          </a:prstGeom>
        </p:spPr>
      </p:pic>
      <p:pic>
        <p:nvPicPr>
          <p:cNvPr id="36" name="Graphic 35" descr="Research with solid fill">
            <a:extLst>
              <a:ext uri="{FF2B5EF4-FFF2-40B4-BE49-F238E27FC236}">
                <a16:creationId xmlns:a16="http://schemas.microsoft.com/office/drawing/2014/main" id="{745087D7-5CC7-1B3F-9AAA-F7118BA447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33226" y="1795961"/>
            <a:ext cx="971919" cy="971919"/>
          </a:xfrm>
          <a:prstGeom prst="rect">
            <a:avLst/>
          </a:prstGeom>
        </p:spPr>
      </p:pic>
      <p:sp>
        <p:nvSpPr>
          <p:cNvPr id="6" name="Rectangle 5">
            <a:extLst>
              <a:ext uri="{FF2B5EF4-FFF2-40B4-BE49-F238E27FC236}">
                <a16:creationId xmlns:a16="http://schemas.microsoft.com/office/drawing/2014/main" id="{360C0565-A4DA-DA30-73C5-6DB432FA61F8}"/>
              </a:ext>
            </a:extLst>
          </p:cNvPr>
          <p:cNvSpPr/>
          <p:nvPr/>
        </p:nvSpPr>
        <p:spPr>
          <a:xfrm rot="10800000">
            <a:off x="-2" y="0"/>
            <a:ext cx="12191999" cy="1123720"/>
          </a:xfrm>
          <a:prstGeom prst="rect">
            <a:avLst/>
          </a:prstGeom>
          <a:gradFill>
            <a:gsLst>
              <a:gs pos="16000">
                <a:srgbClr val="00AB8E"/>
              </a:gs>
              <a:gs pos="41000">
                <a:srgbClr val="1C798D"/>
              </a:gs>
              <a:gs pos="65000">
                <a:srgbClr val="5C068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Text Placeholder 4">
            <a:extLst>
              <a:ext uri="{FF2B5EF4-FFF2-40B4-BE49-F238E27FC236}">
                <a16:creationId xmlns:a16="http://schemas.microsoft.com/office/drawing/2014/main" id="{E281940A-BB2B-9E4F-2D05-DA6DE5909C66}"/>
              </a:ext>
            </a:extLst>
          </p:cNvPr>
          <p:cNvSpPr txBox="1">
            <a:spLocks/>
          </p:cNvSpPr>
          <p:nvPr/>
        </p:nvSpPr>
        <p:spPr>
          <a:xfrm>
            <a:off x="557212" y="346754"/>
            <a:ext cx="10501751" cy="43021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chemeClr val="accent3"/>
                </a:solidFill>
                <a:latin typeface="Poppins ExtraLight" pitchFamily="2" charset="77"/>
                <a:ea typeface="+mn-ea"/>
                <a:cs typeface="Poppins ExtraLight"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chemeClr val="accent1"/>
                </a:solidFill>
                <a:latin typeface="Poppins Light" pitchFamily="2" charset="77"/>
                <a:ea typeface="+mn-ea"/>
                <a:cs typeface="Poppins Light"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accent1"/>
                </a:solidFill>
                <a:latin typeface="Poppins Light" pitchFamily="2" charset="77"/>
                <a:ea typeface="+mn-ea"/>
                <a:cs typeface="Poppins Light"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000" b="0" i="0" kern="1200">
                <a:solidFill>
                  <a:schemeClr val="accent1"/>
                </a:solidFill>
                <a:latin typeface="Poppins Light" pitchFamily="2" charset="77"/>
                <a:ea typeface="+mn-ea"/>
                <a:cs typeface="Poppins Light"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800" b="0" i="0" kern="1200">
                <a:solidFill>
                  <a:schemeClr val="accent1"/>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FFFFFF"/>
                </a:solidFill>
                <a:effectLst/>
                <a:uLnTx/>
                <a:uFillTx/>
                <a:latin typeface="Poppins ExtraLight" pitchFamily="2" charset="77"/>
                <a:ea typeface="+mn-ea"/>
                <a:cs typeface="Poppins ExtraLight" pitchFamily="2" charset="77"/>
              </a:rPr>
              <a:t>Key areas of focus of this discovery</a:t>
            </a:r>
          </a:p>
        </p:txBody>
      </p:sp>
      <p:pic>
        <p:nvPicPr>
          <p:cNvPr id="38" name="Picture 37">
            <a:extLst>
              <a:ext uri="{FF2B5EF4-FFF2-40B4-BE49-F238E27FC236}">
                <a16:creationId xmlns:a16="http://schemas.microsoft.com/office/drawing/2014/main" id="{1A6C5169-A902-325F-88C6-6F41585C51AD}"/>
              </a:ext>
            </a:extLst>
          </p:cNvPr>
          <p:cNvPicPr>
            <a:picLocks noChangeAspect="1"/>
          </p:cNvPicPr>
          <p:nvPr/>
        </p:nvPicPr>
        <p:blipFill>
          <a:blip r:embed="rId6"/>
          <a:stretch>
            <a:fillRect/>
          </a:stretch>
        </p:blipFill>
        <p:spPr>
          <a:xfrm>
            <a:off x="11193371" y="184322"/>
            <a:ext cx="755076" cy="755076"/>
          </a:xfrm>
          <a:prstGeom prst="rect">
            <a:avLst/>
          </a:prstGeom>
        </p:spPr>
      </p:pic>
      <p:pic>
        <p:nvPicPr>
          <p:cNvPr id="39" name="Picture 4" descr="Home - The Retail Energy Code Company">
            <a:extLst>
              <a:ext uri="{FF2B5EF4-FFF2-40B4-BE49-F238E27FC236}">
                <a16:creationId xmlns:a16="http://schemas.microsoft.com/office/drawing/2014/main" id="{40C32AF0-4670-8FEE-B633-7C605784C0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71102" y="446813"/>
            <a:ext cx="1192387" cy="2300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E99A54D-72F2-3B8F-4D4F-717055381BBB}"/>
              </a:ext>
            </a:extLst>
          </p:cNvPr>
          <p:cNvSpPr/>
          <p:nvPr/>
        </p:nvSpPr>
        <p:spPr>
          <a:xfrm>
            <a:off x="322371" y="1235840"/>
            <a:ext cx="1087966" cy="150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6180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BBFD-8425-CAD3-D2FC-36F06BD6971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E06DF82-E6BB-9732-3134-D6D5D168210D}"/>
              </a:ext>
            </a:extLst>
          </p:cNvPr>
          <p:cNvSpPr/>
          <p:nvPr/>
        </p:nvSpPr>
        <p:spPr>
          <a:xfrm rot="10800000">
            <a:off x="-2" y="0"/>
            <a:ext cx="12191999" cy="1123720"/>
          </a:xfrm>
          <a:prstGeom prst="rect">
            <a:avLst/>
          </a:prstGeom>
          <a:gradFill>
            <a:gsLst>
              <a:gs pos="16000">
                <a:srgbClr val="00AB8E"/>
              </a:gs>
              <a:gs pos="41000">
                <a:srgbClr val="1C798D"/>
              </a:gs>
              <a:gs pos="65000">
                <a:srgbClr val="5C068C"/>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4330EE60-E163-3EEF-F8EA-34C3D9DA1475}"/>
              </a:ext>
            </a:extLst>
          </p:cNvPr>
          <p:cNvSpPr>
            <a:spLocks noGrp="1"/>
          </p:cNvSpPr>
          <p:nvPr>
            <p:ph type="body" sz="quarter" idx="18"/>
          </p:nvPr>
        </p:nvSpPr>
        <p:spPr>
          <a:xfrm>
            <a:off x="557212" y="346754"/>
            <a:ext cx="10501751" cy="430212"/>
          </a:xfrm>
        </p:spPr>
        <p:txBody>
          <a:bodyPr/>
          <a:lstStyle/>
          <a:p>
            <a:r>
              <a:rPr lang="en-US">
                <a:solidFill>
                  <a:schemeClr val="bg1"/>
                </a:solidFill>
              </a:rPr>
              <a:t>Initial findings so far</a:t>
            </a:r>
          </a:p>
        </p:txBody>
      </p:sp>
      <p:pic>
        <p:nvPicPr>
          <p:cNvPr id="10" name="Picture 9">
            <a:extLst>
              <a:ext uri="{FF2B5EF4-FFF2-40B4-BE49-F238E27FC236}">
                <a16:creationId xmlns:a16="http://schemas.microsoft.com/office/drawing/2014/main" id="{304A0E63-6F32-F3CE-609E-54F27E9D1704}"/>
              </a:ext>
            </a:extLst>
          </p:cNvPr>
          <p:cNvPicPr>
            <a:picLocks noChangeAspect="1"/>
          </p:cNvPicPr>
          <p:nvPr/>
        </p:nvPicPr>
        <p:blipFill>
          <a:blip r:embed="rId2"/>
          <a:stretch>
            <a:fillRect/>
          </a:stretch>
        </p:blipFill>
        <p:spPr>
          <a:xfrm>
            <a:off x="11193371" y="184322"/>
            <a:ext cx="755076" cy="755076"/>
          </a:xfrm>
          <a:prstGeom prst="rect">
            <a:avLst/>
          </a:prstGeom>
        </p:spPr>
      </p:pic>
      <p:pic>
        <p:nvPicPr>
          <p:cNvPr id="12" name="Picture 4" descr="Home - The Retail Energy Code Company">
            <a:extLst>
              <a:ext uri="{FF2B5EF4-FFF2-40B4-BE49-F238E27FC236}">
                <a16:creationId xmlns:a16="http://schemas.microsoft.com/office/drawing/2014/main" id="{422907DC-64E8-1D95-9FAA-602A98912A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1102" y="446813"/>
            <a:ext cx="1192387" cy="2300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A2C2497-28D0-41E0-F560-E37118012EB6}"/>
              </a:ext>
            </a:extLst>
          </p:cNvPr>
          <p:cNvSpPr/>
          <p:nvPr/>
        </p:nvSpPr>
        <p:spPr>
          <a:xfrm>
            <a:off x="473228" y="1236477"/>
            <a:ext cx="3190539" cy="2200636"/>
          </a:xfrm>
          <a:prstGeom prst="rect">
            <a:avLst/>
          </a:prstGeom>
          <a:solidFill>
            <a:srgbClr val="00AB8E"/>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36000" rIns="72000" bIns="3600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900" b="1" i="0" u="none" strike="noStrike" kern="1200" cap="none" spc="0" normalizeH="0" baseline="0" noProof="0">
              <a:ln>
                <a:noFill/>
              </a:ln>
              <a:solidFill>
                <a:srgbClr val="FFFFFF"/>
              </a:solidFill>
              <a:effectLst/>
              <a:uLnTx/>
              <a:uFillTx/>
              <a:latin typeface="Poppins" pitchFamily="2" charset="77"/>
              <a:ea typeface="+mn-ea"/>
              <a:cs typeface="Poppins" pitchFamily="2" charset="77"/>
            </a:endParaRPr>
          </a:p>
        </p:txBody>
      </p:sp>
      <p:sp>
        <p:nvSpPr>
          <p:cNvPr id="3" name="TextBox 2">
            <a:extLst>
              <a:ext uri="{FF2B5EF4-FFF2-40B4-BE49-F238E27FC236}">
                <a16:creationId xmlns:a16="http://schemas.microsoft.com/office/drawing/2014/main" id="{59E61863-1EDC-4C3F-C69D-6FDEA09AD4FB}"/>
              </a:ext>
            </a:extLst>
          </p:cNvPr>
          <p:cNvSpPr txBox="1"/>
          <p:nvPr/>
        </p:nvSpPr>
        <p:spPr>
          <a:xfrm>
            <a:off x="494521" y="1615081"/>
            <a:ext cx="3202061" cy="1912125"/>
          </a:xfrm>
          <a:prstGeom prst="rect">
            <a:avLst/>
          </a:prstGeom>
          <a:noFill/>
        </p:spPr>
        <p:txBody>
          <a:bodyPr wrap="square" lIns="72000" tIns="36000" rIns="72000" bIns="36000" rtlCol="0" anchor="t">
            <a:noAutofit/>
          </a:bodyPr>
          <a:lstStyle/>
          <a:p>
            <a:pPr marL="0" marR="0" lvl="0" indent="0" algn="l" defTabSz="914400" rtl="0" eaLnBrk="1" fontAlgn="auto" latinLnBrk="0" hangingPunct="1">
              <a:lnSpc>
                <a:spcPts val="1460"/>
              </a:lnSpc>
              <a:spcBef>
                <a:spcPts val="1200"/>
              </a:spcBef>
              <a:spcAft>
                <a:spcPts val="60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pitchFamily="2" charset="77"/>
                <a:ea typeface="+mn-ea"/>
                <a:cs typeface="Poppins" pitchFamily="2" charset="77"/>
              </a:rPr>
              <a:t>This discovery has been commissioned proactively by RECCo and is not being driven by a specific Ofgem programme or regulatory requirement. Whilst there is currently no active industry initiative focused on future Switching, stakeholder engagement suggests the topic is likely to return to the policy agenda as government priorities, wider energy market reform and the European direction of travel towards 24-hour switching continue to evolve.</a:t>
            </a:r>
          </a:p>
        </p:txBody>
      </p:sp>
      <p:sp>
        <p:nvSpPr>
          <p:cNvPr id="4" name="Arrow: Pentagon 12">
            <a:extLst>
              <a:ext uri="{FF2B5EF4-FFF2-40B4-BE49-F238E27FC236}">
                <a16:creationId xmlns:a16="http://schemas.microsoft.com/office/drawing/2014/main" id="{4AC00072-16F6-68A3-CB46-9A1ED6D34C6C}"/>
              </a:ext>
            </a:extLst>
          </p:cNvPr>
          <p:cNvSpPr/>
          <p:nvPr/>
        </p:nvSpPr>
        <p:spPr>
          <a:xfrm>
            <a:off x="490469" y="1317660"/>
            <a:ext cx="3327967" cy="217368"/>
          </a:xfrm>
          <a:prstGeom prst="homePlate">
            <a:avLst>
              <a:gd name="adj" fmla="val 0"/>
            </a:avLst>
          </a:prstGeom>
          <a:noFill/>
          <a:ln>
            <a:noFill/>
          </a:ln>
        </p:spPr>
        <p:txBody>
          <a:bodyPr wrap="square" lIns="72000" tIns="36000" rIns="72000" bIns="36000"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Poppins" pitchFamily="2" charset="77"/>
                <a:ea typeface="+mn-ea"/>
                <a:cs typeface="Poppins" pitchFamily="2" charset="77"/>
              </a:rPr>
              <a:t>Overview</a:t>
            </a:r>
          </a:p>
        </p:txBody>
      </p:sp>
      <p:cxnSp>
        <p:nvCxnSpPr>
          <p:cNvPr id="7" name="Straight Connector 6">
            <a:extLst>
              <a:ext uri="{FF2B5EF4-FFF2-40B4-BE49-F238E27FC236}">
                <a16:creationId xmlns:a16="http://schemas.microsoft.com/office/drawing/2014/main" id="{71DA3794-A00A-FE98-D6E9-585AC0FA5275}"/>
              </a:ext>
            </a:extLst>
          </p:cNvPr>
          <p:cNvCxnSpPr>
            <a:cxnSpLocks/>
          </p:cNvCxnSpPr>
          <p:nvPr/>
        </p:nvCxnSpPr>
        <p:spPr>
          <a:xfrm>
            <a:off x="356992" y="1615081"/>
            <a:ext cx="340081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Arrow: Pentagon 12">
            <a:extLst>
              <a:ext uri="{FF2B5EF4-FFF2-40B4-BE49-F238E27FC236}">
                <a16:creationId xmlns:a16="http://schemas.microsoft.com/office/drawing/2014/main" id="{CB5C26FC-027F-E4B4-4255-814D4F694E49}"/>
              </a:ext>
            </a:extLst>
          </p:cNvPr>
          <p:cNvSpPr/>
          <p:nvPr/>
        </p:nvSpPr>
        <p:spPr>
          <a:xfrm>
            <a:off x="3923886" y="1310561"/>
            <a:ext cx="6559676" cy="468000"/>
          </a:xfrm>
          <a:prstGeom prst="homePlate">
            <a:avLst>
              <a:gd name="adj" fmla="val 0"/>
            </a:avLst>
          </a:prstGeom>
          <a:noFill/>
          <a:ln>
            <a:noFill/>
          </a:ln>
        </p:spPr>
        <p:txBody>
          <a:bodyPr wrap="square" lIns="0" tIns="36000" rIns="72000" bIns="36000" anchor="t"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B8E"/>
                </a:solidFill>
                <a:effectLst/>
                <a:uLnTx/>
                <a:uFillTx/>
                <a:latin typeface="Poppins" pitchFamily="2" charset="77"/>
                <a:ea typeface="+mn-ea"/>
                <a:cs typeface="Poppins" pitchFamily="2" charset="77"/>
              </a:rPr>
              <a:t>Strategic themes emerging from discovery</a:t>
            </a:r>
          </a:p>
        </p:txBody>
      </p:sp>
      <p:cxnSp>
        <p:nvCxnSpPr>
          <p:cNvPr id="9" name="Straight Connector 8">
            <a:extLst>
              <a:ext uri="{FF2B5EF4-FFF2-40B4-BE49-F238E27FC236}">
                <a16:creationId xmlns:a16="http://schemas.microsoft.com/office/drawing/2014/main" id="{698E281A-C95B-967F-10B4-3E66CB370B66}"/>
              </a:ext>
            </a:extLst>
          </p:cNvPr>
          <p:cNvCxnSpPr>
            <a:cxnSpLocks/>
          </p:cNvCxnSpPr>
          <p:nvPr/>
        </p:nvCxnSpPr>
        <p:spPr>
          <a:xfrm>
            <a:off x="3923885" y="1615081"/>
            <a:ext cx="7848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Arrow: Pentagon 12">
            <a:extLst>
              <a:ext uri="{FF2B5EF4-FFF2-40B4-BE49-F238E27FC236}">
                <a16:creationId xmlns:a16="http://schemas.microsoft.com/office/drawing/2014/main" id="{780CD161-F8A8-3712-7DD8-5520F4920599}"/>
              </a:ext>
            </a:extLst>
          </p:cNvPr>
          <p:cNvSpPr/>
          <p:nvPr/>
        </p:nvSpPr>
        <p:spPr>
          <a:xfrm>
            <a:off x="3923885" y="4340281"/>
            <a:ext cx="3096041" cy="468000"/>
          </a:xfrm>
          <a:prstGeom prst="homePlate">
            <a:avLst>
              <a:gd name="adj" fmla="val 0"/>
            </a:avLst>
          </a:prstGeom>
          <a:noFill/>
          <a:ln>
            <a:noFill/>
          </a:ln>
        </p:spPr>
        <p:txBody>
          <a:bodyPr wrap="square" lIns="0" tIns="36000" rIns="72000" bIns="36000"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AB8E"/>
                </a:solidFill>
                <a:effectLst/>
                <a:uLnTx/>
                <a:uFillTx/>
                <a:latin typeface="Poppins" pitchFamily="2" charset="77"/>
                <a:ea typeface="+mn-ea"/>
                <a:cs typeface="Poppins" pitchFamily="2" charset="77"/>
              </a:rPr>
              <a:t>Key recommendations going forward</a:t>
            </a:r>
          </a:p>
        </p:txBody>
      </p:sp>
      <p:cxnSp>
        <p:nvCxnSpPr>
          <p:cNvPr id="13" name="Straight Connector 12">
            <a:extLst>
              <a:ext uri="{FF2B5EF4-FFF2-40B4-BE49-F238E27FC236}">
                <a16:creationId xmlns:a16="http://schemas.microsoft.com/office/drawing/2014/main" id="{6CFA6EC3-1078-CFCF-A1E8-21799A62DF56}"/>
              </a:ext>
            </a:extLst>
          </p:cNvPr>
          <p:cNvCxnSpPr>
            <a:cxnSpLocks/>
          </p:cNvCxnSpPr>
          <p:nvPr/>
        </p:nvCxnSpPr>
        <p:spPr>
          <a:xfrm>
            <a:off x="3923885" y="4790562"/>
            <a:ext cx="7848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A1009BAC-F908-B4D8-B856-4414ED06D72B}"/>
              </a:ext>
            </a:extLst>
          </p:cNvPr>
          <p:cNvGraphicFramePr>
            <a:graphicFrameLocks noGrp="1"/>
          </p:cNvGraphicFramePr>
          <p:nvPr/>
        </p:nvGraphicFramePr>
        <p:xfrm>
          <a:off x="3843875" y="1636947"/>
          <a:ext cx="7866935" cy="365760"/>
        </p:xfrm>
        <a:graphic>
          <a:graphicData uri="http://schemas.openxmlformats.org/drawingml/2006/table">
            <a:tbl>
              <a:tblPr firstRow="1" bandRow="1">
                <a:tableStyleId>{5C22544A-7EE6-4342-B048-85BDC9FD1C3A}</a:tableStyleId>
              </a:tblPr>
              <a:tblGrid>
                <a:gridCol w="7866935">
                  <a:extLst>
                    <a:ext uri="{9D8B030D-6E8A-4147-A177-3AD203B41FA5}">
                      <a16:colId xmlns:a16="http://schemas.microsoft.com/office/drawing/2014/main" val="2121615829"/>
                    </a:ext>
                  </a:extLst>
                </a:gridCol>
              </a:tblGrid>
              <a:tr h="3213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a:solidFill>
                            <a:schemeClr val="tx1"/>
                          </a:solidFill>
                          <a:latin typeface="Poppins" pitchFamily="2" charset="77"/>
                          <a:ea typeface="+mn-ea"/>
                          <a:cs typeface="Poppins" pitchFamily="2" charset="77"/>
                        </a:rPr>
                        <a:t>Stakeholders recognised these themes represent a longer-term direction of travel but agreed they should begin shaping industry thinking today.</a:t>
                      </a:r>
                    </a:p>
                  </a:txBody>
                  <a:tcPr>
                    <a:lnL w="0">
                      <a:noFill/>
                    </a:lnL>
                    <a:lnR w="0">
                      <a:noFill/>
                    </a:lnR>
                    <a:lnT w="0">
                      <a:noFill/>
                    </a:lnT>
                    <a:lnB w="0">
                      <a:noFill/>
                    </a:lnB>
                    <a:noFill/>
                  </a:tcPr>
                </a:tc>
                <a:extLst>
                  <a:ext uri="{0D108BD9-81ED-4DB2-BD59-A6C34878D82A}">
                    <a16:rowId xmlns:a16="http://schemas.microsoft.com/office/drawing/2014/main" val="886490855"/>
                  </a:ext>
                </a:extLst>
              </a:tr>
            </a:tbl>
          </a:graphicData>
        </a:graphic>
      </p:graphicFrame>
      <p:sp>
        <p:nvSpPr>
          <p:cNvPr id="15" name="Rectangle 14">
            <a:extLst>
              <a:ext uri="{FF2B5EF4-FFF2-40B4-BE49-F238E27FC236}">
                <a16:creationId xmlns:a16="http://schemas.microsoft.com/office/drawing/2014/main" id="{C6C3BDEC-9CEC-62F8-8367-71F997FAA36B}"/>
              </a:ext>
            </a:extLst>
          </p:cNvPr>
          <p:cNvSpPr/>
          <p:nvPr/>
        </p:nvSpPr>
        <p:spPr>
          <a:xfrm>
            <a:off x="8731088" y="5428711"/>
            <a:ext cx="1476000" cy="1202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Monitor policy and market developments</a:t>
            </a:r>
            <a:endPar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Track emerging policy, regulation and market developments to inform RECCo’s Strategy and Business Roadmap</a:t>
            </a:r>
          </a:p>
        </p:txBody>
      </p:sp>
      <p:sp>
        <p:nvSpPr>
          <p:cNvPr id="19" name="Rectangle 18">
            <a:extLst>
              <a:ext uri="{FF2B5EF4-FFF2-40B4-BE49-F238E27FC236}">
                <a16:creationId xmlns:a16="http://schemas.microsoft.com/office/drawing/2014/main" id="{F1C3FE21-861B-DCA8-9F97-7A7DC7C5E406}"/>
              </a:ext>
            </a:extLst>
          </p:cNvPr>
          <p:cNvSpPr/>
          <p:nvPr/>
        </p:nvSpPr>
        <p:spPr>
          <a:xfrm>
            <a:off x="7137188" y="5418509"/>
            <a:ext cx="1476000" cy="1202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 tIns="36000" rIns="18000" b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Strengthen industry collaboration</a:t>
            </a:r>
            <a:endPar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Continue engaging Ofgem, DESNZ and industry to build a shared future vision.</a:t>
            </a:r>
          </a:p>
        </p:txBody>
      </p:sp>
      <p:sp>
        <p:nvSpPr>
          <p:cNvPr id="23" name="Rectangle 22">
            <a:extLst>
              <a:ext uri="{FF2B5EF4-FFF2-40B4-BE49-F238E27FC236}">
                <a16:creationId xmlns:a16="http://schemas.microsoft.com/office/drawing/2014/main" id="{B40DECD2-0C88-15A7-DAAF-82A825086700}"/>
              </a:ext>
            </a:extLst>
          </p:cNvPr>
          <p:cNvSpPr/>
          <p:nvPr/>
        </p:nvSpPr>
        <p:spPr>
          <a:xfrm>
            <a:off x="5543288" y="5409281"/>
            <a:ext cx="1476000" cy="1202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Establish a common definition of Future Switching</a:t>
            </a:r>
            <a:endPar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Agree consistent industry definitions for 24-hour, same-day, intra-day and real-time Switching.</a:t>
            </a:r>
          </a:p>
        </p:txBody>
      </p:sp>
      <p:sp>
        <p:nvSpPr>
          <p:cNvPr id="26" name="Rectangle 25">
            <a:extLst>
              <a:ext uri="{FF2B5EF4-FFF2-40B4-BE49-F238E27FC236}">
                <a16:creationId xmlns:a16="http://schemas.microsoft.com/office/drawing/2014/main" id="{12F148E0-FA9D-F7E9-AE7D-C4DA644C686F}"/>
              </a:ext>
            </a:extLst>
          </p:cNvPr>
          <p:cNvSpPr/>
          <p:nvPr/>
        </p:nvSpPr>
        <p:spPr>
          <a:xfrm>
            <a:off x="10324988" y="5418509"/>
            <a:ext cx="1476000" cy="1202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Establish a Future Switching Requirements Log</a:t>
            </a:r>
            <a:endPar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Maintain a single repository of emerging requirements, and stakeholder feedback and lessons learned.</a:t>
            </a:r>
          </a:p>
        </p:txBody>
      </p:sp>
      <p:sp>
        <p:nvSpPr>
          <p:cNvPr id="29" name="Rectangle 28">
            <a:extLst>
              <a:ext uri="{FF2B5EF4-FFF2-40B4-BE49-F238E27FC236}">
                <a16:creationId xmlns:a16="http://schemas.microsoft.com/office/drawing/2014/main" id="{0B21C3BD-CC03-211C-FA93-D9083F8AA706}"/>
              </a:ext>
            </a:extLst>
          </p:cNvPr>
          <p:cNvSpPr/>
          <p:nvPr/>
        </p:nvSpPr>
        <p:spPr>
          <a:xfrm>
            <a:off x="3937027" y="5409278"/>
            <a:ext cx="1476000" cy="12026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7200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Review Faster Switching benefits realisation</a:t>
            </a:r>
            <a:endPar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AB8E">
                    <a:lumMod val="50000"/>
                  </a:srgbClr>
                </a:solidFill>
                <a:effectLst/>
                <a:uLnTx/>
                <a:uFillTx/>
                <a:latin typeface="Poppins" pitchFamily="2" charset="77"/>
                <a:ea typeface="+mn-ea"/>
                <a:cs typeface="Poppins" pitchFamily="2" charset="77"/>
              </a:rPr>
              <a:t>Assess whether the original business case and expected consumer benefits have been realised.</a:t>
            </a:r>
          </a:p>
        </p:txBody>
      </p:sp>
      <p:sp>
        <p:nvSpPr>
          <p:cNvPr id="32" name="Rectangle 31">
            <a:extLst>
              <a:ext uri="{FF2B5EF4-FFF2-40B4-BE49-F238E27FC236}">
                <a16:creationId xmlns:a16="http://schemas.microsoft.com/office/drawing/2014/main" id="{69DD2398-C14E-28BB-389C-36457B687ADE}"/>
              </a:ext>
            </a:extLst>
          </p:cNvPr>
          <p:cNvSpPr/>
          <p:nvPr/>
        </p:nvSpPr>
        <p:spPr>
          <a:xfrm>
            <a:off x="474381" y="4239532"/>
            <a:ext cx="3389851" cy="208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928991"/>
              </a:solidFill>
              <a:effectLst/>
              <a:uLnTx/>
              <a:uFillTx/>
              <a:latin typeface="Poppins" pitchFamily="2" charset="77"/>
              <a:ea typeface="+mn-ea"/>
              <a:cs typeface="Poppins" pitchFamily="2" charset="77"/>
            </a:endParaRPr>
          </a:p>
        </p:txBody>
      </p:sp>
      <p:sp>
        <p:nvSpPr>
          <p:cNvPr id="34" name="Rectangle 33">
            <a:extLst>
              <a:ext uri="{FF2B5EF4-FFF2-40B4-BE49-F238E27FC236}">
                <a16:creationId xmlns:a16="http://schemas.microsoft.com/office/drawing/2014/main" id="{1E9990CC-0EE6-DFDA-F614-93D89527A134}"/>
              </a:ext>
            </a:extLst>
          </p:cNvPr>
          <p:cNvSpPr/>
          <p:nvPr/>
        </p:nvSpPr>
        <p:spPr>
          <a:xfrm>
            <a:off x="470567" y="3469916"/>
            <a:ext cx="3193200" cy="38199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Poppins" pitchFamily="2" charset="77"/>
                <a:ea typeface="+mn-ea"/>
                <a:cs typeface="Poppins" pitchFamily="2" charset="77"/>
              </a:rPr>
              <a:t>Key challenges</a:t>
            </a:r>
          </a:p>
        </p:txBody>
      </p:sp>
      <p:sp>
        <p:nvSpPr>
          <p:cNvPr id="35" name="Rectangle 34">
            <a:extLst>
              <a:ext uri="{FF2B5EF4-FFF2-40B4-BE49-F238E27FC236}">
                <a16:creationId xmlns:a16="http://schemas.microsoft.com/office/drawing/2014/main" id="{0C3C2FD6-61AD-4512-188D-CCA11E63D006}"/>
              </a:ext>
            </a:extLst>
          </p:cNvPr>
          <p:cNvSpPr/>
          <p:nvPr/>
        </p:nvSpPr>
        <p:spPr>
          <a:xfrm>
            <a:off x="470567" y="4449402"/>
            <a:ext cx="3183374" cy="52161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Future Switching is a whole-market ecosystem, </a:t>
            </a:r>
            <a:r>
              <a:rPr kumimoji="0" lang="en-US"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requiring coordinated change across technology, governance, processes and industry.</a:t>
            </a:r>
          </a:p>
        </p:txBody>
      </p:sp>
      <p:sp>
        <p:nvSpPr>
          <p:cNvPr id="36" name="Rectangle 35">
            <a:extLst>
              <a:ext uri="{FF2B5EF4-FFF2-40B4-BE49-F238E27FC236}">
                <a16:creationId xmlns:a16="http://schemas.microsoft.com/office/drawing/2014/main" id="{75494DBF-8D18-3174-7BC6-BF7D0F6303E4}"/>
              </a:ext>
            </a:extLst>
          </p:cNvPr>
          <p:cNvSpPr/>
          <p:nvPr/>
        </p:nvSpPr>
        <p:spPr>
          <a:xfrm>
            <a:off x="470567" y="5567122"/>
            <a:ext cx="3183374" cy="52161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B1053"/>
                </a:solidFill>
                <a:effectLst/>
                <a:uLnTx/>
                <a:uFillTx/>
                <a:latin typeface="Poppins" pitchFamily="2" charset="77"/>
                <a:ea typeface="+mn-ea"/>
                <a:cs typeface="Poppins" pitchFamily="2" charset="77"/>
              </a:rPr>
              <a:t>The market lacks a shared future vision </a:t>
            </a:r>
            <a:r>
              <a:rPr kumimoji="0" lang="en-GB" sz="900" b="0" i="0" u="none" strike="noStrike" kern="1200" cap="none" spc="0" normalizeH="0" baseline="0" noProof="0">
                <a:ln>
                  <a:noFill/>
                </a:ln>
                <a:solidFill>
                  <a:srgbClr val="3B1053"/>
                </a:solidFill>
                <a:effectLst/>
                <a:uLnTx/>
                <a:uFillTx/>
                <a:latin typeface="Poppins" pitchFamily="2" charset="77"/>
                <a:ea typeface="+mn-ea"/>
                <a:cs typeface="Poppins" pitchFamily="2" charset="77"/>
              </a:rPr>
              <a:t>and common view of what future Switching should ultimately enable.</a:t>
            </a:r>
          </a:p>
        </p:txBody>
      </p:sp>
      <p:sp>
        <p:nvSpPr>
          <p:cNvPr id="37" name="Rectangle 36">
            <a:extLst>
              <a:ext uri="{FF2B5EF4-FFF2-40B4-BE49-F238E27FC236}">
                <a16:creationId xmlns:a16="http://schemas.microsoft.com/office/drawing/2014/main" id="{15B9D259-A4AC-4703-EFBD-029D61F6F5F4}"/>
              </a:ext>
            </a:extLst>
          </p:cNvPr>
          <p:cNvSpPr/>
          <p:nvPr/>
        </p:nvSpPr>
        <p:spPr>
          <a:xfrm>
            <a:off x="470567" y="5009625"/>
            <a:ext cx="3183374" cy="52161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Policy and regulatory uncertainty </a:t>
            </a:r>
            <a:r>
              <a:rPr kumimoji="0" lang="en-US"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means there is currently no agreed long-term direction or roadmap for future Switching.</a:t>
            </a:r>
          </a:p>
        </p:txBody>
      </p:sp>
      <p:pic>
        <p:nvPicPr>
          <p:cNvPr id="38" name="Picture 37">
            <a:extLst>
              <a:ext uri="{FF2B5EF4-FFF2-40B4-BE49-F238E27FC236}">
                <a16:creationId xmlns:a16="http://schemas.microsoft.com/office/drawing/2014/main" id="{69B1598D-84DE-C41F-056C-1086778816D9}"/>
              </a:ext>
            </a:extLst>
          </p:cNvPr>
          <p:cNvPicPr>
            <a:picLocks noChangeAspect="1"/>
          </p:cNvPicPr>
          <p:nvPr/>
        </p:nvPicPr>
        <p:blipFill>
          <a:blip r:embed="rId4"/>
          <a:stretch>
            <a:fillRect/>
          </a:stretch>
        </p:blipFill>
        <p:spPr>
          <a:xfrm>
            <a:off x="3843875" y="2147774"/>
            <a:ext cx="7893168" cy="938545"/>
          </a:xfrm>
          <a:prstGeom prst="rect">
            <a:avLst/>
          </a:prstGeom>
        </p:spPr>
      </p:pic>
      <p:sp>
        <p:nvSpPr>
          <p:cNvPr id="39" name="TextBox 38">
            <a:extLst>
              <a:ext uri="{FF2B5EF4-FFF2-40B4-BE49-F238E27FC236}">
                <a16:creationId xmlns:a16="http://schemas.microsoft.com/office/drawing/2014/main" id="{D2FF8A37-CCC7-FC4E-5AF6-84C10109A314}"/>
              </a:ext>
            </a:extLst>
          </p:cNvPr>
          <p:cNvSpPr txBox="1"/>
          <p:nvPr/>
        </p:nvSpPr>
        <p:spPr>
          <a:xfrm flipH="1">
            <a:off x="3843877" y="3151991"/>
            <a:ext cx="1850306" cy="230832"/>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 normalizeH="0" baseline="0" noProof="0">
                <a:ln>
                  <a:noFill/>
                </a:ln>
                <a:solidFill>
                  <a:srgbClr val="3C1053"/>
                </a:solidFill>
                <a:effectLst/>
                <a:uLnTx/>
                <a:uFillTx/>
                <a:latin typeface="Poppins" pitchFamily="2" charset="77"/>
                <a:ea typeface="+mn-ea"/>
                <a:cs typeface="Poppins" pitchFamily="2" charset="77"/>
              </a:rPr>
              <a:t>01</a:t>
            </a:r>
          </a:p>
        </p:txBody>
      </p:sp>
      <p:sp>
        <p:nvSpPr>
          <p:cNvPr id="40" name="TextBox 39">
            <a:extLst>
              <a:ext uri="{FF2B5EF4-FFF2-40B4-BE49-F238E27FC236}">
                <a16:creationId xmlns:a16="http://schemas.microsoft.com/office/drawing/2014/main" id="{0A35ECCA-F6C2-1976-21D4-4A1B6A420DFD}"/>
              </a:ext>
            </a:extLst>
          </p:cNvPr>
          <p:cNvSpPr txBox="1"/>
          <p:nvPr/>
        </p:nvSpPr>
        <p:spPr>
          <a:xfrm flipH="1">
            <a:off x="3843875" y="3311612"/>
            <a:ext cx="1650694" cy="12262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Build on a stable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CSS provides a robust platform for future evolution, with continued stabilisation remaining important.</a:t>
            </a:r>
          </a:p>
          <a:p>
            <a:pPr marL="0" marR="0" lvl="0" indent="0" algn="l" defTabSz="914400" rtl="0" eaLnBrk="1" fontAlgn="auto" latinLnBrk="0" hangingPunct="1">
              <a:lnSpc>
                <a:spcPct val="125000"/>
              </a:lnSpc>
              <a:spcBef>
                <a:spcPts val="0"/>
              </a:spcBef>
              <a:spcAft>
                <a:spcPts val="0"/>
              </a:spcAft>
              <a:buClrTx/>
              <a:buSzTx/>
              <a:buFontTx/>
              <a:buNone/>
              <a:tabLst/>
              <a:defRPr/>
            </a:pPr>
            <a:endParaRPr kumimoji="0" lang="en-US" sz="900" b="1" i="0" u="none" strike="noStrike" kern="1200" cap="none" spc="-10" normalizeH="0" baseline="0" noProof="0">
              <a:ln>
                <a:noFill/>
              </a:ln>
              <a:solidFill>
                <a:srgbClr val="3C1053"/>
              </a:solidFill>
              <a:effectLst/>
              <a:uLnTx/>
              <a:uFillTx/>
              <a:latin typeface="Poppins" pitchFamily="2" charset="77"/>
              <a:ea typeface="+mn-ea"/>
              <a:cs typeface="Poppins" pitchFamily="2" charset="77"/>
            </a:endParaRPr>
          </a:p>
        </p:txBody>
      </p:sp>
      <p:sp>
        <p:nvSpPr>
          <p:cNvPr id="41" name="TextBox 40">
            <a:extLst>
              <a:ext uri="{FF2B5EF4-FFF2-40B4-BE49-F238E27FC236}">
                <a16:creationId xmlns:a16="http://schemas.microsoft.com/office/drawing/2014/main" id="{01EA9D0F-57BE-57D9-7A11-BC3380DC5DEA}"/>
              </a:ext>
            </a:extLst>
          </p:cNvPr>
          <p:cNvSpPr txBox="1"/>
          <p:nvPr/>
        </p:nvSpPr>
        <p:spPr>
          <a:xfrm flipH="1">
            <a:off x="5527385" y="3151991"/>
            <a:ext cx="1850306" cy="230832"/>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 normalizeH="0" baseline="0" noProof="0">
                <a:ln>
                  <a:noFill/>
                </a:ln>
                <a:solidFill>
                  <a:srgbClr val="3C1053"/>
                </a:solidFill>
                <a:effectLst/>
                <a:uLnTx/>
                <a:uFillTx/>
                <a:latin typeface="Poppins" pitchFamily="2" charset="77"/>
                <a:ea typeface="+mn-ea"/>
                <a:cs typeface="Poppins" pitchFamily="2" charset="77"/>
              </a:rPr>
              <a:t>02</a:t>
            </a:r>
          </a:p>
        </p:txBody>
      </p:sp>
      <p:sp>
        <p:nvSpPr>
          <p:cNvPr id="42" name="TextBox 41">
            <a:extLst>
              <a:ext uri="{FF2B5EF4-FFF2-40B4-BE49-F238E27FC236}">
                <a16:creationId xmlns:a16="http://schemas.microsoft.com/office/drawing/2014/main" id="{5EED720E-46DC-4D05-0099-49F480922A12}"/>
              </a:ext>
            </a:extLst>
          </p:cNvPr>
          <p:cNvSpPr txBox="1"/>
          <p:nvPr/>
        </p:nvSpPr>
        <p:spPr>
          <a:xfrm flipH="1">
            <a:off x="5527384" y="3311612"/>
            <a:ext cx="1650694"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Simplify consumer complexity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Future Switching should reduce consumer effort by hiding market complexity behind trusted digital services.</a:t>
            </a:r>
          </a:p>
        </p:txBody>
      </p:sp>
      <p:sp>
        <p:nvSpPr>
          <p:cNvPr id="43" name="TextBox 42">
            <a:extLst>
              <a:ext uri="{FF2B5EF4-FFF2-40B4-BE49-F238E27FC236}">
                <a16:creationId xmlns:a16="http://schemas.microsoft.com/office/drawing/2014/main" id="{4F0BD3B5-8CC1-D319-826A-6B3A59B6B736}"/>
              </a:ext>
            </a:extLst>
          </p:cNvPr>
          <p:cNvSpPr txBox="1"/>
          <p:nvPr/>
        </p:nvSpPr>
        <p:spPr>
          <a:xfrm flipH="1">
            <a:off x="7154571" y="3151991"/>
            <a:ext cx="1850306" cy="230832"/>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 normalizeH="0" baseline="0" noProof="0">
                <a:ln>
                  <a:noFill/>
                </a:ln>
                <a:solidFill>
                  <a:srgbClr val="3C1053"/>
                </a:solidFill>
                <a:effectLst/>
                <a:uLnTx/>
                <a:uFillTx/>
                <a:latin typeface="Poppins" pitchFamily="2" charset="77"/>
                <a:ea typeface="+mn-ea"/>
                <a:cs typeface="Poppins" pitchFamily="2" charset="77"/>
              </a:rPr>
              <a:t>03</a:t>
            </a:r>
          </a:p>
        </p:txBody>
      </p:sp>
      <p:sp>
        <p:nvSpPr>
          <p:cNvPr id="44" name="TextBox 43">
            <a:extLst>
              <a:ext uri="{FF2B5EF4-FFF2-40B4-BE49-F238E27FC236}">
                <a16:creationId xmlns:a16="http://schemas.microsoft.com/office/drawing/2014/main" id="{F9A2E644-626D-FB91-84DE-A1C0B386A55E}"/>
              </a:ext>
            </a:extLst>
          </p:cNvPr>
          <p:cNvSpPr txBox="1"/>
          <p:nvPr/>
        </p:nvSpPr>
        <p:spPr>
          <a:xfrm flipH="1">
            <a:off x="7154569" y="3311612"/>
            <a:ext cx="165069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Objections Process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Current arrangements not aligned same-day switching models, requiring alternative approaches to debt management, consumer protection &amp; validation.</a:t>
            </a:r>
          </a:p>
        </p:txBody>
      </p:sp>
      <p:sp>
        <p:nvSpPr>
          <p:cNvPr id="45" name="TextBox 44">
            <a:extLst>
              <a:ext uri="{FF2B5EF4-FFF2-40B4-BE49-F238E27FC236}">
                <a16:creationId xmlns:a16="http://schemas.microsoft.com/office/drawing/2014/main" id="{8CA5A3DA-E3A0-8AA6-AA68-CDB86EBB3BF9}"/>
              </a:ext>
            </a:extLst>
          </p:cNvPr>
          <p:cNvSpPr txBox="1"/>
          <p:nvPr/>
        </p:nvSpPr>
        <p:spPr>
          <a:xfrm flipH="1">
            <a:off x="8781758" y="3151991"/>
            <a:ext cx="1850305" cy="230832"/>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 normalizeH="0" baseline="0" noProof="0">
                <a:ln>
                  <a:noFill/>
                </a:ln>
                <a:solidFill>
                  <a:srgbClr val="3C1053"/>
                </a:solidFill>
                <a:effectLst/>
                <a:uLnTx/>
                <a:uFillTx/>
                <a:latin typeface="Poppins" pitchFamily="2" charset="77"/>
                <a:ea typeface="+mn-ea"/>
                <a:cs typeface="Poppins" pitchFamily="2" charset="77"/>
              </a:rPr>
              <a:t>04</a:t>
            </a:r>
          </a:p>
        </p:txBody>
      </p:sp>
      <p:sp>
        <p:nvSpPr>
          <p:cNvPr id="46" name="TextBox 45">
            <a:extLst>
              <a:ext uri="{FF2B5EF4-FFF2-40B4-BE49-F238E27FC236}">
                <a16:creationId xmlns:a16="http://schemas.microsoft.com/office/drawing/2014/main" id="{3F6E05DF-B026-2614-AD57-FA7E86DC91A5}"/>
              </a:ext>
            </a:extLst>
          </p:cNvPr>
          <p:cNvSpPr txBox="1"/>
          <p:nvPr/>
        </p:nvSpPr>
        <p:spPr>
          <a:xfrm flipH="1">
            <a:off x="8781757" y="3311612"/>
            <a:ext cx="1650693"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Benefits before investment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Future investment should be driven by demonstrable consumer value rather than switching speed alone.</a:t>
            </a:r>
          </a:p>
        </p:txBody>
      </p:sp>
      <p:sp>
        <p:nvSpPr>
          <p:cNvPr id="47" name="TextBox 46">
            <a:extLst>
              <a:ext uri="{FF2B5EF4-FFF2-40B4-BE49-F238E27FC236}">
                <a16:creationId xmlns:a16="http://schemas.microsoft.com/office/drawing/2014/main" id="{5A91288A-C5FC-7287-5346-F69A6E53CB96}"/>
              </a:ext>
            </a:extLst>
          </p:cNvPr>
          <p:cNvSpPr txBox="1"/>
          <p:nvPr/>
        </p:nvSpPr>
        <p:spPr>
          <a:xfrm flipH="1">
            <a:off x="10457141" y="3311612"/>
            <a:ext cx="1650694"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Future-ready by     design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Future Switching should enable flexibility, AI and future retail market innovation rather than simply faster switching.</a:t>
            </a:r>
          </a:p>
        </p:txBody>
      </p:sp>
      <p:sp>
        <p:nvSpPr>
          <p:cNvPr id="48" name="Rectangle 47">
            <a:extLst>
              <a:ext uri="{FF2B5EF4-FFF2-40B4-BE49-F238E27FC236}">
                <a16:creationId xmlns:a16="http://schemas.microsoft.com/office/drawing/2014/main" id="{166CC0E5-0996-5D54-EE22-0A4288F436F6}"/>
              </a:ext>
            </a:extLst>
          </p:cNvPr>
          <p:cNvSpPr/>
          <p:nvPr/>
        </p:nvSpPr>
        <p:spPr>
          <a:xfrm>
            <a:off x="470567" y="3892036"/>
            <a:ext cx="3193200" cy="52161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3C1053"/>
                </a:solidFill>
                <a:effectLst/>
                <a:uLnTx/>
                <a:uFillTx/>
                <a:latin typeface="Poppins" pitchFamily="2" charset="77"/>
                <a:ea typeface="+mn-ea"/>
                <a:cs typeface="Poppins" pitchFamily="2" charset="77"/>
              </a:rPr>
              <a:t>Consumer benefit </a:t>
            </a:r>
            <a:r>
              <a:rPr kumimoji="0" lang="en-US" sz="900" b="0" i="0" u="none" strike="noStrike" kern="1200" cap="none" spc="0" normalizeH="0" baseline="0" noProof="0">
                <a:ln>
                  <a:noFill/>
                </a:ln>
                <a:solidFill>
                  <a:srgbClr val="3C1053"/>
                </a:solidFill>
                <a:effectLst/>
                <a:uLnTx/>
                <a:uFillTx/>
                <a:latin typeface="Poppins" pitchFamily="2" charset="77"/>
                <a:ea typeface="+mn-ea"/>
                <a:cs typeface="Poppins" pitchFamily="2" charset="77"/>
              </a:rPr>
              <a:t>remains unproven which would need to be understood through a robust business case to justify the significant investment.</a:t>
            </a:r>
          </a:p>
        </p:txBody>
      </p:sp>
      <p:sp>
        <p:nvSpPr>
          <p:cNvPr id="52" name="TextBox 51">
            <a:extLst>
              <a:ext uri="{FF2B5EF4-FFF2-40B4-BE49-F238E27FC236}">
                <a16:creationId xmlns:a16="http://schemas.microsoft.com/office/drawing/2014/main" id="{E024111C-E98C-AB5B-F836-D0A80A1E93A1}"/>
              </a:ext>
            </a:extLst>
          </p:cNvPr>
          <p:cNvSpPr txBox="1"/>
          <p:nvPr/>
        </p:nvSpPr>
        <p:spPr>
          <a:xfrm flipH="1">
            <a:off x="10483562" y="3151991"/>
            <a:ext cx="1850305" cy="230832"/>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 normalizeH="0" baseline="0" noProof="0">
                <a:ln>
                  <a:noFill/>
                </a:ln>
                <a:solidFill>
                  <a:srgbClr val="3C1053"/>
                </a:solidFill>
                <a:effectLst/>
                <a:uLnTx/>
                <a:uFillTx/>
                <a:latin typeface="Poppins" pitchFamily="2" charset="77"/>
                <a:ea typeface="+mn-ea"/>
                <a:cs typeface="Poppins" pitchFamily="2" charset="77"/>
              </a:rPr>
              <a:t>05</a:t>
            </a:r>
          </a:p>
        </p:txBody>
      </p:sp>
      <p:sp>
        <p:nvSpPr>
          <p:cNvPr id="55" name="Rectangle 54">
            <a:extLst>
              <a:ext uri="{FF2B5EF4-FFF2-40B4-BE49-F238E27FC236}">
                <a16:creationId xmlns:a16="http://schemas.microsoft.com/office/drawing/2014/main" id="{B46FA3B6-D15D-9E53-454A-AA6DA7D28EE8}"/>
              </a:ext>
            </a:extLst>
          </p:cNvPr>
          <p:cNvSpPr/>
          <p:nvPr/>
        </p:nvSpPr>
        <p:spPr>
          <a:xfrm>
            <a:off x="470567" y="6127214"/>
            <a:ext cx="3193200" cy="521610"/>
          </a:xfrm>
          <a:prstGeom prst="rect">
            <a:avLst/>
          </a:prstGeom>
          <a:solidFill>
            <a:schemeClr val="accent3">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3B1053"/>
                </a:solidFill>
                <a:effectLst/>
                <a:uLnTx/>
                <a:uFillTx/>
                <a:latin typeface="Poppins" pitchFamily="2" charset="77"/>
                <a:ea typeface="+mn-ea"/>
                <a:cs typeface="Poppins" pitchFamily="2" charset="77"/>
              </a:rPr>
              <a:t>Data quality underpins future Switching </a:t>
            </a:r>
            <a:r>
              <a:rPr kumimoji="0" lang="en-GB" sz="900" b="0" i="0" u="none" strike="noStrike" kern="1200" cap="none" spc="0" normalizeH="0" baseline="0" noProof="0">
                <a:ln>
                  <a:noFill/>
                </a:ln>
                <a:solidFill>
                  <a:srgbClr val="3B1053"/>
                </a:solidFill>
                <a:effectLst/>
                <a:uLnTx/>
                <a:uFillTx/>
                <a:latin typeface="Poppins" pitchFamily="2" charset="77"/>
                <a:ea typeface="+mn-ea"/>
                <a:cs typeface="Poppins" pitchFamily="2" charset="77"/>
              </a:rPr>
              <a:t>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3B1053"/>
                </a:solidFill>
                <a:effectLst/>
                <a:uLnTx/>
                <a:uFillTx/>
                <a:latin typeface="Poppins" pitchFamily="2" charset="77"/>
                <a:ea typeface="+mn-ea"/>
                <a:cs typeface="Poppins" pitchFamily="2" charset="77"/>
              </a:rPr>
              <a:t>will depend on high-quality, consistent market data across suppliers, networks and central systems.</a:t>
            </a:r>
          </a:p>
        </p:txBody>
      </p:sp>
      <p:grpSp>
        <p:nvGrpSpPr>
          <p:cNvPr id="82" name="Group 81">
            <a:extLst>
              <a:ext uri="{FF2B5EF4-FFF2-40B4-BE49-F238E27FC236}">
                <a16:creationId xmlns:a16="http://schemas.microsoft.com/office/drawing/2014/main" id="{82E20BB0-938F-AC4D-C623-2B42D4E27B16}"/>
              </a:ext>
            </a:extLst>
          </p:cNvPr>
          <p:cNvGrpSpPr/>
          <p:nvPr/>
        </p:nvGrpSpPr>
        <p:grpSpPr>
          <a:xfrm>
            <a:off x="4430216" y="4887312"/>
            <a:ext cx="478012" cy="439235"/>
            <a:chOff x="7657335" y="5013759"/>
            <a:chExt cx="478012" cy="439235"/>
          </a:xfrm>
        </p:grpSpPr>
        <p:sp>
          <p:nvSpPr>
            <p:cNvPr id="83" name="Oval 82">
              <a:extLst>
                <a:ext uri="{FF2B5EF4-FFF2-40B4-BE49-F238E27FC236}">
                  <a16:creationId xmlns:a16="http://schemas.microsoft.com/office/drawing/2014/main" id="{4508F1BB-91B7-5168-8B39-48BB812A87CF}"/>
                </a:ext>
              </a:extLst>
            </p:cNvPr>
            <p:cNvSpPr/>
            <p:nvPr/>
          </p:nvSpPr>
          <p:spPr>
            <a:xfrm>
              <a:off x="7657335" y="5013759"/>
              <a:ext cx="478012" cy="4392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4" name="Graphic 83" descr="Bullseye with solid fill">
              <a:extLst>
                <a:ext uri="{FF2B5EF4-FFF2-40B4-BE49-F238E27FC236}">
                  <a16:creationId xmlns:a16="http://schemas.microsoft.com/office/drawing/2014/main" id="{34273A10-B241-0565-6798-C3CAE4170D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95204" y="5032239"/>
              <a:ext cx="402274" cy="402274"/>
            </a:xfrm>
            <a:prstGeom prst="rect">
              <a:avLst/>
            </a:prstGeom>
          </p:spPr>
        </p:pic>
      </p:grpSp>
      <p:grpSp>
        <p:nvGrpSpPr>
          <p:cNvPr id="85" name="Group 84">
            <a:extLst>
              <a:ext uri="{FF2B5EF4-FFF2-40B4-BE49-F238E27FC236}">
                <a16:creationId xmlns:a16="http://schemas.microsoft.com/office/drawing/2014/main" id="{CF6795CA-1F98-97A5-57EC-C714163C5723}"/>
              </a:ext>
            </a:extLst>
          </p:cNvPr>
          <p:cNvGrpSpPr/>
          <p:nvPr/>
        </p:nvGrpSpPr>
        <p:grpSpPr>
          <a:xfrm>
            <a:off x="6042282" y="4887312"/>
            <a:ext cx="478012" cy="439235"/>
            <a:chOff x="9256142" y="5023765"/>
            <a:chExt cx="478012" cy="439235"/>
          </a:xfrm>
        </p:grpSpPr>
        <p:sp>
          <p:nvSpPr>
            <p:cNvPr id="86" name="Oval 85">
              <a:extLst>
                <a:ext uri="{FF2B5EF4-FFF2-40B4-BE49-F238E27FC236}">
                  <a16:creationId xmlns:a16="http://schemas.microsoft.com/office/drawing/2014/main" id="{89079CDA-567A-3F6A-FDAC-A830C91D7591}"/>
                </a:ext>
              </a:extLst>
            </p:cNvPr>
            <p:cNvSpPr/>
            <p:nvPr/>
          </p:nvSpPr>
          <p:spPr>
            <a:xfrm>
              <a:off x="9256142" y="5023765"/>
              <a:ext cx="478012" cy="4392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7" name="Graphic 86" descr="CheckList with solid fill">
              <a:extLst>
                <a:ext uri="{FF2B5EF4-FFF2-40B4-BE49-F238E27FC236}">
                  <a16:creationId xmlns:a16="http://schemas.microsoft.com/office/drawing/2014/main" id="{D448485E-6737-B2F8-7503-CF52D25D5AD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12586" y="5060820"/>
              <a:ext cx="365125" cy="365125"/>
            </a:xfrm>
            <a:prstGeom prst="rect">
              <a:avLst/>
            </a:prstGeom>
          </p:spPr>
        </p:pic>
      </p:grpSp>
      <p:sp>
        <p:nvSpPr>
          <p:cNvPr id="88" name="Oval 87">
            <a:extLst>
              <a:ext uri="{FF2B5EF4-FFF2-40B4-BE49-F238E27FC236}">
                <a16:creationId xmlns:a16="http://schemas.microsoft.com/office/drawing/2014/main" id="{B85186D2-3B46-6805-66C1-89F38B47CB3B}"/>
              </a:ext>
            </a:extLst>
          </p:cNvPr>
          <p:cNvSpPr/>
          <p:nvPr/>
        </p:nvSpPr>
        <p:spPr>
          <a:xfrm>
            <a:off x="7613562" y="4891763"/>
            <a:ext cx="478012" cy="4392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9" name="Graphic 88" descr="Cycle with people with solid fill">
            <a:extLst>
              <a:ext uri="{FF2B5EF4-FFF2-40B4-BE49-F238E27FC236}">
                <a16:creationId xmlns:a16="http://schemas.microsoft.com/office/drawing/2014/main" id="{5BDDA5F4-BEC7-4D7C-A5C6-9466CE90500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39482" y="4882456"/>
            <a:ext cx="432220" cy="432220"/>
          </a:xfrm>
          <a:prstGeom prst="rect">
            <a:avLst/>
          </a:prstGeom>
        </p:spPr>
      </p:pic>
      <p:sp>
        <p:nvSpPr>
          <p:cNvPr id="90" name="Oval 89">
            <a:extLst>
              <a:ext uri="{FF2B5EF4-FFF2-40B4-BE49-F238E27FC236}">
                <a16:creationId xmlns:a16="http://schemas.microsoft.com/office/drawing/2014/main" id="{3654FA6E-4BBA-05FD-379A-9A03A9DF5C6A}"/>
              </a:ext>
            </a:extLst>
          </p:cNvPr>
          <p:cNvSpPr/>
          <p:nvPr/>
        </p:nvSpPr>
        <p:spPr>
          <a:xfrm>
            <a:off x="10796908" y="4895121"/>
            <a:ext cx="478012" cy="4392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1" name="Graphic 90" descr="Puzzle pieces with solid fill">
            <a:extLst>
              <a:ext uri="{FF2B5EF4-FFF2-40B4-BE49-F238E27FC236}">
                <a16:creationId xmlns:a16="http://schemas.microsoft.com/office/drawing/2014/main" id="{FFAAB178-4FAE-073B-AEED-FCF9738EF5C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825130" y="4903954"/>
            <a:ext cx="421569" cy="421569"/>
          </a:xfrm>
          <a:prstGeom prst="rect">
            <a:avLst/>
          </a:prstGeom>
        </p:spPr>
      </p:pic>
      <p:sp>
        <p:nvSpPr>
          <p:cNvPr id="92" name="Oval 91">
            <a:extLst>
              <a:ext uri="{FF2B5EF4-FFF2-40B4-BE49-F238E27FC236}">
                <a16:creationId xmlns:a16="http://schemas.microsoft.com/office/drawing/2014/main" id="{AA551248-E9CC-399D-2316-FED210141C51}"/>
              </a:ext>
            </a:extLst>
          </p:cNvPr>
          <p:cNvSpPr/>
          <p:nvPr/>
        </p:nvSpPr>
        <p:spPr>
          <a:xfrm>
            <a:off x="9181929" y="4894649"/>
            <a:ext cx="478012" cy="4392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3" name="Graphic 92" descr="Magnifying glass with solid fill">
            <a:extLst>
              <a:ext uri="{FF2B5EF4-FFF2-40B4-BE49-F238E27FC236}">
                <a16:creationId xmlns:a16="http://schemas.microsoft.com/office/drawing/2014/main" id="{4FD237BA-85CD-7E66-37C0-8BBD32305C0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44588" y="4936799"/>
            <a:ext cx="352693" cy="352693"/>
          </a:xfrm>
          <a:prstGeom prst="rect">
            <a:avLst/>
          </a:prstGeom>
        </p:spPr>
      </p:pic>
      <p:sp>
        <p:nvSpPr>
          <p:cNvPr id="16" name="Rectangle 15">
            <a:extLst>
              <a:ext uri="{FF2B5EF4-FFF2-40B4-BE49-F238E27FC236}">
                <a16:creationId xmlns:a16="http://schemas.microsoft.com/office/drawing/2014/main" id="{2C5AB70D-18BB-A93D-A79F-AFCA99075031}"/>
              </a:ext>
            </a:extLst>
          </p:cNvPr>
          <p:cNvSpPr/>
          <p:nvPr/>
        </p:nvSpPr>
        <p:spPr>
          <a:xfrm>
            <a:off x="7639482" y="184322"/>
            <a:ext cx="4468353" cy="75507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FOR DISCUSSION ONLY</a:t>
            </a:r>
          </a:p>
        </p:txBody>
      </p:sp>
    </p:spTree>
    <p:extLst>
      <p:ext uri="{BB962C8B-B14F-4D97-AF65-F5344CB8AC3E}">
        <p14:creationId xmlns:p14="http://schemas.microsoft.com/office/powerpoint/2010/main" val="1458397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14 august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263147"/>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Moorhouse Consulting - Standard IA">
  <a:themeElements>
    <a:clrScheme name="Moorhouse">
      <a:dk1>
        <a:srgbClr val="3C1053"/>
      </a:dk1>
      <a:lt1>
        <a:srgbClr val="FFFFFF"/>
      </a:lt1>
      <a:dk2>
        <a:srgbClr val="5C068C"/>
      </a:dk2>
      <a:lt2>
        <a:srgbClr val="FFFFFF"/>
      </a:lt2>
      <a:accent1>
        <a:srgbClr val="3B1053"/>
      </a:accent1>
      <a:accent2>
        <a:srgbClr val="00AB8E"/>
      </a:accent2>
      <a:accent3>
        <a:srgbClr val="5C068C"/>
      </a:accent3>
      <a:accent4>
        <a:srgbClr val="BDB6B9"/>
      </a:accent4>
      <a:accent5>
        <a:srgbClr val="E38949"/>
      </a:accent5>
      <a:accent6>
        <a:srgbClr val="186E7E"/>
      </a:accent6>
      <a:hlink>
        <a:srgbClr val="A2BC73"/>
      </a:hlink>
      <a:folHlink>
        <a:srgbClr val="697CA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Vibrant Purple">
      <a:srgbClr val="5C068C"/>
    </a:custClr>
    <a:custClr name="Green">
      <a:srgbClr val="00AB8E"/>
    </a:custClr>
    <a:custClr name="Dark Purple">
      <a:srgbClr val="3C1053"/>
    </a:custClr>
    <a:custClr name="Stone">
      <a:srgbClr val="BDB6B9"/>
    </a:custClr>
    <a:custClr name="Orange">
      <a:srgbClr val="E48949"/>
    </a:custClr>
    <a:custClr name="Teal">
      <a:srgbClr val="186E7E"/>
    </a:custClr>
    <a:custClr name="Olive">
      <a:srgbClr val="A2BC73"/>
    </a:custClr>
    <a:custClr name="Warm Blue">
      <a:srgbClr val="697CAB"/>
    </a:custClr>
    <a:custClr name="blank">
      <a:srgbClr val="FFFFFF"/>
    </a:custClr>
    <a:custClr name="blank">
      <a:srgbClr val="FFFFFF"/>
    </a:custClr>
    <a:custClr name="Vibrant Purple 75%">
      <a:srgbClr val="8544A9"/>
    </a:custClr>
    <a:custClr name="Green 75%">
      <a:srgbClr val="40C0AA"/>
    </a:custClr>
    <a:custClr name="Dark Purple 75%">
      <a:srgbClr val="6D4C7E"/>
    </a:custClr>
    <a:custClr name="Stone 75%">
      <a:srgbClr val="CEC8CB"/>
    </a:custClr>
    <a:custClr name="Orange 75%">
      <a:srgbClr val="EBA777"/>
    </a:custClr>
    <a:custClr name="Teal 75%">
      <a:srgbClr val="52929E"/>
    </a:custClr>
    <a:custClr name="Olive 75%">
      <a:srgbClr val="B9CD96"/>
    </a:custClr>
    <a:custClr name="Warm Blue 75%">
      <a:srgbClr val="8F9DC0"/>
    </a:custClr>
    <a:custClr name="blank">
      <a:srgbClr val="FFFFFF"/>
    </a:custClr>
    <a:custClr name="blank">
      <a:srgbClr val="FFFFFF"/>
    </a:custClr>
    <a:custClr name="Vibrant Purple 50%">
      <a:srgbClr val="AD82C5"/>
    </a:custClr>
    <a:custClr name="Green 50%">
      <a:srgbClr val="7FD5C6"/>
    </a:custClr>
    <a:custClr name="Dark Purple 50%">
      <a:srgbClr val="9D87A9"/>
    </a:custClr>
    <a:custClr name="Stone 50%">
      <a:srgbClr val="DEDADC"/>
    </a:custClr>
    <a:custClr name="Orange 50%">
      <a:srgbClr val="F1C4A4"/>
    </a:custClr>
    <a:custClr name="Teal 50%">
      <a:srgbClr val="8BB6BE"/>
    </a:custClr>
    <a:custClr name="Olive 50%">
      <a:srgbClr val="D0DDB9"/>
    </a:custClr>
    <a:custClr name="Warm Blue 50%">
      <a:srgbClr val="B4BDD5"/>
    </a:custClr>
    <a:custClr name="blank">
      <a:srgbClr val="FFFFFF"/>
    </a:custClr>
    <a:custClr name="blank">
      <a:srgbClr val="FFFFFF"/>
    </a:custClr>
    <a:custClr name="Vibrant Purple 25%">
      <a:srgbClr val="D6C1E2"/>
    </a:custClr>
    <a:custClr name="Green 25%">
      <a:srgbClr val="BFEAE3"/>
    </a:custClr>
    <a:custClr name="Dark Purple 25%">
      <a:srgbClr val="CEC3D4"/>
    </a:custClr>
    <a:custClr name="Stone 25%">
      <a:srgbClr val="EEEDED"/>
    </a:custClr>
    <a:custClr name="Orange 25%">
      <a:srgbClr val="F8E1D1"/>
    </a:custClr>
    <a:custClr name="Teal 25%">
      <a:srgbClr val="C5DBDF"/>
    </a:custClr>
    <a:custClr name="Olive 25%">
      <a:srgbClr val="E8EEDC"/>
    </a:custClr>
    <a:custClr name="Warm Blue 25%">
      <a:srgbClr val="D9DEEA"/>
    </a:custClr>
    <a:custClr name="blank">
      <a:srgbClr val="FFFFFF"/>
    </a:custClr>
    <a:custClr name="blank">
      <a:srgbClr val="FFFFFF"/>
    </a:custClr>
  </a:custClrLst>
  <a:extLst>
    <a:ext uri="{05A4C25C-085E-4340-85A3-A5531E510DB2}">
      <thm15:themeFamily xmlns:thm15="http://schemas.microsoft.com/office/thememl/2012/main" name="MH Template v2.1 (Unofficial)" id="{04F93DD1-CC45-7A4B-A6F7-ABE3985DF12F}" vid="{091B2DF8-E7B3-E24D-965E-9BCC212AD36C}"/>
    </a:ext>
  </a:extLst>
</a:theme>
</file>

<file path=ppt/theme/theme8.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25</Slides>
  <Notes>12</Notes>
  <HiddenSlides>0</HiddenSlides>
  <ScaleCrop>false</ScaleCrop>
  <HeadingPairs>
    <vt:vector size="4" baseType="variant">
      <vt:variant>
        <vt:lpstr>Theme</vt:lpstr>
      </vt:variant>
      <vt:variant>
        <vt:i4>8</vt:i4>
      </vt:variant>
      <vt:variant>
        <vt:lpstr>Slide Titles</vt:lpstr>
      </vt:variant>
      <vt:variant>
        <vt:i4>25</vt:i4>
      </vt:variant>
    </vt:vector>
  </HeadingPairs>
  <TitlesOfParts>
    <vt:vector size="33" baseType="lpstr">
      <vt:lpstr>REC Light Event Theme</vt:lpstr>
      <vt:lpstr>REC Alternative Event Theme</vt:lpstr>
      <vt:lpstr>1_REC Alternative Event Theme</vt:lpstr>
      <vt:lpstr>2_Smart DCC</vt:lpstr>
      <vt:lpstr>2_REC Light Event Theme</vt:lpstr>
      <vt:lpstr>3_REC Light Event Theme</vt:lpstr>
      <vt:lpstr>Moorhouse Consulting - Standard IA</vt:lpstr>
      <vt:lpstr>1_REC Light Event Theme</vt:lpstr>
      <vt:lpstr>REC Issues group</vt:lpstr>
      <vt:lpstr>1. Introduction and agreement of agenda</vt:lpstr>
      <vt:lpstr>Housekeeping</vt:lpstr>
      <vt:lpstr>Agenda For today</vt:lpstr>
      <vt:lpstr>Outstanding actions</vt:lpstr>
      <vt:lpstr>2. For Information: Performance Assurance Update</vt:lpstr>
      <vt:lpstr>3. Missed meter exchange – SDEP process guidance document</vt:lpstr>
      <vt:lpstr>Missed Meter Exchanges - Background</vt:lpstr>
      <vt:lpstr>Missed Meter Exchanges – proposed interim solution</vt:lpstr>
      <vt:lpstr>Missed Meter Exchanges – Next Steps</vt:lpstr>
      <vt:lpstr>4. Unmetered Sites CSS and MPRS Data Misalignment</vt:lpstr>
      <vt:lpstr>There is a data discrepancy between MPRS and CSS</vt:lpstr>
      <vt:lpstr>Data fix and longer-term solution</vt:lpstr>
      <vt:lpstr>5 Key Callouts  </vt:lpstr>
      <vt:lpstr>Key callouts - July</vt:lpstr>
      <vt:lpstr>Impact Assessments</vt:lpstr>
      <vt:lpstr>Consultations</vt:lpstr>
      <vt:lpstr>REC Working Groups</vt:lpstr>
      <vt:lpstr>REC Working Groups</vt:lpstr>
      <vt:lpstr>Ad hoc requests</vt:lpstr>
      <vt:lpstr>6. AOB </vt:lpstr>
      <vt:lpstr>6.1 future of switching </vt:lpstr>
      <vt:lpstr>PowerPoint Presentation</vt:lpstr>
      <vt:lpstr>PowerPoint Presentation</vt:lpstr>
      <vt:lpstr>  thanks for attending  Next meeting:  14 august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2026-07-17T09:19:54Z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