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6" r:id="rId6"/>
    <p:sldMasterId id="2147484147" r:id="rId7"/>
    <p:sldMasterId id="2147484286" r:id="rId8"/>
    <p:sldMasterId id="2147484288" r:id="rId9"/>
    <p:sldMasterId id="2147484309" r:id="rId10"/>
  </p:sldMasterIdLst>
  <p:notesMasterIdLst>
    <p:notesMasterId r:id="rId44"/>
  </p:notesMasterIdLst>
  <p:handoutMasterIdLst>
    <p:handoutMasterId r:id="rId45"/>
  </p:handoutMasterIdLst>
  <p:sldIdLst>
    <p:sldId id="256" r:id="rId11"/>
    <p:sldId id="269" r:id="rId12"/>
    <p:sldId id="2147478960" r:id="rId13"/>
    <p:sldId id="263" r:id="rId14"/>
    <p:sldId id="2147478978" r:id="rId15"/>
    <p:sldId id="2147475708" r:id="rId16"/>
    <p:sldId id="2147482059" r:id="rId17"/>
    <p:sldId id="2147478981" r:id="rId18"/>
    <p:sldId id="2147482077" r:id="rId19"/>
    <p:sldId id="2147482082" r:id="rId20"/>
    <p:sldId id="2147482085" r:id="rId21"/>
    <p:sldId id="2147482083" r:id="rId22"/>
    <p:sldId id="2147482084" r:id="rId23"/>
    <p:sldId id="2147482081" r:id="rId24"/>
    <p:sldId id="2147482078" r:id="rId25"/>
    <p:sldId id="2147482076" r:id="rId26"/>
    <p:sldId id="2147482080" r:id="rId27"/>
    <p:sldId id="266" r:id="rId28"/>
    <p:sldId id="312" r:id="rId29"/>
    <p:sldId id="311" r:id="rId30"/>
    <p:sldId id="317" r:id="rId31"/>
    <p:sldId id="278" r:id="rId32"/>
    <p:sldId id="279" r:id="rId33"/>
    <p:sldId id="2147482079" r:id="rId34"/>
    <p:sldId id="2147482046" r:id="rId35"/>
    <p:sldId id="2147482058" r:id="rId36"/>
    <p:sldId id="2147482061" r:id="rId37"/>
    <p:sldId id="380" r:id="rId38"/>
    <p:sldId id="2147482075" r:id="rId39"/>
    <p:sldId id="2147482056" r:id="rId40"/>
    <p:sldId id="2147482060" r:id="rId41"/>
    <p:sldId id="2147478963" r:id="rId42"/>
    <p:sldId id="257" r:id="rId43"/>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7FEF0C8B-C9FC-2857-3F1B-AA228D60CC74}" name="James REES" initials="JR" userId="S::james.rees@talan.com::ae747685-59f7-4046-8ccf-98b152de0327" providerId="AD"/>
  <p188:author id="{F84A6D8B-0ED4-436C-7D6C-50AA2DEC6CB2}" name="Carl DENNIS" initials="CD" userId="S::carl.dennis@talan.com::1a216647-f50c-4c3a-b4d5-2a262d38319a"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591A1F"/>
    <a:srgbClr val="7B282E"/>
    <a:srgbClr val="4472C4"/>
    <a:srgbClr val="FFFFFF"/>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686C5-D7D7-440F-A073-BC99E93B7E68}" v="1055" dt="2026-08-10T11:10:38.733"/>
    <p1510:client id="{856020C2-BBE4-4296-B357-A9CCA8B64BAD}" v="11" dt="2026-08-10T11:27:30.99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gs" Target="tags/tag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custSel addSld modSld">
      <pc:chgData name="Kevin DUDDY" userId="9a0f5a45-083f-4ac9-8cbf-65f891190f65" providerId="ADAL" clId="{12A70689-6CF3-49DB-8329-D6C9EEACB829}" dt="2026-08-07T15:34:53.972" v="1521" actId="20577"/>
      <pc:docMkLst>
        <pc:docMk/>
      </pc:docMkLst>
      <pc:sldChg chg="modSp mod">
        <pc:chgData name="Kevin DUDDY" userId="9a0f5a45-083f-4ac9-8cbf-65f891190f65" providerId="ADAL" clId="{12A70689-6CF3-49DB-8329-D6C9EEACB829}" dt="2026-08-07T15:34:06.429" v="1503" actId="20577"/>
        <pc:sldMkLst>
          <pc:docMk/>
          <pc:sldMk cId="1116783212" sldId="263"/>
        </pc:sldMkLst>
        <pc:graphicFrameChg chg="mod modGraphic">
          <ac:chgData name="Kevin DUDDY" userId="9a0f5a45-083f-4ac9-8cbf-65f891190f65" providerId="ADAL" clId="{12A70689-6CF3-49DB-8329-D6C9EEACB829}" dt="2026-08-07T15:34:06.429" v="1503" actId="20577"/>
          <ac:graphicFrameMkLst>
            <pc:docMk/>
            <pc:sldMk cId="1116783212" sldId="263"/>
            <ac:graphicFrameMk id="3" creationId="{ADE9F281-2DB4-898F-0D79-1AE200709F3A}"/>
          </ac:graphicFrameMkLst>
        </pc:graphicFrameChg>
      </pc:sldChg>
      <pc:sldChg chg="modSp mod">
        <pc:chgData name="Kevin DUDDY" userId="9a0f5a45-083f-4ac9-8cbf-65f891190f65" providerId="ADAL" clId="{12A70689-6CF3-49DB-8329-D6C9EEACB829}" dt="2026-08-07T12:21:14.784" v="383" actId="20577"/>
        <pc:sldMkLst>
          <pc:docMk/>
          <pc:sldMk cId="506121762" sldId="2147482046"/>
        </pc:sldMkLst>
        <pc:graphicFrameChg chg="modGraphic">
          <ac:chgData name="Kevin DUDDY" userId="9a0f5a45-083f-4ac9-8cbf-65f891190f65" providerId="ADAL" clId="{12A70689-6CF3-49DB-8329-D6C9EEACB829}" dt="2026-08-07T12:21:14.784" v="383" actId="20577"/>
          <ac:graphicFrameMkLst>
            <pc:docMk/>
            <pc:sldMk cId="506121762" sldId="2147482046"/>
            <ac:graphicFrameMk id="2" creationId="{994BCC54-2881-217C-15D3-CB6398B17960}"/>
          </ac:graphicFrameMkLst>
        </pc:graphicFrameChg>
      </pc:sldChg>
      <pc:sldChg chg="modSp add mod">
        <pc:chgData name="Kevin DUDDY" userId="9a0f5a45-083f-4ac9-8cbf-65f891190f65" providerId="ADAL" clId="{12A70689-6CF3-49DB-8329-D6C9EEACB829}" dt="2026-08-07T15:34:53.972" v="1521" actId="20577"/>
        <pc:sldMkLst>
          <pc:docMk/>
          <pc:sldMk cId="2539343341" sldId="2147482077"/>
        </pc:sldMkLst>
        <pc:spChg chg="mod">
          <ac:chgData name="Kevin DUDDY" userId="9a0f5a45-083f-4ac9-8cbf-65f891190f65" providerId="ADAL" clId="{12A70689-6CF3-49DB-8329-D6C9EEACB829}" dt="2026-08-07T15:34:53.972" v="1521" actId="20577"/>
          <ac:spMkLst>
            <pc:docMk/>
            <pc:sldMk cId="2539343341" sldId="2147482077"/>
            <ac:spMk id="2" creationId="{FFEE712C-23C4-A88B-C3DE-19FE4CBB5270}"/>
          </ac:spMkLst>
        </pc:spChg>
      </pc:sldChg>
      <pc:sldChg chg="addSp delSp modSp add mod replId">
        <pc:chgData name="Kevin DUDDY" userId="9a0f5a45-083f-4ac9-8cbf-65f891190f65" providerId="ADAL" clId="{12A70689-6CF3-49DB-8329-D6C9EEACB829}" dt="2026-08-07T12:44:44.702" v="1452" actId="14100"/>
        <pc:sldMkLst>
          <pc:docMk/>
          <pc:sldMk cId="329917283" sldId="2147482078"/>
        </pc:sldMkLst>
        <pc:spChg chg="mod">
          <ac:chgData name="Kevin DUDDY" userId="9a0f5a45-083f-4ac9-8cbf-65f891190f65" providerId="ADAL" clId="{12A70689-6CF3-49DB-8329-D6C9EEACB829}" dt="2026-08-07T11:10:35.966" v="167" actId="313"/>
          <ac:spMkLst>
            <pc:docMk/>
            <pc:sldMk cId="329917283" sldId="2147482078"/>
            <ac:spMk id="2" creationId="{574EBA12-96EF-8B5D-BF2D-B940D2F6B0C6}"/>
          </ac:spMkLst>
        </pc:spChg>
        <pc:spChg chg="mod">
          <ac:chgData name="Kevin DUDDY" userId="9a0f5a45-083f-4ac9-8cbf-65f891190f65" providerId="ADAL" clId="{12A70689-6CF3-49DB-8329-D6C9EEACB829}" dt="2026-08-07T12:26:20.033" v="385" actId="122"/>
          <ac:spMkLst>
            <pc:docMk/>
            <pc:sldMk cId="329917283" sldId="2147482078"/>
            <ac:spMk id="4" creationId="{BCF40058-11A7-0877-4228-E96BD2051225}"/>
          </ac:spMkLst>
        </pc:spChg>
        <pc:spChg chg="del mod">
          <ac:chgData name="Kevin DUDDY" userId="9a0f5a45-083f-4ac9-8cbf-65f891190f65" providerId="ADAL" clId="{12A70689-6CF3-49DB-8329-D6C9EEACB829}" dt="2026-08-07T12:39:23.026" v="1398" actId="12084"/>
          <ac:spMkLst>
            <pc:docMk/>
            <pc:sldMk cId="329917283" sldId="2147482078"/>
            <ac:spMk id="5" creationId="{B68620CF-311C-1184-A02A-D159AFBB82AB}"/>
          </ac:spMkLst>
        </pc:spChg>
        <pc:spChg chg="add del mod">
          <ac:chgData name="Kevin DUDDY" userId="9a0f5a45-083f-4ac9-8cbf-65f891190f65" providerId="ADAL" clId="{12A70689-6CF3-49DB-8329-D6C9EEACB829}" dt="2026-08-07T12:36:32.244" v="1244" actId="21"/>
          <ac:spMkLst>
            <pc:docMk/>
            <pc:sldMk cId="329917283" sldId="2147482078"/>
            <ac:spMk id="6" creationId="{9BCAC70B-008B-CAAA-3FA4-A9788749AD22}"/>
          </ac:spMkLst>
        </pc:spChg>
        <pc:spChg chg="add del mod">
          <ac:chgData name="Kevin DUDDY" userId="9a0f5a45-083f-4ac9-8cbf-65f891190f65" providerId="ADAL" clId="{12A70689-6CF3-49DB-8329-D6C9EEACB829}" dt="2026-08-07T12:40:35.230" v="1405" actId="12084"/>
          <ac:spMkLst>
            <pc:docMk/>
            <pc:sldMk cId="329917283" sldId="2147482078"/>
            <ac:spMk id="7" creationId="{CF964BEA-BC7B-8460-9289-9C8920500FC8}"/>
          </ac:spMkLst>
        </pc:spChg>
        <pc:spChg chg="add del mod">
          <ac:chgData name="Kevin DUDDY" userId="9a0f5a45-083f-4ac9-8cbf-65f891190f65" providerId="ADAL" clId="{12A70689-6CF3-49DB-8329-D6C9EEACB829}" dt="2026-08-07T12:33:55.009" v="1052"/>
          <ac:spMkLst>
            <pc:docMk/>
            <pc:sldMk cId="329917283" sldId="2147482078"/>
            <ac:spMk id="8" creationId="{490E8EBB-694B-BBC3-F950-5EB3D25D26AF}"/>
          </ac:spMkLst>
        </pc:spChg>
        <pc:spChg chg="add mod">
          <ac:chgData name="Kevin DUDDY" userId="9a0f5a45-083f-4ac9-8cbf-65f891190f65" providerId="ADAL" clId="{12A70689-6CF3-49DB-8329-D6C9EEACB829}" dt="2026-08-07T12:44:37.817" v="1450" actId="1076"/>
          <ac:spMkLst>
            <pc:docMk/>
            <pc:sldMk cId="329917283" sldId="2147482078"/>
            <ac:spMk id="11" creationId="{C8B74A0A-103A-7581-5A4F-0276A8353B31}"/>
          </ac:spMkLst>
        </pc:spChg>
        <pc:spChg chg="add mod">
          <ac:chgData name="Kevin DUDDY" userId="9a0f5a45-083f-4ac9-8cbf-65f891190f65" providerId="ADAL" clId="{12A70689-6CF3-49DB-8329-D6C9EEACB829}" dt="2026-08-07T12:44:37.817" v="1450" actId="1076"/>
          <ac:spMkLst>
            <pc:docMk/>
            <pc:sldMk cId="329917283" sldId="2147482078"/>
            <ac:spMk id="12" creationId="{7A07EAB0-3C75-9F6E-8AFB-15A4F731FE12}"/>
          </ac:spMkLst>
        </pc:spChg>
        <pc:graphicFrameChg chg="add mod modGraphic">
          <ac:chgData name="Kevin DUDDY" userId="9a0f5a45-083f-4ac9-8cbf-65f891190f65" providerId="ADAL" clId="{12A70689-6CF3-49DB-8329-D6C9EEACB829}" dt="2026-08-07T12:44:44.702" v="1452" actId="14100"/>
          <ac:graphicFrameMkLst>
            <pc:docMk/>
            <pc:sldMk cId="329917283" sldId="2147482078"/>
            <ac:graphicFrameMk id="9" creationId="{80C4D483-87C7-5A1E-1A7D-A2EF3D359634}"/>
          </ac:graphicFrameMkLst>
        </pc:graphicFrameChg>
        <pc:graphicFrameChg chg="add mod modGraphic">
          <ac:chgData name="Kevin DUDDY" userId="9a0f5a45-083f-4ac9-8cbf-65f891190f65" providerId="ADAL" clId="{12A70689-6CF3-49DB-8329-D6C9EEACB829}" dt="2026-08-07T12:44:37.817" v="1450" actId="1076"/>
          <ac:graphicFrameMkLst>
            <pc:docMk/>
            <pc:sldMk cId="329917283" sldId="2147482078"/>
            <ac:graphicFrameMk id="10" creationId="{E4AB0DBB-73D7-9E90-7A25-7DAB088EE445}"/>
          </ac:graphicFrameMkLst>
        </pc:graphicFrameChg>
      </pc:sldChg>
      <pc:sldChg chg="add">
        <pc:chgData name="Kevin DUDDY" userId="9a0f5a45-083f-4ac9-8cbf-65f891190f65" providerId="ADAL" clId="{12A70689-6CF3-49DB-8329-D6C9EEACB829}" dt="2026-08-07T15:34:44.293" v="1506" actId="2890"/>
        <pc:sldMkLst>
          <pc:docMk/>
          <pc:sldMk cId="531789642" sldId="2147482081"/>
        </pc:sldMkLst>
      </pc:sldChg>
    </pc:docChg>
  </pc:docChgLst>
  <pc:docChgLst>
    <pc:chgData name="James REES" userId="ae747685-59f7-4046-8ccf-98b152de0327" providerId="ADAL" clId="{AA69CD2D-9C26-4E2E-9B71-84B07BFFC68B}"/>
    <pc:docChg chg="undo custSel addSld delSld modSld delMainMaster">
      <pc:chgData name="James REES" userId="ae747685-59f7-4046-8ccf-98b152de0327" providerId="ADAL" clId="{AA69CD2D-9C26-4E2E-9B71-84B07BFFC68B}" dt="2026-08-10T11:27:30.996" v="2691" actId="20577"/>
      <pc:docMkLst>
        <pc:docMk/>
      </pc:docMkLst>
      <pc:sldChg chg="modSp mod">
        <pc:chgData name="James REES" userId="ae747685-59f7-4046-8ccf-98b152de0327" providerId="ADAL" clId="{AA69CD2D-9C26-4E2E-9B71-84B07BFFC68B}" dt="2026-08-07T09:48:59.764" v="1725" actId="20577"/>
        <pc:sldMkLst>
          <pc:docMk/>
          <pc:sldMk cId="424965022" sldId="256"/>
        </pc:sldMkLst>
        <pc:spChg chg="mod">
          <ac:chgData name="James REES" userId="ae747685-59f7-4046-8ccf-98b152de0327" providerId="ADAL" clId="{AA69CD2D-9C26-4E2E-9B71-84B07BFFC68B}" dt="2026-08-07T09:48:59.764" v="1725" actId="20577"/>
          <ac:spMkLst>
            <pc:docMk/>
            <pc:sldMk cId="424965022" sldId="256"/>
            <ac:spMk id="3" creationId="{CA510E5E-697D-4331-038A-BC23DF000C2A}"/>
          </ac:spMkLst>
        </pc:spChg>
      </pc:sldChg>
      <pc:sldChg chg="modSp mod">
        <pc:chgData name="James REES" userId="ae747685-59f7-4046-8ccf-98b152de0327" providerId="ADAL" clId="{AA69CD2D-9C26-4E2E-9B71-84B07BFFC68B}" dt="2026-08-07T09:20:05.475" v="80" actId="5793"/>
        <pc:sldMkLst>
          <pc:docMk/>
          <pc:sldMk cId="1876557297" sldId="257"/>
        </pc:sldMkLst>
        <pc:spChg chg="mod">
          <ac:chgData name="James REES" userId="ae747685-59f7-4046-8ccf-98b152de0327" providerId="ADAL" clId="{AA69CD2D-9C26-4E2E-9B71-84B07BFFC68B}" dt="2026-08-07T09:20:05.475" v="80" actId="5793"/>
          <ac:spMkLst>
            <pc:docMk/>
            <pc:sldMk cId="1876557297" sldId="257"/>
            <ac:spMk id="2" creationId="{5B02A7D5-1EE1-44B5-DC76-072639BE3655}"/>
          </ac:spMkLst>
        </pc:spChg>
      </pc:sldChg>
      <pc:sldChg chg="modSp mod">
        <pc:chgData name="James REES" userId="ae747685-59f7-4046-8ccf-98b152de0327" providerId="ADAL" clId="{AA69CD2D-9C26-4E2E-9B71-84B07BFFC68B}" dt="2026-08-07T15:55:57.628" v="2648" actId="20577"/>
        <pc:sldMkLst>
          <pc:docMk/>
          <pc:sldMk cId="1116783212" sldId="263"/>
        </pc:sldMkLst>
        <pc:graphicFrameChg chg="modGraphic">
          <ac:chgData name="James REES" userId="ae747685-59f7-4046-8ccf-98b152de0327" providerId="ADAL" clId="{AA69CD2D-9C26-4E2E-9B71-84B07BFFC68B}" dt="2026-08-07T15:55:57.628" v="2648" actId="20577"/>
          <ac:graphicFrameMkLst>
            <pc:docMk/>
            <pc:sldMk cId="1116783212" sldId="263"/>
            <ac:graphicFrameMk id="3" creationId="{ADE9F281-2DB4-898F-0D79-1AE200709F3A}"/>
          </ac:graphicFrameMkLst>
        </pc:graphicFrameChg>
      </pc:sldChg>
      <pc:sldChg chg="add">
        <pc:chgData name="James REES" userId="ae747685-59f7-4046-8ccf-98b152de0327" providerId="ADAL" clId="{AA69CD2D-9C26-4E2E-9B71-84B07BFFC68B}" dt="2026-08-07T13:31:05.486" v="2477"/>
        <pc:sldMkLst>
          <pc:docMk/>
          <pc:sldMk cId="0" sldId="266"/>
        </pc:sldMkLst>
      </pc:sldChg>
      <pc:sldChg chg="add">
        <pc:chgData name="James REES" userId="ae747685-59f7-4046-8ccf-98b152de0327" providerId="ADAL" clId="{AA69CD2D-9C26-4E2E-9B71-84B07BFFC68B}" dt="2026-08-07T13:31:05.486" v="2477"/>
        <pc:sldMkLst>
          <pc:docMk/>
          <pc:sldMk cId="0" sldId="278"/>
        </pc:sldMkLst>
      </pc:sldChg>
      <pc:sldChg chg="add">
        <pc:chgData name="James REES" userId="ae747685-59f7-4046-8ccf-98b152de0327" providerId="ADAL" clId="{AA69CD2D-9C26-4E2E-9B71-84B07BFFC68B}" dt="2026-08-07T13:31:05.486" v="2477"/>
        <pc:sldMkLst>
          <pc:docMk/>
          <pc:sldMk cId="0" sldId="279"/>
        </pc:sldMkLst>
      </pc:sldChg>
      <pc:sldChg chg="add">
        <pc:chgData name="James REES" userId="ae747685-59f7-4046-8ccf-98b152de0327" providerId="ADAL" clId="{AA69CD2D-9C26-4E2E-9B71-84B07BFFC68B}" dt="2026-08-07T13:31:05.486" v="2477"/>
        <pc:sldMkLst>
          <pc:docMk/>
          <pc:sldMk cId="2558716265" sldId="311"/>
        </pc:sldMkLst>
      </pc:sldChg>
      <pc:sldChg chg="add">
        <pc:chgData name="James REES" userId="ae747685-59f7-4046-8ccf-98b152de0327" providerId="ADAL" clId="{AA69CD2D-9C26-4E2E-9B71-84B07BFFC68B}" dt="2026-08-07T13:31:05.486" v="2477"/>
        <pc:sldMkLst>
          <pc:docMk/>
          <pc:sldMk cId="1151661886" sldId="312"/>
        </pc:sldMkLst>
      </pc:sldChg>
      <pc:sldChg chg="add">
        <pc:chgData name="James REES" userId="ae747685-59f7-4046-8ccf-98b152de0327" providerId="ADAL" clId="{AA69CD2D-9C26-4E2E-9B71-84B07BFFC68B}" dt="2026-08-07T13:31:05.486" v="2477"/>
        <pc:sldMkLst>
          <pc:docMk/>
          <pc:sldMk cId="3477330249" sldId="317"/>
        </pc:sldMkLst>
      </pc:sldChg>
      <pc:sldChg chg="modSp add del mod">
        <pc:chgData name="James REES" userId="ae747685-59f7-4046-8ccf-98b152de0327" providerId="ADAL" clId="{AA69CD2D-9C26-4E2E-9B71-84B07BFFC68B}" dt="2026-08-07T09:17:21.629" v="53" actId="2711"/>
        <pc:sldMkLst>
          <pc:docMk/>
          <pc:sldMk cId="1741427659" sldId="380"/>
        </pc:sldMkLst>
        <pc:graphicFrameChg chg="modGraphic">
          <ac:chgData name="James REES" userId="ae747685-59f7-4046-8ccf-98b152de0327" providerId="ADAL" clId="{AA69CD2D-9C26-4E2E-9B71-84B07BFFC68B}" dt="2026-08-07T09:17:21.629" v="53" actId="2711"/>
          <ac:graphicFrameMkLst>
            <pc:docMk/>
            <pc:sldMk cId="1741427659" sldId="380"/>
            <ac:graphicFrameMk id="4" creationId="{2F054B6A-6BF4-6824-4BAF-A0CADCE87908}"/>
          </ac:graphicFrameMkLst>
        </pc:graphicFrameChg>
      </pc:sldChg>
      <pc:sldChg chg="modSp mod">
        <pc:chgData name="James REES" userId="ae747685-59f7-4046-8ccf-98b152de0327" providerId="ADAL" clId="{AA69CD2D-9C26-4E2E-9B71-84B07BFFC68B}" dt="2026-08-07T15:39:31.697" v="2512" actId="20577"/>
        <pc:sldMkLst>
          <pc:docMk/>
          <pc:sldMk cId="2067308071" sldId="2147478963"/>
        </pc:sldMkLst>
        <pc:spChg chg="mod">
          <ac:chgData name="James REES" userId="ae747685-59f7-4046-8ccf-98b152de0327" providerId="ADAL" clId="{AA69CD2D-9C26-4E2E-9B71-84B07BFFC68B}" dt="2026-08-07T15:39:31.697" v="2512"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08-07T11:00:05.834" v="1897" actId="20577"/>
        <pc:sldMkLst>
          <pc:docMk/>
          <pc:sldMk cId="3036104743" sldId="2147478978"/>
        </pc:sldMkLst>
        <pc:graphicFrameChg chg="mod modGraphic">
          <ac:chgData name="James REES" userId="ae747685-59f7-4046-8ccf-98b152de0327" providerId="ADAL" clId="{AA69CD2D-9C26-4E2E-9B71-84B07BFFC68B}" dt="2026-08-07T11:00:05.834" v="1897" actId="20577"/>
          <ac:graphicFrameMkLst>
            <pc:docMk/>
            <pc:sldMk cId="3036104743" sldId="2147478978"/>
            <ac:graphicFrameMk id="2" creationId="{3FAE91CC-8D88-2A39-D50A-7811BB891431}"/>
          </ac:graphicFrameMkLst>
        </pc:graphicFrameChg>
      </pc:sldChg>
      <pc:sldChg chg="modSp add mod">
        <pc:chgData name="James REES" userId="ae747685-59f7-4046-8ccf-98b152de0327" providerId="ADAL" clId="{AA69CD2D-9C26-4E2E-9B71-84B07BFFC68B}" dt="2026-08-07T14:54:13.698" v="2498" actId="20577"/>
        <pc:sldMkLst>
          <pc:docMk/>
          <pc:sldMk cId="1956825026" sldId="2147478981"/>
        </pc:sldMkLst>
        <pc:spChg chg="mod">
          <ac:chgData name="James REES" userId="ae747685-59f7-4046-8ccf-98b152de0327" providerId="ADAL" clId="{AA69CD2D-9C26-4E2E-9B71-84B07BFFC68B}" dt="2026-08-07T14:54:13.698" v="2498" actId="20577"/>
          <ac:spMkLst>
            <pc:docMk/>
            <pc:sldMk cId="1956825026" sldId="2147478981"/>
            <ac:spMk id="5" creationId="{FFC4F0DD-8EA9-8C5D-8BE1-96180BAA94F9}"/>
          </ac:spMkLst>
        </pc:spChg>
      </pc:sldChg>
      <pc:sldChg chg="modSp add mod modCm">
        <pc:chgData name="James REES" userId="ae747685-59f7-4046-8ccf-98b152de0327" providerId="ADAL" clId="{AA69CD2D-9C26-4E2E-9B71-84B07BFFC68B}" dt="2026-08-07T12:51:02.410" v="2369" actId="313"/>
        <pc:sldMkLst>
          <pc:docMk/>
          <pc:sldMk cId="506121762" sldId="2147482046"/>
        </pc:sldMkLst>
        <pc:spChg chg="mod">
          <ac:chgData name="James REES" userId="ae747685-59f7-4046-8ccf-98b152de0327" providerId="ADAL" clId="{AA69CD2D-9C26-4E2E-9B71-84B07BFFC68B}" dt="2026-08-07T09:33:13.174" v="235" actId="20577"/>
          <ac:spMkLst>
            <pc:docMk/>
            <pc:sldMk cId="506121762" sldId="2147482046"/>
            <ac:spMk id="5" creationId="{5DBD4D68-D84A-B493-5A81-1C20ABF6E9A5}"/>
          </ac:spMkLst>
        </pc:spChg>
        <pc:graphicFrameChg chg="mod modGraphic">
          <ac:chgData name="James REES" userId="ae747685-59f7-4046-8ccf-98b152de0327" providerId="ADAL" clId="{AA69CD2D-9C26-4E2E-9B71-84B07BFFC68B}" dt="2026-08-07T12:51:02.410" v="2369" actId="313"/>
          <ac:graphicFrameMkLst>
            <pc:docMk/>
            <pc:sldMk cId="506121762" sldId="2147482046"/>
            <ac:graphicFrameMk id="2" creationId="{994BCC54-2881-217C-15D3-CB6398B17960}"/>
          </ac:graphicFrameMkLst>
        </pc:graphicFrameChg>
        <pc:extLst>
          <p:ext xmlns:p="http://schemas.openxmlformats.org/presentationml/2006/main" uri="{D6D511B9-2390-475A-947B-AFAB55BFBCF1}">
            <pc226:cmChg xmlns:pc226="http://schemas.microsoft.com/office/powerpoint/2022/06/main/command" chg="mod">
              <pc226:chgData name="James REES" userId="ae747685-59f7-4046-8ccf-98b152de0327" providerId="ADAL" clId="{AA69CD2D-9C26-4E2E-9B71-84B07BFFC68B}" dt="2026-08-07T12:47:11.391" v="2068" actId="20577"/>
              <pc2:cmMkLst xmlns:pc2="http://schemas.microsoft.com/office/powerpoint/2019/9/main/command">
                <pc:docMk/>
                <pc:sldMk cId="506121762" sldId="2147482046"/>
                <pc2:cmMk id="{CCC0B884-8AF8-4CF3-B913-4E11D0096209}"/>
              </pc2:cmMkLst>
            </pc226:cmChg>
          </p:ext>
        </pc:extLst>
      </pc:sldChg>
      <pc:sldChg chg="modSp add del mod">
        <pc:chgData name="James REES" userId="ae747685-59f7-4046-8ccf-98b152de0327" providerId="ADAL" clId="{AA69CD2D-9C26-4E2E-9B71-84B07BFFC68B}" dt="2026-08-07T09:17:48.130" v="58" actId="2711"/>
        <pc:sldMkLst>
          <pc:docMk/>
          <pc:sldMk cId="3649126940" sldId="2147482056"/>
        </pc:sldMkLst>
        <pc:graphicFrameChg chg="mod modGraphic">
          <ac:chgData name="James REES" userId="ae747685-59f7-4046-8ccf-98b152de0327" providerId="ADAL" clId="{AA69CD2D-9C26-4E2E-9B71-84B07BFFC68B}" dt="2026-08-07T09:17:48.130" v="58" actId="2711"/>
          <ac:graphicFrameMkLst>
            <pc:docMk/>
            <pc:sldMk cId="3649126940" sldId="2147482056"/>
            <ac:graphicFrameMk id="3" creationId="{D1943AA4-957C-23D6-5B09-B4099F04A2AC}"/>
          </ac:graphicFrameMkLst>
        </pc:graphicFrameChg>
      </pc:sldChg>
      <pc:sldChg chg="modSp add del mod">
        <pc:chgData name="James REES" userId="ae747685-59f7-4046-8ccf-98b152de0327" providerId="ADAL" clId="{AA69CD2D-9C26-4E2E-9B71-84B07BFFC68B}" dt="2026-08-07T09:17:04.124" v="51" actId="2711"/>
        <pc:sldMkLst>
          <pc:docMk/>
          <pc:sldMk cId="2597435395" sldId="2147482058"/>
        </pc:sldMkLst>
        <pc:graphicFrameChg chg="modGraphic">
          <ac:chgData name="James REES" userId="ae747685-59f7-4046-8ccf-98b152de0327" providerId="ADAL" clId="{AA69CD2D-9C26-4E2E-9B71-84B07BFFC68B}" dt="2026-08-07T09:17:04.124" v="51" actId="2711"/>
          <ac:graphicFrameMkLst>
            <pc:docMk/>
            <pc:sldMk cId="2597435395" sldId="2147482058"/>
            <ac:graphicFrameMk id="3" creationId="{D83CA474-8AF4-F5E5-C60F-C849C87C5086}"/>
          </ac:graphicFrameMkLst>
        </pc:graphicFrameChg>
      </pc:sldChg>
      <pc:sldChg chg="modSp mod">
        <pc:chgData name="James REES" userId="ae747685-59f7-4046-8ccf-98b152de0327" providerId="ADAL" clId="{AA69CD2D-9C26-4E2E-9B71-84B07BFFC68B}" dt="2026-08-07T09:30:06.193" v="177" actId="20577"/>
        <pc:sldMkLst>
          <pc:docMk/>
          <pc:sldMk cId="1653499845" sldId="2147482059"/>
        </pc:sldMkLst>
        <pc:spChg chg="mod">
          <ac:chgData name="James REES" userId="ae747685-59f7-4046-8ccf-98b152de0327" providerId="ADAL" clId="{AA69CD2D-9C26-4E2E-9B71-84B07BFFC68B}" dt="2026-08-07T09:30:06.193" v="177" actId="20577"/>
          <ac:spMkLst>
            <pc:docMk/>
            <pc:sldMk cId="1653499845" sldId="2147482059"/>
            <ac:spMk id="2" creationId="{D1396A08-31CA-52E1-84F9-69E1F27F6BD4}"/>
          </ac:spMkLst>
        </pc:spChg>
      </pc:sldChg>
      <pc:sldChg chg="modSp add del mod">
        <pc:chgData name="James REES" userId="ae747685-59f7-4046-8ccf-98b152de0327" providerId="ADAL" clId="{AA69CD2D-9C26-4E2E-9B71-84B07BFFC68B}" dt="2026-08-07T09:17:56.010" v="59" actId="2711"/>
        <pc:sldMkLst>
          <pc:docMk/>
          <pc:sldMk cId="3883380647" sldId="2147482060"/>
        </pc:sldMkLst>
        <pc:graphicFrameChg chg="modGraphic">
          <ac:chgData name="James REES" userId="ae747685-59f7-4046-8ccf-98b152de0327" providerId="ADAL" clId="{AA69CD2D-9C26-4E2E-9B71-84B07BFFC68B}" dt="2026-08-07T09:17:56.010" v="59" actId="2711"/>
          <ac:graphicFrameMkLst>
            <pc:docMk/>
            <pc:sldMk cId="3883380647" sldId="2147482060"/>
            <ac:graphicFrameMk id="4" creationId="{3515DC5E-3030-779F-2B8E-BD5D874655A8}"/>
          </ac:graphicFrameMkLst>
        </pc:graphicFrameChg>
      </pc:sldChg>
      <pc:sldChg chg="modSp add mod">
        <pc:chgData name="James REES" userId="ae747685-59f7-4046-8ccf-98b152de0327" providerId="ADAL" clId="{AA69CD2D-9C26-4E2E-9B71-84B07BFFC68B}" dt="2026-08-07T09:17:12.050" v="52" actId="2711"/>
        <pc:sldMkLst>
          <pc:docMk/>
          <pc:sldMk cId="155147447" sldId="2147482061"/>
        </pc:sldMkLst>
        <pc:graphicFrameChg chg="modGraphic">
          <ac:chgData name="James REES" userId="ae747685-59f7-4046-8ccf-98b152de0327" providerId="ADAL" clId="{AA69CD2D-9C26-4E2E-9B71-84B07BFFC68B}" dt="2026-08-07T09:17:12.050" v="52" actId="2711"/>
          <ac:graphicFrameMkLst>
            <pc:docMk/>
            <pc:sldMk cId="155147447" sldId="2147482061"/>
            <ac:graphicFrameMk id="5" creationId="{BFFBA019-C949-17FC-DCE6-42A0F279B820}"/>
          </ac:graphicFrameMkLst>
        </pc:graphicFrameChg>
      </pc:sldChg>
      <pc:sldChg chg="modSp add del mod">
        <pc:chgData name="James REES" userId="ae747685-59f7-4046-8ccf-98b152de0327" providerId="ADAL" clId="{AA69CD2D-9C26-4E2E-9B71-84B07BFFC68B}" dt="2026-08-07T09:17:36.761" v="55" actId="2711"/>
        <pc:sldMkLst>
          <pc:docMk/>
          <pc:sldMk cId="1486410320" sldId="2147482075"/>
        </pc:sldMkLst>
        <pc:graphicFrameChg chg="modGraphic">
          <ac:chgData name="James REES" userId="ae747685-59f7-4046-8ccf-98b152de0327" providerId="ADAL" clId="{AA69CD2D-9C26-4E2E-9B71-84B07BFFC68B}" dt="2026-08-07T09:17:30.645" v="54" actId="2711"/>
          <ac:graphicFrameMkLst>
            <pc:docMk/>
            <pc:sldMk cId="1486410320" sldId="2147482075"/>
            <ac:graphicFrameMk id="3" creationId="{359BEFAA-E6F6-4F1F-7ADB-21C8B192D6C1}"/>
          </ac:graphicFrameMkLst>
        </pc:graphicFrameChg>
        <pc:graphicFrameChg chg="modGraphic">
          <ac:chgData name="James REES" userId="ae747685-59f7-4046-8ccf-98b152de0327" providerId="ADAL" clId="{AA69CD2D-9C26-4E2E-9B71-84B07BFFC68B}" dt="2026-08-07T09:17:36.761" v="55" actId="2711"/>
          <ac:graphicFrameMkLst>
            <pc:docMk/>
            <pc:sldMk cId="1486410320" sldId="2147482075"/>
            <ac:graphicFrameMk id="5" creationId="{A25F0FC9-CAF2-D4EE-6475-711E80E4C101}"/>
          </ac:graphicFrameMkLst>
        </pc:graphicFrameChg>
      </pc:sldChg>
      <pc:sldChg chg="modSp add mod">
        <pc:chgData name="James REES" userId="ae747685-59f7-4046-8ccf-98b152de0327" providerId="ADAL" clId="{AA69CD2D-9C26-4E2E-9B71-84B07BFFC68B}" dt="2026-08-07T15:39:13.945" v="2508" actId="20577"/>
        <pc:sldMkLst>
          <pc:docMk/>
          <pc:sldMk cId="4223633620" sldId="2147482076"/>
        </pc:sldMkLst>
        <pc:spChg chg="mod">
          <ac:chgData name="James REES" userId="ae747685-59f7-4046-8ccf-98b152de0327" providerId="ADAL" clId="{AA69CD2D-9C26-4E2E-9B71-84B07BFFC68B}" dt="2026-08-07T15:39:13.945" v="2508" actId="20577"/>
          <ac:spMkLst>
            <pc:docMk/>
            <pc:sldMk cId="4223633620" sldId="2147482076"/>
            <ac:spMk id="2" creationId="{33C12BA7-39E7-0B44-3375-00E3F47D83DF}"/>
          </ac:spMkLst>
        </pc:spChg>
        <pc:spChg chg="mod">
          <ac:chgData name="James REES" userId="ae747685-59f7-4046-8ccf-98b152de0327" providerId="ADAL" clId="{AA69CD2D-9C26-4E2E-9B71-84B07BFFC68B}" dt="2026-08-07T13:31:00.862" v="2476" actId="20577"/>
          <ac:spMkLst>
            <pc:docMk/>
            <pc:sldMk cId="4223633620" sldId="2147482076"/>
            <ac:spMk id="5" creationId="{10F794BB-B763-248C-E8FF-B93B598CE050}"/>
          </ac:spMkLst>
        </pc:spChg>
      </pc:sldChg>
      <pc:sldChg chg="modSp mod">
        <pc:chgData name="James REES" userId="ae747685-59f7-4046-8ccf-98b152de0327" providerId="ADAL" clId="{AA69CD2D-9C26-4E2E-9B71-84B07BFFC68B}" dt="2026-08-10T11:27:30.996" v="2691" actId="20577"/>
        <pc:sldMkLst>
          <pc:docMk/>
          <pc:sldMk cId="2539343341" sldId="2147482077"/>
        </pc:sldMkLst>
        <pc:spChg chg="mod">
          <ac:chgData name="James REES" userId="ae747685-59f7-4046-8ccf-98b152de0327" providerId="ADAL" clId="{AA69CD2D-9C26-4E2E-9B71-84B07BFFC68B}" dt="2026-08-07T15:56:11.907" v="2680" actId="20577"/>
          <ac:spMkLst>
            <pc:docMk/>
            <pc:sldMk cId="2539343341" sldId="2147482077"/>
            <ac:spMk id="2" creationId="{FFEE712C-23C4-A88B-C3DE-19FE4CBB5270}"/>
          </ac:spMkLst>
        </pc:spChg>
        <pc:spChg chg="mod">
          <ac:chgData name="James REES" userId="ae747685-59f7-4046-8ccf-98b152de0327" providerId="ADAL" clId="{AA69CD2D-9C26-4E2E-9B71-84B07BFFC68B}" dt="2026-08-10T11:27:30.996" v="2691" actId="20577"/>
          <ac:spMkLst>
            <pc:docMk/>
            <pc:sldMk cId="2539343341" sldId="2147482077"/>
            <ac:spMk id="5" creationId="{78311449-AE35-FDBC-4B48-7F013D84E10A}"/>
          </ac:spMkLst>
        </pc:spChg>
      </pc:sldChg>
      <pc:sldChg chg="modSp add mod">
        <pc:chgData name="James REES" userId="ae747685-59f7-4046-8ccf-98b152de0327" providerId="ADAL" clId="{AA69CD2D-9C26-4E2E-9B71-84B07BFFC68B}" dt="2026-08-07T15:39:21.296" v="2510" actId="20577"/>
        <pc:sldMkLst>
          <pc:docMk/>
          <pc:sldMk cId="3557617043" sldId="2147482079"/>
        </pc:sldMkLst>
        <pc:spChg chg="mod">
          <ac:chgData name="James REES" userId="ae747685-59f7-4046-8ccf-98b152de0327" providerId="ADAL" clId="{AA69CD2D-9C26-4E2E-9B71-84B07BFFC68B}" dt="2026-08-07T15:39:21.296" v="2510" actId="20577"/>
          <ac:spMkLst>
            <pc:docMk/>
            <pc:sldMk cId="3557617043" sldId="2147482079"/>
            <ac:spMk id="2" creationId="{A11D8BE0-72A8-C081-92C4-7B5D70387DF4}"/>
          </ac:spMkLst>
        </pc:spChg>
      </pc:sldChg>
      <pc:sldChg chg="add">
        <pc:chgData name="James REES" userId="ae747685-59f7-4046-8ccf-98b152de0327" providerId="ADAL" clId="{AA69CD2D-9C26-4E2E-9B71-84B07BFFC68B}" dt="2026-08-07T13:31:05.486" v="2477"/>
        <pc:sldMkLst>
          <pc:docMk/>
          <pc:sldMk cId="0" sldId="2147482080"/>
        </pc:sldMkLst>
      </pc:sldChg>
    </pc:docChg>
  </pc:docChgLst>
  <pc:docChgLst>
    <pc:chgData name="Carl DENNIS" userId="1a216647-f50c-4c3a-b4d5-2a262d38319a" providerId="ADAL" clId="{516F9FA8-CDBF-4776-A3AB-415EA4004578}"/>
    <pc:docChg chg="undo custSel addSld delSld modSld sldOrd">
      <pc:chgData name="Carl DENNIS" userId="1a216647-f50c-4c3a-b4d5-2a262d38319a" providerId="ADAL" clId="{516F9FA8-CDBF-4776-A3AB-415EA4004578}" dt="2026-08-10T11:10:38.733" v="1055" actId="20577"/>
      <pc:docMkLst>
        <pc:docMk/>
      </pc:docMkLst>
      <pc:sldChg chg="modSp mod">
        <pc:chgData name="Carl DENNIS" userId="1a216647-f50c-4c3a-b4d5-2a262d38319a" providerId="ADAL" clId="{516F9FA8-CDBF-4776-A3AB-415EA4004578}" dt="2026-08-10T11:10:38.733" v="1055" actId="20577"/>
        <pc:sldMkLst>
          <pc:docMk/>
          <pc:sldMk cId="1116783212" sldId="263"/>
        </pc:sldMkLst>
        <pc:graphicFrameChg chg="modGraphic">
          <ac:chgData name="Carl DENNIS" userId="1a216647-f50c-4c3a-b4d5-2a262d38319a" providerId="ADAL" clId="{516F9FA8-CDBF-4776-A3AB-415EA4004578}" dt="2026-08-10T11:10:38.733" v="1055" actId="20577"/>
          <ac:graphicFrameMkLst>
            <pc:docMk/>
            <pc:sldMk cId="1116783212" sldId="263"/>
            <ac:graphicFrameMk id="3" creationId="{ADE9F281-2DB4-898F-0D79-1AE200709F3A}"/>
          </ac:graphicFrameMkLst>
        </pc:graphicFrameChg>
      </pc:sldChg>
      <pc:sldChg chg="modSp mod">
        <pc:chgData name="Carl DENNIS" userId="1a216647-f50c-4c3a-b4d5-2a262d38319a" providerId="ADAL" clId="{516F9FA8-CDBF-4776-A3AB-415EA4004578}" dt="2026-08-10T11:10:12.402" v="1031" actId="20577"/>
        <pc:sldMkLst>
          <pc:docMk/>
          <pc:sldMk cId="2539343341" sldId="2147482077"/>
        </pc:sldMkLst>
        <pc:spChg chg="mod">
          <ac:chgData name="Carl DENNIS" userId="1a216647-f50c-4c3a-b4d5-2a262d38319a" providerId="ADAL" clId="{516F9FA8-CDBF-4776-A3AB-415EA4004578}" dt="2026-08-10T11:10:12.402" v="1031" actId="20577"/>
          <ac:spMkLst>
            <pc:docMk/>
            <pc:sldMk cId="2539343341" sldId="2147482077"/>
            <ac:spMk id="5" creationId="{78311449-AE35-FDBC-4B48-7F013D84E10A}"/>
          </ac:spMkLst>
        </pc:spChg>
      </pc:sldChg>
      <pc:sldChg chg="addSp delSp modSp add mod ord">
        <pc:chgData name="Carl DENNIS" userId="1a216647-f50c-4c3a-b4d5-2a262d38319a" providerId="ADAL" clId="{516F9FA8-CDBF-4776-A3AB-415EA4004578}" dt="2026-08-10T10:46:36.165" v="384" actId="1076"/>
        <pc:sldMkLst>
          <pc:docMk/>
          <pc:sldMk cId="4100354196" sldId="2147482082"/>
        </pc:sldMkLst>
        <pc:spChg chg="mod">
          <ac:chgData name="Carl DENNIS" userId="1a216647-f50c-4c3a-b4d5-2a262d38319a" providerId="ADAL" clId="{516F9FA8-CDBF-4776-A3AB-415EA4004578}" dt="2026-08-10T09:10:09.346" v="17" actId="14100"/>
          <ac:spMkLst>
            <pc:docMk/>
            <pc:sldMk cId="4100354196" sldId="2147482082"/>
            <ac:spMk id="2" creationId="{0A7B1770-E349-107A-FB9D-AA6E56A8B507}"/>
          </ac:spMkLst>
        </pc:spChg>
        <pc:spChg chg="add mod">
          <ac:chgData name="Carl DENNIS" userId="1a216647-f50c-4c3a-b4d5-2a262d38319a" providerId="ADAL" clId="{516F9FA8-CDBF-4776-A3AB-415EA4004578}" dt="2026-08-10T10:46:05.633" v="380" actId="255"/>
          <ac:spMkLst>
            <pc:docMk/>
            <pc:sldMk cId="4100354196" sldId="2147482082"/>
            <ac:spMk id="3" creationId="{6C0492DF-340C-0334-7121-786D49AEC401}"/>
          </ac:spMkLst>
        </pc:spChg>
        <pc:spChg chg="del">
          <ac:chgData name="Carl DENNIS" userId="1a216647-f50c-4c3a-b4d5-2a262d38319a" providerId="ADAL" clId="{516F9FA8-CDBF-4776-A3AB-415EA4004578}" dt="2026-08-10T09:10:41.933" v="18" actId="478"/>
          <ac:spMkLst>
            <pc:docMk/>
            <pc:sldMk cId="4100354196" sldId="2147482082"/>
            <ac:spMk id="4" creationId="{0605E82E-1F7F-92F2-1D96-81C85479816C}"/>
          </ac:spMkLst>
        </pc:spChg>
        <pc:spChg chg="del mod">
          <ac:chgData name="Carl DENNIS" userId="1a216647-f50c-4c3a-b4d5-2a262d38319a" providerId="ADAL" clId="{516F9FA8-CDBF-4776-A3AB-415EA4004578}" dt="2026-08-10T09:59:50.216" v="348" actId="478"/>
          <ac:spMkLst>
            <pc:docMk/>
            <pc:sldMk cId="4100354196" sldId="2147482082"/>
            <ac:spMk id="5" creationId="{70142987-B3F5-9FFD-CA4B-34497AD39A96}"/>
          </ac:spMkLst>
        </pc:spChg>
        <pc:spChg chg="add del mod">
          <ac:chgData name="Carl DENNIS" userId="1a216647-f50c-4c3a-b4d5-2a262d38319a" providerId="ADAL" clId="{516F9FA8-CDBF-4776-A3AB-415EA4004578}" dt="2026-08-10T09:59:53.587" v="349" actId="478"/>
          <ac:spMkLst>
            <pc:docMk/>
            <pc:sldMk cId="4100354196" sldId="2147482082"/>
            <ac:spMk id="7" creationId="{E55DE787-5FE1-5A4E-0D73-D06C4D519C5F}"/>
          </ac:spMkLst>
        </pc:spChg>
        <pc:spChg chg="add mod">
          <ac:chgData name="Carl DENNIS" userId="1a216647-f50c-4c3a-b4d5-2a262d38319a" providerId="ADAL" clId="{516F9FA8-CDBF-4776-A3AB-415EA4004578}" dt="2026-08-10T10:46:26.474" v="382" actId="1076"/>
          <ac:spMkLst>
            <pc:docMk/>
            <pc:sldMk cId="4100354196" sldId="2147482082"/>
            <ac:spMk id="9" creationId="{1EC4DD83-D0FC-E0E2-0463-7A723AC36B15}"/>
          </ac:spMkLst>
        </pc:spChg>
        <pc:spChg chg="mod">
          <ac:chgData name="Carl DENNIS" userId="1a216647-f50c-4c3a-b4d5-2a262d38319a" providerId="ADAL" clId="{516F9FA8-CDBF-4776-A3AB-415EA4004578}" dt="2026-08-10T10:46:27.573" v="383"/>
          <ac:spMkLst>
            <pc:docMk/>
            <pc:sldMk cId="4100354196" sldId="2147482082"/>
            <ac:spMk id="12" creationId="{06FCB82D-1869-BB25-3EB6-1CD35B03F7DC}"/>
          </ac:spMkLst>
        </pc:spChg>
        <pc:spChg chg="mod">
          <ac:chgData name="Carl DENNIS" userId="1a216647-f50c-4c3a-b4d5-2a262d38319a" providerId="ADAL" clId="{516F9FA8-CDBF-4776-A3AB-415EA4004578}" dt="2026-08-10T10:46:27.573" v="383"/>
          <ac:spMkLst>
            <pc:docMk/>
            <pc:sldMk cId="4100354196" sldId="2147482082"/>
            <ac:spMk id="13" creationId="{5C3DA79B-BDD9-AC46-76A7-E58CBBDF9BB9}"/>
          </ac:spMkLst>
        </pc:spChg>
        <pc:spChg chg="mod">
          <ac:chgData name="Carl DENNIS" userId="1a216647-f50c-4c3a-b4d5-2a262d38319a" providerId="ADAL" clId="{516F9FA8-CDBF-4776-A3AB-415EA4004578}" dt="2026-08-10T10:46:27.573" v="383"/>
          <ac:spMkLst>
            <pc:docMk/>
            <pc:sldMk cId="4100354196" sldId="2147482082"/>
            <ac:spMk id="14" creationId="{077BEE3F-0490-AFC5-2E14-23245F7B6501}"/>
          </ac:spMkLst>
        </pc:spChg>
        <pc:spChg chg="mod">
          <ac:chgData name="Carl DENNIS" userId="1a216647-f50c-4c3a-b4d5-2a262d38319a" providerId="ADAL" clId="{516F9FA8-CDBF-4776-A3AB-415EA4004578}" dt="2026-08-10T10:46:27.573" v="383"/>
          <ac:spMkLst>
            <pc:docMk/>
            <pc:sldMk cId="4100354196" sldId="2147482082"/>
            <ac:spMk id="15" creationId="{DF5073F8-27DF-9EC4-8CE1-B09B3F341310}"/>
          </ac:spMkLst>
        </pc:spChg>
        <pc:spChg chg="mod">
          <ac:chgData name="Carl DENNIS" userId="1a216647-f50c-4c3a-b4d5-2a262d38319a" providerId="ADAL" clId="{516F9FA8-CDBF-4776-A3AB-415EA4004578}" dt="2026-08-10T10:46:27.573" v="383"/>
          <ac:spMkLst>
            <pc:docMk/>
            <pc:sldMk cId="4100354196" sldId="2147482082"/>
            <ac:spMk id="21" creationId="{33FA9F0E-7FC0-A318-9CAD-B48926665CD4}"/>
          </ac:spMkLst>
        </pc:spChg>
        <pc:spChg chg="mod">
          <ac:chgData name="Carl DENNIS" userId="1a216647-f50c-4c3a-b4d5-2a262d38319a" providerId="ADAL" clId="{516F9FA8-CDBF-4776-A3AB-415EA4004578}" dt="2026-08-10T10:46:27.573" v="383"/>
          <ac:spMkLst>
            <pc:docMk/>
            <pc:sldMk cId="4100354196" sldId="2147482082"/>
            <ac:spMk id="26" creationId="{DD4CEB58-5B0B-C03F-E56C-59F969949065}"/>
          </ac:spMkLst>
        </pc:spChg>
        <pc:spChg chg="mod">
          <ac:chgData name="Carl DENNIS" userId="1a216647-f50c-4c3a-b4d5-2a262d38319a" providerId="ADAL" clId="{516F9FA8-CDBF-4776-A3AB-415EA4004578}" dt="2026-08-10T10:45:06.382" v="368"/>
          <ac:spMkLst>
            <pc:docMk/>
            <pc:sldMk cId="4100354196" sldId="2147482082"/>
            <ac:spMk id="31" creationId="{DFD777F5-7B1C-429D-BC05-CD1C4883B0DD}"/>
          </ac:spMkLst>
        </pc:spChg>
        <pc:spChg chg="mod">
          <ac:chgData name="Carl DENNIS" userId="1a216647-f50c-4c3a-b4d5-2a262d38319a" providerId="ADAL" clId="{516F9FA8-CDBF-4776-A3AB-415EA4004578}" dt="2026-08-10T10:45:06.382" v="368"/>
          <ac:spMkLst>
            <pc:docMk/>
            <pc:sldMk cId="4100354196" sldId="2147482082"/>
            <ac:spMk id="38" creationId="{D33BD2E0-328E-4266-981D-622B68F9ADB6}"/>
          </ac:spMkLst>
        </pc:spChg>
        <pc:spChg chg="mod">
          <ac:chgData name="Carl DENNIS" userId="1a216647-f50c-4c3a-b4d5-2a262d38319a" providerId="ADAL" clId="{516F9FA8-CDBF-4776-A3AB-415EA4004578}" dt="2026-08-10T10:45:06.382" v="368"/>
          <ac:spMkLst>
            <pc:docMk/>
            <pc:sldMk cId="4100354196" sldId="2147482082"/>
            <ac:spMk id="39" creationId="{BB21B57A-479B-4C29-931F-2B2FEDDD300B}"/>
          </ac:spMkLst>
        </pc:spChg>
        <pc:spChg chg="mod">
          <ac:chgData name="Carl DENNIS" userId="1a216647-f50c-4c3a-b4d5-2a262d38319a" providerId="ADAL" clId="{516F9FA8-CDBF-4776-A3AB-415EA4004578}" dt="2026-08-10T10:45:06.382" v="368"/>
          <ac:spMkLst>
            <pc:docMk/>
            <pc:sldMk cId="4100354196" sldId="2147482082"/>
            <ac:spMk id="43" creationId="{53F7AE6F-5462-494F-922D-F7B9422179C7}"/>
          </ac:spMkLst>
        </pc:spChg>
        <pc:spChg chg="mod">
          <ac:chgData name="Carl DENNIS" userId="1a216647-f50c-4c3a-b4d5-2a262d38319a" providerId="ADAL" clId="{516F9FA8-CDBF-4776-A3AB-415EA4004578}" dt="2026-08-10T10:45:06.382" v="368"/>
          <ac:spMkLst>
            <pc:docMk/>
            <pc:sldMk cId="4100354196" sldId="2147482082"/>
            <ac:spMk id="45" creationId="{9444A617-5820-4B8B-B9FD-F85581F0E3D2}"/>
          </ac:spMkLst>
        </pc:spChg>
        <pc:spChg chg="mod">
          <ac:chgData name="Carl DENNIS" userId="1a216647-f50c-4c3a-b4d5-2a262d38319a" providerId="ADAL" clId="{516F9FA8-CDBF-4776-A3AB-415EA4004578}" dt="2026-08-10T10:45:06.382" v="368"/>
          <ac:spMkLst>
            <pc:docMk/>
            <pc:sldMk cId="4100354196" sldId="2147482082"/>
            <ac:spMk id="46" creationId="{8645F865-6C41-4C91-A06A-3A0D19D26FA8}"/>
          </ac:spMkLst>
        </pc:spChg>
        <pc:spChg chg="mod">
          <ac:chgData name="Carl DENNIS" userId="1a216647-f50c-4c3a-b4d5-2a262d38319a" providerId="ADAL" clId="{516F9FA8-CDBF-4776-A3AB-415EA4004578}" dt="2026-08-10T10:45:06.382" v="368"/>
          <ac:spMkLst>
            <pc:docMk/>
            <pc:sldMk cId="4100354196" sldId="2147482082"/>
            <ac:spMk id="47" creationId="{CD1BFEFD-D9E3-4BC8-B391-66D3167F94B1}"/>
          </ac:spMkLst>
        </pc:spChg>
        <pc:spChg chg="mod">
          <ac:chgData name="Carl DENNIS" userId="1a216647-f50c-4c3a-b4d5-2a262d38319a" providerId="ADAL" clId="{516F9FA8-CDBF-4776-A3AB-415EA4004578}" dt="2026-08-10T10:45:06.382" v="368"/>
          <ac:spMkLst>
            <pc:docMk/>
            <pc:sldMk cId="4100354196" sldId="2147482082"/>
            <ac:spMk id="50" creationId="{B590A18F-8915-4DD2-820A-37FEE4785B2F}"/>
          </ac:spMkLst>
        </pc:spChg>
        <pc:spChg chg="mod">
          <ac:chgData name="Carl DENNIS" userId="1a216647-f50c-4c3a-b4d5-2a262d38319a" providerId="ADAL" clId="{516F9FA8-CDBF-4776-A3AB-415EA4004578}" dt="2026-08-10T10:45:06.382" v="368"/>
          <ac:spMkLst>
            <pc:docMk/>
            <pc:sldMk cId="4100354196" sldId="2147482082"/>
            <ac:spMk id="51" creationId="{770FB1B4-D2A2-4C13-A806-05DC27BF0787}"/>
          </ac:spMkLst>
        </pc:spChg>
        <pc:spChg chg="mod">
          <ac:chgData name="Carl DENNIS" userId="1a216647-f50c-4c3a-b4d5-2a262d38319a" providerId="ADAL" clId="{516F9FA8-CDBF-4776-A3AB-415EA4004578}" dt="2026-08-10T10:45:06.382" v="368"/>
          <ac:spMkLst>
            <pc:docMk/>
            <pc:sldMk cId="4100354196" sldId="2147482082"/>
            <ac:spMk id="52" creationId="{74E521C9-4495-4F29-90D9-B4FDEFA51DB5}"/>
          </ac:spMkLst>
        </pc:spChg>
        <pc:spChg chg="mod">
          <ac:chgData name="Carl DENNIS" userId="1a216647-f50c-4c3a-b4d5-2a262d38319a" providerId="ADAL" clId="{516F9FA8-CDBF-4776-A3AB-415EA4004578}" dt="2026-08-10T10:46:27.573" v="383"/>
          <ac:spMkLst>
            <pc:docMk/>
            <pc:sldMk cId="4100354196" sldId="2147482082"/>
            <ac:spMk id="53" creationId="{532D2584-71CA-0242-1B41-71A2515110CF}"/>
          </ac:spMkLst>
        </pc:spChg>
        <pc:spChg chg="mod">
          <ac:chgData name="Carl DENNIS" userId="1a216647-f50c-4c3a-b4d5-2a262d38319a" providerId="ADAL" clId="{516F9FA8-CDBF-4776-A3AB-415EA4004578}" dt="2026-08-10T10:46:27.573" v="383"/>
          <ac:spMkLst>
            <pc:docMk/>
            <pc:sldMk cId="4100354196" sldId="2147482082"/>
            <ac:spMk id="61" creationId="{E62AB226-CD7A-8577-9E58-5885365C52D2}"/>
          </ac:spMkLst>
        </pc:spChg>
        <pc:spChg chg="mod">
          <ac:chgData name="Carl DENNIS" userId="1a216647-f50c-4c3a-b4d5-2a262d38319a" providerId="ADAL" clId="{516F9FA8-CDBF-4776-A3AB-415EA4004578}" dt="2026-08-10T10:46:27.573" v="383"/>
          <ac:spMkLst>
            <pc:docMk/>
            <pc:sldMk cId="4100354196" sldId="2147482082"/>
            <ac:spMk id="64" creationId="{CE3851D6-700B-E379-4617-40B5A6469DE7}"/>
          </ac:spMkLst>
        </pc:spChg>
        <pc:spChg chg="mod">
          <ac:chgData name="Carl DENNIS" userId="1a216647-f50c-4c3a-b4d5-2a262d38319a" providerId="ADAL" clId="{516F9FA8-CDBF-4776-A3AB-415EA4004578}" dt="2026-08-10T10:46:27.573" v="383"/>
          <ac:spMkLst>
            <pc:docMk/>
            <pc:sldMk cId="4100354196" sldId="2147482082"/>
            <ac:spMk id="65" creationId="{371DF697-A146-6B67-85C6-3EE048E65D0B}"/>
          </ac:spMkLst>
        </pc:spChg>
        <pc:grpChg chg="mod">
          <ac:chgData name="Carl DENNIS" userId="1a216647-f50c-4c3a-b4d5-2a262d38319a" providerId="ADAL" clId="{516F9FA8-CDBF-4776-A3AB-415EA4004578}" dt="2026-08-10T10:46:36.165" v="384" actId="1076"/>
          <ac:grpSpMkLst>
            <pc:docMk/>
            <pc:sldMk cId="4100354196" sldId="2147482082"/>
            <ac:grpSpMk id="10" creationId="{BB60A477-E70B-9D15-7D82-C9D9A048C983}"/>
          </ac:grpSpMkLst>
        </pc:grpChg>
        <pc:grpChg chg="mod">
          <ac:chgData name="Carl DENNIS" userId="1a216647-f50c-4c3a-b4d5-2a262d38319a" providerId="ADAL" clId="{516F9FA8-CDBF-4776-A3AB-415EA4004578}" dt="2026-08-10T10:46:36.165" v="384" actId="1076"/>
          <ac:grpSpMkLst>
            <pc:docMk/>
            <pc:sldMk cId="4100354196" sldId="2147482082"/>
            <ac:grpSpMk id="17" creationId="{7FFBA504-D96B-0FB4-B31D-44B7CA2ABDB4}"/>
          </ac:grpSpMkLst>
        </pc:grpChg>
        <pc:grpChg chg="mod">
          <ac:chgData name="Carl DENNIS" userId="1a216647-f50c-4c3a-b4d5-2a262d38319a" providerId="ADAL" clId="{516F9FA8-CDBF-4776-A3AB-415EA4004578}" dt="2026-08-10T10:46:36.165" v="384" actId="1076"/>
          <ac:grpSpMkLst>
            <pc:docMk/>
            <pc:sldMk cId="4100354196" sldId="2147482082"/>
            <ac:grpSpMk id="24" creationId="{F86E63BF-4D67-DDA9-6533-E6BA0EAFAFFA}"/>
          </ac:grpSpMkLst>
        </pc:grpChg>
        <pc:grpChg chg="mod">
          <ac:chgData name="Carl DENNIS" userId="1a216647-f50c-4c3a-b4d5-2a262d38319a" providerId="ADAL" clId="{516F9FA8-CDBF-4776-A3AB-415EA4004578}" dt="2026-08-10T10:45:22.163" v="378" actId="1076"/>
          <ac:grpSpMkLst>
            <pc:docMk/>
            <pc:sldMk cId="4100354196" sldId="2147482082"/>
            <ac:grpSpMk id="27" creationId="{234AAD77-B591-428F-ACB8-67954131DA38}"/>
          </ac:grpSpMkLst>
        </pc:grpChg>
        <pc:grpChg chg="mod">
          <ac:chgData name="Carl DENNIS" userId="1a216647-f50c-4c3a-b4d5-2a262d38319a" providerId="ADAL" clId="{516F9FA8-CDBF-4776-A3AB-415EA4004578}" dt="2026-08-10T10:45:22.163" v="378" actId="1076"/>
          <ac:grpSpMkLst>
            <pc:docMk/>
            <pc:sldMk cId="4100354196" sldId="2147482082"/>
            <ac:grpSpMk id="34" creationId="{EE0DEAFA-BABE-4374-ABAC-97C4454BA8D9}"/>
          </ac:grpSpMkLst>
        </pc:grpChg>
        <pc:grpChg chg="mod">
          <ac:chgData name="Carl DENNIS" userId="1a216647-f50c-4c3a-b4d5-2a262d38319a" providerId="ADAL" clId="{516F9FA8-CDBF-4776-A3AB-415EA4004578}" dt="2026-08-10T10:45:22.163" v="378" actId="1076"/>
          <ac:grpSpMkLst>
            <pc:docMk/>
            <pc:sldMk cId="4100354196" sldId="2147482082"/>
            <ac:grpSpMk id="41" creationId="{A46FCD17-7654-4D4F-9975-A66F9286635F}"/>
          </ac:grpSpMkLst>
        </pc:grpChg>
        <pc:grpChg chg="mod">
          <ac:chgData name="Carl DENNIS" userId="1a216647-f50c-4c3a-b4d5-2a262d38319a" providerId="ADAL" clId="{516F9FA8-CDBF-4776-A3AB-415EA4004578}" dt="2026-08-10T10:45:22.163" v="378" actId="1076"/>
          <ac:grpSpMkLst>
            <pc:docMk/>
            <pc:sldMk cId="4100354196" sldId="2147482082"/>
            <ac:grpSpMk id="48" creationId="{13629D42-6359-46E3-AA81-429A11E33107}"/>
          </ac:grpSpMkLst>
        </pc:grpChg>
        <pc:grpChg chg="mod">
          <ac:chgData name="Carl DENNIS" userId="1a216647-f50c-4c3a-b4d5-2a262d38319a" providerId="ADAL" clId="{516F9FA8-CDBF-4776-A3AB-415EA4004578}" dt="2026-08-10T10:46:36.165" v="384" actId="1076"/>
          <ac:grpSpMkLst>
            <pc:docMk/>
            <pc:sldMk cId="4100354196" sldId="2147482082"/>
            <ac:grpSpMk id="59" creationId="{3BCCB20A-2FC3-67E2-8BD6-418F5DE5A406}"/>
          </ac:grpSpMkLst>
        </pc:grpChg>
      </pc:sldChg>
      <pc:sldChg chg="addSp delSp modSp add mod">
        <pc:chgData name="Carl DENNIS" userId="1a216647-f50c-4c3a-b4d5-2a262d38319a" providerId="ADAL" clId="{516F9FA8-CDBF-4776-A3AB-415EA4004578}" dt="2026-08-10T11:04:53.239" v="733" actId="1076"/>
        <pc:sldMkLst>
          <pc:docMk/>
          <pc:sldMk cId="4196583929" sldId="2147482083"/>
        </pc:sldMkLst>
        <pc:spChg chg="mod">
          <ac:chgData name="Carl DENNIS" userId="1a216647-f50c-4c3a-b4d5-2a262d38319a" providerId="ADAL" clId="{516F9FA8-CDBF-4776-A3AB-415EA4004578}" dt="2026-08-10T10:57:11.966" v="437" actId="20577"/>
          <ac:spMkLst>
            <pc:docMk/>
            <pc:sldMk cId="4196583929" sldId="2147482083"/>
            <ac:spMk id="2" creationId="{6071955D-A55B-3BB4-1BBC-F2BAEB86F004}"/>
          </ac:spMkLst>
        </pc:spChg>
        <pc:spChg chg="add del mod">
          <ac:chgData name="Carl DENNIS" userId="1a216647-f50c-4c3a-b4d5-2a262d38319a" providerId="ADAL" clId="{516F9FA8-CDBF-4776-A3AB-415EA4004578}" dt="2026-08-10T11:02:56.035" v="567" actId="478"/>
          <ac:spMkLst>
            <pc:docMk/>
            <pc:sldMk cId="4196583929" sldId="2147482083"/>
            <ac:spMk id="4" creationId="{054E3369-C679-1B47-E984-E276CE421FE1}"/>
          </ac:spMkLst>
        </pc:spChg>
        <pc:spChg chg="del mod">
          <ac:chgData name="Carl DENNIS" userId="1a216647-f50c-4c3a-b4d5-2a262d38319a" providerId="ADAL" clId="{516F9FA8-CDBF-4776-A3AB-415EA4004578}" dt="2026-08-10T10:57:54.122" v="442" actId="478"/>
          <ac:spMkLst>
            <pc:docMk/>
            <pc:sldMk cId="4196583929" sldId="2147482083"/>
            <ac:spMk id="5" creationId="{10718B3A-C4A9-8F16-6A9D-7EC1CEA3B143}"/>
          </ac:spMkLst>
        </pc:spChg>
        <pc:spChg chg="add mod">
          <ac:chgData name="Carl DENNIS" userId="1a216647-f50c-4c3a-b4d5-2a262d38319a" providerId="ADAL" clId="{516F9FA8-CDBF-4776-A3AB-415EA4004578}" dt="2026-08-10T11:04:53.239" v="733" actId="1076"/>
          <ac:spMkLst>
            <pc:docMk/>
            <pc:sldMk cId="4196583929" sldId="2147482083"/>
            <ac:spMk id="9" creationId="{AEB6F3C3-6835-A367-658C-BFB354050F30}"/>
          </ac:spMkLst>
        </pc:spChg>
        <pc:spChg chg="add mod">
          <ac:chgData name="Carl DENNIS" userId="1a216647-f50c-4c3a-b4d5-2a262d38319a" providerId="ADAL" clId="{516F9FA8-CDBF-4776-A3AB-415EA4004578}" dt="2026-08-10T11:04:18.282" v="726" actId="1076"/>
          <ac:spMkLst>
            <pc:docMk/>
            <pc:sldMk cId="4196583929" sldId="2147482083"/>
            <ac:spMk id="11" creationId="{06AF55ED-7FFA-7FC0-8716-25B8BBBED836}"/>
          </ac:spMkLst>
        </pc:spChg>
        <pc:picChg chg="add del mod">
          <ac:chgData name="Carl DENNIS" userId="1a216647-f50c-4c3a-b4d5-2a262d38319a" providerId="ADAL" clId="{516F9FA8-CDBF-4776-A3AB-415EA4004578}" dt="2026-08-10T11:04:45.001" v="731" actId="478"/>
          <ac:picMkLst>
            <pc:docMk/>
            <pc:sldMk cId="4196583929" sldId="2147482083"/>
            <ac:picMk id="6" creationId="{4225CF29-E0EC-4489-0885-73E0CABFD985}"/>
          </ac:picMkLst>
        </pc:picChg>
        <pc:picChg chg="add del mod">
          <ac:chgData name="Carl DENNIS" userId="1a216647-f50c-4c3a-b4d5-2a262d38319a" providerId="ADAL" clId="{516F9FA8-CDBF-4776-A3AB-415EA4004578}" dt="2026-08-10T11:04:28.911" v="728" actId="478"/>
          <ac:picMkLst>
            <pc:docMk/>
            <pc:sldMk cId="4196583929" sldId="2147482083"/>
            <ac:picMk id="8" creationId="{A001D9E3-6325-FF06-FBF0-355E3C5B6ACD}"/>
          </ac:picMkLst>
        </pc:picChg>
        <pc:picChg chg="add mod">
          <ac:chgData name="Carl DENNIS" userId="1a216647-f50c-4c3a-b4d5-2a262d38319a" providerId="ADAL" clId="{516F9FA8-CDBF-4776-A3AB-415EA4004578}" dt="2026-08-10T11:04:32.727" v="729" actId="1076"/>
          <ac:picMkLst>
            <pc:docMk/>
            <pc:sldMk cId="4196583929" sldId="2147482083"/>
            <ac:picMk id="13" creationId="{C604B83B-D360-0655-9CCF-8514D3296DB3}"/>
          </ac:picMkLst>
        </pc:picChg>
        <pc:picChg chg="add mod">
          <ac:chgData name="Carl DENNIS" userId="1a216647-f50c-4c3a-b4d5-2a262d38319a" providerId="ADAL" clId="{516F9FA8-CDBF-4776-A3AB-415EA4004578}" dt="2026-08-10T11:04:48.426" v="732" actId="1076"/>
          <ac:picMkLst>
            <pc:docMk/>
            <pc:sldMk cId="4196583929" sldId="2147482083"/>
            <ac:picMk id="15" creationId="{01B75DC3-09B0-DDF5-F130-65116B7687DF}"/>
          </ac:picMkLst>
        </pc:picChg>
      </pc:sldChg>
      <pc:sldChg chg="add del">
        <pc:chgData name="Carl DENNIS" userId="1a216647-f50c-4c3a-b4d5-2a262d38319a" providerId="ADAL" clId="{516F9FA8-CDBF-4776-A3AB-415EA4004578}" dt="2026-08-10T11:00:37.472" v="527" actId="47"/>
        <pc:sldMkLst>
          <pc:docMk/>
          <pc:sldMk cId="1368694451" sldId="2147482084"/>
        </pc:sldMkLst>
      </pc:sldChg>
      <pc:sldChg chg="addSp delSp modSp add mod">
        <pc:chgData name="Carl DENNIS" userId="1a216647-f50c-4c3a-b4d5-2a262d38319a" providerId="ADAL" clId="{516F9FA8-CDBF-4776-A3AB-415EA4004578}" dt="2026-08-10T11:09:14.604" v="1003" actId="1076"/>
        <pc:sldMkLst>
          <pc:docMk/>
          <pc:sldMk cId="1505726777" sldId="2147482084"/>
        </pc:sldMkLst>
        <pc:spChg chg="mod">
          <ac:chgData name="Carl DENNIS" userId="1a216647-f50c-4c3a-b4d5-2a262d38319a" providerId="ADAL" clId="{516F9FA8-CDBF-4776-A3AB-415EA4004578}" dt="2026-08-10T11:05:01.653" v="735" actId="20577"/>
          <ac:spMkLst>
            <pc:docMk/>
            <pc:sldMk cId="1505726777" sldId="2147482084"/>
            <ac:spMk id="2" creationId="{E096B60D-1EF9-95F4-AB3C-9D63B450514F}"/>
          </ac:spMkLst>
        </pc:spChg>
        <pc:spChg chg="del">
          <ac:chgData name="Carl DENNIS" userId="1a216647-f50c-4c3a-b4d5-2a262d38319a" providerId="ADAL" clId="{516F9FA8-CDBF-4776-A3AB-415EA4004578}" dt="2026-08-10T11:08:39.359" v="997" actId="478"/>
          <ac:spMkLst>
            <pc:docMk/>
            <pc:sldMk cId="1505726777" sldId="2147482084"/>
            <ac:spMk id="4" creationId="{663AB568-5D0E-4F27-AF6A-C80180D03D37}"/>
          </ac:spMkLst>
        </pc:spChg>
        <pc:spChg chg="mod">
          <ac:chgData name="Carl DENNIS" userId="1a216647-f50c-4c3a-b4d5-2a262d38319a" providerId="ADAL" clId="{516F9FA8-CDBF-4776-A3AB-415EA4004578}" dt="2026-08-10T11:08:47.023" v="998" actId="1076"/>
          <ac:spMkLst>
            <pc:docMk/>
            <pc:sldMk cId="1505726777" sldId="2147482084"/>
            <ac:spMk id="9" creationId="{E4946FC4-5678-2419-3296-A2016D6BA564}"/>
          </ac:spMkLst>
        </pc:spChg>
        <pc:spChg chg="mod">
          <ac:chgData name="Carl DENNIS" userId="1a216647-f50c-4c3a-b4d5-2a262d38319a" providerId="ADAL" clId="{516F9FA8-CDBF-4776-A3AB-415EA4004578}" dt="2026-08-10T11:08:53.537" v="999" actId="1076"/>
          <ac:spMkLst>
            <pc:docMk/>
            <pc:sldMk cId="1505726777" sldId="2147482084"/>
            <ac:spMk id="11" creationId="{E7EF264A-3F80-B905-230D-4B295230EEEE}"/>
          </ac:spMkLst>
        </pc:spChg>
        <pc:spChg chg="add mod">
          <ac:chgData name="Carl DENNIS" userId="1a216647-f50c-4c3a-b4d5-2a262d38319a" providerId="ADAL" clId="{516F9FA8-CDBF-4776-A3AB-415EA4004578}" dt="2026-08-10T11:09:04.600" v="1001" actId="1076"/>
          <ac:spMkLst>
            <pc:docMk/>
            <pc:sldMk cId="1505726777" sldId="2147482084"/>
            <ac:spMk id="13" creationId="{825DD4BA-CF0A-49FA-D1BE-CA6603036D26}"/>
          </ac:spMkLst>
        </pc:spChg>
        <pc:picChg chg="add mod">
          <ac:chgData name="Carl DENNIS" userId="1a216647-f50c-4c3a-b4d5-2a262d38319a" providerId="ADAL" clId="{516F9FA8-CDBF-4776-A3AB-415EA4004578}" dt="2026-08-10T11:09:14.604" v="1003" actId="1076"/>
          <ac:picMkLst>
            <pc:docMk/>
            <pc:sldMk cId="1505726777" sldId="2147482084"/>
            <ac:picMk id="5" creationId="{FD50773A-80B3-6683-4F6C-56E3075C213E}"/>
          </ac:picMkLst>
        </pc:picChg>
        <pc:picChg chg="del">
          <ac:chgData name="Carl DENNIS" userId="1a216647-f50c-4c3a-b4d5-2a262d38319a" providerId="ADAL" clId="{516F9FA8-CDBF-4776-A3AB-415EA4004578}" dt="2026-08-10T11:06:04.579" v="815" actId="478"/>
          <ac:picMkLst>
            <pc:docMk/>
            <pc:sldMk cId="1505726777" sldId="2147482084"/>
            <ac:picMk id="6" creationId="{38CA011F-72A9-62F8-DD68-A49D4F818BE7}"/>
          </ac:picMkLst>
        </pc:picChg>
        <pc:picChg chg="del">
          <ac:chgData name="Carl DENNIS" userId="1a216647-f50c-4c3a-b4d5-2a262d38319a" providerId="ADAL" clId="{516F9FA8-CDBF-4776-A3AB-415EA4004578}" dt="2026-08-10T11:06:42.455" v="845" actId="478"/>
          <ac:picMkLst>
            <pc:docMk/>
            <pc:sldMk cId="1505726777" sldId="2147482084"/>
            <ac:picMk id="8" creationId="{3D855298-268F-4E2C-D5BB-BCC7035794D6}"/>
          </ac:picMkLst>
        </pc:picChg>
        <pc:picChg chg="add mod">
          <ac:chgData name="Carl DENNIS" userId="1a216647-f50c-4c3a-b4d5-2a262d38319a" providerId="ADAL" clId="{516F9FA8-CDBF-4776-A3AB-415EA4004578}" dt="2026-08-10T11:08:57.951" v="1000" actId="1076"/>
          <ac:picMkLst>
            <pc:docMk/>
            <pc:sldMk cId="1505726777" sldId="2147482084"/>
            <ac:picMk id="10" creationId="{2A16192E-2F3D-D900-DC20-2539977EEDBF}"/>
          </ac:picMkLst>
        </pc:picChg>
        <pc:picChg chg="add mod">
          <ac:chgData name="Carl DENNIS" userId="1a216647-f50c-4c3a-b4d5-2a262d38319a" providerId="ADAL" clId="{516F9FA8-CDBF-4776-A3AB-415EA4004578}" dt="2026-08-10T11:09:09.273" v="1002" actId="1076"/>
          <ac:picMkLst>
            <pc:docMk/>
            <pc:sldMk cId="1505726777" sldId="2147482084"/>
            <ac:picMk id="15" creationId="{9017EB1D-7396-5C1A-603A-51DDF92A7FAA}"/>
          </ac:picMkLst>
        </pc:picChg>
      </pc:sldChg>
      <pc:sldChg chg="modSp add mod ord">
        <pc:chgData name="Carl DENNIS" userId="1a216647-f50c-4c3a-b4d5-2a262d38319a" providerId="ADAL" clId="{516F9FA8-CDBF-4776-A3AB-415EA4004578}" dt="2026-08-10T11:02:51.541" v="566"/>
        <pc:sldMkLst>
          <pc:docMk/>
          <pc:sldMk cId="2828478259" sldId="2147482085"/>
        </pc:sldMkLst>
        <pc:spChg chg="mod">
          <ac:chgData name="Carl DENNIS" userId="1a216647-f50c-4c3a-b4d5-2a262d38319a" providerId="ADAL" clId="{516F9FA8-CDBF-4776-A3AB-415EA4004578}" dt="2026-08-10T11:02:45.644" v="564" actId="20577"/>
          <ac:spMkLst>
            <pc:docMk/>
            <pc:sldMk cId="2828478259" sldId="2147482085"/>
            <ac:spMk id="2" creationId="{5F6215A1-E542-B2BD-8BE8-510B0566D0AE}"/>
          </ac:spMkLst>
        </pc:spChg>
        <pc:spChg chg="mod">
          <ac:chgData name="Carl DENNIS" userId="1a216647-f50c-4c3a-b4d5-2a262d38319a" providerId="ADAL" clId="{516F9FA8-CDBF-4776-A3AB-415EA4004578}" dt="2026-08-10T11:02:26.685" v="562" actId="255"/>
          <ac:spMkLst>
            <pc:docMk/>
            <pc:sldMk cId="2828478259" sldId="2147482085"/>
            <ac:spMk id="9" creationId="{054F67C0-BCFD-0B26-5990-75774781008C}"/>
          </ac:spMkLst>
        </pc:spChg>
        <pc:spChg chg="mod">
          <ac:chgData name="Carl DENNIS" userId="1a216647-f50c-4c3a-b4d5-2a262d38319a" providerId="ADAL" clId="{516F9FA8-CDBF-4776-A3AB-415EA4004578}" dt="2026-08-10T11:02:03.830" v="556" actId="20577"/>
          <ac:spMkLst>
            <pc:docMk/>
            <pc:sldMk cId="2828478259" sldId="2147482085"/>
            <ac:spMk id="11" creationId="{DCBD7042-225E-4787-8976-B5E3613B34BF}"/>
          </ac:spMkLst>
        </pc:spChg>
      </pc:sldChg>
      <pc:sldChg chg="add del">
        <pc:chgData name="Carl DENNIS" userId="1a216647-f50c-4c3a-b4d5-2a262d38319a" providerId="ADAL" clId="{516F9FA8-CDBF-4776-A3AB-415EA4004578}" dt="2026-08-10T11:00:41.828" v="528" actId="47"/>
        <pc:sldMkLst>
          <pc:docMk/>
          <pc:sldMk cId="3776476604" sldId="2147482085"/>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1" Type="http://schemas.openxmlformats.org/officeDocument/2006/relationships/hyperlink" Target="https://digital-navigator.azurewebsites.net/dataspec/4.3.1/marketmessage/MM00004" TargetMode="External"/></Relationships>
</file>

<file path=ppt/diagrams/_rels/data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mailto:enquiries@recmanager.co.uk" TargetMode="External"/><Relationship Id="rId7" Type="http://schemas.openxmlformats.org/officeDocument/2006/relationships/image" Target="../media/image21.png"/><Relationship Id="rId2" Type="http://schemas.openxmlformats.org/officeDocument/2006/relationships/hyperlink" Target="https://gbr01.safelinks.protection.outlook.com/?url=https%3A%2F%2Feot.recmanager.co.uk%2Ff%2Fa%2Fql6lN_4yfR3_qiTTeAF0Uw~~%2FAAAHURA~%2FpojtKoV44lYKQN9LSiOwYgIPxi6C4QPmBygHXtu8wWSqrIJY5jq-yrVY1PA_ycBaB4hx3Yya0oA11oQbbJU7FgPSRuRdX-faESNXK0uuQ6KZWYdrk08rOnGASQZc1B4f6NC23epZJ5zqNc_5aVumcgnWEV6yZHmAVtlpzx4PzsbPmobXRzOoMh5TKZK-c57kmhl2i9Funa6iWmfjltaRtDYnGFm2ibFYFiCcpIHaDM5boe6tmfMdYGsAwCQ_GjoH1EsGoNAjYAsxMdE540rPAlhGbWPYnBSIuCCFVCINMy_N3sWeRNOFjoiUi0BMdMesX3gjSpvHh3A4hV2xDsEIPw~~&amp;data=05%7C02%7Cjames.rees%40recmanager.co.uk%7Cd6b20b615d504b5260ef08def4627a6a%7C2c38dc643bd947f79d66168a7f64e0aa%7C0%7C0%7C639216900985759283%7CUnknown%7CTWFpbGZsb3d8eyJFbXB0eU1hcGkiOnRydWUsIlYiOiIwLjAuMDAwMCIsIlAiOiJXaW4zMiIsIkFOIjoiTWFpbCIsIldUIjoyfQ%3D%3D%7C0%7C%7C%7C&amp;sdata=hlzNfClJYoD7gzNl6E%2B3cINaayma3s0VB%2FwGDjAwwXQ%3D&amp;reserved=0" TargetMode="External"/><Relationship Id="rId1" Type="http://schemas.openxmlformats.org/officeDocument/2006/relationships/hyperlink" Target="https://gbr01.safelinks.protection.outlook.com/?url=https%3A%2F%2Feot.recmanager.co.uk%2Ff%2Fa%2FNrNcXsTWqAfjTlepJ_Warw~~%2FAAAHURA~%2FOfNkPHd6u6QztDFd66NXEdu7VPK1MPOa2Tu-dflB_pqgUf6gxY6s-wfm5iAFA--1xtBSiGLesilgFZMk5aNnYn5qkMm-F6zvL2nvzDOd7W4LoaX0TS9C6_RiM-VJoV3eorMeaaEcfOICr1nOi8u14YfczB6snUU4Vhmxt1uK0hP2vWkDENR7aIKD2ZtyCke9UFtJC6F7ybccpS7w-bY_2iZZC1bpsQNdx0yUCtC_3jm1_8MHlDt2KQ9diHSX2EBKmZKeyHQcnYX0aHH-bqaTkhc29APR07_hx-V7mELjPNUsPC4VXbMf2_zh4rDEECmIU3qEEAn7o8x-RrLyqSBLgGS3dRBpv1htJNAUo0dhNvs~&amp;data=05%7C02%7Cjames.rees%40recmanager.co.uk%7Cd6b20b615d504b5260ef08def4627a6a%7C2c38dc643bd947f79d66168a7f64e0aa%7C0%7C0%7C639216900985646559%7CUnknown%7CTWFpbGZsb3d8eyJFbXB0eU1hcGkiOnRydWUsIlYiOiIwLjAuMDAwMCIsIlAiOiJXaW4zMiIsIkFOIjoiTWFpbCIsIldUIjoyfQ%3D%3D%7C0%7C%7C%7C&amp;sdata=vXly1%2B3%2B%2F6s5HPme1VFUqv0w%2BCSTKVZK99inRdLKCMY%3D&amp;reserved=0" TargetMode="External"/><Relationship Id="rId6" Type="http://schemas.openxmlformats.org/officeDocument/2006/relationships/image" Target="../media/image20.png"/><Relationship Id="rId5" Type="http://schemas.openxmlformats.org/officeDocument/2006/relationships/hyperlink" Target="https://gbr01.safelinks.protection.outlook.com/?url=https%3A%2F%2Feot.recmanager.co.uk%2Ff%2Fa%2Ff0uphKMvH8xTGviC903pKA~~%2FAAAHURA~%2FGqQRzqo22PbB_QkZcBfCSiaF9kS-4d-r9i6QMcQbVLV-Oirjq3rArVJWCW5ZoLx7vAtBgigNzfYAO1zId2HkBcFLcEvPdJta6L_wf_P9W0S7gL-YC-kaS9AEGwsOU_NGuAkp85S-Y6co5gu5vem81Y-0Z3DyP64mn1s8PYbSKeLbenvfhfcynnhFYTQdOSd6iKJyOmk_YadN1G4dbhKOg64jxPurK-7w4XuDaHDeehskdfEy86aB6DaMj42wk9YeArUfK3-V_Cy4kCwhFC523hixy-adPGY3uH8z3UabpV0I0xVg31WJ4Oh6VdyKpFSY&amp;data=05%7C02%7Cjames.rees%40recmanager.co.uk%7Cd6b20b615d504b5260ef08def4627a6a%7C2c38dc643bd947f79d66168a7f64e0aa%7C0%7C0%7C639216900985691125%7CUnknown%7CTWFpbGZsb3d8eyJFbXB0eU1hcGkiOnRydWUsIlYiOiIwLjAuMDAwMCIsIlAiOiJXaW4zMiIsIkFOIjoiTWFpbCIsIldUIjoyfQ%3D%3D%7C0%7C%7C%7C&amp;sdata=wGdPlcxEn67I4MxwcrXPtl4F5DCbr6cL02%2B7kn87GEY%3D&amp;reserved=0" TargetMode="External"/><Relationship Id="rId4" Type="http://schemas.openxmlformats.org/officeDocument/2006/relationships/hyperlink" Target="https://gbr01.safelinks.protection.outlook.com/?url=https%3A%2F%2Feot.recmanager.co.uk%2Ff%2Fa%2F9R50ZHSR_mTr15zah-y1oQ~~%2FAAAHURA~%2FvtJWf4oU9LhrVJeQ0jxPiTvBpp6xiCeof_DMVMSiPrF0yxAkmzTr_52F3ycFOoJjnexBngS-eBPMv-gkMLIbFrLPKumH8cSDCj8qNsKb-qMj7_3jm3BKqEGSuzTic4TRTSP3mZZBmeWPeB8gIz4wHOknWKQ7RAXAX7wuoqKc6Z9u6k6cPJbyoFdiGCM4qv4wLsZIu_elb4PLO61sbW-FfaScipWwMHZqvfLEzOwqwOsSG7qS3i3CplKQvvR0jLZHD19xNNHcC2IHGETrnvyUJiXzrV8ZSiITBMZPIrTRsb56vwXUHaOOOde8Hr3VtEha&amp;data=05%7C02%7Cjames.rees%40recmanager.co.uk%7Cd6b20b615d504b5260ef08def4627a6a%7C2c38dc643bd947f79d66168a7f64e0aa%7C0%7C0%7C639216900985668898%7CUnknown%7CTWFpbGZsb3d8eyJFbXB0eU1hcGkiOnRydWUsIlYiOiIwLjAuMDAwMCIsIlAiOiJXaW4zMiIsIkFOIjoiTWFpbCIsIldUIjoyfQ%3D%3D%7C0%7C%7C%7C&amp;sdata=EV%2BNZDKMkGFAyK4G%2BntxUYIPipkF9d%2FIfNjk6gC17Yo%3D&amp;reserved=0"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1" Type="http://schemas.openxmlformats.org/officeDocument/2006/relationships/hyperlink" Target="https://digital-navigator.azurewebsites.net/dataspec/4.3.1/marketmessage/MM00004" TargetMode="External"/></Relationships>
</file>

<file path=ppt/diagrams/_rels/drawing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gbr01.safelinks.protection.outlook.com/?url=https%3A%2F%2Feot.recmanager.co.uk%2Ff%2Fa%2FNrNcXsTWqAfjTlepJ_Warw~~%2FAAAHURA~%2FOfNkPHd6u6QztDFd66NXEdu7VPK1MPOa2Tu-dflB_pqgUf6gxY6s-wfm5iAFA--1xtBSiGLesilgFZMk5aNnYn5qkMm-F6zvL2nvzDOd7W4LoaX0TS9C6_RiM-VJoV3eorMeaaEcfOICr1nOi8u14YfczB6snUU4Vhmxt1uK0hP2vWkDENR7aIKD2ZtyCke9UFtJC6F7ybccpS7w-bY_2iZZC1bpsQNdx0yUCtC_3jm1_8MHlDt2KQ9diHSX2EBKmZKeyHQcnYX0aHH-bqaTkhc29APR07_hx-V7mELjPNUsPC4VXbMf2_zh4rDEECmIU3qEEAn7o8x-RrLyqSBLgGS3dRBpv1htJNAUo0dhNvs~&amp;data=05%7C02%7Cjames.rees%40recmanager.co.uk%7Cd6b20b615d504b5260ef08def4627a6a%7C2c38dc643bd947f79d66168a7f64e0aa%7C0%7C0%7C639216900985646559%7CUnknown%7CTWFpbGZsb3d8eyJFbXB0eU1hcGkiOnRydWUsIlYiOiIwLjAuMDAwMCIsIlAiOiJXaW4zMiIsIkFOIjoiTWFpbCIsIldUIjoyfQ%3D%3D%7C0%7C%7C%7C&amp;sdata=vXly1%2B3%2B%2F6s5HPme1VFUqv0w%2BCSTKVZK99inRdLKCMY%3D&amp;reserved=0" TargetMode="External"/><Relationship Id="rId7" Type="http://schemas.openxmlformats.org/officeDocument/2006/relationships/hyperlink" Target="https://gbr01.safelinks.protection.outlook.com/?url=https%3A%2F%2Feot.recmanager.co.uk%2Ff%2Fa%2Fql6lN_4yfR3_qiTTeAF0Uw~~%2FAAAHURA~%2FpojtKoV44lYKQN9LSiOwYgIPxi6C4QPmBygHXtu8wWSqrIJY5jq-yrVY1PA_ycBaB4hx3Yya0oA11oQbbJU7FgPSRuRdX-faESNXK0uuQ6KZWYdrk08rOnGASQZc1B4f6NC23epZJ5zqNc_5aVumcgnWEV6yZHmAVtlpzx4PzsbPmobXRzOoMh5TKZK-c57kmhl2i9Funa6iWmfjltaRtDYnGFm2ibFYFiCcpIHaDM5boe6tmfMdYGsAwCQ_GjoH1EsGoNAjYAsxMdE540rPAlhGbWPYnBSIuCCFVCINMy_N3sWeRNOFjoiUi0BMdMesX3gjSpvHh3A4hV2xDsEIPw~~&amp;data=05%7C02%7Cjames.rees%40recmanager.co.uk%7Cd6b20b615d504b5260ef08def4627a6a%7C2c38dc643bd947f79d66168a7f64e0aa%7C0%7C0%7C639216900985759283%7CUnknown%7CTWFpbGZsb3d8eyJFbXB0eU1hcGkiOnRydWUsIlYiOiIwLjAuMDAwMCIsIlAiOiJXaW4zMiIsIkFOIjoiTWFpbCIsIldUIjoyfQ%3D%3D%7C0%7C%7C%7C&amp;sdata=hlzNfClJYoD7gzNl6E%2B3cINaayma3s0VB%2FwGDjAwwXQ%3D&amp;reserved=0" TargetMode="External"/><Relationship Id="rId2" Type="http://schemas.openxmlformats.org/officeDocument/2006/relationships/image" Target="../media/image20.png"/><Relationship Id="rId1" Type="http://schemas.openxmlformats.org/officeDocument/2006/relationships/hyperlink" Target="mailto:enquiries@recmanager.co.uk" TargetMode="External"/><Relationship Id="rId6" Type="http://schemas.openxmlformats.org/officeDocument/2006/relationships/image" Target="../media/image21.png"/><Relationship Id="rId5" Type="http://schemas.openxmlformats.org/officeDocument/2006/relationships/hyperlink" Target="https://gbr01.safelinks.protection.outlook.com/?url=https%3A%2F%2Feot.recmanager.co.uk%2Ff%2Fa%2Ff0uphKMvH8xTGviC903pKA~~%2FAAAHURA~%2FGqQRzqo22PbB_QkZcBfCSiaF9kS-4d-r9i6QMcQbVLV-Oirjq3rArVJWCW5ZoLx7vAtBgigNzfYAO1zId2HkBcFLcEvPdJta6L_wf_P9W0S7gL-YC-kaS9AEGwsOU_NGuAkp85S-Y6co5gu5vem81Y-0Z3DyP64mn1s8PYbSKeLbenvfhfcynnhFYTQdOSd6iKJyOmk_YadN1G4dbhKOg64jxPurK-7w4XuDaHDeehskdfEy86aB6DaMj42wk9YeArUfK3-V_Cy4kCwhFC523hixy-adPGY3uH8z3UabpV0I0xVg31WJ4Oh6VdyKpFSY&amp;data=05%7C02%7Cjames.rees%40recmanager.co.uk%7Cd6b20b615d504b5260ef08def4627a6a%7C2c38dc643bd947f79d66168a7f64e0aa%7C0%7C0%7C639216900985691125%7CUnknown%7CTWFpbGZsb3d8eyJFbXB0eU1hcGkiOnRydWUsIlYiOiIwLjAuMDAwMCIsIlAiOiJXaW4zMiIsIkFOIjoiTWFpbCIsIldUIjoyfQ%3D%3D%7C0%7C%7C%7C&amp;sdata=wGdPlcxEn67I4MxwcrXPtl4F5DCbr6cL02%2B7kn87GEY%3D&amp;reserved=0" TargetMode="External"/><Relationship Id="rId4" Type="http://schemas.openxmlformats.org/officeDocument/2006/relationships/hyperlink" Target="https://gbr01.safelinks.protection.outlook.com/?url=https%3A%2F%2Feot.recmanager.co.uk%2Ff%2Fa%2F9R50ZHSR_mTr15zah-y1oQ~~%2FAAAHURA~%2FvtJWf4oU9LhrVJeQ0jxPiTvBpp6xiCeof_DMVMSiPrF0yxAkmzTr_52F3ycFOoJjnexBngS-eBPMv-gkMLIbFrLPKumH8cSDCj8qNsKb-qMj7_3jm3BKqEGSuzTic4TRTSP3mZZBmeWPeB8gIz4wHOknWKQ7RAXAX7wuoqKc6Z9u6k6cPJbyoFdiGCM4qv4wLsZIu_elb4PLO61sbW-FfaScipWwMHZqvfLEzOwqwOsSG7qS3i3CplKQvvR0jLZHD19xNNHcC2IHGETrnvyUJiXzrV8ZSiITBMZPIrTRsb56vwXUHaOOOde8Hr3VtEha&amp;data=05%7C02%7Cjames.rees%40recmanager.co.uk%7Cd6b20b615d504b5260ef08def4627a6a%7C2c38dc643bd947f79d66168a7f64e0aa%7C0%7C0%7C639216900985668898%7CUnknown%7CTWFpbGZsb3d8eyJFbXB0eU1hcGkiOnRydWUsIlYiOiIwLjAuMDAwMCIsIlAiOiJXaW4zMiIsIkFOIjoiTWFpbCIsIldUIjoyfQ%3D%3D%7C0%7C%7C%7C&amp;sdata=EV%2BNZDKMkGFAyK4G%2BntxUYIPipkF9d%2FIfNjk6gC17Yo%3D&amp;reserved=0"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AC3B01-53B9-48C2-884E-1DFF0927A53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GB"/>
        </a:p>
      </dgm:t>
    </dgm:pt>
    <dgm:pt modelId="{99BCB742-C955-4DDA-8E34-D6E5A4F36445}">
      <dgm:prSet/>
      <dgm:spPr/>
      <dgm:t>
        <a:bodyPr/>
        <a:lstStyle/>
        <a:p>
          <a:r>
            <a:rPr lang="en-GB"/>
            <a:t>Background</a:t>
          </a:r>
        </a:p>
      </dgm:t>
    </dgm:pt>
    <dgm:pt modelId="{55A0B632-7447-41F4-8E7A-DFFF2492B050}" type="parTrans" cxnId="{1ED92600-4EA1-4FF9-9E6E-0CA3BD309A57}">
      <dgm:prSet/>
      <dgm:spPr/>
      <dgm:t>
        <a:bodyPr/>
        <a:lstStyle/>
        <a:p>
          <a:endParaRPr lang="en-GB"/>
        </a:p>
      </dgm:t>
    </dgm:pt>
    <dgm:pt modelId="{2574BEF4-F671-43A5-A5E5-972F622A9AA1}" type="sibTrans" cxnId="{1ED92600-4EA1-4FF9-9E6E-0CA3BD309A57}">
      <dgm:prSet/>
      <dgm:spPr/>
      <dgm:t>
        <a:bodyPr/>
        <a:lstStyle/>
        <a:p>
          <a:endParaRPr lang="en-GB"/>
        </a:p>
      </dgm:t>
    </dgm:pt>
    <dgm:pt modelId="{FA4556C5-DB0B-4FD4-9646-87D5B07545E0}">
      <dgm:prSet/>
      <dgm:spPr/>
      <dgm:t>
        <a:bodyPr/>
        <a:lstStyle/>
        <a:p>
          <a:r>
            <a:rPr lang="en-GB" baseline="0"/>
            <a:t>As part of the wider MHHS programme, the Electricity Settlement Timetable is expected to reduce from 12 months, down to 4 months. </a:t>
          </a:r>
          <a:endParaRPr lang="en-GB"/>
        </a:p>
      </dgm:t>
    </dgm:pt>
    <dgm:pt modelId="{462EC592-2E25-4417-B9CF-6B15B7A99C64}" type="parTrans" cxnId="{8A1B7999-1BEA-4B54-884A-80860452EDA5}">
      <dgm:prSet/>
      <dgm:spPr/>
      <dgm:t>
        <a:bodyPr/>
        <a:lstStyle/>
        <a:p>
          <a:endParaRPr lang="en-GB"/>
        </a:p>
      </dgm:t>
    </dgm:pt>
    <dgm:pt modelId="{4E8D354C-6F74-4112-9CBE-7AA423686282}" type="sibTrans" cxnId="{8A1B7999-1BEA-4B54-884A-80860452EDA5}">
      <dgm:prSet/>
      <dgm:spPr/>
      <dgm:t>
        <a:bodyPr/>
        <a:lstStyle/>
        <a:p>
          <a:endParaRPr lang="en-GB"/>
        </a:p>
      </dgm:t>
    </dgm:pt>
    <dgm:pt modelId="{8E8E53CF-3A71-4DAB-9919-1F3D70194785}">
      <dgm:prSet/>
      <dgm:spPr/>
      <dgm:t>
        <a:bodyPr/>
        <a:lstStyle/>
        <a:p>
          <a:r>
            <a:rPr lang="en-GB" baseline="0"/>
            <a:t>The first phase, scheduled in October 2026 with an expected implementation of April 2027, will see the timetable reduce from 12 months down to 7 months initially. </a:t>
          </a:r>
          <a:endParaRPr lang="en-GB"/>
        </a:p>
      </dgm:t>
    </dgm:pt>
    <dgm:pt modelId="{396D3AF1-0698-4424-B68D-B6F3100C6829}" type="parTrans" cxnId="{478D7C43-3793-46A6-9129-39CB95E13DC7}">
      <dgm:prSet/>
      <dgm:spPr/>
      <dgm:t>
        <a:bodyPr/>
        <a:lstStyle/>
        <a:p>
          <a:endParaRPr lang="en-GB"/>
        </a:p>
      </dgm:t>
    </dgm:pt>
    <dgm:pt modelId="{1EB90835-AE3E-43DA-92C4-08D52E70DE96}" type="sibTrans" cxnId="{478D7C43-3793-46A6-9129-39CB95E13DC7}">
      <dgm:prSet/>
      <dgm:spPr/>
      <dgm:t>
        <a:bodyPr/>
        <a:lstStyle/>
        <a:p>
          <a:endParaRPr lang="en-GB"/>
        </a:p>
      </dgm:t>
    </dgm:pt>
    <dgm:pt modelId="{8CF6441C-94EB-4D7D-84A3-8EAA6F38C3D2}">
      <dgm:prSet/>
      <dgm:spPr/>
      <dgm:t>
        <a:bodyPr/>
        <a:lstStyle/>
        <a:p>
          <a:r>
            <a:rPr lang="en-GB" baseline="0"/>
            <a:t>Currently, the </a:t>
          </a:r>
          <a:r>
            <a:rPr lang="en-GB" baseline="0">
              <a:hlinkClick xmlns:r="http://schemas.openxmlformats.org/officeDocument/2006/relationships" r:id="rId1"/>
            </a:rPr>
            <a:t>D0086 'Notification of Change of Supplier Readings’</a:t>
          </a:r>
          <a:r>
            <a:rPr lang="en-GB" baseline="0"/>
            <a:t> data flow is used by Data Collectors to provide Change of Supplier readings.</a:t>
          </a:r>
          <a:endParaRPr lang="en-GB"/>
        </a:p>
      </dgm:t>
    </dgm:pt>
    <dgm:pt modelId="{C476CE1F-90E5-4CE9-B34A-83745C6A9310}" type="parTrans" cxnId="{BC0A0AB0-4F73-4639-8CC9-3F32FDC6E747}">
      <dgm:prSet/>
      <dgm:spPr/>
      <dgm:t>
        <a:bodyPr/>
        <a:lstStyle/>
        <a:p>
          <a:endParaRPr lang="en-GB"/>
        </a:p>
      </dgm:t>
    </dgm:pt>
    <dgm:pt modelId="{0E848F54-F7C5-4468-A3D6-0FA109AAE27C}" type="sibTrans" cxnId="{BC0A0AB0-4F73-4639-8CC9-3F32FDC6E747}">
      <dgm:prSet/>
      <dgm:spPr/>
      <dgm:t>
        <a:bodyPr/>
        <a:lstStyle/>
        <a:p>
          <a:endParaRPr lang="en-GB"/>
        </a:p>
      </dgm:t>
    </dgm:pt>
    <dgm:pt modelId="{3DAA112B-1AD6-4E7A-B6CA-016840A82870}">
      <dgm:prSet/>
      <dgm:spPr/>
      <dgm:t>
        <a:bodyPr/>
        <a:lstStyle/>
        <a:p>
          <a:r>
            <a:rPr lang="en-GB" baseline="0"/>
            <a:t>Data Collectors will still be able to issue the D0086 flow but they will not affect Settlement if after 7 months. </a:t>
          </a:r>
          <a:endParaRPr lang="en-GB"/>
        </a:p>
      </dgm:t>
    </dgm:pt>
    <dgm:pt modelId="{D226190F-7E35-4F43-8BA1-74BA0C51B851}" type="parTrans" cxnId="{08EE5EC0-CECA-4910-BB1E-3D6BD08D0BB3}">
      <dgm:prSet/>
      <dgm:spPr/>
      <dgm:t>
        <a:bodyPr/>
        <a:lstStyle/>
        <a:p>
          <a:endParaRPr lang="en-GB"/>
        </a:p>
      </dgm:t>
    </dgm:pt>
    <dgm:pt modelId="{8563A6BB-2172-4D86-A3E1-8421748111BE}" type="sibTrans" cxnId="{08EE5EC0-CECA-4910-BB1E-3D6BD08D0BB3}">
      <dgm:prSet/>
      <dgm:spPr/>
      <dgm:t>
        <a:bodyPr/>
        <a:lstStyle/>
        <a:p>
          <a:endParaRPr lang="en-GB"/>
        </a:p>
      </dgm:t>
    </dgm:pt>
    <dgm:pt modelId="{3AC088A8-0348-42B1-9BC8-569A49C33278}" type="pres">
      <dgm:prSet presAssocID="{FBAC3B01-53B9-48C2-884E-1DFF0927A539}" presName="diagram" presStyleCnt="0">
        <dgm:presLayoutVars>
          <dgm:chMax val="1"/>
          <dgm:dir/>
          <dgm:animLvl val="ctr"/>
          <dgm:resizeHandles val="exact"/>
        </dgm:presLayoutVars>
      </dgm:prSet>
      <dgm:spPr/>
    </dgm:pt>
    <dgm:pt modelId="{90C809D9-9089-4CA4-9B77-9BC0CECF42A5}" type="pres">
      <dgm:prSet presAssocID="{FBAC3B01-53B9-48C2-884E-1DFF0927A539}" presName="matrix" presStyleCnt="0"/>
      <dgm:spPr/>
    </dgm:pt>
    <dgm:pt modelId="{3491306A-FC8A-4B14-86ED-4DBE6FB8E9D2}" type="pres">
      <dgm:prSet presAssocID="{FBAC3B01-53B9-48C2-884E-1DFF0927A539}" presName="tile1" presStyleLbl="node1" presStyleIdx="0" presStyleCnt="4"/>
      <dgm:spPr/>
    </dgm:pt>
    <dgm:pt modelId="{D453D48B-6A4C-45C7-A163-5EF4807BA1AB}" type="pres">
      <dgm:prSet presAssocID="{FBAC3B01-53B9-48C2-884E-1DFF0927A539}" presName="tile1text" presStyleLbl="node1" presStyleIdx="0" presStyleCnt="4">
        <dgm:presLayoutVars>
          <dgm:chMax val="0"/>
          <dgm:chPref val="0"/>
          <dgm:bulletEnabled val="1"/>
        </dgm:presLayoutVars>
      </dgm:prSet>
      <dgm:spPr/>
    </dgm:pt>
    <dgm:pt modelId="{172A29D4-8F49-441A-8237-A6AD9D8C2126}" type="pres">
      <dgm:prSet presAssocID="{FBAC3B01-53B9-48C2-884E-1DFF0927A539}" presName="tile2" presStyleLbl="node1" presStyleIdx="1" presStyleCnt="4"/>
      <dgm:spPr/>
    </dgm:pt>
    <dgm:pt modelId="{157EB190-40A1-4093-BA03-7F3CF4A6C5F6}" type="pres">
      <dgm:prSet presAssocID="{FBAC3B01-53B9-48C2-884E-1DFF0927A539}" presName="tile2text" presStyleLbl="node1" presStyleIdx="1" presStyleCnt="4">
        <dgm:presLayoutVars>
          <dgm:chMax val="0"/>
          <dgm:chPref val="0"/>
          <dgm:bulletEnabled val="1"/>
        </dgm:presLayoutVars>
      </dgm:prSet>
      <dgm:spPr/>
    </dgm:pt>
    <dgm:pt modelId="{252A59D0-5993-4AF4-9FA5-0EA7F5F159FB}" type="pres">
      <dgm:prSet presAssocID="{FBAC3B01-53B9-48C2-884E-1DFF0927A539}" presName="tile3" presStyleLbl="node1" presStyleIdx="2" presStyleCnt="4"/>
      <dgm:spPr/>
    </dgm:pt>
    <dgm:pt modelId="{E9667120-CE82-40E2-A592-F729D92B8DAF}" type="pres">
      <dgm:prSet presAssocID="{FBAC3B01-53B9-48C2-884E-1DFF0927A539}" presName="tile3text" presStyleLbl="node1" presStyleIdx="2" presStyleCnt="4">
        <dgm:presLayoutVars>
          <dgm:chMax val="0"/>
          <dgm:chPref val="0"/>
          <dgm:bulletEnabled val="1"/>
        </dgm:presLayoutVars>
      </dgm:prSet>
      <dgm:spPr/>
    </dgm:pt>
    <dgm:pt modelId="{A16EFD8F-B329-4752-A52F-9D5671FEEF6C}" type="pres">
      <dgm:prSet presAssocID="{FBAC3B01-53B9-48C2-884E-1DFF0927A539}" presName="tile4" presStyleLbl="node1" presStyleIdx="3" presStyleCnt="4"/>
      <dgm:spPr/>
    </dgm:pt>
    <dgm:pt modelId="{E31FD692-629C-4E24-BE5A-3D62BC502C70}" type="pres">
      <dgm:prSet presAssocID="{FBAC3B01-53B9-48C2-884E-1DFF0927A539}" presName="tile4text" presStyleLbl="node1" presStyleIdx="3" presStyleCnt="4">
        <dgm:presLayoutVars>
          <dgm:chMax val="0"/>
          <dgm:chPref val="0"/>
          <dgm:bulletEnabled val="1"/>
        </dgm:presLayoutVars>
      </dgm:prSet>
      <dgm:spPr/>
    </dgm:pt>
    <dgm:pt modelId="{D3347539-9A70-423D-8F06-41620DEB0A97}" type="pres">
      <dgm:prSet presAssocID="{FBAC3B01-53B9-48C2-884E-1DFF0927A539}" presName="centerTile" presStyleLbl="fgShp" presStyleIdx="0" presStyleCnt="1">
        <dgm:presLayoutVars>
          <dgm:chMax val="0"/>
          <dgm:chPref val="0"/>
        </dgm:presLayoutVars>
      </dgm:prSet>
      <dgm:spPr/>
    </dgm:pt>
  </dgm:ptLst>
  <dgm:cxnLst>
    <dgm:cxn modelId="{1ED92600-4EA1-4FF9-9E6E-0CA3BD309A57}" srcId="{FBAC3B01-53B9-48C2-884E-1DFF0927A539}" destId="{99BCB742-C955-4DDA-8E34-D6E5A4F36445}" srcOrd="0" destOrd="0" parTransId="{55A0B632-7447-41F4-8E7A-DFFF2492B050}" sibTransId="{2574BEF4-F671-43A5-A5E5-972F622A9AA1}"/>
    <dgm:cxn modelId="{49676B24-C8A9-48AA-89FD-AA3EDBFF5A1D}" type="presOf" srcId="{FA4556C5-DB0B-4FD4-9646-87D5B07545E0}" destId="{3491306A-FC8A-4B14-86ED-4DBE6FB8E9D2}" srcOrd="0" destOrd="0" presId="urn:microsoft.com/office/officeart/2005/8/layout/matrix1"/>
    <dgm:cxn modelId="{478D7C43-3793-46A6-9129-39CB95E13DC7}" srcId="{99BCB742-C955-4DDA-8E34-D6E5A4F36445}" destId="{8E8E53CF-3A71-4DAB-9919-1F3D70194785}" srcOrd="1" destOrd="0" parTransId="{396D3AF1-0698-4424-B68D-B6F3100C6829}" sibTransId="{1EB90835-AE3E-43DA-92C4-08D52E70DE96}"/>
    <dgm:cxn modelId="{F2F9C868-DE91-4D71-9280-C3B12A7CDC97}" type="presOf" srcId="{3DAA112B-1AD6-4E7A-B6CA-016840A82870}" destId="{E31FD692-629C-4E24-BE5A-3D62BC502C70}" srcOrd="1" destOrd="0" presId="urn:microsoft.com/office/officeart/2005/8/layout/matrix1"/>
    <dgm:cxn modelId="{63870872-69B6-47E3-84FB-FD2906E83595}" type="presOf" srcId="{3DAA112B-1AD6-4E7A-B6CA-016840A82870}" destId="{A16EFD8F-B329-4752-A52F-9D5671FEEF6C}" srcOrd="0" destOrd="0" presId="urn:microsoft.com/office/officeart/2005/8/layout/matrix1"/>
    <dgm:cxn modelId="{EB44D156-4C43-4DD9-AC55-1091DC6A5BF7}" type="presOf" srcId="{8CF6441C-94EB-4D7D-84A3-8EAA6F38C3D2}" destId="{252A59D0-5993-4AF4-9FA5-0EA7F5F159FB}" srcOrd="0" destOrd="0" presId="urn:microsoft.com/office/officeart/2005/8/layout/matrix1"/>
    <dgm:cxn modelId="{E2CA2C7F-9561-469F-BCAA-57FDCB524956}" type="presOf" srcId="{FA4556C5-DB0B-4FD4-9646-87D5B07545E0}" destId="{D453D48B-6A4C-45C7-A163-5EF4807BA1AB}" srcOrd="1" destOrd="0" presId="urn:microsoft.com/office/officeart/2005/8/layout/matrix1"/>
    <dgm:cxn modelId="{8A1B7999-1BEA-4B54-884A-80860452EDA5}" srcId="{99BCB742-C955-4DDA-8E34-D6E5A4F36445}" destId="{FA4556C5-DB0B-4FD4-9646-87D5B07545E0}" srcOrd="0" destOrd="0" parTransId="{462EC592-2E25-4417-B9CF-6B15B7A99C64}" sibTransId="{4E8D354C-6F74-4112-9CBE-7AA423686282}"/>
    <dgm:cxn modelId="{05011BAF-A1D3-43F9-B17C-DDE1499D565B}" type="presOf" srcId="{8E8E53CF-3A71-4DAB-9919-1F3D70194785}" destId="{172A29D4-8F49-441A-8237-A6AD9D8C2126}" srcOrd="0" destOrd="0" presId="urn:microsoft.com/office/officeart/2005/8/layout/matrix1"/>
    <dgm:cxn modelId="{BC0A0AB0-4F73-4639-8CC9-3F32FDC6E747}" srcId="{99BCB742-C955-4DDA-8E34-D6E5A4F36445}" destId="{8CF6441C-94EB-4D7D-84A3-8EAA6F38C3D2}" srcOrd="2" destOrd="0" parTransId="{C476CE1F-90E5-4CE9-B34A-83745C6A9310}" sibTransId="{0E848F54-F7C5-4468-A3D6-0FA109AAE27C}"/>
    <dgm:cxn modelId="{1494BBBB-F0E1-4698-8B23-E138F35AF333}" type="presOf" srcId="{99BCB742-C955-4DDA-8E34-D6E5A4F36445}" destId="{D3347539-9A70-423D-8F06-41620DEB0A97}" srcOrd="0" destOrd="0" presId="urn:microsoft.com/office/officeart/2005/8/layout/matrix1"/>
    <dgm:cxn modelId="{08EE5EC0-CECA-4910-BB1E-3D6BD08D0BB3}" srcId="{99BCB742-C955-4DDA-8E34-D6E5A4F36445}" destId="{3DAA112B-1AD6-4E7A-B6CA-016840A82870}" srcOrd="3" destOrd="0" parTransId="{D226190F-7E35-4F43-8BA1-74BA0C51B851}" sibTransId="{8563A6BB-2172-4D86-A3E1-8421748111BE}"/>
    <dgm:cxn modelId="{FA94BBC3-258A-42F5-A812-D7212B0198D7}" type="presOf" srcId="{8E8E53CF-3A71-4DAB-9919-1F3D70194785}" destId="{157EB190-40A1-4093-BA03-7F3CF4A6C5F6}" srcOrd="1" destOrd="0" presId="urn:microsoft.com/office/officeart/2005/8/layout/matrix1"/>
    <dgm:cxn modelId="{F917B4D6-2C03-4531-ABD3-566DA1F9A0FD}" type="presOf" srcId="{8CF6441C-94EB-4D7D-84A3-8EAA6F38C3D2}" destId="{E9667120-CE82-40E2-A592-F729D92B8DAF}" srcOrd="1" destOrd="0" presId="urn:microsoft.com/office/officeart/2005/8/layout/matrix1"/>
    <dgm:cxn modelId="{CC4970EB-6DE1-4639-BF77-72823421A7F4}" type="presOf" srcId="{FBAC3B01-53B9-48C2-884E-1DFF0927A539}" destId="{3AC088A8-0348-42B1-9BC8-569A49C33278}" srcOrd="0" destOrd="0" presId="urn:microsoft.com/office/officeart/2005/8/layout/matrix1"/>
    <dgm:cxn modelId="{25059523-AA01-443A-8E25-8BCB666C1EB1}" type="presParOf" srcId="{3AC088A8-0348-42B1-9BC8-569A49C33278}" destId="{90C809D9-9089-4CA4-9B77-9BC0CECF42A5}" srcOrd="0" destOrd="0" presId="urn:microsoft.com/office/officeart/2005/8/layout/matrix1"/>
    <dgm:cxn modelId="{00B50DB3-B112-4A38-BE99-77270CED5104}" type="presParOf" srcId="{90C809D9-9089-4CA4-9B77-9BC0CECF42A5}" destId="{3491306A-FC8A-4B14-86ED-4DBE6FB8E9D2}" srcOrd="0" destOrd="0" presId="urn:microsoft.com/office/officeart/2005/8/layout/matrix1"/>
    <dgm:cxn modelId="{E82E585B-9B83-4A3F-97F1-31C4C9754F3F}" type="presParOf" srcId="{90C809D9-9089-4CA4-9B77-9BC0CECF42A5}" destId="{D453D48B-6A4C-45C7-A163-5EF4807BA1AB}" srcOrd="1" destOrd="0" presId="urn:microsoft.com/office/officeart/2005/8/layout/matrix1"/>
    <dgm:cxn modelId="{A4641EF3-4D56-4CAD-BDD3-6F2D7AF8C435}" type="presParOf" srcId="{90C809D9-9089-4CA4-9B77-9BC0CECF42A5}" destId="{172A29D4-8F49-441A-8237-A6AD9D8C2126}" srcOrd="2" destOrd="0" presId="urn:microsoft.com/office/officeart/2005/8/layout/matrix1"/>
    <dgm:cxn modelId="{033529DA-EE61-49DB-B8DC-E1325C0605AB}" type="presParOf" srcId="{90C809D9-9089-4CA4-9B77-9BC0CECF42A5}" destId="{157EB190-40A1-4093-BA03-7F3CF4A6C5F6}" srcOrd="3" destOrd="0" presId="urn:microsoft.com/office/officeart/2005/8/layout/matrix1"/>
    <dgm:cxn modelId="{190694B2-4C35-4C01-AD76-6343F18F6507}" type="presParOf" srcId="{90C809D9-9089-4CA4-9B77-9BC0CECF42A5}" destId="{252A59D0-5993-4AF4-9FA5-0EA7F5F159FB}" srcOrd="4" destOrd="0" presId="urn:microsoft.com/office/officeart/2005/8/layout/matrix1"/>
    <dgm:cxn modelId="{0AA3106C-ED19-4B5D-9C97-2719482A0154}" type="presParOf" srcId="{90C809D9-9089-4CA4-9B77-9BC0CECF42A5}" destId="{E9667120-CE82-40E2-A592-F729D92B8DAF}" srcOrd="5" destOrd="0" presId="urn:microsoft.com/office/officeart/2005/8/layout/matrix1"/>
    <dgm:cxn modelId="{CF5FBFB8-D583-4697-899B-20F5CE836E02}" type="presParOf" srcId="{90C809D9-9089-4CA4-9B77-9BC0CECF42A5}" destId="{A16EFD8F-B329-4752-A52F-9D5671FEEF6C}" srcOrd="6" destOrd="0" presId="urn:microsoft.com/office/officeart/2005/8/layout/matrix1"/>
    <dgm:cxn modelId="{F99F1387-6970-4011-86A6-9F05475CAA3B}" type="presParOf" srcId="{90C809D9-9089-4CA4-9B77-9BC0CECF42A5}" destId="{E31FD692-629C-4E24-BE5A-3D62BC502C70}" srcOrd="7" destOrd="0" presId="urn:microsoft.com/office/officeart/2005/8/layout/matrix1"/>
    <dgm:cxn modelId="{D9C26FC3-400C-4892-A69D-469C6768C8B0}" type="presParOf" srcId="{3AC088A8-0348-42B1-9BC8-569A49C33278}" destId="{D3347539-9A70-423D-8F06-41620DEB0A97}"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52B465-D7F2-4E6D-AFB4-4EF51BA64613}" type="doc">
      <dgm:prSet loTypeId="urn:microsoft.com/office/officeart/2005/8/layout/bProcess3" loCatId="process" qsTypeId="urn:microsoft.com/office/officeart/2005/8/quickstyle/simple1" qsCatId="simple" csTypeId="urn:microsoft.com/office/officeart/2005/8/colors/accent1_1" csCatId="accent1" phldr="1"/>
      <dgm:spPr/>
      <dgm:t>
        <a:bodyPr/>
        <a:lstStyle/>
        <a:p>
          <a:endParaRPr lang="en-GB"/>
        </a:p>
      </dgm:t>
    </dgm:pt>
    <dgm:pt modelId="{F27A4B14-BCEF-463F-8727-3DD66A283AA6}">
      <dgm:prSet/>
      <dgm:spPr/>
      <dgm:t>
        <a:bodyPr/>
        <a:lstStyle/>
        <a:p>
          <a:r>
            <a:rPr lang="en-GB"/>
            <a:t>Should there be a concerted effort to clear anything between 7-14 months before October.</a:t>
          </a:r>
        </a:p>
      </dgm:t>
    </dgm:pt>
    <dgm:pt modelId="{1BEF2FCB-0E96-4F7C-9B94-1CFC291810EA}" type="parTrans" cxnId="{E20970BA-10D4-4E57-B2E6-554B960CA4E7}">
      <dgm:prSet/>
      <dgm:spPr/>
      <dgm:t>
        <a:bodyPr/>
        <a:lstStyle/>
        <a:p>
          <a:endParaRPr lang="en-GB"/>
        </a:p>
      </dgm:t>
    </dgm:pt>
    <dgm:pt modelId="{505338DC-3341-4994-A311-5715B5826844}" type="sibTrans" cxnId="{E20970BA-10D4-4E57-B2E6-554B960CA4E7}">
      <dgm:prSet/>
      <dgm:spPr/>
      <dgm:t>
        <a:bodyPr/>
        <a:lstStyle/>
        <a:p>
          <a:endParaRPr lang="en-GB"/>
        </a:p>
      </dgm:t>
    </dgm:pt>
    <dgm:pt modelId="{ACF2209F-7126-412E-9314-048253F4696E}">
      <dgm:prSet/>
      <dgm:spPr/>
      <dgm:t>
        <a:bodyPr/>
        <a:lstStyle/>
        <a:p>
          <a:r>
            <a:rPr lang="en-GB"/>
            <a:t>Do Suppliers need to make manual adjustments to systems to sort out billing?</a:t>
          </a:r>
        </a:p>
      </dgm:t>
    </dgm:pt>
    <dgm:pt modelId="{7DB51FB9-A752-459C-8AD6-3D9E4EAD2142}" type="parTrans" cxnId="{B82D0AB9-5093-4E03-9ADA-46C86F7376EA}">
      <dgm:prSet/>
      <dgm:spPr/>
      <dgm:t>
        <a:bodyPr/>
        <a:lstStyle/>
        <a:p>
          <a:endParaRPr lang="en-GB"/>
        </a:p>
      </dgm:t>
    </dgm:pt>
    <dgm:pt modelId="{EBCD4172-B72C-4758-B663-A1F010E25914}" type="sibTrans" cxnId="{B82D0AB9-5093-4E03-9ADA-46C86F7376EA}">
      <dgm:prSet/>
      <dgm:spPr/>
      <dgm:t>
        <a:bodyPr/>
        <a:lstStyle/>
        <a:p>
          <a:endParaRPr lang="en-GB"/>
        </a:p>
      </dgm:t>
    </dgm:pt>
    <dgm:pt modelId="{0A244870-8DE5-4909-9324-9D44066FC6FC}">
      <dgm:prSet/>
      <dgm:spPr/>
      <dgm:t>
        <a:bodyPr/>
        <a:lstStyle/>
        <a:p>
          <a:r>
            <a:rPr lang="en-GB"/>
            <a:t>Will Suppliers still need the D0086 to be able to bill?</a:t>
          </a:r>
        </a:p>
      </dgm:t>
    </dgm:pt>
    <dgm:pt modelId="{842361ED-6EF3-4244-BCCE-8DA2B9AA817B}" type="parTrans" cxnId="{2A24EE0D-7608-409E-BE87-0A3435BC7FEF}">
      <dgm:prSet/>
      <dgm:spPr/>
      <dgm:t>
        <a:bodyPr/>
        <a:lstStyle/>
        <a:p>
          <a:endParaRPr lang="en-GB"/>
        </a:p>
      </dgm:t>
    </dgm:pt>
    <dgm:pt modelId="{E7C4893F-A0D2-49F7-80E9-98F6909D44C2}" type="sibTrans" cxnId="{2A24EE0D-7608-409E-BE87-0A3435BC7FEF}">
      <dgm:prSet/>
      <dgm:spPr/>
      <dgm:t>
        <a:bodyPr/>
        <a:lstStyle/>
        <a:p>
          <a:endParaRPr lang="en-GB"/>
        </a:p>
      </dgm:t>
    </dgm:pt>
    <dgm:pt modelId="{A9D2EBF4-B3BC-494A-94C5-695181900309}">
      <dgm:prSet/>
      <dgm:spPr/>
      <dgm:t>
        <a:bodyPr/>
        <a:lstStyle/>
        <a:p>
          <a:r>
            <a:rPr lang="en-GB"/>
            <a:t>Do Suppliers stop raising disputes after a shorter period (six months for example)?</a:t>
          </a:r>
        </a:p>
      </dgm:t>
    </dgm:pt>
    <dgm:pt modelId="{5ED41946-1F16-45D5-8AF6-952EDBA16D1D}" type="parTrans" cxnId="{5B5B96F2-D750-46AE-BE1F-AC841483EFEE}">
      <dgm:prSet/>
      <dgm:spPr/>
      <dgm:t>
        <a:bodyPr/>
        <a:lstStyle/>
        <a:p>
          <a:endParaRPr lang="en-GB"/>
        </a:p>
      </dgm:t>
    </dgm:pt>
    <dgm:pt modelId="{986EE0F5-CF38-4540-B3F1-179C79D3145C}" type="sibTrans" cxnId="{5B5B96F2-D750-46AE-BE1F-AC841483EFEE}">
      <dgm:prSet/>
      <dgm:spPr/>
      <dgm:t>
        <a:bodyPr/>
        <a:lstStyle/>
        <a:p>
          <a:endParaRPr lang="en-GB"/>
        </a:p>
      </dgm:t>
    </dgm:pt>
    <dgm:pt modelId="{BBF2254E-F61C-4AFB-83B7-B3D355FED903}">
      <dgm:prSet/>
      <dgm:spPr/>
      <dgm:t>
        <a:bodyPr/>
        <a:lstStyle/>
        <a:p>
          <a:r>
            <a:rPr lang="en-GB"/>
            <a:t>Is there a need for Suppliers to chase each other for reads?</a:t>
          </a:r>
        </a:p>
      </dgm:t>
    </dgm:pt>
    <dgm:pt modelId="{C4BA446F-C73B-4839-8DC2-1DCCADBBCA6A}" type="parTrans" cxnId="{4353FEAF-0972-4F27-81F3-7D1A9C0DB664}">
      <dgm:prSet/>
      <dgm:spPr/>
      <dgm:t>
        <a:bodyPr/>
        <a:lstStyle/>
        <a:p>
          <a:endParaRPr lang="en-GB"/>
        </a:p>
      </dgm:t>
    </dgm:pt>
    <dgm:pt modelId="{8DBF348C-75FB-4182-B3C1-CE83724DC69E}" type="sibTrans" cxnId="{4353FEAF-0972-4F27-81F3-7D1A9C0DB664}">
      <dgm:prSet/>
      <dgm:spPr/>
      <dgm:t>
        <a:bodyPr/>
        <a:lstStyle/>
        <a:p>
          <a:endParaRPr lang="en-GB"/>
        </a:p>
      </dgm:t>
    </dgm:pt>
    <dgm:pt modelId="{5CB17616-C71E-4BDB-BAA1-C9B291DC66C3}">
      <dgm:prSet/>
      <dgm:spPr/>
      <dgm:t>
        <a:bodyPr/>
        <a:lstStyle/>
        <a:p>
          <a:r>
            <a:rPr lang="en-GB"/>
            <a:t>Do we still raise disputes for up to 12 months ?  Knowing any changes we make will not impact settlements for example?</a:t>
          </a:r>
        </a:p>
      </dgm:t>
    </dgm:pt>
    <dgm:pt modelId="{B99B5455-0070-474B-B5AD-B37ED0A5C5CC}" type="parTrans" cxnId="{B1F54068-245F-4F01-B7C2-62E4EFD6EB37}">
      <dgm:prSet/>
      <dgm:spPr/>
      <dgm:t>
        <a:bodyPr/>
        <a:lstStyle/>
        <a:p>
          <a:endParaRPr lang="en-GB"/>
        </a:p>
      </dgm:t>
    </dgm:pt>
    <dgm:pt modelId="{C5FAD44A-B0CF-40CD-9135-95EACDB41175}" type="sibTrans" cxnId="{B1F54068-245F-4F01-B7C2-62E4EFD6EB37}">
      <dgm:prSet/>
      <dgm:spPr/>
      <dgm:t>
        <a:bodyPr/>
        <a:lstStyle/>
        <a:p>
          <a:endParaRPr lang="en-GB"/>
        </a:p>
      </dgm:t>
    </dgm:pt>
    <dgm:pt modelId="{DA52CAA1-4998-46CA-A5E4-05D7EFE5CE01}" type="pres">
      <dgm:prSet presAssocID="{1652B465-D7F2-4E6D-AFB4-4EF51BA64613}" presName="Name0" presStyleCnt="0">
        <dgm:presLayoutVars>
          <dgm:dir/>
          <dgm:resizeHandles val="exact"/>
        </dgm:presLayoutVars>
      </dgm:prSet>
      <dgm:spPr/>
    </dgm:pt>
    <dgm:pt modelId="{48BA03D0-78CE-40ED-A7B8-BEF51458DAAB}" type="pres">
      <dgm:prSet presAssocID="{F27A4B14-BCEF-463F-8727-3DD66A283AA6}" presName="node" presStyleLbl="node1" presStyleIdx="0" presStyleCnt="6">
        <dgm:presLayoutVars>
          <dgm:bulletEnabled val="1"/>
        </dgm:presLayoutVars>
      </dgm:prSet>
      <dgm:spPr/>
    </dgm:pt>
    <dgm:pt modelId="{F952BADA-9C58-4F15-9551-5EBF7C6DCB31}" type="pres">
      <dgm:prSet presAssocID="{505338DC-3341-4994-A311-5715B5826844}" presName="sibTrans" presStyleLbl="sibTrans1D1" presStyleIdx="0" presStyleCnt="5"/>
      <dgm:spPr/>
    </dgm:pt>
    <dgm:pt modelId="{730084E0-B814-4268-9236-72E848F0AFD0}" type="pres">
      <dgm:prSet presAssocID="{505338DC-3341-4994-A311-5715B5826844}" presName="connectorText" presStyleLbl="sibTrans1D1" presStyleIdx="0" presStyleCnt="5"/>
      <dgm:spPr/>
    </dgm:pt>
    <dgm:pt modelId="{F7684C70-3A95-4F75-8A93-DC263130C87D}" type="pres">
      <dgm:prSet presAssocID="{BBF2254E-F61C-4AFB-83B7-B3D355FED903}" presName="node" presStyleLbl="node1" presStyleIdx="1" presStyleCnt="6">
        <dgm:presLayoutVars>
          <dgm:bulletEnabled val="1"/>
        </dgm:presLayoutVars>
      </dgm:prSet>
      <dgm:spPr/>
    </dgm:pt>
    <dgm:pt modelId="{D3E6E5E3-0355-4B40-A31E-926576229A3F}" type="pres">
      <dgm:prSet presAssocID="{8DBF348C-75FB-4182-B3C1-CE83724DC69E}" presName="sibTrans" presStyleLbl="sibTrans1D1" presStyleIdx="1" presStyleCnt="5"/>
      <dgm:spPr/>
    </dgm:pt>
    <dgm:pt modelId="{EF27D975-3699-45C5-9F97-6EF66EFCEA63}" type="pres">
      <dgm:prSet presAssocID="{8DBF348C-75FB-4182-B3C1-CE83724DC69E}" presName="connectorText" presStyleLbl="sibTrans1D1" presStyleIdx="1" presStyleCnt="5"/>
      <dgm:spPr/>
    </dgm:pt>
    <dgm:pt modelId="{8F1039BE-F005-41C8-B5BC-67BD281F1F56}" type="pres">
      <dgm:prSet presAssocID="{ACF2209F-7126-412E-9314-048253F4696E}" presName="node" presStyleLbl="node1" presStyleIdx="2" presStyleCnt="6">
        <dgm:presLayoutVars>
          <dgm:bulletEnabled val="1"/>
        </dgm:presLayoutVars>
      </dgm:prSet>
      <dgm:spPr/>
    </dgm:pt>
    <dgm:pt modelId="{1AD2CEFE-7054-4172-A097-D3295C88A30A}" type="pres">
      <dgm:prSet presAssocID="{EBCD4172-B72C-4758-B663-A1F010E25914}" presName="sibTrans" presStyleLbl="sibTrans1D1" presStyleIdx="2" presStyleCnt="5"/>
      <dgm:spPr/>
    </dgm:pt>
    <dgm:pt modelId="{07FD95B5-05CF-4BBD-8A80-9FA357B12636}" type="pres">
      <dgm:prSet presAssocID="{EBCD4172-B72C-4758-B663-A1F010E25914}" presName="connectorText" presStyleLbl="sibTrans1D1" presStyleIdx="2" presStyleCnt="5"/>
      <dgm:spPr/>
    </dgm:pt>
    <dgm:pt modelId="{820EEB66-2747-4ECA-AE4C-9A1F0249300E}" type="pres">
      <dgm:prSet presAssocID="{0A244870-8DE5-4909-9324-9D44066FC6FC}" presName="node" presStyleLbl="node1" presStyleIdx="3" presStyleCnt="6">
        <dgm:presLayoutVars>
          <dgm:bulletEnabled val="1"/>
        </dgm:presLayoutVars>
      </dgm:prSet>
      <dgm:spPr/>
    </dgm:pt>
    <dgm:pt modelId="{88901368-22DC-411D-BDB6-ED54BA4CF878}" type="pres">
      <dgm:prSet presAssocID="{E7C4893F-A0D2-49F7-80E9-98F6909D44C2}" presName="sibTrans" presStyleLbl="sibTrans1D1" presStyleIdx="3" presStyleCnt="5"/>
      <dgm:spPr/>
    </dgm:pt>
    <dgm:pt modelId="{647EF17C-52AF-4B56-BCD0-D89BFA98CDD0}" type="pres">
      <dgm:prSet presAssocID="{E7C4893F-A0D2-49F7-80E9-98F6909D44C2}" presName="connectorText" presStyleLbl="sibTrans1D1" presStyleIdx="3" presStyleCnt="5"/>
      <dgm:spPr/>
    </dgm:pt>
    <dgm:pt modelId="{D7EC3F10-3F20-4B25-BDC5-FE19A4E70B37}" type="pres">
      <dgm:prSet presAssocID="{5CB17616-C71E-4BDB-BAA1-C9B291DC66C3}" presName="node" presStyleLbl="node1" presStyleIdx="4" presStyleCnt="6">
        <dgm:presLayoutVars>
          <dgm:bulletEnabled val="1"/>
        </dgm:presLayoutVars>
      </dgm:prSet>
      <dgm:spPr/>
    </dgm:pt>
    <dgm:pt modelId="{6554B400-491F-4D23-AA2E-BEDE2DB45369}" type="pres">
      <dgm:prSet presAssocID="{C5FAD44A-B0CF-40CD-9135-95EACDB41175}" presName="sibTrans" presStyleLbl="sibTrans1D1" presStyleIdx="4" presStyleCnt="5"/>
      <dgm:spPr/>
    </dgm:pt>
    <dgm:pt modelId="{D14E8541-7DF9-493C-94FC-44271EFC7061}" type="pres">
      <dgm:prSet presAssocID="{C5FAD44A-B0CF-40CD-9135-95EACDB41175}" presName="connectorText" presStyleLbl="sibTrans1D1" presStyleIdx="4" presStyleCnt="5"/>
      <dgm:spPr/>
    </dgm:pt>
    <dgm:pt modelId="{87C530AA-9664-4F31-87F0-362E4E7EE4D1}" type="pres">
      <dgm:prSet presAssocID="{A9D2EBF4-B3BC-494A-94C5-695181900309}" presName="node" presStyleLbl="node1" presStyleIdx="5" presStyleCnt="6">
        <dgm:presLayoutVars>
          <dgm:bulletEnabled val="1"/>
        </dgm:presLayoutVars>
      </dgm:prSet>
      <dgm:spPr/>
    </dgm:pt>
  </dgm:ptLst>
  <dgm:cxnLst>
    <dgm:cxn modelId="{1A6D2E05-FADD-41B3-9D05-EA97DDE48BD1}" type="presOf" srcId="{505338DC-3341-4994-A311-5715B5826844}" destId="{730084E0-B814-4268-9236-72E848F0AFD0}" srcOrd="1" destOrd="0" presId="urn:microsoft.com/office/officeart/2005/8/layout/bProcess3"/>
    <dgm:cxn modelId="{2A24EE0D-7608-409E-BE87-0A3435BC7FEF}" srcId="{1652B465-D7F2-4E6D-AFB4-4EF51BA64613}" destId="{0A244870-8DE5-4909-9324-9D44066FC6FC}" srcOrd="3" destOrd="0" parTransId="{842361ED-6EF3-4244-BCCE-8DA2B9AA817B}" sibTransId="{E7C4893F-A0D2-49F7-80E9-98F6909D44C2}"/>
    <dgm:cxn modelId="{2BF87524-EE13-4781-9AC5-C568E49F939B}" type="presOf" srcId="{C5FAD44A-B0CF-40CD-9135-95EACDB41175}" destId="{6554B400-491F-4D23-AA2E-BEDE2DB45369}" srcOrd="0" destOrd="0" presId="urn:microsoft.com/office/officeart/2005/8/layout/bProcess3"/>
    <dgm:cxn modelId="{68295128-B856-4F8A-AF02-5E396AFBA592}" type="presOf" srcId="{0A244870-8DE5-4909-9324-9D44066FC6FC}" destId="{820EEB66-2747-4ECA-AE4C-9A1F0249300E}" srcOrd="0" destOrd="0" presId="urn:microsoft.com/office/officeart/2005/8/layout/bProcess3"/>
    <dgm:cxn modelId="{5421D03D-D284-4185-87E6-E0E1F9E009B0}" type="presOf" srcId="{F27A4B14-BCEF-463F-8727-3DD66A283AA6}" destId="{48BA03D0-78CE-40ED-A7B8-BEF51458DAAB}" srcOrd="0" destOrd="0" presId="urn:microsoft.com/office/officeart/2005/8/layout/bProcess3"/>
    <dgm:cxn modelId="{B1F54068-245F-4F01-B7C2-62E4EFD6EB37}" srcId="{1652B465-D7F2-4E6D-AFB4-4EF51BA64613}" destId="{5CB17616-C71E-4BDB-BAA1-C9B291DC66C3}" srcOrd="4" destOrd="0" parTransId="{B99B5455-0070-474B-B5AD-B37ED0A5C5CC}" sibTransId="{C5FAD44A-B0CF-40CD-9135-95EACDB41175}"/>
    <dgm:cxn modelId="{CF48F84C-5BB2-41E4-B318-765393166E58}" type="presOf" srcId="{5CB17616-C71E-4BDB-BAA1-C9B291DC66C3}" destId="{D7EC3F10-3F20-4B25-BDC5-FE19A4E70B37}" srcOrd="0" destOrd="0" presId="urn:microsoft.com/office/officeart/2005/8/layout/bProcess3"/>
    <dgm:cxn modelId="{14BAFB4C-B88B-4455-B02E-99EC0C3B8E7A}" type="presOf" srcId="{E7C4893F-A0D2-49F7-80E9-98F6909D44C2}" destId="{647EF17C-52AF-4B56-BCD0-D89BFA98CDD0}" srcOrd="1" destOrd="0" presId="urn:microsoft.com/office/officeart/2005/8/layout/bProcess3"/>
    <dgm:cxn modelId="{DE00B150-F829-47FF-B611-1E30BE3F5EBC}" type="presOf" srcId="{A9D2EBF4-B3BC-494A-94C5-695181900309}" destId="{87C530AA-9664-4F31-87F0-362E4E7EE4D1}" srcOrd="0" destOrd="0" presId="urn:microsoft.com/office/officeart/2005/8/layout/bProcess3"/>
    <dgm:cxn modelId="{A1900874-0B68-46E7-9FDB-9201FEFE4CFB}" type="presOf" srcId="{EBCD4172-B72C-4758-B663-A1F010E25914}" destId="{07FD95B5-05CF-4BBD-8A80-9FA357B12636}" srcOrd="1" destOrd="0" presId="urn:microsoft.com/office/officeart/2005/8/layout/bProcess3"/>
    <dgm:cxn modelId="{7707D577-BD96-4AA2-A430-3D1E0AAB8B6B}" type="presOf" srcId="{8DBF348C-75FB-4182-B3C1-CE83724DC69E}" destId="{EF27D975-3699-45C5-9F97-6EF66EFCEA63}" srcOrd="1" destOrd="0" presId="urn:microsoft.com/office/officeart/2005/8/layout/bProcess3"/>
    <dgm:cxn modelId="{EABF3D78-5A62-42F2-BB5C-2B76722E2189}" type="presOf" srcId="{EBCD4172-B72C-4758-B663-A1F010E25914}" destId="{1AD2CEFE-7054-4172-A097-D3295C88A30A}" srcOrd="0" destOrd="0" presId="urn:microsoft.com/office/officeart/2005/8/layout/bProcess3"/>
    <dgm:cxn modelId="{A9058C78-47EC-4272-8F56-5322979BC174}" type="presOf" srcId="{C5FAD44A-B0CF-40CD-9135-95EACDB41175}" destId="{D14E8541-7DF9-493C-94FC-44271EFC7061}" srcOrd="1" destOrd="0" presId="urn:microsoft.com/office/officeart/2005/8/layout/bProcess3"/>
    <dgm:cxn modelId="{2753F579-C054-4C9C-B654-77659A165536}" type="presOf" srcId="{ACF2209F-7126-412E-9314-048253F4696E}" destId="{8F1039BE-F005-41C8-B5BC-67BD281F1F56}" srcOrd="0" destOrd="0" presId="urn:microsoft.com/office/officeart/2005/8/layout/bProcess3"/>
    <dgm:cxn modelId="{86ECAB7B-C9A6-4FE8-B5D4-C02E440FB8E0}" type="presOf" srcId="{BBF2254E-F61C-4AFB-83B7-B3D355FED903}" destId="{F7684C70-3A95-4F75-8A93-DC263130C87D}" srcOrd="0" destOrd="0" presId="urn:microsoft.com/office/officeart/2005/8/layout/bProcess3"/>
    <dgm:cxn modelId="{81FDEBA7-8E2C-463C-913E-E7D0BC38EBC0}" type="presOf" srcId="{E7C4893F-A0D2-49F7-80E9-98F6909D44C2}" destId="{88901368-22DC-411D-BDB6-ED54BA4CF878}" srcOrd="0" destOrd="0" presId="urn:microsoft.com/office/officeart/2005/8/layout/bProcess3"/>
    <dgm:cxn modelId="{4353FEAF-0972-4F27-81F3-7D1A9C0DB664}" srcId="{1652B465-D7F2-4E6D-AFB4-4EF51BA64613}" destId="{BBF2254E-F61C-4AFB-83B7-B3D355FED903}" srcOrd="1" destOrd="0" parTransId="{C4BA446F-C73B-4839-8DC2-1DCCADBBCA6A}" sibTransId="{8DBF348C-75FB-4182-B3C1-CE83724DC69E}"/>
    <dgm:cxn modelId="{B82D0AB9-5093-4E03-9ADA-46C86F7376EA}" srcId="{1652B465-D7F2-4E6D-AFB4-4EF51BA64613}" destId="{ACF2209F-7126-412E-9314-048253F4696E}" srcOrd="2" destOrd="0" parTransId="{7DB51FB9-A752-459C-8AD6-3D9E4EAD2142}" sibTransId="{EBCD4172-B72C-4758-B663-A1F010E25914}"/>
    <dgm:cxn modelId="{E20970BA-10D4-4E57-B2E6-554B960CA4E7}" srcId="{1652B465-D7F2-4E6D-AFB4-4EF51BA64613}" destId="{F27A4B14-BCEF-463F-8727-3DD66A283AA6}" srcOrd="0" destOrd="0" parTransId="{1BEF2FCB-0E96-4F7C-9B94-1CFC291810EA}" sibTransId="{505338DC-3341-4994-A311-5715B5826844}"/>
    <dgm:cxn modelId="{FA932AD0-8656-475C-B9A7-3507AE71DAD8}" type="presOf" srcId="{8DBF348C-75FB-4182-B3C1-CE83724DC69E}" destId="{D3E6E5E3-0355-4B40-A31E-926576229A3F}" srcOrd="0" destOrd="0" presId="urn:microsoft.com/office/officeart/2005/8/layout/bProcess3"/>
    <dgm:cxn modelId="{8D495FE8-756C-4AA0-8EC4-159BDC197A74}" type="presOf" srcId="{505338DC-3341-4994-A311-5715B5826844}" destId="{F952BADA-9C58-4F15-9551-5EBF7C6DCB31}" srcOrd="0" destOrd="0" presId="urn:microsoft.com/office/officeart/2005/8/layout/bProcess3"/>
    <dgm:cxn modelId="{89DE5AF2-DD7E-444C-ADA8-56AF0AF41A5C}" type="presOf" srcId="{1652B465-D7F2-4E6D-AFB4-4EF51BA64613}" destId="{DA52CAA1-4998-46CA-A5E4-05D7EFE5CE01}" srcOrd="0" destOrd="0" presId="urn:microsoft.com/office/officeart/2005/8/layout/bProcess3"/>
    <dgm:cxn modelId="{5B5B96F2-D750-46AE-BE1F-AC841483EFEE}" srcId="{1652B465-D7F2-4E6D-AFB4-4EF51BA64613}" destId="{A9D2EBF4-B3BC-494A-94C5-695181900309}" srcOrd="5" destOrd="0" parTransId="{5ED41946-1F16-45D5-8AF6-952EDBA16D1D}" sibTransId="{986EE0F5-CF38-4540-B3F1-179C79D3145C}"/>
    <dgm:cxn modelId="{6D2AE789-B6F0-4028-A66C-BC451A168F0B}" type="presParOf" srcId="{DA52CAA1-4998-46CA-A5E4-05D7EFE5CE01}" destId="{48BA03D0-78CE-40ED-A7B8-BEF51458DAAB}" srcOrd="0" destOrd="0" presId="urn:microsoft.com/office/officeart/2005/8/layout/bProcess3"/>
    <dgm:cxn modelId="{E8131AA7-66B2-4010-A0FE-43B22CE286D4}" type="presParOf" srcId="{DA52CAA1-4998-46CA-A5E4-05D7EFE5CE01}" destId="{F952BADA-9C58-4F15-9551-5EBF7C6DCB31}" srcOrd="1" destOrd="0" presId="urn:microsoft.com/office/officeart/2005/8/layout/bProcess3"/>
    <dgm:cxn modelId="{8099F64E-FE60-4254-B48E-3F9B43C92422}" type="presParOf" srcId="{F952BADA-9C58-4F15-9551-5EBF7C6DCB31}" destId="{730084E0-B814-4268-9236-72E848F0AFD0}" srcOrd="0" destOrd="0" presId="urn:microsoft.com/office/officeart/2005/8/layout/bProcess3"/>
    <dgm:cxn modelId="{C34537B4-3BA2-4648-917A-5F774D8FAFFB}" type="presParOf" srcId="{DA52CAA1-4998-46CA-A5E4-05D7EFE5CE01}" destId="{F7684C70-3A95-4F75-8A93-DC263130C87D}" srcOrd="2" destOrd="0" presId="urn:microsoft.com/office/officeart/2005/8/layout/bProcess3"/>
    <dgm:cxn modelId="{1BEB0997-FE7C-4E9D-9564-EB62E9936320}" type="presParOf" srcId="{DA52CAA1-4998-46CA-A5E4-05D7EFE5CE01}" destId="{D3E6E5E3-0355-4B40-A31E-926576229A3F}" srcOrd="3" destOrd="0" presId="urn:microsoft.com/office/officeart/2005/8/layout/bProcess3"/>
    <dgm:cxn modelId="{4B131D9E-3FED-466B-9122-FF589CEDF377}" type="presParOf" srcId="{D3E6E5E3-0355-4B40-A31E-926576229A3F}" destId="{EF27D975-3699-45C5-9F97-6EF66EFCEA63}" srcOrd="0" destOrd="0" presId="urn:microsoft.com/office/officeart/2005/8/layout/bProcess3"/>
    <dgm:cxn modelId="{E6C62560-6C85-4491-BCD4-92CF58132C4E}" type="presParOf" srcId="{DA52CAA1-4998-46CA-A5E4-05D7EFE5CE01}" destId="{8F1039BE-F005-41C8-B5BC-67BD281F1F56}" srcOrd="4" destOrd="0" presId="urn:microsoft.com/office/officeart/2005/8/layout/bProcess3"/>
    <dgm:cxn modelId="{D4A16177-3B85-4A59-A296-04A744439A30}" type="presParOf" srcId="{DA52CAA1-4998-46CA-A5E4-05D7EFE5CE01}" destId="{1AD2CEFE-7054-4172-A097-D3295C88A30A}" srcOrd="5" destOrd="0" presId="urn:microsoft.com/office/officeart/2005/8/layout/bProcess3"/>
    <dgm:cxn modelId="{04E3220F-D691-4A4C-A232-43B37551B6FE}" type="presParOf" srcId="{1AD2CEFE-7054-4172-A097-D3295C88A30A}" destId="{07FD95B5-05CF-4BBD-8A80-9FA357B12636}" srcOrd="0" destOrd="0" presId="urn:microsoft.com/office/officeart/2005/8/layout/bProcess3"/>
    <dgm:cxn modelId="{56D5D5EF-290A-4D7C-BCD2-6CD7C76BA10B}" type="presParOf" srcId="{DA52CAA1-4998-46CA-A5E4-05D7EFE5CE01}" destId="{820EEB66-2747-4ECA-AE4C-9A1F0249300E}" srcOrd="6" destOrd="0" presId="urn:microsoft.com/office/officeart/2005/8/layout/bProcess3"/>
    <dgm:cxn modelId="{5695817D-5757-4B57-8FE5-525B8BF17236}" type="presParOf" srcId="{DA52CAA1-4998-46CA-A5E4-05D7EFE5CE01}" destId="{88901368-22DC-411D-BDB6-ED54BA4CF878}" srcOrd="7" destOrd="0" presId="urn:microsoft.com/office/officeart/2005/8/layout/bProcess3"/>
    <dgm:cxn modelId="{444C4A5B-7D83-452F-ABD1-DC5934AEF076}" type="presParOf" srcId="{88901368-22DC-411D-BDB6-ED54BA4CF878}" destId="{647EF17C-52AF-4B56-BCD0-D89BFA98CDD0}" srcOrd="0" destOrd="0" presId="urn:microsoft.com/office/officeart/2005/8/layout/bProcess3"/>
    <dgm:cxn modelId="{6842788A-4AA4-4971-B95C-92BC15B23FA1}" type="presParOf" srcId="{DA52CAA1-4998-46CA-A5E4-05D7EFE5CE01}" destId="{D7EC3F10-3F20-4B25-BDC5-FE19A4E70B37}" srcOrd="8" destOrd="0" presId="urn:microsoft.com/office/officeart/2005/8/layout/bProcess3"/>
    <dgm:cxn modelId="{15DA08EF-95EB-406A-8F14-BA0CC9C4CA7E}" type="presParOf" srcId="{DA52CAA1-4998-46CA-A5E4-05D7EFE5CE01}" destId="{6554B400-491F-4D23-AA2E-BEDE2DB45369}" srcOrd="9" destOrd="0" presId="urn:microsoft.com/office/officeart/2005/8/layout/bProcess3"/>
    <dgm:cxn modelId="{30818D62-F80D-466C-A2A6-D2BB04D569F1}" type="presParOf" srcId="{6554B400-491F-4D23-AA2E-BEDE2DB45369}" destId="{D14E8541-7DF9-493C-94FC-44271EFC7061}" srcOrd="0" destOrd="0" presId="urn:microsoft.com/office/officeart/2005/8/layout/bProcess3"/>
    <dgm:cxn modelId="{2844363F-9DBB-40F0-B904-1551E7C56324}" type="presParOf" srcId="{DA52CAA1-4998-46CA-A5E4-05D7EFE5CE01}" destId="{87C530AA-9664-4F31-87F0-362E4E7EE4D1}" srcOrd="10" destOrd="0" presId="urn:microsoft.com/office/officeart/2005/8/layout/b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88F32295-DDD5-480F-BE6C-E2B591096215}">
      <dgm:prSet custT="1"/>
      <dgm:spPr/>
      <dgm:t>
        <a:bodyPr/>
        <a:lstStyle/>
        <a:p>
          <a:r>
            <a:rPr lang="en-GB" sz="1600">
              <a:latin typeface="Arial" panose="020B0604020202020204" pitchFamily="34" charset="0"/>
              <a:cs typeface="Arial" panose="020B0604020202020204" pitchFamily="34" charset="0"/>
            </a:rPr>
            <a:t>Consumer Consent Digest – </a:t>
          </a:r>
          <a:r>
            <a:rPr lang="en-GB" sz="1600">
              <a:latin typeface="Arial" panose="020B0604020202020204" pitchFamily="34" charset="0"/>
              <a:cs typeface="Arial" panose="020B0604020202020204" pitchFamily="34" charset="0"/>
              <a:hlinkClick xmlns:r="http://schemas.openxmlformats.org/officeDocument/2006/relationships" r:id="rId1"/>
            </a:rPr>
            <a:t>August 2026 </a:t>
          </a:r>
          <a:endParaRPr lang="en-GB" sz="1600">
            <a:latin typeface="Arial" panose="020B0604020202020204" pitchFamily="34" charset="0"/>
            <a:cs typeface="Arial" panose="020B0604020202020204" pitchFamily="34" charset="0"/>
          </a:endParaRPr>
        </a:p>
      </dgm:t>
    </dgm:pt>
    <dgm:pt modelId="{F919D2F3-16DC-4999-AADB-5D91D3E0E557}" type="parTrans" cxnId="{9B61A54B-8221-4468-87B8-0061566886B0}">
      <dgm:prSet/>
      <dgm:spPr/>
      <dgm:t>
        <a:bodyPr/>
        <a:lstStyle/>
        <a:p>
          <a:endParaRPr lang="en-GB"/>
        </a:p>
      </dgm:t>
    </dgm:pt>
    <dgm:pt modelId="{77D8D2AE-9B2C-40D6-A802-AC1D9749DDE9}" type="sibTrans" cxnId="{9B61A54B-8221-4468-87B8-0061566886B0}">
      <dgm:prSet/>
      <dgm:spPr/>
      <dgm:t>
        <a:bodyPr/>
        <a:lstStyle/>
        <a:p>
          <a:endParaRPr lang="en-GB"/>
        </a:p>
      </dgm:t>
    </dgm:pt>
    <dgm:pt modelId="{CDDFE0D5-9A71-4C5B-844A-95DBCC61C95E}">
      <dgm:prSet custT="1"/>
      <dgm:spPr/>
      <dgm:t>
        <a:bodyPr/>
        <a:lstStyle/>
        <a:p>
          <a:pPr algn="l">
            <a:buNone/>
          </a:pPr>
          <a:r>
            <a:rPr lang="en-GB" sz="1600">
              <a:latin typeface="Arial" panose="020B0604020202020204" pitchFamily="34" charset="0"/>
              <a:cs typeface="Arial" panose="020B0604020202020204" pitchFamily="34" charset="0"/>
            </a:rPr>
            <a:t>REC Portal Relaunch</a:t>
          </a:r>
        </a:p>
      </dgm:t>
    </dgm:pt>
    <dgm:pt modelId="{38FFF151-3489-4622-90D0-41DB96F2D580}" type="parTrans" cxnId="{27BF588D-FD49-482C-8DE3-91B9D537DEE7}">
      <dgm:prSet/>
      <dgm:spPr/>
      <dgm:t>
        <a:bodyPr/>
        <a:lstStyle/>
        <a:p>
          <a:endParaRPr lang="en-GB"/>
        </a:p>
      </dgm:t>
    </dgm:pt>
    <dgm:pt modelId="{3454BF56-0866-4456-8618-B7CA7D2E6245}" type="sibTrans" cxnId="{27BF588D-FD49-482C-8DE3-91B9D537DEE7}">
      <dgm:prSet/>
      <dgm:spPr/>
      <dgm:t>
        <a:bodyPr/>
        <a:lstStyle/>
        <a:p>
          <a:endParaRPr lang="en-GB"/>
        </a:p>
      </dgm:t>
    </dgm:pt>
    <dgm:pt modelId="{F9471D7B-E655-4399-ABA9-D248BEFF3526}">
      <dgm:prSet custT="1"/>
      <dgm:spPr/>
      <dgm:t>
        <a:bodyPr/>
        <a:lstStyle/>
        <a:p>
          <a:pPr algn="l">
            <a:buFont typeface="Arial" panose="020B0604020202020204" pitchFamily="34" charset="0"/>
            <a:buChar char="•"/>
          </a:pPr>
          <a:r>
            <a:rPr lang="en-GB" sz="1200">
              <a:latin typeface="Arial" panose="020B0604020202020204" pitchFamily="34" charset="0"/>
              <a:cs typeface="Arial" panose="020B0604020202020204" pitchFamily="34" charset="0"/>
            </a:rPr>
            <a:t>Check the </a:t>
          </a:r>
          <a:r>
            <a:rPr lang="en-GB" sz="1200">
              <a:latin typeface="Arial" panose="020B0604020202020204" pitchFamily="34" charset="0"/>
              <a:cs typeface="Arial" panose="020B0604020202020204" pitchFamily="34" charset="0"/>
              <a:hlinkClick xmlns:r="http://schemas.openxmlformats.org/officeDocument/2006/relationships" r:id="rId2"/>
            </a:rPr>
            <a:t>REC Portal Relaunch web page</a:t>
          </a:r>
          <a:r>
            <a:rPr lang="en-GB" sz="1200">
              <a:latin typeface="Arial" panose="020B0604020202020204" pitchFamily="34" charset="0"/>
              <a:cs typeface="Arial" panose="020B0604020202020204" pitchFamily="34" charset="0"/>
            </a:rPr>
            <a:t> to see what’s new, join workshops, try out prototypes, and help shape the new Portal which is being created to provide a better digital experience for the retail energy market. </a:t>
          </a:r>
        </a:p>
      </dgm:t>
    </dgm:pt>
    <dgm:pt modelId="{06E7D16E-6C96-4346-B7A3-DC9B60142346}" type="parTrans" cxnId="{8F460FA9-768F-4CF4-B6BC-B7815BDE8DB7}">
      <dgm:prSet/>
      <dgm:spPr/>
      <dgm:t>
        <a:bodyPr/>
        <a:lstStyle/>
        <a:p>
          <a:endParaRPr lang="en-GB"/>
        </a:p>
      </dgm:t>
    </dgm:pt>
    <dgm:pt modelId="{86030CDB-C6A2-40C9-A140-C442C2E00AE3}" type="sibTrans" cxnId="{8F460FA9-768F-4CF4-B6BC-B7815BDE8DB7}">
      <dgm:prSet/>
      <dgm:spPr/>
      <dgm:t>
        <a:bodyPr/>
        <a:lstStyle/>
        <a:p>
          <a:endParaRPr lang="en-GB"/>
        </a:p>
      </dgm:t>
    </dgm:pt>
    <dgm:pt modelId="{0D98AC86-8517-4B72-9F7D-25CC48592A25}">
      <dgm:prSet phldrT="[Text]" custT="1"/>
      <dgm:spPr/>
      <dgm:t>
        <a:bodyPr/>
        <a:lstStyle/>
        <a:p>
          <a:r>
            <a:rPr lang="en-GB" sz="1600" kern="1200">
              <a:latin typeface="Arial" panose="020B0604020202020204" pitchFamily="34" charset="0"/>
              <a:cs typeface="Arial" panose="020B0604020202020204" pitchFamily="34" charset="0"/>
            </a:rPr>
            <a:t>Operational Contacts Reminder</a:t>
          </a:r>
        </a:p>
      </dgm:t>
    </dgm:pt>
    <dgm:pt modelId="{413E6162-8246-43FB-8743-AEC57BA024AE}" type="sibTrans" cxnId="{0D7C3301-78CC-4551-B19D-67D09D1944F3}">
      <dgm:prSet/>
      <dgm:spPr/>
      <dgm:t>
        <a:bodyPr/>
        <a:lstStyle/>
        <a:p>
          <a:endParaRPr lang="en-GB"/>
        </a:p>
      </dgm:t>
    </dgm:pt>
    <dgm:pt modelId="{CFA4C041-DD4D-4FB6-A867-87D7FD4FF646}" type="parTrans" cxnId="{0D7C3301-78CC-4551-B19D-67D09D1944F3}">
      <dgm:prSet/>
      <dgm:spPr/>
      <dgm:t>
        <a:bodyPr/>
        <a:lstStyle/>
        <a:p>
          <a:endParaRPr lang="en-GB"/>
        </a:p>
      </dgm:t>
    </dgm:pt>
    <dgm:pt modelId="{3E900940-71AC-4BFB-933B-754D2840DBC0}">
      <dgm:prSet custT="1"/>
      <dgm:spPr/>
      <dgm:t>
        <a:bodyPr/>
        <a:lstStyle/>
        <a:p>
          <a:r>
            <a:rPr lang="en-GB" sz="1200" kern="1200">
              <a:latin typeface="Arial" panose="020B0604020202020204" pitchFamily="34" charset="0"/>
              <a:cs typeface="Arial" panose="020B0604020202020204" pitchFamily="34" charset="0"/>
            </a:rPr>
            <a:t>All REC Supplier Parties are required to provide Operational Contacts prescribed for issue resolution and escalations, including telephone numbers where appropriate. </a:t>
          </a:r>
        </a:p>
      </dgm:t>
    </dgm:pt>
    <dgm:pt modelId="{B4AF4458-6627-46BF-A06C-2E8498102120}" type="sibTrans" cxnId="{C393EA7C-D298-4510-B6F6-FA7DCFEEDF8A}">
      <dgm:prSet/>
      <dgm:spPr/>
      <dgm:t>
        <a:bodyPr/>
        <a:lstStyle/>
        <a:p>
          <a:endParaRPr lang="en-GB"/>
        </a:p>
      </dgm:t>
    </dgm:pt>
    <dgm:pt modelId="{8C050365-2224-4C1F-866C-ED6C05F7DC5C}" type="parTrans" cxnId="{C393EA7C-D298-4510-B6F6-FA7DCFEEDF8A}">
      <dgm:prSet/>
      <dgm:spPr/>
      <dgm:t>
        <a:bodyPr/>
        <a:lstStyle/>
        <a:p>
          <a:endParaRPr lang="en-GB"/>
        </a:p>
      </dgm:t>
    </dgm:pt>
    <dgm:pt modelId="{20E0E794-081B-4A03-9B7F-8AE0B8D2A5FA}">
      <dgm:prSet custT="1"/>
      <dgm:spPr/>
      <dgm:t>
        <a:bodyPr/>
        <a:lstStyle/>
        <a:p>
          <a:r>
            <a:rPr lang="en-GB" sz="1200" kern="1200">
              <a:latin typeface="Arial" panose="020B0604020202020204" pitchFamily="34" charset="0"/>
              <a:cs typeface="Arial" panose="020B0604020202020204" pitchFamily="34" charset="0"/>
            </a:rPr>
            <a:t>If you have any questions or require a copy of the template, please contact </a:t>
          </a:r>
          <a:r>
            <a:rPr lang="en-GB" sz="1200" kern="1200">
              <a:solidFill>
                <a:prstClr val="white"/>
              </a:solidFill>
              <a:latin typeface="Arial" panose="020B0604020202020204" pitchFamily="34" charset="0"/>
              <a:ea typeface="+mn-ea"/>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enquiries@recmanager.co.uk</a:t>
          </a:r>
          <a:r>
            <a:rPr lang="en-GB" sz="1200" kern="1200">
              <a:solidFill>
                <a:prstClr val="white"/>
              </a:solidFill>
              <a:latin typeface="Arial" panose="020B0604020202020204" pitchFamily="34" charset="0"/>
              <a:ea typeface="+mn-ea"/>
              <a:cs typeface="Arial" panose="020B0604020202020204" pitchFamily="34" charset="0"/>
            </a:rPr>
            <a:t>. </a:t>
          </a:r>
        </a:p>
      </dgm:t>
    </dgm:pt>
    <dgm:pt modelId="{6252B8CE-EB99-4192-AC37-7382B9F0016A}" type="parTrans" cxnId="{75BE3883-9855-4B15-BBA3-AEB2278C0D70}">
      <dgm:prSet/>
      <dgm:spPr/>
      <dgm:t>
        <a:bodyPr/>
        <a:lstStyle/>
        <a:p>
          <a:endParaRPr lang="en-GB"/>
        </a:p>
      </dgm:t>
    </dgm:pt>
    <dgm:pt modelId="{B818C0C8-4B88-43C4-A2F8-16CBCC3CCB43}" type="sibTrans" cxnId="{75BE3883-9855-4B15-BBA3-AEB2278C0D70}">
      <dgm:prSet/>
      <dgm:spPr/>
      <dgm:t>
        <a:bodyPr/>
        <a:lstStyle/>
        <a:p>
          <a:endParaRPr lang="en-GB"/>
        </a:p>
      </dgm:t>
    </dgm:pt>
    <dgm:pt modelId="{C23D8378-A5FB-46A4-A4FA-D26D36C3BECF}">
      <dgm:prSet custT="1"/>
      <dgm:spPr/>
      <dgm:t>
        <a:bodyPr/>
        <a:lstStyle/>
        <a:p>
          <a:r>
            <a:rPr lang="en-GB" sz="1200">
              <a:latin typeface="Arial" panose="020B0604020202020204" pitchFamily="34" charset="0"/>
              <a:cs typeface="Arial" panose="020B0604020202020204" pitchFamily="34" charset="0"/>
              <a:hlinkClick xmlns:r="http://schemas.openxmlformats.org/officeDocument/2006/relationships" r:id="rId4"/>
            </a:rPr>
            <a:t>Sign up </a:t>
          </a:r>
          <a:r>
            <a:rPr lang="en-GB" sz="1200">
              <a:latin typeface="Arial" panose="020B0604020202020204" pitchFamily="34" charset="0"/>
              <a:cs typeface="Arial" panose="020B0604020202020204" pitchFamily="34" charset="0"/>
            </a:rPr>
            <a:t>to receive future editions of the newsletter. You can access this edition of the Consumer Consent Digest on the </a:t>
          </a:r>
          <a:r>
            <a:rPr lang="en-GB" sz="1200">
              <a:latin typeface="Arial" panose="020B0604020202020204" pitchFamily="34" charset="0"/>
              <a:cs typeface="Arial" panose="020B0604020202020204" pitchFamily="34" charset="0"/>
              <a:hlinkClick xmlns:r="http://schemas.openxmlformats.org/officeDocument/2006/relationships" r:id="rId5"/>
            </a:rPr>
            <a:t>Consumer Consent Hub</a:t>
          </a:r>
          <a:r>
            <a:rPr lang="en-GB" sz="1200">
              <a:latin typeface="Arial" panose="020B0604020202020204" pitchFamily="34" charset="0"/>
              <a:cs typeface="Arial" panose="020B0604020202020204" pitchFamily="34" charset="0"/>
            </a:rPr>
            <a:t>.  </a:t>
          </a:r>
        </a:p>
      </dgm:t>
    </dgm:pt>
    <dgm:pt modelId="{432BDB5A-E14B-43B5-A849-5344C5FE7E66}" type="parTrans" cxnId="{5A1AA5E5-3DE6-4A6A-9BA9-54D669509538}">
      <dgm:prSet/>
      <dgm:spPr/>
      <dgm:t>
        <a:bodyPr/>
        <a:lstStyle/>
        <a:p>
          <a:endParaRPr lang="en-GB"/>
        </a:p>
      </dgm:t>
    </dgm:pt>
    <dgm:pt modelId="{4C68A30F-5F3B-44C0-822E-8571961C206D}" type="sibTrans" cxnId="{5A1AA5E5-3DE6-4A6A-9BA9-54D669509538}">
      <dgm:prSet/>
      <dgm:spPr/>
      <dgm:t>
        <a:bodyPr/>
        <a:lstStyle/>
        <a:p>
          <a:endParaRPr lang="en-GB"/>
        </a:p>
      </dgm:t>
    </dgm:pt>
    <dgm:pt modelId="{4EC6B772-CB5E-4C14-8637-93461A8C69C8}">
      <dgm:prSet custT="1"/>
      <dgm:spPr/>
      <dgm:t>
        <a:bodyPr/>
        <a:lstStyle/>
        <a:p>
          <a:r>
            <a:rPr lang="en-GB" sz="1200">
              <a:latin typeface="Arial" panose="020B0604020202020204" pitchFamily="34" charset="0"/>
              <a:cs typeface="Arial" panose="020B0604020202020204" pitchFamily="34" charset="0"/>
            </a:rPr>
            <a:t>Consultation on the proposed REC drafting required to implement the Consumer Consent Solution (CCS) Minimum Marketable Product expected early September. </a:t>
          </a:r>
        </a:p>
      </dgm:t>
    </dgm:pt>
    <dgm:pt modelId="{F1D63B5E-4465-48C0-8CA1-6892EB5F1852}" type="parTrans" cxnId="{171E6E5C-72A4-41BE-8533-A509F8A7C5ED}">
      <dgm:prSet/>
      <dgm:spPr/>
      <dgm:t>
        <a:bodyPr/>
        <a:lstStyle/>
        <a:p>
          <a:endParaRPr lang="en-GB"/>
        </a:p>
      </dgm:t>
    </dgm:pt>
    <dgm:pt modelId="{6139DFB9-EDCD-4E5E-A332-1C6382522DAA}" type="sibTrans" cxnId="{171E6E5C-72A4-41BE-8533-A509F8A7C5ED}">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3"/>
      <dgm:spPr>
        <a:blipFill rotWithShape="1">
          <a:blip xmlns:r="http://schemas.openxmlformats.org/officeDocument/2006/relationships" r:embed="rId6"/>
          <a:srcRect/>
          <a:stretch>
            <a:fillRect/>
          </a:stretch>
        </a:blipFill>
      </dgm:spPr>
    </dgm:pt>
    <dgm:pt modelId="{D84FF735-BE4F-4349-A46F-1D756724400F}" type="pres">
      <dgm:prSet presAssocID="{0D98AC86-8517-4B72-9F7D-25CC48592A25}" presName="txShp" presStyleLbl="node1" presStyleIdx="0" presStyleCnt="3">
        <dgm:presLayoutVars>
          <dgm:bulletEnabled val="1"/>
        </dgm:presLayoutVars>
      </dgm:prSet>
      <dgm:spPr/>
    </dgm:pt>
    <dgm:pt modelId="{AA6CEDF6-734A-4AFA-980D-17DCBE91D9A8}" type="pres">
      <dgm:prSet presAssocID="{413E6162-8246-43FB-8743-AEC57BA024AE}" presName="spacing" presStyleCnt="0"/>
      <dgm:spPr/>
    </dgm:pt>
    <dgm:pt modelId="{3B04F0AA-3292-436C-AE73-5BC32D8CB0D4}" type="pres">
      <dgm:prSet presAssocID="{88F32295-DDD5-480F-BE6C-E2B591096215}" presName="composite" presStyleCnt="0"/>
      <dgm:spPr/>
    </dgm:pt>
    <dgm:pt modelId="{8B43C754-FB3B-4E29-BBDA-61EF89D80BD0}" type="pres">
      <dgm:prSet presAssocID="{88F32295-DDD5-480F-BE6C-E2B591096215}" presName="imgShp" presStyleLbl="fgImgPlace1" presStyleIdx="1" presStyleCnt="3"/>
      <dgm:spPr>
        <a:blipFill>
          <a:blip xmlns:r="http://schemas.openxmlformats.org/officeDocument/2006/relationships" r:embed="rId7"/>
          <a:srcRect/>
          <a:stretch>
            <a:fillRect/>
          </a:stretch>
        </a:blipFill>
      </dgm:spPr>
    </dgm:pt>
    <dgm:pt modelId="{F92DEC39-A469-428B-AF69-6916DC3A3A8E}" type="pres">
      <dgm:prSet presAssocID="{88F32295-DDD5-480F-BE6C-E2B591096215}" presName="txShp" presStyleLbl="node1" presStyleIdx="1" presStyleCnt="3">
        <dgm:presLayoutVars>
          <dgm:bulletEnabled val="1"/>
        </dgm:presLayoutVars>
      </dgm:prSet>
      <dgm:spPr/>
    </dgm:pt>
    <dgm:pt modelId="{EBAC1C00-1EE0-42B1-9471-5AC9BB5E3112}" type="pres">
      <dgm:prSet presAssocID="{77D8D2AE-9B2C-40D6-A802-AC1D9749DDE9}" presName="spacing" presStyleCnt="0"/>
      <dgm:spPr/>
    </dgm:pt>
    <dgm:pt modelId="{B4E153C9-C1DC-40A0-863B-334DCFA834E3}" type="pres">
      <dgm:prSet presAssocID="{CDDFE0D5-9A71-4C5B-844A-95DBCC61C95E}" presName="composite" presStyleCnt="0"/>
      <dgm:spPr/>
    </dgm:pt>
    <dgm:pt modelId="{416A8A6D-FB99-4876-95D6-351FA2FDBBAD}" type="pres">
      <dgm:prSet presAssocID="{CDDFE0D5-9A71-4C5B-844A-95DBCC61C95E}" presName="imgShp" presStyleLbl="fgImgPlace1" presStyleIdx="2" presStyleCnt="3"/>
      <dgm:spPr>
        <a:blipFill>
          <a:blip xmlns:r="http://schemas.openxmlformats.org/officeDocument/2006/relationships" r:embed="rId8"/>
          <a:srcRect/>
          <a:stretch>
            <a:fillRect/>
          </a:stretch>
        </a:blipFill>
      </dgm:spPr>
    </dgm:pt>
    <dgm:pt modelId="{434FA4E8-FEED-4B32-B9E4-589716145B25}" type="pres">
      <dgm:prSet presAssocID="{CDDFE0D5-9A71-4C5B-844A-95DBCC61C95E}" presName="txShp" presStyleLbl="node1" presStyleIdx="2" presStyleCnt="3">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5901480B-DA92-4062-A441-FBDBBC554094}" type="presOf" srcId="{4EC6B772-CB5E-4C14-8637-93461A8C69C8}" destId="{F92DEC39-A469-428B-AF69-6916DC3A3A8E}" srcOrd="0" destOrd="1" presId="urn:microsoft.com/office/officeart/2005/8/layout/vList3"/>
    <dgm:cxn modelId="{A253F713-AC60-40D3-8873-D2B772EB83FC}" type="presOf" srcId="{0D98AC86-8517-4B72-9F7D-25CC48592A25}" destId="{D84FF735-BE4F-4349-A46F-1D756724400F}" srcOrd="0" destOrd="0" presId="urn:microsoft.com/office/officeart/2005/8/layout/vList3"/>
    <dgm:cxn modelId="{1CF4732C-CC7C-42F0-B405-AB4B4A007685}" type="presOf" srcId="{CDDFE0D5-9A71-4C5B-844A-95DBCC61C95E}" destId="{434FA4E8-FEED-4B32-B9E4-589716145B25}" srcOrd="0" destOrd="0" presId="urn:microsoft.com/office/officeart/2005/8/layout/vList3"/>
    <dgm:cxn modelId="{87AD5A30-9802-4112-8241-DECDE3B5B091}" type="presOf" srcId="{F9471D7B-E655-4399-ABA9-D248BEFF3526}" destId="{434FA4E8-FEED-4B32-B9E4-589716145B25}" srcOrd="0" destOrd="1" presId="urn:microsoft.com/office/officeart/2005/8/layout/vList3"/>
    <dgm:cxn modelId="{71FE9931-3D87-433A-BF1B-FF97B6B0919F}" type="presOf" srcId="{83D40FF9-75E5-41B5-8C03-E1F7C8BD7AD1}" destId="{3D6EA27E-E6EF-4BC5-9B75-214145ABFF1A}" srcOrd="0" destOrd="0" presId="urn:microsoft.com/office/officeart/2005/8/layout/vList3"/>
    <dgm:cxn modelId="{171E6E5C-72A4-41BE-8533-A509F8A7C5ED}" srcId="{88F32295-DDD5-480F-BE6C-E2B591096215}" destId="{4EC6B772-CB5E-4C14-8637-93461A8C69C8}" srcOrd="0" destOrd="0" parTransId="{F1D63B5E-4465-48C0-8CA1-6892EB5F1852}" sibTransId="{6139DFB9-EDCD-4E5E-A332-1C6382522DAA}"/>
    <dgm:cxn modelId="{9B61A54B-8221-4468-87B8-0061566886B0}" srcId="{83D40FF9-75E5-41B5-8C03-E1F7C8BD7AD1}" destId="{88F32295-DDD5-480F-BE6C-E2B591096215}" srcOrd="1" destOrd="0" parTransId="{F919D2F3-16DC-4999-AADB-5D91D3E0E557}" sibTransId="{77D8D2AE-9B2C-40D6-A802-AC1D9749DDE9}"/>
    <dgm:cxn modelId="{C393EA7C-D298-4510-B6F6-FA7DCFEEDF8A}" srcId="{0D98AC86-8517-4B72-9F7D-25CC48592A25}" destId="{3E900940-71AC-4BFB-933B-754D2840DBC0}" srcOrd="0" destOrd="0" parTransId="{8C050365-2224-4C1F-866C-ED6C05F7DC5C}" sibTransId="{B4AF4458-6627-46BF-A06C-2E8498102120}"/>
    <dgm:cxn modelId="{75BE3883-9855-4B15-BBA3-AEB2278C0D70}" srcId="{0D98AC86-8517-4B72-9F7D-25CC48592A25}" destId="{20E0E794-081B-4A03-9B7F-8AE0B8D2A5FA}" srcOrd="1" destOrd="0" parTransId="{6252B8CE-EB99-4192-AC37-7382B9F0016A}" sibTransId="{B818C0C8-4B88-43C4-A2F8-16CBCC3CCB43}"/>
    <dgm:cxn modelId="{84B01F8A-B750-4F02-9500-D75A9ABCB6C4}" type="presOf" srcId="{88F32295-DDD5-480F-BE6C-E2B591096215}" destId="{F92DEC39-A469-428B-AF69-6916DC3A3A8E}" srcOrd="0" destOrd="0" presId="urn:microsoft.com/office/officeart/2005/8/layout/vList3"/>
    <dgm:cxn modelId="{27BF588D-FD49-482C-8DE3-91B9D537DEE7}" srcId="{83D40FF9-75E5-41B5-8C03-E1F7C8BD7AD1}" destId="{CDDFE0D5-9A71-4C5B-844A-95DBCC61C95E}" srcOrd="2" destOrd="0" parTransId="{38FFF151-3489-4622-90D0-41DB96F2D580}" sibTransId="{3454BF56-0866-4456-8618-B7CA7D2E6245}"/>
    <dgm:cxn modelId="{9BD2A092-7244-4FD1-BDC1-3D1D62A3A69F}" type="presOf" srcId="{20E0E794-081B-4A03-9B7F-8AE0B8D2A5FA}" destId="{D84FF735-BE4F-4349-A46F-1D756724400F}" srcOrd="0" destOrd="2" presId="urn:microsoft.com/office/officeart/2005/8/layout/vList3"/>
    <dgm:cxn modelId="{69AA9AA4-A23E-4B41-A31D-50672134FDD4}" type="presOf" srcId="{C23D8378-A5FB-46A4-A4FA-D26D36C3BECF}" destId="{F92DEC39-A469-428B-AF69-6916DC3A3A8E}" srcOrd="0" destOrd="2" presId="urn:microsoft.com/office/officeart/2005/8/layout/vList3"/>
    <dgm:cxn modelId="{8F460FA9-768F-4CF4-B6BC-B7815BDE8DB7}" srcId="{CDDFE0D5-9A71-4C5B-844A-95DBCC61C95E}" destId="{F9471D7B-E655-4399-ABA9-D248BEFF3526}" srcOrd="0" destOrd="0" parTransId="{06E7D16E-6C96-4346-B7A3-DC9B60142346}" sibTransId="{86030CDB-C6A2-40C9-A140-C442C2E00AE3}"/>
    <dgm:cxn modelId="{5A1AA5E5-3DE6-4A6A-9BA9-54D669509538}" srcId="{88F32295-DDD5-480F-BE6C-E2B591096215}" destId="{C23D8378-A5FB-46A4-A4FA-D26D36C3BECF}" srcOrd="1" destOrd="0" parTransId="{432BDB5A-E14B-43B5-A849-5344C5FE7E66}" sibTransId="{4C68A30F-5F3B-44C0-822E-8571961C206D}"/>
    <dgm:cxn modelId="{40E50EEE-AC14-4853-A4D3-9E6EB6BDFD91}" type="presOf" srcId="{3E900940-71AC-4BFB-933B-754D2840DBC0}" destId="{D84FF735-BE4F-4349-A46F-1D756724400F}" srcOrd="0" destOrd="1" presId="urn:microsoft.com/office/officeart/2005/8/layout/vList3"/>
    <dgm:cxn modelId="{C31783F0-0FC3-4377-9FC3-986AE5432EE4}" type="presParOf" srcId="{3D6EA27E-E6EF-4BC5-9B75-214145ABFF1A}" destId="{86CE4289-750C-44B2-B759-DED435D52D5D}" srcOrd="0" destOrd="0" presId="urn:microsoft.com/office/officeart/2005/8/layout/vList3"/>
    <dgm:cxn modelId="{5EC28624-197E-4D4E-9C35-5BD696ED44F0}" type="presParOf" srcId="{86CE4289-750C-44B2-B759-DED435D52D5D}" destId="{3413A07A-1AEC-413B-A773-1FF7B1FD4E3A}" srcOrd="0" destOrd="0" presId="urn:microsoft.com/office/officeart/2005/8/layout/vList3"/>
    <dgm:cxn modelId="{A06F2899-A73B-455D-AD22-5616BA560A48}" type="presParOf" srcId="{86CE4289-750C-44B2-B759-DED435D52D5D}" destId="{D84FF735-BE4F-4349-A46F-1D756724400F}" srcOrd="1" destOrd="0" presId="urn:microsoft.com/office/officeart/2005/8/layout/vList3"/>
    <dgm:cxn modelId="{6EBE7932-4EA6-45B6-8D2E-74C8ACD068C8}" type="presParOf" srcId="{3D6EA27E-E6EF-4BC5-9B75-214145ABFF1A}" destId="{AA6CEDF6-734A-4AFA-980D-17DCBE91D9A8}" srcOrd="1" destOrd="0" presId="urn:microsoft.com/office/officeart/2005/8/layout/vList3"/>
    <dgm:cxn modelId="{D702776C-0A72-4068-87FF-A180DF9FE9D0}" type="presParOf" srcId="{3D6EA27E-E6EF-4BC5-9B75-214145ABFF1A}" destId="{3B04F0AA-3292-436C-AE73-5BC32D8CB0D4}" srcOrd="2" destOrd="0" presId="urn:microsoft.com/office/officeart/2005/8/layout/vList3"/>
    <dgm:cxn modelId="{2100B693-CFC9-4BF2-AD2A-43F91A4E483A}" type="presParOf" srcId="{3B04F0AA-3292-436C-AE73-5BC32D8CB0D4}" destId="{8B43C754-FB3B-4E29-BBDA-61EF89D80BD0}" srcOrd="0" destOrd="0" presId="urn:microsoft.com/office/officeart/2005/8/layout/vList3"/>
    <dgm:cxn modelId="{26D71112-3561-41F4-BEA0-46897733F46E}" type="presParOf" srcId="{3B04F0AA-3292-436C-AE73-5BC32D8CB0D4}" destId="{F92DEC39-A469-428B-AF69-6916DC3A3A8E}" srcOrd="1" destOrd="0" presId="urn:microsoft.com/office/officeart/2005/8/layout/vList3"/>
    <dgm:cxn modelId="{DE9A6CAA-2ECC-4797-A163-7DEF795AEC1E}" type="presParOf" srcId="{3D6EA27E-E6EF-4BC5-9B75-214145ABFF1A}" destId="{EBAC1C00-1EE0-42B1-9471-5AC9BB5E3112}" srcOrd="3" destOrd="0" presId="urn:microsoft.com/office/officeart/2005/8/layout/vList3"/>
    <dgm:cxn modelId="{3F5A24FE-D011-465E-AA6D-5DAA5700FAAE}" type="presParOf" srcId="{3D6EA27E-E6EF-4BC5-9B75-214145ABFF1A}" destId="{B4E153C9-C1DC-40A0-863B-334DCFA834E3}" srcOrd="4" destOrd="0" presId="urn:microsoft.com/office/officeart/2005/8/layout/vList3"/>
    <dgm:cxn modelId="{802AF922-549C-4EC0-93AE-A4AD0F24B60D}" type="presParOf" srcId="{B4E153C9-C1DC-40A0-863B-334DCFA834E3}" destId="{416A8A6D-FB99-4876-95D6-351FA2FDBBAD}" srcOrd="0" destOrd="0" presId="urn:microsoft.com/office/officeart/2005/8/layout/vList3"/>
    <dgm:cxn modelId="{C260B4D4-4589-4202-AAFA-F554FA17C252}" type="presParOf" srcId="{B4E153C9-C1DC-40A0-863B-334DCFA834E3}" destId="{434FA4E8-FEED-4B32-B9E4-589716145B2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1306A-FC8A-4B14-86ED-4DBE6FB8E9D2}">
      <dsp:nvSpPr>
        <dsp:cNvPr id="0" name=""/>
        <dsp:cNvSpPr/>
      </dsp:nvSpPr>
      <dsp:spPr>
        <a:xfrm rot="16200000">
          <a:off x="37733" y="-37733"/>
          <a:ext cx="2196973" cy="227244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baseline="0"/>
            <a:t>As part of the wider MHHS programme, the Electricity Settlement Timetable is expected to reduce from 12 months, down to 4 months. </a:t>
          </a:r>
          <a:endParaRPr lang="en-GB" sz="1400" kern="1200"/>
        </a:p>
      </dsp:txBody>
      <dsp:txXfrm rot="5400000">
        <a:off x="0" y="0"/>
        <a:ext cx="2272440" cy="1647729"/>
      </dsp:txXfrm>
    </dsp:sp>
    <dsp:sp modelId="{172A29D4-8F49-441A-8237-A6AD9D8C2126}">
      <dsp:nvSpPr>
        <dsp:cNvPr id="0" name=""/>
        <dsp:cNvSpPr/>
      </dsp:nvSpPr>
      <dsp:spPr>
        <a:xfrm>
          <a:off x="2272440" y="0"/>
          <a:ext cx="2272440" cy="219697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baseline="0"/>
            <a:t>The first phase, scheduled in October 2026 with an expected implementation of April 2027, will see the timetable reduce from 12 months down to 7 months initially. </a:t>
          </a:r>
          <a:endParaRPr lang="en-GB" sz="1400" kern="1200"/>
        </a:p>
      </dsp:txBody>
      <dsp:txXfrm>
        <a:off x="2272440" y="0"/>
        <a:ext cx="2272440" cy="1647729"/>
      </dsp:txXfrm>
    </dsp:sp>
    <dsp:sp modelId="{252A59D0-5993-4AF4-9FA5-0EA7F5F159FB}">
      <dsp:nvSpPr>
        <dsp:cNvPr id="0" name=""/>
        <dsp:cNvSpPr/>
      </dsp:nvSpPr>
      <dsp:spPr>
        <a:xfrm rot="10800000">
          <a:off x="0" y="2196973"/>
          <a:ext cx="2272440" cy="219697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baseline="0"/>
            <a:t>Currently, the </a:t>
          </a:r>
          <a:r>
            <a:rPr lang="en-GB" sz="1400" kern="1200" baseline="0">
              <a:hlinkClick xmlns:r="http://schemas.openxmlformats.org/officeDocument/2006/relationships" r:id="rId1"/>
            </a:rPr>
            <a:t>D0086 'Notification of Change of Supplier Readings’</a:t>
          </a:r>
          <a:r>
            <a:rPr lang="en-GB" sz="1400" kern="1200" baseline="0"/>
            <a:t> data flow is used by Data Collectors to provide Change of Supplier readings.</a:t>
          </a:r>
          <a:endParaRPr lang="en-GB" sz="1400" kern="1200"/>
        </a:p>
      </dsp:txBody>
      <dsp:txXfrm rot="10800000">
        <a:off x="0" y="2746216"/>
        <a:ext cx="2272440" cy="1647729"/>
      </dsp:txXfrm>
    </dsp:sp>
    <dsp:sp modelId="{A16EFD8F-B329-4752-A52F-9D5671FEEF6C}">
      <dsp:nvSpPr>
        <dsp:cNvPr id="0" name=""/>
        <dsp:cNvSpPr/>
      </dsp:nvSpPr>
      <dsp:spPr>
        <a:xfrm rot="5400000">
          <a:off x="2310174" y="2159239"/>
          <a:ext cx="2196973" cy="227244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baseline="0"/>
            <a:t>Data Collectors will still be able to issue the D0086 flow but they will not affect Settlement if after 7 months. </a:t>
          </a:r>
          <a:endParaRPr lang="en-GB" sz="1400" kern="1200"/>
        </a:p>
      </dsp:txBody>
      <dsp:txXfrm rot="-5400000">
        <a:off x="2272440" y="2746215"/>
        <a:ext cx="2272440" cy="1647729"/>
      </dsp:txXfrm>
    </dsp:sp>
    <dsp:sp modelId="{D3347539-9A70-423D-8F06-41620DEB0A97}">
      <dsp:nvSpPr>
        <dsp:cNvPr id="0" name=""/>
        <dsp:cNvSpPr/>
      </dsp:nvSpPr>
      <dsp:spPr>
        <a:xfrm>
          <a:off x="1590708" y="1647729"/>
          <a:ext cx="1363464" cy="1098486"/>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Background</a:t>
          </a:r>
        </a:p>
      </dsp:txBody>
      <dsp:txXfrm>
        <a:off x="1644332" y="1701353"/>
        <a:ext cx="1256216" cy="9912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2BADA-9C58-4F15-9551-5EBF7C6DCB31}">
      <dsp:nvSpPr>
        <dsp:cNvPr id="0" name=""/>
        <dsp:cNvSpPr/>
      </dsp:nvSpPr>
      <dsp:spPr>
        <a:xfrm>
          <a:off x="2420360" y="450641"/>
          <a:ext cx="348341" cy="91440"/>
        </a:xfrm>
        <a:custGeom>
          <a:avLst/>
          <a:gdLst/>
          <a:ahLst/>
          <a:cxnLst/>
          <a:rect l="0" t="0" r="0" b="0"/>
          <a:pathLst>
            <a:path>
              <a:moveTo>
                <a:pt x="0" y="45720"/>
              </a:moveTo>
              <a:lnTo>
                <a:pt x="348341"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585057" y="494466"/>
        <a:ext cx="18947" cy="3789"/>
      </dsp:txXfrm>
    </dsp:sp>
    <dsp:sp modelId="{48BA03D0-78CE-40ED-A7B8-BEF51458DAAB}">
      <dsp:nvSpPr>
        <dsp:cNvPr id="0" name=""/>
        <dsp:cNvSpPr/>
      </dsp:nvSpPr>
      <dsp:spPr>
        <a:xfrm>
          <a:off x="774588" y="2089"/>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Should there be a concerted effort to clear anything between 7-14 months before October.</a:t>
          </a:r>
        </a:p>
      </dsp:txBody>
      <dsp:txXfrm>
        <a:off x="774588" y="2089"/>
        <a:ext cx="1647571" cy="988543"/>
      </dsp:txXfrm>
    </dsp:sp>
    <dsp:sp modelId="{D3E6E5E3-0355-4B40-A31E-926576229A3F}">
      <dsp:nvSpPr>
        <dsp:cNvPr id="0" name=""/>
        <dsp:cNvSpPr/>
      </dsp:nvSpPr>
      <dsp:spPr>
        <a:xfrm>
          <a:off x="1598374" y="988832"/>
          <a:ext cx="2026513" cy="348341"/>
        </a:xfrm>
        <a:custGeom>
          <a:avLst/>
          <a:gdLst/>
          <a:ahLst/>
          <a:cxnLst/>
          <a:rect l="0" t="0" r="0" b="0"/>
          <a:pathLst>
            <a:path>
              <a:moveTo>
                <a:pt x="2026513" y="0"/>
              </a:moveTo>
              <a:lnTo>
                <a:pt x="2026513" y="191270"/>
              </a:lnTo>
              <a:lnTo>
                <a:pt x="0" y="191270"/>
              </a:lnTo>
              <a:lnTo>
                <a:pt x="0" y="348341"/>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560090" y="1161108"/>
        <a:ext cx="103081" cy="3789"/>
      </dsp:txXfrm>
    </dsp:sp>
    <dsp:sp modelId="{F7684C70-3A95-4F75-8A93-DC263130C87D}">
      <dsp:nvSpPr>
        <dsp:cNvPr id="0" name=""/>
        <dsp:cNvSpPr/>
      </dsp:nvSpPr>
      <dsp:spPr>
        <a:xfrm>
          <a:off x="2801101" y="2089"/>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Is there a need for Suppliers to chase each other for reads?</a:t>
          </a:r>
        </a:p>
      </dsp:txBody>
      <dsp:txXfrm>
        <a:off x="2801101" y="2089"/>
        <a:ext cx="1647571" cy="988543"/>
      </dsp:txXfrm>
    </dsp:sp>
    <dsp:sp modelId="{1AD2CEFE-7054-4172-A097-D3295C88A30A}">
      <dsp:nvSpPr>
        <dsp:cNvPr id="0" name=""/>
        <dsp:cNvSpPr/>
      </dsp:nvSpPr>
      <dsp:spPr>
        <a:xfrm>
          <a:off x="2420360" y="1818126"/>
          <a:ext cx="348341" cy="91440"/>
        </a:xfrm>
        <a:custGeom>
          <a:avLst/>
          <a:gdLst/>
          <a:ahLst/>
          <a:cxnLst/>
          <a:rect l="0" t="0" r="0" b="0"/>
          <a:pathLst>
            <a:path>
              <a:moveTo>
                <a:pt x="0" y="45720"/>
              </a:moveTo>
              <a:lnTo>
                <a:pt x="348341"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585057" y="1861951"/>
        <a:ext cx="18947" cy="3789"/>
      </dsp:txXfrm>
    </dsp:sp>
    <dsp:sp modelId="{8F1039BE-F005-41C8-B5BC-67BD281F1F56}">
      <dsp:nvSpPr>
        <dsp:cNvPr id="0" name=""/>
        <dsp:cNvSpPr/>
      </dsp:nvSpPr>
      <dsp:spPr>
        <a:xfrm>
          <a:off x="774588" y="1369574"/>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Do Suppliers need to make manual adjustments to systems to sort out billing?</a:t>
          </a:r>
        </a:p>
      </dsp:txBody>
      <dsp:txXfrm>
        <a:off x="774588" y="1369574"/>
        <a:ext cx="1647571" cy="988543"/>
      </dsp:txXfrm>
    </dsp:sp>
    <dsp:sp modelId="{88901368-22DC-411D-BDB6-ED54BA4CF878}">
      <dsp:nvSpPr>
        <dsp:cNvPr id="0" name=""/>
        <dsp:cNvSpPr/>
      </dsp:nvSpPr>
      <dsp:spPr>
        <a:xfrm>
          <a:off x="1598374" y="2356317"/>
          <a:ext cx="2026513" cy="348341"/>
        </a:xfrm>
        <a:custGeom>
          <a:avLst/>
          <a:gdLst/>
          <a:ahLst/>
          <a:cxnLst/>
          <a:rect l="0" t="0" r="0" b="0"/>
          <a:pathLst>
            <a:path>
              <a:moveTo>
                <a:pt x="2026513" y="0"/>
              </a:moveTo>
              <a:lnTo>
                <a:pt x="2026513" y="191270"/>
              </a:lnTo>
              <a:lnTo>
                <a:pt x="0" y="191270"/>
              </a:lnTo>
              <a:lnTo>
                <a:pt x="0" y="348341"/>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560090" y="2528593"/>
        <a:ext cx="103081" cy="3789"/>
      </dsp:txXfrm>
    </dsp:sp>
    <dsp:sp modelId="{820EEB66-2747-4ECA-AE4C-9A1F0249300E}">
      <dsp:nvSpPr>
        <dsp:cNvPr id="0" name=""/>
        <dsp:cNvSpPr/>
      </dsp:nvSpPr>
      <dsp:spPr>
        <a:xfrm>
          <a:off x="2801101" y="1369574"/>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Will Suppliers still need the D0086 to be able to bill?</a:t>
          </a:r>
        </a:p>
      </dsp:txBody>
      <dsp:txXfrm>
        <a:off x="2801101" y="1369574"/>
        <a:ext cx="1647571" cy="988543"/>
      </dsp:txXfrm>
    </dsp:sp>
    <dsp:sp modelId="{6554B400-491F-4D23-AA2E-BEDE2DB45369}">
      <dsp:nvSpPr>
        <dsp:cNvPr id="0" name=""/>
        <dsp:cNvSpPr/>
      </dsp:nvSpPr>
      <dsp:spPr>
        <a:xfrm>
          <a:off x="2420360" y="3185610"/>
          <a:ext cx="348341" cy="91440"/>
        </a:xfrm>
        <a:custGeom>
          <a:avLst/>
          <a:gdLst/>
          <a:ahLst/>
          <a:cxnLst/>
          <a:rect l="0" t="0" r="0" b="0"/>
          <a:pathLst>
            <a:path>
              <a:moveTo>
                <a:pt x="0" y="45720"/>
              </a:moveTo>
              <a:lnTo>
                <a:pt x="348341"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585057" y="3229435"/>
        <a:ext cx="18947" cy="3789"/>
      </dsp:txXfrm>
    </dsp:sp>
    <dsp:sp modelId="{D7EC3F10-3F20-4B25-BDC5-FE19A4E70B37}">
      <dsp:nvSpPr>
        <dsp:cNvPr id="0" name=""/>
        <dsp:cNvSpPr/>
      </dsp:nvSpPr>
      <dsp:spPr>
        <a:xfrm>
          <a:off x="774588" y="2737059"/>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Do we still raise disputes for up to 12 months ?  Knowing any changes we make will not impact settlements for example?</a:t>
          </a:r>
        </a:p>
      </dsp:txBody>
      <dsp:txXfrm>
        <a:off x="774588" y="2737059"/>
        <a:ext cx="1647571" cy="988543"/>
      </dsp:txXfrm>
    </dsp:sp>
    <dsp:sp modelId="{87C530AA-9664-4F31-87F0-362E4E7EE4D1}">
      <dsp:nvSpPr>
        <dsp:cNvPr id="0" name=""/>
        <dsp:cNvSpPr/>
      </dsp:nvSpPr>
      <dsp:spPr>
        <a:xfrm>
          <a:off x="2801101" y="2737059"/>
          <a:ext cx="1647571" cy="988543"/>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GB" sz="1100" kern="1200"/>
            <a:t>Do Suppliers stop raising disputes after a shorter period (six months for example)?</a:t>
          </a:r>
        </a:p>
      </dsp:txBody>
      <dsp:txXfrm>
        <a:off x="2801101" y="2737059"/>
        <a:ext cx="1647571" cy="9885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966422" y="36"/>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Operational Contacts Reminder</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All REC Supplier Parties are required to provide Operational Contacts prescribed for issue resolution and escalations, including telephone numbers where appropriate. </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If you have any questions or require a copy of the template, please contact </a:t>
          </a:r>
          <a:r>
            <a:rPr lang="en-GB" sz="1200" kern="1200">
              <a:solidFill>
                <a:prstClr val="white"/>
              </a:solidFill>
              <a:latin typeface="Arial" panose="020B0604020202020204" pitchFamily="34" charset="0"/>
              <a:ea typeface="+mn-ea"/>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enquiries@recmanager.co.uk</a:t>
          </a:r>
          <a:r>
            <a:rPr lang="en-GB" sz="1200" kern="1200">
              <a:solidFill>
                <a:prstClr val="white"/>
              </a:solidFill>
              <a:latin typeface="Arial" panose="020B0604020202020204" pitchFamily="34" charset="0"/>
              <a:ea typeface="+mn-ea"/>
              <a:cs typeface="Arial" panose="020B0604020202020204" pitchFamily="34" charset="0"/>
            </a:rPr>
            <a:t>. </a:t>
          </a:r>
        </a:p>
      </dsp:txBody>
      <dsp:txXfrm rot="10800000">
        <a:off x="2309941" y="36"/>
        <a:ext cx="6099648" cy="1374078"/>
      </dsp:txXfrm>
    </dsp:sp>
    <dsp:sp modelId="{3413A07A-1AEC-413B-A773-1FF7B1FD4E3A}">
      <dsp:nvSpPr>
        <dsp:cNvPr id="0" name=""/>
        <dsp:cNvSpPr/>
      </dsp:nvSpPr>
      <dsp:spPr>
        <a:xfrm>
          <a:off x="1279383" y="36"/>
          <a:ext cx="1374078" cy="1374078"/>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2DEC39-A469-428B-AF69-6916DC3A3A8E}">
      <dsp:nvSpPr>
        <dsp:cNvPr id="0" name=""/>
        <dsp:cNvSpPr/>
      </dsp:nvSpPr>
      <dsp:spPr>
        <a:xfrm rot="10800000">
          <a:off x="1966422" y="1784288"/>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Consumer Consent Digest – </a:t>
          </a:r>
          <a:r>
            <a:rPr lang="en-GB" sz="1600" kern="1200">
              <a:latin typeface="Arial" panose="020B0604020202020204" pitchFamily="34" charset="0"/>
              <a:cs typeface="Arial" panose="020B0604020202020204" pitchFamily="34" charset="0"/>
              <a:hlinkClick xmlns:r="http://schemas.openxmlformats.org/officeDocument/2006/relationships" r:id="rId3"/>
            </a:rPr>
            <a:t>August 2026 </a:t>
          </a:r>
          <a:endParaRPr lang="en-GB" sz="1600" kern="120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Consultation on the proposed REC drafting required to implement the Consumer Consent Solution (CCS) Minimum Marketable Product expected early September. </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hlinkClick xmlns:r="http://schemas.openxmlformats.org/officeDocument/2006/relationships" r:id="rId4"/>
            </a:rPr>
            <a:t>Sign up </a:t>
          </a:r>
          <a:r>
            <a:rPr lang="en-GB" sz="1200" kern="1200">
              <a:latin typeface="Arial" panose="020B0604020202020204" pitchFamily="34" charset="0"/>
              <a:cs typeface="Arial" panose="020B0604020202020204" pitchFamily="34" charset="0"/>
            </a:rPr>
            <a:t>to receive future editions of the newsletter. You can access this edition of the Consumer Consent Digest on the </a:t>
          </a:r>
          <a:r>
            <a:rPr lang="en-GB" sz="1200" kern="1200">
              <a:latin typeface="Arial" panose="020B0604020202020204" pitchFamily="34" charset="0"/>
              <a:cs typeface="Arial" panose="020B0604020202020204" pitchFamily="34" charset="0"/>
              <a:hlinkClick xmlns:r="http://schemas.openxmlformats.org/officeDocument/2006/relationships" r:id="rId5"/>
            </a:rPr>
            <a:t>Consumer Consent Hub</a:t>
          </a:r>
          <a:r>
            <a:rPr lang="en-GB" sz="1200" kern="1200">
              <a:latin typeface="Arial" panose="020B0604020202020204" pitchFamily="34" charset="0"/>
              <a:cs typeface="Arial" panose="020B0604020202020204" pitchFamily="34" charset="0"/>
            </a:rPr>
            <a:t>.  </a:t>
          </a:r>
        </a:p>
      </dsp:txBody>
      <dsp:txXfrm rot="10800000">
        <a:off x="2309941" y="1784288"/>
        <a:ext cx="6099648" cy="1374078"/>
      </dsp:txXfrm>
    </dsp:sp>
    <dsp:sp modelId="{8B43C754-FB3B-4E29-BBDA-61EF89D80BD0}">
      <dsp:nvSpPr>
        <dsp:cNvPr id="0" name=""/>
        <dsp:cNvSpPr/>
      </dsp:nvSpPr>
      <dsp:spPr>
        <a:xfrm>
          <a:off x="1279383" y="1784288"/>
          <a:ext cx="1374078" cy="1374078"/>
        </a:xfrm>
        <a:prstGeom prst="ellipse">
          <a:avLst/>
        </a:prstGeom>
        <a:blipFill>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4FA4E8-FEED-4B32-B9E4-589716145B25}">
      <dsp:nvSpPr>
        <dsp:cNvPr id="0" name=""/>
        <dsp:cNvSpPr/>
      </dsp:nvSpPr>
      <dsp:spPr>
        <a:xfrm rot="10800000">
          <a:off x="1966422" y="3568540"/>
          <a:ext cx="6443167" cy="137407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5931"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REC Portal Relaunch</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a:latin typeface="Arial" panose="020B0604020202020204" pitchFamily="34" charset="0"/>
              <a:cs typeface="Arial" panose="020B0604020202020204" pitchFamily="34" charset="0"/>
            </a:rPr>
            <a:t>Check the </a:t>
          </a:r>
          <a:r>
            <a:rPr lang="en-GB" sz="1200" kern="1200">
              <a:latin typeface="Arial" panose="020B0604020202020204" pitchFamily="34" charset="0"/>
              <a:cs typeface="Arial" panose="020B0604020202020204" pitchFamily="34" charset="0"/>
              <a:hlinkClick xmlns:r="http://schemas.openxmlformats.org/officeDocument/2006/relationships" r:id="rId7"/>
            </a:rPr>
            <a:t>REC Portal Relaunch web page</a:t>
          </a:r>
          <a:r>
            <a:rPr lang="en-GB" sz="1200" kern="1200">
              <a:latin typeface="Arial" panose="020B0604020202020204" pitchFamily="34" charset="0"/>
              <a:cs typeface="Arial" panose="020B0604020202020204" pitchFamily="34" charset="0"/>
            </a:rPr>
            <a:t> to see what’s new, join workshops, try out prototypes, and help shape the new Portal which is being created to provide a better digital experience for the retail energy market. </a:t>
          </a:r>
        </a:p>
      </dsp:txBody>
      <dsp:txXfrm rot="10800000">
        <a:off x="2309941" y="3568540"/>
        <a:ext cx="6099648" cy="1374078"/>
      </dsp:txXfrm>
    </dsp:sp>
    <dsp:sp modelId="{416A8A6D-FB99-4876-95D6-351FA2FDBBAD}">
      <dsp:nvSpPr>
        <dsp:cNvPr id="0" name=""/>
        <dsp:cNvSpPr/>
      </dsp:nvSpPr>
      <dsp:spPr>
        <a:xfrm>
          <a:off x="1279383" y="3568540"/>
          <a:ext cx="1374078" cy="1374078"/>
        </a:xfrm>
        <a:prstGeom prst="ellipse">
          <a:avLst/>
        </a:prstGeom>
        <a:blipFill>
          <a:blip xmlns:r="http://schemas.openxmlformats.org/officeDocument/2006/relationships" r:embed="rId8"/>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10/08/2026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B19F-2CFD-7FCB-57B5-64FF9E58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72B1C-BEAC-5356-B59A-AFD49FC7001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DD363C-2925-3AF6-A6A5-5D6D6D650A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B858E5-4000-E71D-7096-68E776E9217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5402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F5C4-696B-820B-EDEE-A6E5BAB81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CDAEF-58EE-E567-DDA7-DBF3D5DF59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C43542-D2F1-9316-745F-FDCE760C9C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3DB328-B750-F964-1913-0FAD30A1398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4564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8C72-5538-213A-6DD3-BA6E425D4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9C11-6274-3AB5-1F4B-89361E29C3A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24909C8-DE41-95CA-2DCC-2B514BF1CF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F70CE7-0095-6330-E714-F4F413EB91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7584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5C8AB-682C-8FEB-E1A9-C6B6A3286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C1F4A-0436-FB6A-65E4-749C2461041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947344-AF9B-026E-B5F3-F3C46058470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C405C1D-CC72-4AFF-931B-2DD09AD819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6469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04DE2-D6DD-7447-ECB3-A7EFAE91D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D0105-58BD-E4C9-BF9F-731871F5A5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1C1BE74-CF9E-5935-05DC-721ECB9425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94241B-2DDF-E858-F64C-B49AAD0740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4595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625A-156F-CF44-4DBE-418532B78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9942C-A2A6-E143-3F28-AE0DF67CA5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B9AF67-36C3-8F2F-5985-83EBE5DEF2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C3E1DEB-8F47-4263-165B-5D46EF55D7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1861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8B1C-1E19-37B1-8817-23A0837A6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3CAD2-3F47-70E8-3D9B-8B7D9C656EA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888D0A-B201-2889-AFF5-42123D6E9D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4EAF26-CDFA-66A8-ECD4-0FAACE269B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9222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10/08/2026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August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43345259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974680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50760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8740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29527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389904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354240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89149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2350216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090863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93373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64346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96401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09068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50322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9381625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35040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6184439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850584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1363042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933744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65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0.xml"/><Relationship Id="rId7" Type="http://schemas.openxmlformats.org/officeDocument/2006/relationships/image" Target="../media/image3.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34.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6.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2.pn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87" r:id="rId20"/>
    <p:sldLayoutId id="2147484096" r:id="rId21"/>
    <p:sldLayoutId id="2147484097" r:id="rId22"/>
    <p:sldLayoutId id="2147484098" r:id="rId23"/>
    <p:sldLayoutId id="2147484099" r:id="rId24"/>
    <p:sldLayoutId id="2147484165" r:id="rId2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579236629"/>
      </p:ext>
    </p:extLst>
  </p:cSld>
  <p:clrMap bg1="lt1" tx1="dk1" bg2="lt2" tx2="dk2" accent1="accent1" accent2="accent2" accent3="accent3" accent4="accent4" accent5="accent5" accent6="accent6" hlink="hlink" folHlink="folHlink"/>
  <p:sldLayoutIdLst>
    <p:sldLayoutId id="2147484287"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10201397"/>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 id="2147484300" r:id="rId12"/>
    <p:sldLayoutId id="2147484301" r:id="rId13"/>
    <p:sldLayoutId id="2147484302" r:id="rId14"/>
    <p:sldLayoutId id="2147484303" r:id="rId15"/>
    <p:sldLayoutId id="2147484304" r:id="rId16"/>
    <p:sldLayoutId id="2147484305" r:id="rId17"/>
    <p:sldLayoutId id="2147484306" r:id="rId18"/>
    <p:sldLayoutId id="2147484307" r:id="rId19"/>
    <p:sldLayoutId id="214748430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71FEA-AA7B-889D-5377-C9344266E98F}"/>
              </a:ext>
            </a:extLst>
          </p:cNvPr>
          <p:cNvSpPr txBox="1"/>
          <p:nvPr>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308179056"/>
      </p:ext>
    </p:extLst>
  </p:cSld>
  <p:clrMap bg1="lt1" tx1="dk1" bg2="lt2" tx2="dk2" accent1="accent1" accent2="accent2" accent3="accent3" accent4="accent4" accent5="accent5" accent6="accent6" hlink="hlink" folHlink="folHlink"/>
  <p:sldLayoutIdLst>
    <p:sldLayoutId id="2147484310"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hyperlink" Target="https://recportal.co.uk/documents/20121/0/Missed+MEX+SDEP+Guidance+Document+V1.0.pdf/2708fabc-2541-101e-62e5-ae46c258b83e?t=1786100305552"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3" Type="http://schemas.openxmlformats.org/officeDocument/2006/relationships/hyperlink" Target="mailto:Enquiry.services@retailenergycode.co.uk" TargetMode="External"/><Relationship Id="rId2" Type="http://schemas.openxmlformats.org/officeDocument/2006/relationships/image" Target="../media/image19.png"/><Relationship Id="rId1" Type="http://schemas.openxmlformats.org/officeDocument/2006/relationships/slideLayout" Target="../slideLayouts/slideLayout55.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5.xml"/><Relationship Id="rId6" Type="http://schemas.openxmlformats.org/officeDocument/2006/relationships/hyperlink" Target="https://retailenergycode.co.uk/our-programmes/enquiry-services-evolution/" TargetMode="External"/><Relationship Id="rId5" Type="http://schemas.openxmlformats.org/officeDocument/2006/relationships/hyperlink" Target="mailto:keith.little@ccgconsulting.co.uk" TargetMode="External"/><Relationship Id="rId4" Type="http://schemas.openxmlformats.org/officeDocument/2006/relationships/hyperlink" Target="mailto:elise.handy@retailenergycode.co.uk"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hyperlink" Target="https://recportal.co.uk/group/guest/-/i0297-meter-manufacturers-make-and-type-not-populated-in-smrs-1" TargetMode="External"/><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hyperlink" Target="https://recportal.co.uk/group/guest/-/i0285-organisations-with-multiple-role-types-ees-and-sdep-acces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recportal.co.uk/group/guest/-/cross-code-steering-group-information-request-energy-market-data-specification-feedback" TargetMode="External"/><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hyperlink" Target="https://recportal.co.uk/group/guest/-/sdep-review-improvements-2-usability-2" TargetMode="External"/><Relationship Id="rId2" Type="http://schemas.openxmlformats.org/officeDocument/2006/relationships/notesSlide" Target="../notesSlides/notesSlide12.xml"/><Relationship Id="rId1" Type="http://schemas.openxmlformats.org/officeDocument/2006/relationships/slideLayout" Target="../slideLayouts/slideLayout34.xml"/><Relationship Id="rId4" Type="http://schemas.openxmlformats.org/officeDocument/2006/relationships/hyperlink" Target="https://recportal.co.uk/group/guest/-/r0333-smart-meter-communication-licence-code-chang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recportal.co.uk/group/guest/-/improving-address-management-targets" TargetMode="External"/><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recportal.co.uk/group/guest/-/prepayment-credit-balance-debt-transfer-processes" TargetMode="External"/><Relationship Id="rId2" Type="http://schemas.openxmlformats.org/officeDocument/2006/relationships/notesSlide" Target="../notesSlides/notesSlide14.xml"/><Relationship Id="rId1" Type="http://schemas.openxmlformats.org/officeDocument/2006/relationships/slideLayout" Target="../slideLayouts/slideLayout34.xml"/><Relationship Id="rId4" Type="http://schemas.openxmlformats.org/officeDocument/2006/relationships/hyperlink" Target="https://recportal.co.uk/group/guest/-/a-review-of-the-misdirected-payments-and-debt-assignmen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recportal.co.uk/group/guest/-/crossed-meters-process-clarifications-and-support" TargetMode="External"/><Relationship Id="rId2" Type="http://schemas.openxmlformats.org/officeDocument/2006/relationships/notesSlide" Target="../notesSlides/notesSlide15.xml"/><Relationship Id="rId1" Type="http://schemas.openxmlformats.org/officeDocument/2006/relationships/slideLayout" Target="../slideLayouts/slideLayout34.xml"/><Relationship Id="rId4" Type="http://schemas.openxmlformats.org/officeDocument/2006/relationships/hyperlink" Target="mailto:change.management@recmanager.co.uk"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7" y="5078148"/>
            <a:ext cx="6059063" cy="1009073"/>
          </a:xfrm>
        </p:spPr>
        <p:txBody>
          <a:bodyPr/>
          <a:lstStyle/>
          <a:p>
            <a:r>
              <a:rPr lang="en-GB">
                <a:latin typeface="Arial" panose="020B0604020202020204" pitchFamily="34" charset="0"/>
                <a:ea typeface="Roboto"/>
                <a:cs typeface="Arial" panose="020B0604020202020204" pitchFamily="34" charset="0"/>
              </a:rPr>
              <a:t>14 August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577813110"/>
              </p:ext>
            </p:extLst>
          </p:nvPr>
        </p:nvGraphicFramePr>
        <p:xfrm>
          <a:off x="1143000" y="1445860"/>
          <a:ext cx="9528049" cy="4865834"/>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TITLE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ctr" rtl="0" fontAlgn="base"/>
                      <a:r>
                        <a:rPr lang="en-GB" sz="1200" b="1" cap="none" spc="0">
                          <a:solidFill>
                            <a:schemeClr val="tx1"/>
                          </a:solidFill>
                          <a:effectLst/>
                          <a:latin typeface="Arial" panose="020B0604020202020204" pitchFamily="34" charset="0"/>
                          <a:cs typeface="Arial" panose="020B0604020202020204" pitchFamily="34" charset="0"/>
                        </a:rPr>
                        <a:t>TIME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LEAD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1 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SDEP – Contract Manager Escalations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1043584563"/>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Switch Meter Readings in MHHS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10:25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Chris Sercombe - EDF</a:t>
                      </a:r>
                    </a:p>
                  </a:txBody>
                  <a:tcPr marL="22680" marR="11861" marT="6480" marB="48600" anchor="ctr"/>
                </a:tc>
                <a:extLst>
                  <a:ext uri="{0D108BD9-81ED-4DB2-BD59-A6C34878D82A}">
                    <a16:rowId xmlns:a16="http://schemas.microsoft.com/office/drawing/2014/main" val="3040930913"/>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Changes to Settlement Timetable – Impacts on Downstream Processes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10:40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54401565"/>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The Enquiry Service Evolution</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RECCo</a:t>
                      </a:r>
                    </a:p>
                  </a:txBody>
                  <a:tcPr marL="22680" marR="11861" marT="6480" marB="48600" anchor="ctr"/>
                </a:tc>
                <a:extLst>
                  <a:ext uri="{0D108BD9-81ED-4DB2-BD59-A6C34878D82A}">
                    <a16:rowId xmlns:a16="http://schemas.microsoft.com/office/drawing/2014/main" val="1109108470"/>
                  </a:ext>
                </a:extLst>
              </a:tr>
              <a:tr h="5280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40825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1120345322"/>
              </p:ext>
            </p:extLst>
          </p:nvPr>
        </p:nvGraphicFramePr>
        <p:xfrm>
          <a:off x="533405" y="1297327"/>
          <a:ext cx="11035296" cy="1715754"/>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R</a:t>
                      </a:r>
                      <a:r>
                        <a:rPr lang="en-GB" sz="1200">
                          <a:latin typeface="Arial" panose="020B0604020202020204" pitchFamily="34" charset="0"/>
                          <a:cs typeface="Arial" panose="020B0604020202020204" pitchFamily="34" charset="0"/>
                        </a:rPr>
                        <a:t>ECRIG_26_0612_07_01</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00">
                          <a:latin typeface="Arial" panose="020B0604020202020204" pitchFamily="34" charset="0"/>
                          <a:cs typeface="Arial" panose="020B0604020202020204" pitchFamily="34" charset="0"/>
                        </a:rPr>
                        <a:t>The Code Manager to develop guidance to standardise the missing meter exchanges process.</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Code Manager </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12/06/2026</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14/08/2026</a:t>
                      </a:r>
                    </a:p>
                  </a:txBody>
                  <a:tcPr marL="7965" marR="7965" marT="7965" marB="0" anchor="ctr"/>
                </a:tc>
                <a:tc>
                  <a:txBody>
                    <a:bodyPr/>
                    <a:lstStyle/>
                    <a:p>
                      <a:r>
                        <a:rPr lang="en-GB" sz="1200" b="0" i="0" u="none" strike="noStrike" kern="1200">
                          <a:solidFill>
                            <a:schemeClr val="tx1"/>
                          </a:solidFill>
                          <a:effectLst/>
                          <a:latin typeface="Arial" panose="020B0604020202020204" pitchFamily="34" charset="0"/>
                          <a:ea typeface="+mn-ea"/>
                          <a:cs typeface="Arial" panose="020B0604020202020204" pitchFamily="34" charset="0"/>
                        </a:rPr>
                        <a:t>Guidance document has been published on the Useful Documents page on the REC portal. Direct link can be found </a:t>
                      </a:r>
                      <a:r>
                        <a:rPr lang="en-GB" sz="1200" b="0" i="0" u="none" strike="noStrike" kern="1200">
                          <a:solidFill>
                            <a:schemeClr val="tx1"/>
                          </a:solidFill>
                          <a:effectLst/>
                          <a:latin typeface="Arial" panose="020B0604020202020204" pitchFamily="34" charset="0"/>
                          <a:ea typeface="+mn-ea"/>
                          <a:cs typeface="Arial" panose="020B0604020202020204" pitchFamily="34" charset="0"/>
                          <a:hlinkClick r:id="rId2"/>
                        </a:rPr>
                        <a:t>here</a:t>
                      </a:r>
                      <a:r>
                        <a:rPr lang="en-GB" sz="1200" b="0" i="0" u="none" strike="noStrike" kern="1200">
                          <a:solidFill>
                            <a:schemeClr val="tx1"/>
                          </a:solidFill>
                          <a:effectLst/>
                          <a:latin typeface="Arial" panose="020B0604020202020204" pitchFamily="34" charset="0"/>
                          <a:ea typeface="+mn-ea"/>
                          <a:cs typeface="Arial" panose="020B0604020202020204" pitchFamily="34" charset="0"/>
                        </a:rPr>
                        <a:t>. </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E4CEC-18DB-F45E-0F94-B39791723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96A08-31CA-52E1-84F9-69E1F27F6BD4}"/>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 </a:t>
            </a:r>
            <a:r>
              <a:rPr lang="en-GB" sz="2400" err="1">
                <a:latin typeface="Arial" panose="020B0604020202020204" pitchFamily="34" charset="0"/>
                <a:cs typeface="Arial" panose="020B0604020202020204" pitchFamily="34" charset="0"/>
              </a:rPr>
              <a:t>Sdep</a:t>
            </a:r>
            <a:r>
              <a:rPr lang="en-GB" sz="2400">
                <a:latin typeface="Arial" panose="020B0604020202020204" pitchFamily="34" charset="0"/>
                <a:cs typeface="Arial" panose="020B0604020202020204" pitchFamily="34" charset="0"/>
              </a:rPr>
              <a:t> – contract manager escalations</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0F67955-F18B-51FD-A796-3148AF8D3993}"/>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1653499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0BE3-1B38-2634-DF1B-492A31F5247A}"/>
              </a:ext>
            </a:extLst>
          </p:cNvPr>
          <p:cNvSpPr>
            <a:spLocks noGrp="1"/>
          </p:cNvSpPr>
          <p:nvPr>
            <p:ph type="title"/>
          </p:nvPr>
        </p:nvSpPr>
        <p:spPr/>
        <p:txBody>
          <a:bodyPr>
            <a:normAutofit/>
          </a:bodyPr>
          <a:lstStyle/>
          <a:p>
            <a:r>
              <a:rPr lang="en-GB"/>
              <a:t>SDEP - Contract manager Escalations</a:t>
            </a:r>
          </a:p>
        </p:txBody>
      </p:sp>
      <p:sp>
        <p:nvSpPr>
          <p:cNvPr id="4" name="Subtitle 3">
            <a:extLst>
              <a:ext uri="{FF2B5EF4-FFF2-40B4-BE49-F238E27FC236}">
                <a16:creationId xmlns:a16="http://schemas.microsoft.com/office/drawing/2014/main" id="{D86060B4-2382-E250-234E-F5696DD69FCB}"/>
              </a:ext>
            </a:extLst>
          </p:cNvPr>
          <p:cNvSpPr txBox="1">
            <a:spLocks/>
          </p:cNvSpPr>
          <p:nvPr/>
        </p:nvSpPr>
        <p:spPr>
          <a:xfrm>
            <a:off x="908627" y="1443609"/>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Issue raised: An inconsistent Contract Manager Escalation process.</a:t>
            </a:r>
            <a:endPar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Times New Roman" panose="02020603050405020304" pitchFamily="18" charset="0"/>
            </a:endParaRPr>
          </a:p>
        </p:txBody>
      </p:sp>
      <p:sp>
        <p:nvSpPr>
          <p:cNvPr id="5" name="Subtitle 2">
            <a:extLst>
              <a:ext uri="{FF2B5EF4-FFF2-40B4-BE49-F238E27FC236}">
                <a16:creationId xmlns:a16="http://schemas.microsoft.com/office/drawing/2014/main" id="{FFC4F0DD-8EA9-8C5D-8BE1-96180BAA94F9}"/>
              </a:ext>
            </a:extLst>
          </p:cNvPr>
          <p:cNvSpPr txBox="1">
            <a:spLocks noGrp="1"/>
          </p:cNvSpPr>
          <p:nvPr>
            <p:ph type="body" sz="quarter" idx="10"/>
          </p:nvPr>
        </p:nvSpPr>
        <p:spPr>
          <a:xfrm>
            <a:off x="908627" y="2269991"/>
            <a:ext cx="9201150" cy="422288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15000"/>
              </a:lnSpc>
              <a:spcBef>
                <a:spcPts val="600"/>
              </a:spcBef>
              <a:spcAft>
                <a:spcPts val="600"/>
              </a:spcAft>
              <a:buClr>
                <a:srgbClr val="68A495"/>
              </a:buClr>
              <a:buNone/>
            </a:pPr>
            <a:r>
              <a:rPr lang="en-GB" sz="1200" b="1" u="sng">
                <a:solidFill>
                  <a:srgbClr val="000000"/>
                </a:solidFill>
                <a:cs typeface="Times New Roman" panose="02020603050405020304" pitchFamily="18" charset="0"/>
              </a:rPr>
              <a:t>Background and Context:</a:t>
            </a:r>
          </a:p>
          <a:p>
            <a:pPr>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cs typeface="Times New Roman" panose="02020603050405020304" pitchFamily="18" charset="0"/>
              </a:rPr>
              <a:t>A party has raised frustration that Contract Manager (CM) Escalations are not following a consistent process.</a:t>
            </a:r>
          </a:p>
          <a:p>
            <a:pPr>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cs typeface="Times New Roman" panose="02020603050405020304" pitchFamily="18" charset="0"/>
              </a:rPr>
              <a:t>They experience multiple approaches:</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latin typeface="Arial" panose="020B0604020202020204" pitchFamily="34" charset="0"/>
                <a:cs typeface="Times New Roman" panose="02020603050405020304" pitchFamily="18" charset="0"/>
              </a:rPr>
              <a:t>CM will ask that the relevant team action the linked SDEP case without responding, </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latin typeface="Arial" panose="020B0604020202020204" pitchFamily="34" charset="0"/>
                <a:cs typeface="Times New Roman" panose="02020603050405020304" pitchFamily="18" charset="0"/>
              </a:rPr>
              <a:t>CM do not respond or action at all, </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latin typeface="Arial" panose="020B0604020202020204" pitchFamily="34" charset="0"/>
                <a:cs typeface="Times New Roman" panose="02020603050405020304" pitchFamily="18" charset="0"/>
              </a:rPr>
              <a:t>Parties escalating to the Code Manager after the 5WD prescribed in Schedule 30</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latin typeface="Arial" panose="020B0604020202020204" pitchFamily="34" charset="0"/>
                <a:cs typeface="Times New Roman" panose="02020603050405020304" pitchFamily="18" charset="0"/>
              </a:rPr>
              <a:t>Parties will continue to chase escalations multiple times without escalating to the Code Manager.</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latin typeface="Arial" panose="020B0604020202020204" pitchFamily="34" charset="0"/>
                <a:cs typeface="Times New Roman" panose="02020603050405020304" pitchFamily="18" charset="0"/>
              </a:rPr>
              <a:t>Parties will not escalate to the correct CM within the Organisation</a:t>
            </a:r>
          </a:p>
          <a:p>
            <a:pPr>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cs typeface="Times New Roman" panose="02020603050405020304" pitchFamily="18" charset="0"/>
              </a:rPr>
              <a:t>The party flagged that the frustration is partly due to delay in resolution to the escalation, but the main frustration was the non-communication translating to no information being passed on to the end consumer.</a:t>
            </a:r>
          </a:p>
          <a:p>
            <a:pPr marL="0" indent="0">
              <a:lnSpc>
                <a:spcPct val="115000"/>
              </a:lnSpc>
              <a:spcBef>
                <a:spcPts val="600"/>
              </a:spcBef>
              <a:spcAft>
                <a:spcPts val="600"/>
              </a:spcAft>
              <a:buClr>
                <a:srgbClr val="68A495"/>
              </a:buClr>
              <a:buNone/>
            </a:pPr>
            <a:r>
              <a:rPr lang="en-GB" sz="1200" b="1" u="sng">
                <a:solidFill>
                  <a:srgbClr val="000000"/>
                </a:solidFill>
                <a:cs typeface="Times New Roman" panose="02020603050405020304" pitchFamily="18" charset="0"/>
              </a:rPr>
              <a:t>Subject for discussion:</a:t>
            </a:r>
          </a:p>
          <a:p>
            <a:pPr>
              <a:lnSpc>
                <a:spcPct val="115000"/>
              </a:lnSpc>
              <a:spcBef>
                <a:spcPts val="600"/>
              </a:spcBef>
              <a:spcAft>
                <a:spcPts val="600"/>
              </a:spcAft>
              <a:buClr>
                <a:srgbClr val="68A495"/>
              </a:buClr>
              <a:buFont typeface="Wingdings" panose="05000000000000000000" pitchFamily="2" charset="2"/>
              <a:buChar char="v"/>
            </a:pPr>
            <a:r>
              <a:rPr lang="en-GB" sz="1000">
                <a:solidFill>
                  <a:srgbClr val="000000"/>
                </a:solidFill>
                <a:cs typeface="Times New Roman" panose="02020603050405020304" pitchFamily="18" charset="0"/>
              </a:rPr>
              <a:t>The party would like to understand if there is appetite in the industry for the following:</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b="1" i="1">
                <a:solidFill>
                  <a:srgbClr val="000000"/>
                </a:solidFill>
                <a:latin typeface="Arial" panose="020B0604020202020204" pitchFamily="34" charset="0"/>
                <a:cs typeface="Times New Roman" panose="02020603050405020304" pitchFamily="18" charset="0"/>
              </a:rPr>
              <a:t>Should there be an obligation for receipt of an escalation?</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b="1" i="1">
                <a:solidFill>
                  <a:srgbClr val="000000"/>
                </a:solidFill>
                <a:latin typeface="Arial" panose="020B0604020202020204" pitchFamily="34" charset="0"/>
                <a:cs typeface="Times New Roman" panose="02020603050405020304" pitchFamily="18" charset="0"/>
              </a:rPr>
              <a:t>Should the guidance be prescriptive to how many times an escalation should be raised to a Contract Manager before it’s escalated to the Code Manager?</a:t>
            </a:r>
          </a:p>
          <a:p>
            <a:pPr marL="742950" lvl="2" indent="-285750" algn="l">
              <a:lnSpc>
                <a:spcPct val="115000"/>
              </a:lnSpc>
              <a:spcBef>
                <a:spcPts val="600"/>
              </a:spcBef>
              <a:spcAft>
                <a:spcPts val="600"/>
              </a:spcAft>
              <a:buClr>
                <a:srgbClr val="68A495"/>
              </a:buClr>
              <a:buFont typeface="Wingdings" panose="05000000000000000000" pitchFamily="2" charset="2"/>
              <a:buChar char="v"/>
            </a:pPr>
            <a:r>
              <a:rPr lang="en-GB" sz="1000" b="1" i="1">
                <a:solidFill>
                  <a:srgbClr val="000000"/>
                </a:solidFill>
                <a:latin typeface="Arial" panose="020B0604020202020204" pitchFamily="34" charset="0"/>
                <a:cs typeface="Times New Roman" panose="02020603050405020304" pitchFamily="18" charset="0"/>
              </a:rPr>
              <a:t>Is there a need to review the escalation guidance in Schedule 30?</a:t>
            </a:r>
          </a:p>
        </p:txBody>
      </p:sp>
    </p:spTree>
    <p:extLst>
      <p:ext uri="{BB962C8B-B14F-4D97-AF65-F5344CB8AC3E}">
        <p14:creationId xmlns:p14="http://schemas.microsoft.com/office/powerpoint/2010/main" val="195682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AB068-D5BE-C94B-8F63-C43A11CDB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E712C-23C4-A88B-C3DE-19FE4CBB5270}"/>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4. Switch meter readings in MHHS</a:t>
            </a:r>
          </a:p>
        </p:txBody>
      </p:sp>
      <p:sp>
        <p:nvSpPr>
          <p:cNvPr id="5" name="Text Placeholder 4">
            <a:extLst>
              <a:ext uri="{FF2B5EF4-FFF2-40B4-BE49-F238E27FC236}">
                <a16:creationId xmlns:a16="http://schemas.microsoft.com/office/drawing/2014/main" id="{78311449-AE35-FDBC-4B48-7F013D84E10A}"/>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2539343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767AA-97A9-40E0-0B5E-112174498F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B1770-E349-107A-FB9D-AA6E56A8B507}"/>
              </a:ext>
            </a:extLst>
          </p:cNvPr>
          <p:cNvSpPr>
            <a:spLocks noGrp="1"/>
          </p:cNvSpPr>
          <p:nvPr>
            <p:ph type="title"/>
          </p:nvPr>
        </p:nvSpPr>
        <p:spPr/>
        <p:txBody>
          <a:bodyPr>
            <a:normAutofit fontScale="90000"/>
          </a:bodyPr>
          <a:lstStyle/>
          <a:p>
            <a:r>
              <a:rPr lang="en-GB"/>
              <a:t>Issues with Cumulative and Time of Use Register Readings</a:t>
            </a:r>
          </a:p>
        </p:txBody>
      </p:sp>
      <p:sp>
        <p:nvSpPr>
          <p:cNvPr id="3" name="TextBox 2">
            <a:extLst>
              <a:ext uri="{FF2B5EF4-FFF2-40B4-BE49-F238E27FC236}">
                <a16:creationId xmlns:a16="http://schemas.microsoft.com/office/drawing/2014/main" id="{6C0492DF-340C-0334-7121-786D49AEC401}"/>
              </a:ext>
            </a:extLst>
          </p:cNvPr>
          <p:cNvSpPr txBox="1"/>
          <p:nvPr/>
        </p:nvSpPr>
        <p:spPr>
          <a:xfrm>
            <a:off x="838200" y="1089898"/>
            <a:ext cx="9467088" cy="1985159"/>
          </a:xfrm>
          <a:prstGeom prst="rect">
            <a:avLst/>
          </a:prstGeom>
          <a:noFill/>
        </p:spPr>
        <p:txBody>
          <a:bodyPr wrap="square" rtlCol="0">
            <a:spAutoFit/>
          </a:bodyPr>
          <a:lstStyle/>
          <a:p>
            <a:r>
              <a:rPr lang="en-GB" b="1" cap="all" spc="300">
                <a:solidFill>
                  <a:schemeClr val="accent3"/>
                </a:solidFill>
                <a:latin typeface="Roboto" panose="02000000000000000000" pitchFamily="2" charset="0"/>
                <a:ea typeface="Roboto" panose="02000000000000000000" pitchFamily="2" charset="0"/>
                <a:cs typeface="+mj-cs"/>
              </a:rPr>
              <a:t>SUmmary</a:t>
            </a:r>
          </a:p>
          <a:p>
            <a:r>
              <a:rPr lang="en-GB" sz="1500"/>
              <a:t>MHHS has changed how Switch Meter Readings are obtained and agreed, including processes within Section C (Switch Meter Reading Problems) of REC Schedule 30: Resolution of Consumer Facing Switching and Billing Issues.</a:t>
            </a:r>
          </a:p>
          <a:p>
            <a:r>
              <a:rPr lang="en-GB" sz="1500"/>
              <a:t>As a result, MHHS Settlements Processes for switching use Cumulative Readings. </a:t>
            </a:r>
          </a:p>
          <a:p>
            <a:r>
              <a:rPr lang="en-GB" sz="1500"/>
              <a:t>However, as we understand it, the majority of Electricity Suppliers still bill using time-of-use register readings. A such there is a need to agree Disputed and Missing Switch Meter Readings at a register level.</a:t>
            </a:r>
          </a:p>
          <a:p>
            <a:r>
              <a:rPr lang="en-GB" sz="1500"/>
              <a:t>REC Schedule 30 only requires Electricity Suppliers to agree on the Cumulative reading, with agreeing register-level readings optional within the process</a:t>
            </a:r>
          </a:p>
        </p:txBody>
      </p:sp>
      <p:sp>
        <p:nvSpPr>
          <p:cNvPr id="9" name="TextBox 8">
            <a:extLst>
              <a:ext uri="{FF2B5EF4-FFF2-40B4-BE49-F238E27FC236}">
                <a16:creationId xmlns:a16="http://schemas.microsoft.com/office/drawing/2014/main" id="{1EC4DD83-D0FC-E0E2-0463-7A723AC36B15}"/>
              </a:ext>
            </a:extLst>
          </p:cNvPr>
          <p:cNvSpPr txBox="1"/>
          <p:nvPr/>
        </p:nvSpPr>
        <p:spPr>
          <a:xfrm>
            <a:off x="838200" y="3244334"/>
            <a:ext cx="9467088" cy="369332"/>
          </a:xfrm>
          <a:prstGeom prst="rect">
            <a:avLst/>
          </a:prstGeom>
          <a:noFill/>
        </p:spPr>
        <p:txBody>
          <a:bodyPr wrap="square" rtlCol="0">
            <a:spAutoFit/>
          </a:bodyPr>
          <a:lstStyle/>
          <a:p>
            <a:r>
              <a:rPr lang="en-GB" b="1" cap="all" spc="300">
                <a:solidFill>
                  <a:schemeClr val="accent3"/>
                </a:solidFill>
                <a:latin typeface="Roboto" panose="02000000000000000000" pitchFamily="2" charset="0"/>
                <a:ea typeface="Roboto" panose="02000000000000000000" pitchFamily="2" charset="0"/>
                <a:cs typeface="+mj-cs"/>
              </a:rPr>
              <a:t>DISCUSSION POINTS</a:t>
            </a:r>
          </a:p>
        </p:txBody>
      </p:sp>
      <p:grpSp>
        <p:nvGrpSpPr>
          <p:cNvPr id="10" name="Group 1">
            <a:extLst>
              <a:ext uri="{FF2B5EF4-FFF2-40B4-BE49-F238E27FC236}">
                <a16:creationId xmlns:a16="http://schemas.microsoft.com/office/drawing/2014/main" id="{BB60A477-E70B-9D15-7D82-C9D9A048C983}"/>
              </a:ext>
            </a:extLst>
          </p:cNvPr>
          <p:cNvGrpSpPr/>
          <p:nvPr/>
        </p:nvGrpSpPr>
        <p:grpSpPr>
          <a:xfrm>
            <a:off x="9080570" y="3782943"/>
            <a:ext cx="2449436" cy="2676986"/>
            <a:chOff x="9350712" y="1857286"/>
            <a:chExt cx="2449436" cy="4118440"/>
          </a:xfrm>
        </p:grpSpPr>
        <p:grpSp>
          <p:nvGrpSpPr>
            <p:cNvPr id="11" name="Group 28">
              <a:extLst>
                <a:ext uri="{FF2B5EF4-FFF2-40B4-BE49-F238E27FC236}">
                  <a16:creationId xmlns:a16="http://schemas.microsoft.com/office/drawing/2014/main" id="{BEA4AF64-34E9-87F2-AF9D-28F22F8F23CF}"/>
                </a:ext>
              </a:extLst>
            </p:cNvPr>
            <p:cNvGrpSpPr/>
            <p:nvPr/>
          </p:nvGrpSpPr>
          <p:grpSpPr>
            <a:xfrm>
              <a:off x="9350712" y="1857286"/>
              <a:ext cx="2449436" cy="4118440"/>
              <a:chOff x="8387179" y="1671271"/>
              <a:chExt cx="2912519" cy="4118440"/>
            </a:xfrm>
          </p:grpSpPr>
          <p:sp>
            <p:nvSpPr>
              <p:cNvPr id="15" name="Rounded Rectangle 3">
                <a:extLst>
                  <a:ext uri="{FF2B5EF4-FFF2-40B4-BE49-F238E27FC236}">
                    <a16:creationId xmlns:a16="http://schemas.microsoft.com/office/drawing/2014/main" id="{DF5073F8-27DF-9EC4-8CE1-B09B3F341310}"/>
                  </a:ext>
                </a:extLst>
              </p:cNvPr>
              <p:cNvSpPr/>
              <p:nvPr/>
            </p:nvSpPr>
            <p:spPr>
              <a:xfrm>
                <a:off x="8387181" y="1671271"/>
                <a:ext cx="2912517"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86" h="3024336">
                    <a:moveTo>
                      <a:pt x="130869" y="0"/>
                    </a:moveTo>
                    <a:lnTo>
                      <a:pt x="1453307" y="0"/>
                    </a:lnTo>
                    <a:cubicBezTo>
                      <a:pt x="1525584" y="0"/>
                      <a:pt x="1584176" y="58592"/>
                      <a:pt x="1584176" y="130869"/>
                    </a:cubicBezTo>
                    <a:lnTo>
                      <a:pt x="1584176" y="131000"/>
                    </a:lnTo>
                    <a:lnTo>
                      <a:pt x="1881086" y="1538919"/>
                    </a:lnTo>
                    <a:lnTo>
                      <a:pt x="1574806" y="2939881"/>
                    </a:ln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16" name="Freeform: Shape 30">
                <a:extLst>
                  <a:ext uri="{FF2B5EF4-FFF2-40B4-BE49-F238E27FC236}">
                    <a16:creationId xmlns:a16="http://schemas.microsoft.com/office/drawing/2014/main" id="{006A6DB2-B313-0122-DF05-44B3F31CB503}"/>
                  </a:ext>
                </a:extLst>
              </p:cNvPr>
              <p:cNvSpPr/>
              <p:nvPr/>
            </p:nvSpPr>
            <p:spPr>
              <a:xfrm>
                <a:off x="8387179" y="4628469"/>
                <a:ext cx="1325574" cy="1161242"/>
              </a:xfrm>
              <a:custGeom>
                <a:avLst/>
                <a:gdLst>
                  <a:gd name="connsiteX0" fmla="*/ 0 w 1325574"/>
                  <a:gd name="connsiteY0" fmla="*/ 0 h 1161242"/>
                  <a:gd name="connsiteX1" fmla="*/ 1325574 w 1325574"/>
                  <a:gd name="connsiteY1" fmla="*/ 1161242 h 1161242"/>
                  <a:gd name="connsiteX2" fmla="*/ 202627 w 1325574"/>
                  <a:gd name="connsiteY2" fmla="*/ 1161242 h 1161242"/>
                  <a:gd name="connsiteX3" fmla="*/ 0 w 1325574"/>
                  <a:gd name="connsiteY3" fmla="*/ 983029 h 1161242"/>
                </a:gdLst>
                <a:ahLst/>
                <a:cxnLst>
                  <a:cxn ang="0">
                    <a:pos x="connsiteX0" y="connsiteY0"/>
                  </a:cxn>
                  <a:cxn ang="0">
                    <a:pos x="connsiteX1" y="connsiteY1"/>
                  </a:cxn>
                  <a:cxn ang="0">
                    <a:pos x="connsiteX2" y="connsiteY2"/>
                  </a:cxn>
                  <a:cxn ang="0">
                    <a:pos x="connsiteX3" y="connsiteY3"/>
                  </a:cxn>
                </a:cxnLst>
                <a:rect l="l" t="t" r="r" b="b"/>
                <a:pathLst>
                  <a:path w="1325574" h="1161242">
                    <a:moveTo>
                      <a:pt x="0" y="0"/>
                    </a:moveTo>
                    <a:lnTo>
                      <a:pt x="1325574" y="1161242"/>
                    </a:lnTo>
                    <a:lnTo>
                      <a:pt x="202627" y="1161242"/>
                    </a:lnTo>
                    <a:cubicBezTo>
                      <a:pt x="90719" y="1161242"/>
                      <a:pt x="0" y="1081453"/>
                      <a:pt x="0" y="983029"/>
                    </a:cubicBezTo>
                    <a:close/>
                  </a:path>
                </a:pathLst>
              </a:custGeom>
              <a:solidFill>
                <a:schemeClr val="accent4"/>
              </a:solidFill>
              <a:ln w="285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solidFill>
                    <a:schemeClr val="accent1"/>
                  </a:solidFill>
                </a:endParaRPr>
              </a:p>
            </p:txBody>
          </p:sp>
        </p:grpSp>
        <p:sp>
          <p:nvSpPr>
            <p:cNvPr id="12" name="TextBox 11">
              <a:extLst>
                <a:ext uri="{FF2B5EF4-FFF2-40B4-BE49-F238E27FC236}">
                  <a16:creationId xmlns:a16="http://schemas.microsoft.com/office/drawing/2014/main" id="{06FCB82D-1869-BB25-3EB6-1CD35B03F7DC}"/>
                </a:ext>
              </a:extLst>
            </p:cNvPr>
            <p:cNvSpPr txBox="1"/>
            <p:nvPr/>
          </p:nvSpPr>
          <p:spPr>
            <a:xfrm>
              <a:off x="9546151" y="2501149"/>
              <a:ext cx="1838747" cy="1754326"/>
            </a:xfrm>
            <a:prstGeom prst="rect">
              <a:avLst/>
            </a:prstGeom>
            <a:noFill/>
          </p:spPr>
          <p:txBody>
            <a:bodyPr wrap="square" rtlCol="0">
              <a:spAutoFit/>
            </a:bodyPr>
            <a:lstStyle/>
            <a:p>
              <a:r>
                <a:rPr lang="en-GB" sz="1200">
                  <a:solidFill>
                    <a:srgbClr val="4A4A4A"/>
                  </a:solidFill>
                  <a:latin typeface="Calibri" panose="020F0502020204030204" pitchFamily="34" charset="0"/>
                  <a:ea typeface="Calibri" panose="020F0502020204030204" pitchFamily="34" charset="0"/>
                  <a:cs typeface="Calibri" panose="020F0502020204030204" pitchFamily="34" charset="0"/>
                </a:rPr>
                <a:t>Aligning the approach to missing and disputed reads across suppliers will support quicker and more effective resolution processes between suppliers as well as more efficient resolution for customers.</a:t>
              </a:r>
            </a:p>
          </p:txBody>
        </p:sp>
        <p:sp>
          <p:nvSpPr>
            <p:cNvPr id="13" name="TextBox 12">
              <a:extLst>
                <a:ext uri="{FF2B5EF4-FFF2-40B4-BE49-F238E27FC236}">
                  <a16:creationId xmlns:a16="http://schemas.microsoft.com/office/drawing/2014/main" id="{5C3DA79B-BDD9-AC46-76A7-E58CBBDF9BB9}"/>
                </a:ext>
              </a:extLst>
            </p:cNvPr>
            <p:cNvSpPr txBox="1"/>
            <p:nvPr/>
          </p:nvSpPr>
          <p:spPr>
            <a:xfrm>
              <a:off x="9546151" y="2046215"/>
              <a:ext cx="1932629" cy="426152"/>
            </a:xfrm>
            <a:prstGeom prst="rect">
              <a:avLst/>
            </a:prstGeom>
            <a:noFill/>
          </p:spPr>
          <p:txBody>
            <a:bodyPr wrap="square" rtlCol="0">
              <a:spAutoFit/>
            </a:bodyPr>
            <a:lstStyle/>
            <a:p>
              <a:pPr algn="ctr"/>
              <a:r>
                <a:rPr lang="en-US" altLang="ko-KR" sz="1200" b="1">
                  <a:solidFill>
                    <a:schemeClr val="accent4"/>
                  </a:solidFill>
                  <a:latin typeface="Calibri" panose="020F0502020204030204" pitchFamily="34" charset="0"/>
                  <a:ea typeface="Calibri" panose="020F0502020204030204" pitchFamily="34" charset="0"/>
                  <a:cs typeface="Calibri" panose="020F0502020204030204" pitchFamily="34" charset="0"/>
                </a:rPr>
                <a:t>Aligned Supplier Approach</a:t>
              </a:r>
              <a:endParaRPr lang="ko-KR" altLang="en-US" sz="1200" b="1">
                <a:solidFill>
                  <a:schemeClr val="accent4"/>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077BEE3F-0490-AFC5-2E14-23245F7B6501}"/>
                </a:ext>
              </a:extLst>
            </p:cNvPr>
            <p:cNvSpPr txBox="1"/>
            <p:nvPr/>
          </p:nvSpPr>
          <p:spPr>
            <a:xfrm>
              <a:off x="9357660" y="5441321"/>
              <a:ext cx="808194" cy="430887"/>
            </a:xfrm>
            <a:prstGeom prst="rect">
              <a:avLst/>
            </a:prstGeom>
            <a:noFill/>
          </p:spPr>
          <p:txBody>
            <a:bodyPr wrap="square" lIns="72000" tIns="0" rIns="72000" bIns="0" rtlCol="0" anchor="ctr">
              <a:spAutoFit/>
            </a:bodyPr>
            <a:lstStyle/>
            <a:p>
              <a:pPr algn="ctr"/>
              <a:r>
                <a:rPr lang="en-US" altLang="ko-KR" sz="2800" b="1">
                  <a:solidFill>
                    <a:schemeClr val="bg1"/>
                  </a:solidFill>
                </a:rPr>
                <a:t>04</a:t>
              </a:r>
              <a:endParaRPr lang="ko-KR" altLang="en-US" sz="2800" b="1">
                <a:solidFill>
                  <a:schemeClr val="bg1"/>
                </a:solidFill>
              </a:endParaRPr>
            </a:p>
          </p:txBody>
        </p:sp>
      </p:grpSp>
      <p:grpSp>
        <p:nvGrpSpPr>
          <p:cNvPr id="17" name="Group 34">
            <a:extLst>
              <a:ext uri="{FF2B5EF4-FFF2-40B4-BE49-F238E27FC236}">
                <a16:creationId xmlns:a16="http://schemas.microsoft.com/office/drawing/2014/main" id="{7FFBA504-D96B-0FB4-B31D-44B7CA2ABDB4}"/>
              </a:ext>
            </a:extLst>
          </p:cNvPr>
          <p:cNvGrpSpPr/>
          <p:nvPr/>
        </p:nvGrpSpPr>
        <p:grpSpPr>
          <a:xfrm>
            <a:off x="6258180" y="3782943"/>
            <a:ext cx="2449436" cy="2676986"/>
            <a:chOff x="9350712" y="1857286"/>
            <a:chExt cx="2449436" cy="4118440"/>
          </a:xfrm>
        </p:grpSpPr>
        <p:grpSp>
          <p:nvGrpSpPr>
            <p:cNvPr id="18" name="Group 35">
              <a:extLst>
                <a:ext uri="{FF2B5EF4-FFF2-40B4-BE49-F238E27FC236}">
                  <a16:creationId xmlns:a16="http://schemas.microsoft.com/office/drawing/2014/main" id="{FEC62DA1-5FC8-1614-B883-9AEC8FE9B0AE}"/>
                </a:ext>
              </a:extLst>
            </p:cNvPr>
            <p:cNvGrpSpPr/>
            <p:nvPr/>
          </p:nvGrpSpPr>
          <p:grpSpPr>
            <a:xfrm>
              <a:off x="9350712" y="1857286"/>
              <a:ext cx="2449436" cy="4118440"/>
              <a:chOff x="8387179" y="1671271"/>
              <a:chExt cx="2912519" cy="4118440"/>
            </a:xfrm>
          </p:grpSpPr>
          <p:sp>
            <p:nvSpPr>
              <p:cNvPr id="22" name="Rounded Rectangle 3">
                <a:extLst>
                  <a:ext uri="{FF2B5EF4-FFF2-40B4-BE49-F238E27FC236}">
                    <a16:creationId xmlns:a16="http://schemas.microsoft.com/office/drawing/2014/main" id="{516E33BF-5288-47C5-FF92-FDB0B16F16D9}"/>
                  </a:ext>
                </a:extLst>
              </p:cNvPr>
              <p:cNvSpPr/>
              <p:nvPr/>
            </p:nvSpPr>
            <p:spPr>
              <a:xfrm>
                <a:off x="8387181" y="1671271"/>
                <a:ext cx="2912517"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86" h="3024336">
                    <a:moveTo>
                      <a:pt x="130869" y="0"/>
                    </a:moveTo>
                    <a:lnTo>
                      <a:pt x="1453307" y="0"/>
                    </a:lnTo>
                    <a:cubicBezTo>
                      <a:pt x="1525584" y="0"/>
                      <a:pt x="1584176" y="58592"/>
                      <a:pt x="1584176" y="130869"/>
                    </a:cubicBezTo>
                    <a:lnTo>
                      <a:pt x="1584176" y="131000"/>
                    </a:lnTo>
                    <a:lnTo>
                      <a:pt x="1881086" y="1538919"/>
                    </a:lnTo>
                    <a:lnTo>
                      <a:pt x="1574806" y="2939881"/>
                    </a:ln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23" name="Freeform: Shape 40">
                <a:extLst>
                  <a:ext uri="{FF2B5EF4-FFF2-40B4-BE49-F238E27FC236}">
                    <a16:creationId xmlns:a16="http://schemas.microsoft.com/office/drawing/2014/main" id="{6F57D4AE-BF62-050C-A50D-7A1DDC9D05EC}"/>
                  </a:ext>
                </a:extLst>
              </p:cNvPr>
              <p:cNvSpPr/>
              <p:nvPr/>
            </p:nvSpPr>
            <p:spPr>
              <a:xfrm>
                <a:off x="8387179" y="4628469"/>
                <a:ext cx="1325574" cy="1161242"/>
              </a:xfrm>
              <a:custGeom>
                <a:avLst/>
                <a:gdLst>
                  <a:gd name="connsiteX0" fmla="*/ 0 w 1325574"/>
                  <a:gd name="connsiteY0" fmla="*/ 0 h 1161242"/>
                  <a:gd name="connsiteX1" fmla="*/ 1325574 w 1325574"/>
                  <a:gd name="connsiteY1" fmla="*/ 1161242 h 1161242"/>
                  <a:gd name="connsiteX2" fmla="*/ 202627 w 1325574"/>
                  <a:gd name="connsiteY2" fmla="*/ 1161242 h 1161242"/>
                  <a:gd name="connsiteX3" fmla="*/ 0 w 1325574"/>
                  <a:gd name="connsiteY3" fmla="*/ 983029 h 1161242"/>
                </a:gdLst>
                <a:ahLst/>
                <a:cxnLst>
                  <a:cxn ang="0">
                    <a:pos x="connsiteX0" y="connsiteY0"/>
                  </a:cxn>
                  <a:cxn ang="0">
                    <a:pos x="connsiteX1" y="connsiteY1"/>
                  </a:cxn>
                  <a:cxn ang="0">
                    <a:pos x="connsiteX2" y="connsiteY2"/>
                  </a:cxn>
                  <a:cxn ang="0">
                    <a:pos x="connsiteX3" y="connsiteY3"/>
                  </a:cxn>
                </a:cxnLst>
                <a:rect l="l" t="t" r="r" b="b"/>
                <a:pathLst>
                  <a:path w="1325574" h="1161242">
                    <a:moveTo>
                      <a:pt x="0" y="0"/>
                    </a:moveTo>
                    <a:lnTo>
                      <a:pt x="1325574" y="1161242"/>
                    </a:lnTo>
                    <a:lnTo>
                      <a:pt x="202627" y="1161242"/>
                    </a:lnTo>
                    <a:cubicBezTo>
                      <a:pt x="90719" y="1161242"/>
                      <a:pt x="0" y="1081453"/>
                      <a:pt x="0" y="983029"/>
                    </a:cubicBezTo>
                    <a:close/>
                  </a:path>
                </a:pathLst>
              </a:custGeom>
              <a:solidFill>
                <a:schemeClr val="accent3"/>
              </a:solidFill>
              <a:ln w="285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solidFill>
                    <a:schemeClr val="accent1"/>
                  </a:solidFill>
                </a:endParaRPr>
              </a:p>
            </p:txBody>
          </p:sp>
        </p:grpSp>
        <p:sp>
          <p:nvSpPr>
            <p:cNvPr id="19" name="TextBox 18">
              <a:extLst>
                <a:ext uri="{FF2B5EF4-FFF2-40B4-BE49-F238E27FC236}">
                  <a16:creationId xmlns:a16="http://schemas.microsoft.com/office/drawing/2014/main" id="{3E362E7D-80B1-2611-2874-E220D6306B3A}"/>
                </a:ext>
              </a:extLst>
            </p:cNvPr>
            <p:cNvSpPr txBox="1"/>
            <p:nvPr/>
          </p:nvSpPr>
          <p:spPr>
            <a:xfrm>
              <a:off x="9546151" y="2501149"/>
              <a:ext cx="1838747" cy="1754326"/>
            </a:xfrm>
            <a:prstGeom prst="rect">
              <a:avLst/>
            </a:prstGeom>
            <a:noFill/>
          </p:spPr>
          <p:txBody>
            <a:bodyPr wrap="square" rtlCol="0">
              <a:spAutoFit/>
            </a:bodyPr>
            <a:lstStyle/>
            <a:p>
              <a:r>
                <a:rPr lang="en-GB" sz="1200">
                  <a:solidFill>
                    <a:srgbClr val="4A4A4A"/>
                  </a:solidFill>
                  <a:latin typeface="Calibri" panose="020F0502020204030204" pitchFamily="34" charset="0"/>
                  <a:ea typeface="Calibri" panose="020F0502020204030204" pitchFamily="34" charset="0"/>
                  <a:cs typeface="Calibri" panose="020F0502020204030204" pitchFamily="34" charset="0"/>
                </a:rPr>
                <a:t>It would also support the missing and disputed reads process to have the same information provided in SDEP messages as well as the date and time of the reads taken, as MHHS uses time specific reads.</a:t>
              </a:r>
            </a:p>
          </p:txBody>
        </p:sp>
        <p:sp>
          <p:nvSpPr>
            <p:cNvPr id="20" name="TextBox 19">
              <a:extLst>
                <a:ext uri="{FF2B5EF4-FFF2-40B4-BE49-F238E27FC236}">
                  <a16:creationId xmlns:a16="http://schemas.microsoft.com/office/drawing/2014/main" id="{385E773C-3678-06BF-6929-42E0EB967442}"/>
                </a:ext>
              </a:extLst>
            </p:cNvPr>
            <p:cNvSpPr txBox="1"/>
            <p:nvPr/>
          </p:nvSpPr>
          <p:spPr>
            <a:xfrm>
              <a:off x="9546150" y="2046214"/>
              <a:ext cx="1838747" cy="473503"/>
            </a:xfrm>
            <a:prstGeom prst="rect">
              <a:avLst/>
            </a:prstGeom>
            <a:noFill/>
          </p:spPr>
          <p:txBody>
            <a:bodyPr wrap="square" rtlCol="0">
              <a:spAutoFit/>
            </a:bodyPr>
            <a:lstStyle/>
            <a:p>
              <a:pPr algn="ctr"/>
              <a:r>
                <a:rPr lang="en-US" altLang="ko-KR" sz="1400" b="1">
                  <a:solidFill>
                    <a:schemeClr val="accent3"/>
                  </a:solidFill>
                  <a:latin typeface="Calibri" panose="020F0502020204030204" pitchFamily="34" charset="0"/>
                  <a:ea typeface="Calibri" panose="020F0502020204030204" pitchFamily="34" charset="0"/>
                  <a:cs typeface="Calibri" panose="020F0502020204030204" pitchFamily="34" charset="0"/>
                </a:rPr>
                <a:t>SDEP Updates</a:t>
              </a:r>
              <a:endParaRPr lang="ko-KR" altLang="en-US" sz="1400" b="1">
                <a:solidFill>
                  <a:schemeClr val="accent3"/>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33FA9F0E-7FC0-A318-9CAD-B48926665CD4}"/>
                </a:ext>
              </a:extLst>
            </p:cNvPr>
            <p:cNvSpPr txBox="1"/>
            <p:nvPr/>
          </p:nvSpPr>
          <p:spPr>
            <a:xfrm>
              <a:off x="9357660" y="5441321"/>
              <a:ext cx="808194" cy="430887"/>
            </a:xfrm>
            <a:prstGeom prst="rect">
              <a:avLst/>
            </a:prstGeom>
            <a:noFill/>
          </p:spPr>
          <p:txBody>
            <a:bodyPr wrap="square" lIns="72000" tIns="0" rIns="72000" bIns="0" rtlCol="0" anchor="ctr">
              <a:spAutoFit/>
            </a:bodyPr>
            <a:lstStyle/>
            <a:p>
              <a:pPr algn="ctr"/>
              <a:r>
                <a:rPr lang="en-US" altLang="ko-KR" sz="2800" b="1">
                  <a:solidFill>
                    <a:schemeClr val="bg1"/>
                  </a:solidFill>
                </a:rPr>
                <a:t>03</a:t>
              </a:r>
              <a:endParaRPr lang="ko-KR" altLang="en-US" sz="2800" b="1">
                <a:solidFill>
                  <a:schemeClr val="bg1"/>
                </a:solidFill>
              </a:endParaRPr>
            </a:p>
          </p:txBody>
        </p:sp>
      </p:grpSp>
      <p:grpSp>
        <p:nvGrpSpPr>
          <p:cNvPr id="24" name="Group 41">
            <a:extLst>
              <a:ext uri="{FF2B5EF4-FFF2-40B4-BE49-F238E27FC236}">
                <a16:creationId xmlns:a16="http://schemas.microsoft.com/office/drawing/2014/main" id="{F86E63BF-4D67-DDA9-6533-E6BA0EAFAFFA}"/>
              </a:ext>
            </a:extLst>
          </p:cNvPr>
          <p:cNvGrpSpPr/>
          <p:nvPr/>
        </p:nvGrpSpPr>
        <p:grpSpPr>
          <a:xfrm>
            <a:off x="613400" y="3782943"/>
            <a:ext cx="2456382" cy="2676986"/>
            <a:chOff x="9350712" y="1857286"/>
            <a:chExt cx="2449436" cy="4118440"/>
          </a:xfrm>
        </p:grpSpPr>
        <p:grpSp>
          <p:nvGrpSpPr>
            <p:cNvPr id="25" name="Group 42">
              <a:extLst>
                <a:ext uri="{FF2B5EF4-FFF2-40B4-BE49-F238E27FC236}">
                  <a16:creationId xmlns:a16="http://schemas.microsoft.com/office/drawing/2014/main" id="{56809BBF-0E6F-0123-8DB9-9E82DBD32D15}"/>
                </a:ext>
              </a:extLst>
            </p:cNvPr>
            <p:cNvGrpSpPr/>
            <p:nvPr/>
          </p:nvGrpSpPr>
          <p:grpSpPr>
            <a:xfrm>
              <a:off x="9350712" y="1857286"/>
              <a:ext cx="2449436" cy="4118440"/>
              <a:chOff x="8387179" y="1671271"/>
              <a:chExt cx="2912519" cy="4118440"/>
            </a:xfrm>
          </p:grpSpPr>
          <p:sp>
            <p:nvSpPr>
              <p:cNvPr id="57" name="Rounded Rectangle 3">
                <a:extLst>
                  <a:ext uri="{FF2B5EF4-FFF2-40B4-BE49-F238E27FC236}">
                    <a16:creationId xmlns:a16="http://schemas.microsoft.com/office/drawing/2014/main" id="{6FF1B81E-1A37-D32D-2978-34DDDA776A96}"/>
                  </a:ext>
                </a:extLst>
              </p:cNvPr>
              <p:cNvSpPr/>
              <p:nvPr/>
            </p:nvSpPr>
            <p:spPr>
              <a:xfrm>
                <a:off x="8387181" y="1671271"/>
                <a:ext cx="2912517"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86" h="3024336">
                    <a:moveTo>
                      <a:pt x="130869" y="0"/>
                    </a:moveTo>
                    <a:lnTo>
                      <a:pt x="1453307" y="0"/>
                    </a:lnTo>
                    <a:cubicBezTo>
                      <a:pt x="1525584" y="0"/>
                      <a:pt x="1584176" y="58592"/>
                      <a:pt x="1584176" y="130869"/>
                    </a:cubicBezTo>
                    <a:lnTo>
                      <a:pt x="1584176" y="131000"/>
                    </a:lnTo>
                    <a:lnTo>
                      <a:pt x="1881086" y="1538919"/>
                    </a:lnTo>
                    <a:lnTo>
                      <a:pt x="1574806" y="2939881"/>
                    </a:ln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58" name="Freeform: Shape 47">
                <a:extLst>
                  <a:ext uri="{FF2B5EF4-FFF2-40B4-BE49-F238E27FC236}">
                    <a16:creationId xmlns:a16="http://schemas.microsoft.com/office/drawing/2014/main" id="{5825B1AE-A124-ABD3-5CAF-AFFA57040BB2}"/>
                  </a:ext>
                </a:extLst>
              </p:cNvPr>
              <p:cNvSpPr/>
              <p:nvPr/>
            </p:nvSpPr>
            <p:spPr>
              <a:xfrm>
                <a:off x="8387179" y="4628469"/>
                <a:ext cx="1325574" cy="1161242"/>
              </a:xfrm>
              <a:custGeom>
                <a:avLst/>
                <a:gdLst>
                  <a:gd name="connsiteX0" fmla="*/ 0 w 1325574"/>
                  <a:gd name="connsiteY0" fmla="*/ 0 h 1161242"/>
                  <a:gd name="connsiteX1" fmla="*/ 1325574 w 1325574"/>
                  <a:gd name="connsiteY1" fmla="*/ 1161242 h 1161242"/>
                  <a:gd name="connsiteX2" fmla="*/ 202627 w 1325574"/>
                  <a:gd name="connsiteY2" fmla="*/ 1161242 h 1161242"/>
                  <a:gd name="connsiteX3" fmla="*/ 0 w 1325574"/>
                  <a:gd name="connsiteY3" fmla="*/ 983029 h 1161242"/>
                </a:gdLst>
                <a:ahLst/>
                <a:cxnLst>
                  <a:cxn ang="0">
                    <a:pos x="connsiteX0" y="connsiteY0"/>
                  </a:cxn>
                  <a:cxn ang="0">
                    <a:pos x="connsiteX1" y="connsiteY1"/>
                  </a:cxn>
                  <a:cxn ang="0">
                    <a:pos x="connsiteX2" y="connsiteY2"/>
                  </a:cxn>
                  <a:cxn ang="0">
                    <a:pos x="connsiteX3" y="connsiteY3"/>
                  </a:cxn>
                </a:cxnLst>
                <a:rect l="l" t="t" r="r" b="b"/>
                <a:pathLst>
                  <a:path w="1325574" h="1161242">
                    <a:moveTo>
                      <a:pt x="0" y="0"/>
                    </a:moveTo>
                    <a:lnTo>
                      <a:pt x="1325574" y="1161242"/>
                    </a:lnTo>
                    <a:lnTo>
                      <a:pt x="202627" y="1161242"/>
                    </a:lnTo>
                    <a:cubicBezTo>
                      <a:pt x="90719" y="1161242"/>
                      <a:pt x="0" y="1081453"/>
                      <a:pt x="0" y="983029"/>
                    </a:cubicBezTo>
                    <a:close/>
                  </a:path>
                </a:pathLst>
              </a:custGeom>
              <a:solidFill>
                <a:schemeClr val="accent1"/>
              </a:solidFill>
              <a:ln w="285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solidFill>
                    <a:schemeClr val="accent1"/>
                  </a:solidFill>
                </a:endParaRPr>
              </a:p>
            </p:txBody>
          </p:sp>
        </p:grpSp>
        <p:sp>
          <p:nvSpPr>
            <p:cNvPr id="26" name="TextBox 25">
              <a:extLst>
                <a:ext uri="{FF2B5EF4-FFF2-40B4-BE49-F238E27FC236}">
                  <a16:creationId xmlns:a16="http://schemas.microsoft.com/office/drawing/2014/main" id="{DD4CEB58-5B0B-C03F-E56C-59F969949065}"/>
                </a:ext>
              </a:extLst>
            </p:cNvPr>
            <p:cNvSpPr txBox="1"/>
            <p:nvPr/>
          </p:nvSpPr>
          <p:spPr>
            <a:xfrm>
              <a:off x="9546151" y="2501149"/>
              <a:ext cx="1838747" cy="1200329"/>
            </a:xfrm>
            <a:prstGeom prst="rect">
              <a:avLst/>
            </a:prstGeom>
            <a:noFill/>
          </p:spPr>
          <p:txBody>
            <a:bodyPr wrap="square" rtlCol="0">
              <a:spAutoFit/>
            </a:bodyPr>
            <a:lstStyle/>
            <a:p>
              <a:r>
                <a:rPr lang="en-GB" altLang="ko-KR" sz="120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Current industry process requirements do not specify that Suppliers must give both types of read, however for billing accuracy it is vital.</a:t>
              </a:r>
              <a:r>
                <a:rPr lang="en-US" altLang="ko-KR" sz="120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ko-KR" altLang="en-US" sz="1200">
                <a:solidFill>
                  <a:schemeClr val="tx1">
                    <a:lumMod val="85000"/>
                    <a:lumOff val="15000"/>
                  </a:schemeClr>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532D2584-71CA-0242-1B41-71A2515110CF}"/>
                </a:ext>
              </a:extLst>
            </p:cNvPr>
            <p:cNvSpPr txBox="1"/>
            <p:nvPr/>
          </p:nvSpPr>
          <p:spPr>
            <a:xfrm>
              <a:off x="9546150" y="2046214"/>
              <a:ext cx="1838747" cy="426152"/>
            </a:xfrm>
            <a:prstGeom prst="rect">
              <a:avLst/>
            </a:prstGeom>
            <a:noFill/>
          </p:spPr>
          <p:txBody>
            <a:bodyPr wrap="square" rtlCol="0">
              <a:spAutoFit/>
            </a:bodyPr>
            <a:lstStyle/>
            <a:p>
              <a:pPr algn="ctr"/>
              <a:r>
                <a:rPr lang="en-US" altLang="ko-KR" sz="1200" b="1">
                  <a:solidFill>
                    <a:schemeClr val="accent1"/>
                  </a:solidFill>
                  <a:latin typeface="Calibri" panose="020F0502020204030204" pitchFamily="34" charset="0"/>
                  <a:ea typeface="Calibri" panose="020F0502020204030204" pitchFamily="34" charset="0"/>
                  <a:cs typeface="Calibri" panose="020F0502020204030204" pitchFamily="34" charset="0"/>
                </a:rPr>
                <a:t>Industry Process</a:t>
              </a:r>
              <a:endParaRPr lang="ko-KR" altLang="en-US" sz="1200" b="1">
                <a:solidFill>
                  <a:schemeClr val="accent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4CC8D4B9-C867-6018-2957-532EB565221C}"/>
                </a:ext>
              </a:extLst>
            </p:cNvPr>
            <p:cNvSpPr txBox="1"/>
            <p:nvPr/>
          </p:nvSpPr>
          <p:spPr>
            <a:xfrm>
              <a:off x="9357660" y="5441321"/>
              <a:ext cx="808194" cy="430887"/>
            </a:xfrm>
            <a:prstGeom prst="rect">
              <a:avLst/>
            </a:prstGeom>
            <a:noFill/>
          </p:spPr>
          <p:txBody>
            <a:bodyPr wrap="square" lIns="72000" tIns="0" rIns="72000" bIns="0" rtlCol="0" anchor="ctr">
              <a:spAutoFit/>
            </a:bodyPr>
            <a:lstStyle/>
            <a:p>
              <a:pPr algn="ctr"/>
              <a:r>
                <a:rPr lang="en-US" altLang="ko-KR" sz="2800" b="1">
                  <a:solidFill>
                    <a:schemeClr val="bg1"/>
                  </a:solidFill>
                </a:rPr>
                <a:t>01</a:t>
              </a:r>
              <a:endParaRPr lang="ko-KR" altLang="en-US" sz="2800" b="1">
                <a:solidFill>
                  <a:schemeClr val="bg1"/>
                </a:solidFill>
              </a:endParaRPr>
            </a:p>
          </p:txBody>
        </p:sp>
      </p:grpSp>
      <p:grpSp>
        <p:nvGrpSpPr>
          <p:cNvPr id="59" name="Group 48">
            <a:extLst>
              <a:ext uri="{FF2B5EF4-FFF2-40B4-BE49-F238E27FC236}">
                <a16:creationId xmlns:a16="http://schemas.microsoft.com/office/drawing/2014/main" id="{3BCCB20A-2FC3-67E2-8BD6-418F5DE5A406}"/>
              </a:ext>
            </a:extLst>
          </p:cNvPr>
          <p:cNvGrpSpPr/>
          <p:nvPr/>
        </p:nvGrpSpPr>
        <p:grpSpPr>
          <a:xfrm>
            <a:off x="3435790" y="3782943"/>
            <a:ext cx="2449436" cy="2676986"/>
            <a:chOff x="9350712" y="1857286"/>
            <a:chExt cx="2449436" cy="4118440"/>
          </a:xfrm>
        </p:grpSpPr>
        <p:grpSp>
          <p:nvGrpSpPr>
            <p:cNvPr id="60" name="Group 49">
              <a:extLst>
                <a:ext uri="{FF2B5EF4-FFF2-40B4-BE49-F238E27FC236}">
                  <a16:creationId xmlns:a16="http://schemas.microsoft.com/office/drawing/2014/main" id="{64D75A0F-139A-6A4F-6DF3-343F8C47408A}"/>
                </a:ext>
              </a:extLst>
            </p:cNvPr>
            <p:cNvGrpSpPr/>
            <p:nvPr/>
          </p:nvGrpSpPr>
          <p:grpSpPr>
            <a:xfrm>
              <a:off x="9350712" y="1857286"/>
              <a:ext cx="2449436" cy="4118440"/>
              <a:chOff x="8387179" y="1671271"/>
              <a:chExt cx="2912519" cy="4118440"/>
            </a:xfrm>
          </p:grpSpPr>
          <p:sp>
            <p:nvSpPr>
              <p:cNvPr id="64" name="Rounded Rectangle 3">
                <a:extLst>
                  <a:ext uri="{FF2B5EF4-FFF2-40B4-BE49-F238E27FC236}">
                    <a16:creationId xmlns:a16="http://schemas.microsoft.com/office/drawing/2014/main" id="{CE3851D6-700B-E379-4617-40B5A6469DE7}"/>
                  </a:ext>
                </a:extLst>
              </p:cNvPr>
              <p:cNvSpPr/>
              <p:nvPr/>
            </p:nvSpPr>
            <p:spPr>
              <a:xfrm>
                <a:off x="8387181" y="1671271"/>
                <a:ext cx="2912517"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1086" h="3024336">
                    <a:moveTo>
                      <a:pt x="130869" y="0"/>
                    </a:moveTo>
                    <a:lnTo>
                      <a:pt x="1453307" y="0"/>
                    </a:lnTo>
                    <a:cubicBezTo>
                      <a:pt x="1525584" y="0"/>
                      <a:pt x="1584176" y="58592"/>
                      <a:pt x="1584176" y="130869"/>
                    </a:cubicBezTo>
                    <a:lnTo>
                      <a:pt x="1584176" y="131000"/>
                    </a:lnTo>
                    <a:lnTo>
                      <a:pt x="1881086" y="1538919"/>
                    </a:lnTo>
                    <a:lnTo>
                      <a:pt x="1574806" y="2939881"/>
                    </a:ln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solidFill>
                <a:schemeClr val="bg1"/>
              </a:solidFill>
              <a:ln w="28575">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65" name="Freeform: Shape 54">
                <a:extLst>
                  <a:ext uri="{FF2B5EF4-FFF2-40B4-BE49-F238E27FC236}">
                    <a16:creationId xmlns:a16="http://schemas.microsoft.com/office/drawing/2014/main" id="{371DF697-A146-6B67-85C6-3EE048E65D0B}"/>
                  </a:ext>
                </a:extLst>
              </p:cNvPr>
              <p:cNvSpPr/>
              <p:nvPr/>
            </p:nvSpPr>
            <p:spPr>
              <a:xfrm>
                <a:off x="8387179" y="4628469"/>
                <a:ext cx="1325574" cy="1161242"/>
              </a:xfrm>
              <a:custGeom>
                <a:avLst/>
                <a:gdLst>
                  <a:gd name="connsiteX0" fmla="*/ 0 w 1325574"/>
                  <a:gd name="connsiteY0" fmla="*/ 0 h 1161242"/>
                  <a:gd name="connsiteX1" fmla="*/ 1325574 w 1325574"/>
                  <a:gd name="connsiteY1" fmla="*/ 1161242 h 1161242"/>
                  <a:gd name="connsiteX2" fmla="*/ 202627 w 1325574"/>
                  <a:gd name="connsiteY2" fmla="*/ 1161242 h 1161242"/>
                  <a:gd name="connsiteX3" fmla="*/ 0 w 1325574"/>
                  <a:gd name="connsiteY3" fmla="*/ 983029 h 1161242"/>
                </a:gdLst>
                <a:ahLst/>
                <a:cxnLst>
                  <a:cxn ang="0">
                    <a:pos x="connsiteX0" y="connsiteY0"/>
                  </a:cxn>
                  <a:cxn ang="0">
                    <a:pos x="connsiteX1" y="connsiteY1"/>
                  </a:cxn>
                  <a:cxn ang="0">
                    <a:pos x="connsiteX2" y="connsiteY2"/>
                  </a:cxn>
                  <a:cxn ang="0">
                    <a:pos x="connsiteX3" y="connsiteY3"/>
                  </a:cxn>
                </a:cxnLst>
                <a:rect l="l" t="t" r="r" b="b"/>
                <a:pathLst>
                  <a:path w="1325574" h="1161242">
                    <a:moveTo>
                      <a:pt x="0" y="0"/>
                    </a:moveTo>
                    <a:lnTo>
                      <a:pt x="1325574" y="1161242"/>
                    </a:lnTo>
                    <a:lnTo>
                      <a:pt x="202627" y="1161242"/>
                    </a:lnTo>
                    <a:cubicBezTo>
                      <a:pt x="90719" y="1161242"/>
                      <a:pt x="0" y="1081453"/>
                      <a:pt x="0" y="983029"/>
                    </a:cubicBezTo>
                    <a:close/>
                  </a:path>
                </a:pathLst>
              </a:custGeom>
              <a:solidFill>
                <a:schemeClr val="accent2"/>
              </a:solidFill>
              <a:ln w="285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a:solidFill>
                    <a:schemeClr val="accent1"/>
                  </a:solidFill>
                </a:endParaRPr>
              </a:p>
            </p:txBody>
          </p:sp>
        </p:grpSp>
        <p:sp>
          <p:nvSpPr>
            <p:cNvPr id="61" name="TextBox 60">
              <a:extLst>
                <a:ext uri="{FF2B5EF4-FFF2-40B4-BE49-F238E27FC236}">
                  <a16:creationId xmlns:a16="http://schemas.microsoft.com/office/drawing/2014/main" id="{E62AB226-CD7A-8577-9E58-5885365C52D2}"/>
                </a:ext>
              </a:extLst>
            </p:cNvPr>
            <p:cNvSpPr txBox="1"/>
            <p:nvPr/>
          </p:nvSpPr>
          <p:spPr>
            <a:xfrm>
              <a:off x="9546151" y="2501149"/>
              <a:ext cx="1838747" cy="1569660"/>
            </a:xfrm>
            <a:prstGeom prst="rect">
              <a:avLst/>
            </a:prstGeom>
            <a:noFill/>
          </p:spPr>
          <p:txBody>
            <a:bodyPr wrap="square" rtlCol="0">
              <a:spAutoFit/>
            </a:bodyPr>
            <a:lstStyle/>
            <a:p>
              <a:r>
                <a:rPr lang="en-GB" altLang="ko-KR" sz="120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In the event of a dispute or missing read flow it is important to have a view of both cumulative and time of use reads when agreeing to a reading to be used for customer billing by both suppliers.</a:t>
              </a:r>
            </a:p>
          </p:txBody>
        </p:sp>
        <p:sp>
          <p:nvSpPr>
            <p:cNvPr id="62" name="TextBox 61">
              <a:extLst>
                <a:ext uri="{FF2B5EF4-FFF2-40B4-BE49-F238E27FC236}">
                  <a16:creationId xmlns:a16="http://schemas.microsoft.com/office/drawing/2014/main" id="{FBBBF416-620F-D75F-27F2-D0E97290E37B}"/>
                </a:ext>
              </a:extLst>
            </p:cNvPr>
            <p:cNvSpPr txBox="1"/>
            <p:nvPr/>
          </p:nvSpPr>
          <p:spPr>
            <a:xfrm>
              <a:off x="9546150" y="2046214"/>
              <a:ext cx="1838747" cy="426152"/>
            </a:xfrm>
            <a:prstGeom prst="rect">
              <a:avLst/>
            </a:prstGeom>
            <a:noFill/>
          </p:spPr>
          <p:txBody>
            <a:bodyPr wrap="square" rtlCol="0">
              <a:spAutoFit/>
            </a:bodyPr>
            <a:lstStyle/>
            <a:p>
              <a:pPr algn="ctr"/>
              <a:r>
                <a:rPr lang="en-US" altLang="ko-KR" sz="1200" b="1">
                  <a:solidFill>
                    <a:schemeClr val="accent2"/>
                  </a:solidFill>
                  <a:latin typeface="Calibri" panose="020F0502020204030204" pitchFamily="34" charset="0"/>
                  <a:ea typeface="Calibri" panose="020F0502020204030204" pitchFamily="34" charset="0"/>
                  <a:cs typeface="Calibri" panose="020F0502020204030204" pitchFamily="34" charset="0"/>
                </a:rPr>
                <a:t>Market Messages</a:t>
              </a:r>
              <a:endParaRPr lang="ko-KR" altLang="en-US" sz="1200" b="1">
                <a:solidFill>
                  <a:schemeClr val="accent2"/>
                </a:solidFill>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86766690-3839-C5B6-1D69-A2F9D5275C3E}"/>
                </a:ext>
              </a:extLst>
            </p:cNvPr>
            <p:cNvSpPr txBox="1"/>
            <p:nvPr/>
          </p:nvSpPr>
          <p:spPr>
            <a:xfrm>
              <a:off x="9357660" y="5441321"/>
              <a:ext cx="808194" cy="430887"/>
            </a:xfrm>
            <a:prstGeom prst="rect">
              <a:avLst/>
            </a:prstGeom>
            <a:noFill/>
          </p:spPr>
          <p:txBody>
            <a:bodyPr wrap="square" lIns="72000" tIns="0" rIns="72000" bIns="0" rtlCol="0" anchor="ctr">
              <a:spAutoFit/>
            </a:bodyPr>
            <a:lstStyle/>
            <a:p>
              <a:pPr algn="ctr"/>
              <a:r>
                <a:rPr lang="en-US" altLang="ko-KR" sz="2800" b="1">
                  <a:solidFill>
                    <a:schemeClr val="bg1"/>
                  </a:solidFill>
                </a:rPr>
                <a:t>02</a:t>
              </a:r>
              <a:endParaRPr lang="ko-KR" altLang="en-US" sz="2800" b="1">
                <a:solidFill>
                  <a:schemeClr val="bg1"/>
                </a:solidFill>
              </a:endParaRPr>
            </a:p>
          </p:txBody>
        </p:sp>
      </p:grpSp>
    </p:spTree>
    <p:extLst>
      <p:ext uri="{BB962C8B-B14F-4D97-AF65-F5344CB8AC3E}">
        <p14:creationId xmlns:p14="http://schemas.microsoft.com/office/powerpoint/2010/main" val="4100354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388E2-A100-8934-57FB-796331563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215A1-E542-B2BD-8BE8-510B0566D0AE}"/>
              </a:ext>
            </a:extLst>
          </p:cNvPr>
          <p:cNvSpPr>
            <a:spLocks noGrp="1"/>
          </p:cNvSpPr>
          <p:nvPr>
            <p:ph type="title"/>
          </p:nvPr>
        </p:nvSpPr>
        <p:spPr/>
        <p:txBody>
          <a:bodyPr>
            <a:normAutofit/>
          </a:bodyPr>
          <a:lstStyle/>
          <a:p>
            <a:r>
              <a:rPr lang="en-GB"/>
              <a:t>Example Scenario 1:</a:t>
            </a:r>
          </a:p>
        </p:txBody>
      </p:sp>
      <p:sp>
        <p:nvSpPr>
          <p:cNvPr id="4" name="Subtitle 3">
            <a:extLst>
              <a:ext uri="{FF2B5EF4-FFF2-40B4-BE49-F238E27FC236}">
                <a16:creationId xmlns:a16="http://schemas.microsoft.com/office/drawing/2014/main" id="{8CB086A5-3213-1C45-C662-F6D8C020EB83}"/>
              </a:ext>
            </a:extLst>
          </p:cNvPr>
          <p:cNvSpPr txBox="1">
            <a:spLocks/>
          </p:cNvSpPr>
          <p:nvPr/>
        </p:nvSpPr>
        <p:spPr>
          <a:xfrm>
            <a:off x="908627" y="1443609"/>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COS Gain where the supplier has “TO” in dispute but proposing Register read as COS read due to not providing the Registers and TOU in PUB-041 and D300. </a:t>
            </a:r>
          </a:p>
        </p:txBody>
      </p:sp>
      <p:pic>
        <p:nvPicPr>
          <p:cNvPr id="6" name="Picture 5">
            <a:extLst>
              <a:ext uri="{FF2B5EF4-FFF2-40B4-BE49-F238E27FC236}">
                <a16:creationId xmlns:a16="http://schemas.microsoft.com/office/drawing/2014/main" id="{71B6AE01-37A1-675F-CE8C-46FFF7BF7910}"/>
              </a:ext>
            </a:extLst>
          </p:cNvPr>
          <p:cNvPicPr>
            <a:picLocks noChangeAspect="1"/>
          </p:cNvPicPr>
          <p:nvPr/>
        </p:nvPicPr>
        <p:blipFill>
          <a:blip r:embed="rId2"/>
          <a:stretch>
            <a:fillRect/>
          </a:stretch>
        </p:blipFill>
        <p:spPr>
          <a:xfrm>
            <a:off x="364490" y="3056910"/>
            <a:ext cx="5731510" cy="1679037"/>
          </a:xfrm>
          <a:prstGeom prst="rect">
            <a:avLst/>
          </a:prstGeom>
        </p:spPr>
      </p:pic>
      <p:pic>
        <p:nvPicPr>
          <p:cNvPr id="8" name="Picture 7">
            <a:extLst>
              <a:ext uri="{FF2B5EF4-FFF2-40B4-BE49-F238E27FC236}">
                <a16:creationId xmlns:a16="http://schemas.microsoft.com/office/drawing/2014/main" id="{D840374C-C0E5-8A03-4BE5-1AB67577F96E}"/>
              </a:ext>
            </a:extLst>
          </p:cNvPr>
          <p:cNvPicPr>
            <a:picLocks noChangeAspect="1"/>
          </p:cNvPicPr>
          <p:nvPr/>
        </p:nvPicPr>
        <p:blipFill>
          <a:blip r:embed="rId3"/>
          <a:stretch>
            <a:fillRect/>
          </a:stretch>
        </p:blipFill>
        <p:spPr>
          <a:xfrm>
            <a:off x="6096000" y="2717204"/>
            <a:ext cx="5731510" cy="3775671"/>
          </a:xfrm>
          <a:prstGeom prst="rect">
            <a:avLst/>
          </a:prstGeom>
        </p:spPr>
      </p:pic>
      <p:sp>
        <p:nvSpPr>
          <p:cNvPr id="9" name="TextBox 8">
            <a:extLst>
              <a:ext uri="{FF2B5EF4-FFF2-40B4-BE49-F238E27FC236}">
                <a16:creationId xmlns:a16="http://schemas.microsoft.com/office/drawing/2014/main" id="{054F67C0-BCFD-0B26-5990-75774781008C}"/>
              </a:ext>
            </a:extLst>
          </p:cNvPr>
          <p:cNvSpPr txBox="1"/>
          <p:nvPr/>
        </p:nvSpPr>
        <p:spPr>
          <a:xfrm>
            <a:off x="623455" y="2396836"/>
            <a:ext cx="5250872" cy="369332"/>
          </a:xfrm>
          <a:prstGeom prst="rect">
            <a:avLst/>
          </a:prstGeom>
          <a:noFill/>
        </p:spPr>
        <p:txBody>
          <a:bodyPr wrap="square" rtlCol="0">
            <a:spAutoFit/>
          </a:bodyPr>
          <a:lstStyle/>
          <a:p>
            <a:r>
              <a:rPr lang="en-GB"/>
              <a:t>Outgoing DSP: PUB-041 Cumulative Read Only</a:t>
            </a:r>
          </a:p>
        </p:txBody>
      </p:sp>
      <p:sp>
        <p:nvSpPr>
          <p:cNvPr id="11" name="TextBox 10">
            <a:extLst>
              <a:ext uri="{FF2B5EF4-FFF2-40B4-BE49-F238E27FC236}">
                <a16:creationId xmlns:a16="http://schemas.microsoft.com/office/drawing/2014/main" id="{DCBD7042-225E-4787-8976-B5E3613B34BF}"/>
              </a:ext>
            </a:extLst>
          </p:cNvPr>
          <p:cNvSpPr txBox="1"/>
          <p:nvPr/>
        </p:nvSpPr>
        <p:spPr>
          <a:xfrm>
            <a:off x="6179127" y="2366283"/>
            <a:ext cx="5250872" cy="369332"/>
          </a:xfrm>
          <a:prstGeom prst="rect">
            <a:avLst/>
          </a:prstGeom>
          <a:noFill/>
        </p:spPr>
        <p:txBody>
          <a:bodyPr wrap="square" rtlCol="0">
            <a:spAutoFit/>
          </a:bodyPr>
          <a:lstStyle/>
          <a:p>
            <a:r>
              <a:rPr lang="en-GB"/>
              <a:t>Incoming DSP: PUB-041 Cumulative &amp; Register Read</a:t>
            </a:r>
          </a:p>
        </p:txBody>
      </p:sp>
    </p:spTree>
    <p:extLst>
      <p:ext uri="{BB962C8B-B14F-4D97-AF65-F5344CB8AC3E}">
        <p14:creationId xmlns:p14="http://schemas.microsoft.com/office/powerpoint/2010/main" val="282847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D1E37-688E-885C-DFD7-FEF054940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1955D-A55B-3BB4-1BBC-F2BAEB86F004}"/>
              </a:ext>
            </a:extLst>
          </p:cNvPr>
          <p:cNvSpPr>
            <a:spLocks noGrp="1"/>
          </p:cNvSpPr>
          <p:nvPr>
            <p:ph type="title"/>
          </p:nvPr>
        </p:nvSpPr>
        <p:spPr/>
        <p:txBody>
          <a:bodyPr>
            <a:normAutofit/>
          </a:bodyPr>
          <a:lstStyle/>
          <a:p>
            <a:r>
              <a:rPr lang="en-GB"/>
              <a:t>Example Scenario 1:</a:t>
            </a:r>
          </a:p>
        </p:txBody>
      </p:sp>
      <p:sp>
        <p:nvSpPr>
          <p:cNvPr id="9" name="TextBox 8">
            <a:extLst>
              <a:ext uri="{FF2B5EF4-FFF2-40B4-BE49-F238E27FC236}">
                <a16:creationId xmlns:a16="http://schemas.microsoft.com/office/drawing/2014/main" id="{AEB6F3C3-6835-A367-658C-BFB354050F30}"/>
              </a:ext>
            </a:extLst>
          </p:cNvPr>
          <p:cNvSpPr txBox="1"/>
          <p:nvPr/>
        </p:nvSpPr>
        <p:spPr>
          <a:xfrm>
            <a:off x="604809" y="1856406"/>
            <a:ext cx="5250872" cy="369332"/>
          </a:xfrm>
          <a:prstGeom prst="rect">
            <a:avLst/>
          </a:prstGeom>
          <a:noFill/>
        </p:spPr>
        <p:txBody>
          <a:bodyPr wrap="square" rtlCol="0">
            <a:spAutoFit/>
          </a:bodyPr>
          <a:lstStyle/>
          <a:p>
            <a:r>
              <a:rPr lang="en-GB"/>
              <a:t>Smart Reads</a:t>
            </a:r>
          </a:p>
        </p:txBody>
      </p:sp>
      <p:sp>
        <p:nvSpPr>
          <p:cNvPr id="11" name="TextBox 10">
            <a:extLst>
              <a:ext uri="{FF2B5EF4-FFF2-40B4-BE49-F238E27FC236}">
                <a16:creationId xmlns:a16="http://schemas.microsoft.com/office/drawing/2014/main" id="{06AF55ED-7FFA-7FC0-8716-25B8BBBED836}"/>
              </a:ext>
            </a:extLst>
          </p:cNvPr>
          <p:cNvSpPr txBox="1"/>
          <p:nvPr/>
        </p:nvSpPr>
        <p:spPr>
          <a:xfrm>
            <a:off x="6096000" y="1717907"/>
            <a:ext cx="5250872" cy="646331"/>
          </a:xfrm>
          <a:prstGeom prst="rect">
            <a:avLst/>
          </a:prstGeom>
          <a:noFill/>
        </p:spPr>
        <p:txBody>
          <a:bodyPr wrap="square" rtlCol="0">
            <a:spAutoFit/>
          </a:bodyPr>
          <a:lstStyle/>
          <a:p>
            <a:r>
              <a:rPr lang="en-GB"/>
              <a:t>D0300 using register “TO” to change Switch Reading from Cumulative to Register Reading</a:t>
            </a:r>
          </a:p>
        </p:txBody>
      </p:sp>
      <p:pic>
        <p:nvPicPr>
          <p:cNvPr id="13" name="Picture 12">
            <a:extLst>
              <a:ext uri="{FF2B5EF4-FFF2-40B4-BE49-F238E27FC236}">
                <a16:creationId xmlns:a16="http://schemas.microsoft.com/office/drawing/2014/main" id="{C604B83B-D360-0655-9CCF-8514D3296DB3}"/>
              </a:ext>
            </a:extLst>
          </p:cNvPr>
          <p:cNvPicPr>
            <a:picLocks noChangeAspect="1"/>
          </p:cNvPicPr>
          <p:nvPr/>
        </p:nvPicPr>
        <p:blipFill>
          <a:blip r:embed="rId2"/>
          <a:stretch>
            <a:fillRect/>
          </a:stretch>
        </p:blipFill>
        <p:spPr>
          <a:xfrm>
            <a:off x="6096000" y="2812288"/>
            <a:ext cx="5456999" cy="2743583"/>
          </a:xfrm>
          <a:prstGeom prst="rect">
            <a:avLst/>
          </a:prstGeom>
        </p:spPr>
      </p:pic>
      <p:pic>
        <p:nvPicPr>
          <p:cNvPr id="15" name="Picture 14">
            <a:extLst>
              <a:ext uri="{FF2B5EF4-FFF2-40B4-BE49-F238E27FC236}">
                <a16:creationId xmlns:a16="http://schemas.microsoft.com/office/drawing/2014/main" id="{01B75DC3-09B0-DDF5-F130-65116B7687DF}"/>
              </a:ext>
            </a:extLst>
          </p:cNvPr>
          <p:cNvPicPr>
            <a:picLocks noChangeAspect="1"/>
          </p:cNvPicPr>
          <p:nvPr/>
        </p:nvPicPr>
        <p:blipFill>
          <a:blip r:embed="rId3"/>
          <a:stretch>
            <a:fillRect/>
          </a:stretch>
        </p:blipFill>
        <p:spPr>
          <a:xfrm>
            <a:off x="364490" y="3563930"/>
            <a:ext cx="5731510" cy="585470"/>
          </a:xfrm>
          <a:prstGeom prst="rect">
            <a:avLst/>
          </a:prstGeom>
        </p:spPr>
      </p:pic>
    </p:spTree>
    <p:extLst>
      <p:ext uri="{BB962C8B-B14F-4D97-AF65-F5344CB8AC3E}">
        <p14:creationId xmlns:p14="http://schemas.microsoft.com/office/powerpoint/2010/main" val="4196583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7854F-7068-E753-7A24-81BE8F917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96B60D-1EF9-95F4-AB3C-9D63B450514F}"/>
              </a:ext>
            </a:extLst>
          </p:cNvPr>
          <p:cNvSpPr>
            <a:spLocks noGrp="1"/>
          </p:cNvSpPr>
          <p:nvPr>
            <p:ph type="title"/>
          </p:nvPr>
        </p:nvSpPr>
        <p:spPr/>
        <p:txBody>
          <a:bodyPr>
            <a:normAutofit/>
          </a:bodyPr>
          <a:lstStyle/>
          <a:p>
            <a:r>
              <a:rPr lang="en-GB"/>
              <a:t>Example Scenario 2:</a:t>
            </a:r>
          </a:p>
        </p:txBody>
      </p:sp>
      <p:sp>
        <p:nvSpPr>
          <p:cNvPr id="9" name="TextBox 8">
            <a:extLst>
              <a:ext uri="{FF2B5EF4-FFF2-40B4-BE49-F238E27FC236}">
                <a16:creationId xmlns:a16="http://schemas.microsoft.com/office/drawing/2014/main" id="{E4946FC4-5678-2419-3296-A2016D6BA564}"/>
              </a:ext>
            </a:extLst>
          </p:cNvPr>
          <p:cNvSpPr txBox="1"/>
          <p:nvPr/>
        </p:nvSpPr>
        <p:spPr>
          <a:xfrm>
            <a:off x="623455" y="1450217"/>
            <a:ext cx="5250872" cy="646331"/>
          </a:xfrm>
          <a:prstGeom prst="rect">
            <a:avLst/>
          </a:prstGeom>
          <a:noFill/>
        </p:spPr>
        <p:txBody>
          <a:bodyPr wrap="square" rtlCol="0">
            <a:spAutoFit/>
          </a:bodyPr>
          <a:lstStyle/>
          <a:p>
            <a:r>
              <a:rPr lang="en-GB"/>
              <a:t>Incoming DSP providing both cumulative and register level readings.</a:t>
            </a:r>
          </a:p>
        </p:txBody>
      </p:sp>
      <p:sp>
        <p:nvSpPr>
          <p:cNvPr id="11" name="TextBox 10">
            <a:extLst>
              <a:ext uri="{FF2B5EF4-FFF2-40B4-BE49-F238E27FC236}">
                <a16:creationId xmlns:a16="http://schemas.microsoft.com/office/drawing/2014/main" id="{E7EF264A-3F80-B905-230D-4B295230EEEE}"/>
              </a:ext>
            </a:extLst>
          </p:cNvPr>
          <p:cNvSpPr txBox="1"/>
          <p:nvPr/>
        </p:nvSpPr>
        <p:spPr>
          <a:xfrm>
            <a:off x="6096000" y="1475035"/>
            <a:ext cx="5250872" cy="369332"/>
          </a:xfrm>
          <a:prstGeom prst="rect">
            <a:avLst/>
          </a:prstGeom>
          <a:noFill/>
        </p:spPr>
        <p:txBody>
          <a:bodyPr wrap="square" rtlCol="0">
            <a:spAutoFit/>
          </a:bodyPr>
          <a:lstStyle/>
          <a:p>
            <a:r>
              <a:rPr lang="en-GB"/>
              <a:t>Smart Readings for Switch</a:t>
            </a:r>
          </a:p>
        </p:txBody>
      </p:sp>
      <p:pic>
        <p:nvPicPr>
          <p:cNvPr id="5" name="Picture 4">
            <a:extLst>
              <a:ext uri="{FF2B5EF4-FFF2-40B4-BE49-F238E27FC236}">
                <a16:creationId xmlns:a16="http://schemas.microsoft.com/office/drawing/2014/main" id="{FD50773A-80B3-6683-4F6C-56E3075C213E}"/>
              </a:ext>
            </a:extLst>
          </p:cNvPr>
          <p:cNvPicPr>
            <a:picLocks noChangeAspect="1"/>
          </p:cNvPicPr>
          <p:nvPr/>
        </p:nvPicPr>
        <p:blipFill>
          <a:blip r:embed="rId2"/>
          <a:stretch>
            <a:fillRect/>
          </a:stretch>
        </p:blipFill>
        <p:spPr>
          <a:xfrm>
            <a:off x="488830" y="2521529"/>
            <a:ext cx="4991797" cy="3153215"/>
          </a:xfrm>
          <a:prstGeom prst="rect">
            <a:avLst/>
          </a:prstGeom>
        </p:spPr>
      </p:pic>
      <p:pic>
        <p:nvPicPr>
          <p:cNvPr id="10" name="Picture 9">
            <a:extLst>
              <a:ext uri="{FF2B5EF4-FFF2-40B4-BE49-F238E27FC236}">
                <a16:creationId xmlns:a16="http://schemas.microsoft.com/office/drawing/2014/main" id="{2A16192E-2F3D-D900-DC20-2539977EEDBF}"/>
              </a:ext>
            </a:extLst>
          </p:cNvPr>
          <p:cNvPicPr>
            <a:picLocks noChangeAspect="1"/>
          </p:cNvPicPr>
          <p:nvPr/>
        </p:nvPicPr>
        <p:blipFill>
          <a:blip r:embed="rId3"/>
          <a:stretch>
            <a:fillRect/>
          </a:stretch>
        </p:blipFill>
        <p:spPr>
          <a:xfrm>
            <a:off x="6063623" y="1977567"/>
            <a:ext cx="5731510" cy="779145"/>
          </a:xfrm>
          <a:prstGeom prst="rect">
            <a:avLst/>
          </a:prstGeom>
        </p:spPr>
      </p:pic>
      <p:sp>
        <p:nvSpPr>
          <p:cNvPr id="13" name="TextBox 12">
            <a:extLst>
              <a:ext uri="{FF2B5EF4-FFF2-40B4-BE49-F238E27FC236}">
                <a16:creationId xmlns:a16="http://schemas.microsoft.com/office/drawing/2014/main" id="{825DD4BA-CF0A-49FA-D1BE-CA6603036D26}"/>
              </a:ext>
            </a:extLst>
          </p:cNvPr>
          <p:cNvSpPr txBox="1"/>
          <p:nvPr/>
        </p:nvSpPr>
        <p:spPr>
          <a:xfrm>
            <a:off x="6096000" y="2909711"/>
            <a:ext cx="5250872" cy="646331"/>
          </a:xfrm>
          <a:prstGeom prst="rect">
            <a:avLst/>
          </a:prstGeom>
          <a:noFill/>
        </p:spPr>
        <p:txBody>
          <a:bodyPr wrap="square" rtlCol="0">
            <a:spAutoFit/>
          </a:bodyPr>
          <a:lstStyle/>
          <a:p>
            <a:r>
              <a:rPr lang="en-GB"/>
              <a:t>D0300 Missing Switch Reading proposing register reading, but nothing for cumulative reads</a:t>
            </a:r>
          </a:p>
        </p:txBody>
      </p:sp>
      <p:pic>
        <p:nvPicPr>
          <p:cNvPr id="15" name="Picture 14">
            <a:extLst>
              <a:ext uri="{FF2B5EF4-FFF2-40B4-BE49-F238E27FC236}">
                <a16:creationId xmlns:a16="http://schemas.microsoft.com/office/drawing/2014/main" id="{9017EB1D-7396-5C1A-603A-51DDF92A7FAA}"/>
              </a:ext>
            </a:extLst>
          </p:cNvPr>
          <p:cNvPicPr>
            <a:picLocks noChangeAspect="1"/>
          </p:cNvPicPr>
          <p:nvPr/>
        </p:nvPicPr>
        <p:blipFill>
          <a:blip r:embed="rId4"/>
          <a:stretch>
            <a:fillRect/>
          </a:stretch>
        </p:blipFill>
        <p:spPr>
          <a:xfrm>
            <a:off x="6063623" y="3709041"/>
            <a:ext cx="5833008" cy="2276475"/>
          </a:xfrm>
          <a:prstGeom prst="rect">
            <a:avLst/>
          </a:prstGeom>
        </p:spPr>
      </p:pic>
    </p:spTree>
    <p:extLst>
      <p:ext uri="{BB962C8B-B14F-4D97-AF65-F5344CB8AC3E}">
        <p14:creationId xmlns:p14="http://schemas.microsoft.com/office/powerpoint/2010/main" val="1505726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425A9-DF60-C34E-E4E7-BC0FB28FA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3D8FE-E33E-A0BA-D085-98B65A2DE02F}"/>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5. Changes to Settlement timetable – impacts on downstream processes</a:t>
            </a:r>
          </a:p>
        </p:txBody>
      </p:sp>
      <p:sp>
        <p:nvSpPr>
          <p:cNvPr id="5" name="Text Placeholder 4">
            <a:extLst>
              <a:ext uri="{FF2B5EF4-FFF2-40B4-BE49-F238E27FC236}">
                <a16:creationId xmlns:a16="http://schemas.microsoft.com/office/drawing/2014/main" id="{9BA41683-1589-7801-80AD-997F9220499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531789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DE994-3553-E192-640D-98674C50C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EBA12-96EF-8B5D-BF2D-B940D2F6B0C6}"/>
              </a:ext>
            </a:extLst>
          </p:cNvPr>
          <p:cNvSpPr>
            <a:spLocks noGrp="1"/>
          </p:cNvSpPr>
          <p:nvPr>
            <p:ph type="title"/>
          </p:nvPr>
        </p:nvSpPr>
        <p:spPr/>
        <p:txBody>
          <a:bodyPr>
            <a:normAutofit/>
          </a:bodyPr>
          <a:lstStyle/>
          <a:p>
            <a:r>
              <a:rPr lang="en-GB"/>
              <a:t>Changes to settlement timetable</a:t>
            </a:r>
          </a:p>
        </p:txBody>
      </p:sp>
      <p:sp>
        <p:nvSpPr>
          <p:cNvPr id="4" name="Subtitle 3">
            <a:extLst>
              <a:ext uri="{FF2B5EF4-FFF2-40B4-BE49-F238E27FC236}">
                <a16:creationId xmlns:a16="http://schemas.microsoft.com/office/drawing/2014/main" id="{BCF40058-11A7-0877-4228-E96BD2051225}"/>
              </a:ext>
            </a:extLst>
          </p:cNvPr>
          <p:cNvSpPr txBox="1">
            <a:spLocks/>
          </p:cNvSpPr>
          <p:nvPr/>
        </p:nvSpPr>
        <p:spPr>
          <a:xfrm>
            <a:off x="908627" y="1443609"/>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sz="1600" b="1" kern="0">
                <a:solidFill>
                  <a:prstClr val="white"/>
                </a:solidFill>
                <a:latin typeface="Arial" panose="020B0604020202020204" pitchFamily="34" charset="0"/>
                <a:cs typeface="Arial" panose="020B0604020202020204" pitchFamily="34" charset="0"/>
              </a:rPr>
              <a:t>Electricity Settlement Timetable is scheduled to reduce to 7 months.</a:t>
            </a:r>
          </a:p>
        </p:txBody>
      </p:sp>
      <p:graphicFrame>
        <p:nvGraphicFramePr>
          <p:cNvPr id="9" name="Diagram 8">
            <a:extLst>
              <a:ext uri="{FF2B5EF4-FFF2-40B4-BE49-F238E27FC236}">
                <a16:creationId xmlns:a16="http://schemas.microsoft.com/office/drawing/2014/main" id="{80C4D483-87C7-5A1E-1A7D-A2EF3D359634}"/>
              </a:ext>
            </a:extLst>
          </p:cNvPr>
          <p:cNvGraphicFramePr/>
          <p:nvPr>
            <p:extLst>
              <p:ext uri="{D42A27DB-BD31-4B8C-83A1-F6EECF244321}">
                <p14:modId xmlns:p14="http://schemas.microsoft.com/office/powerpoint/2010/main" val="1228407417"/>
              </p:ext>
            </p:extLst>
          </p:nvPr>
        </p:nvGraphicFramePr>
        <p:xfrm>
          <a:off x="908627" y="2263850"/>
          <a:ext cx="4544881" cy="4393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E4AB0DBB-73D7-9E90-7A25-7DAB088EE445}"/>
              </a:ext>
            </a:extLst>
          </p:cNvPr>
          <p:cNvGraphicFramePr/>
          <p:nvPr>
            <p:extLst>
              <p:ext uri="{D42A27DB-BD31-4B8C-83A1-F6EECF244321}">
                <p14:modId xmlns:p14="http://schemas.microsoft.com/office/powerpoint/2010/main" val="3172841944"/>
              </p:ext>
            </p:extLst>
          </p:nvPr>
        </p:nvGraphicFramePr>
        <p:xfrm>
          <a:off x="5197757" y="2789686"/>
          <a:ext cx="5223262" cy="37276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Rectangle: Rounded Corners 10">
            <a:extLst>
              <a:ext uri="{FF2B5EF4-FFF2-40B4-BE49-F238E27FC236}">
                <a16:creationId xmlns:a16="http://schemas.microsoft.com/office/drawing/2014/main" id="{C8B74A0A-103A-7581-5A4F-0276A8353B31}"/>
              </a:ext>
            </a:extLst>
          </p:cNvPr>
          <p:cNvSpPr/>
          <p:nvPr/>
        </p:nvSpPr>
        <p:spPr>
          <a:xfrm>
            <a:off x="5566145" y="2263850"/>
            <a:ext cx="4486482" cy="4393946"/>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2" name="TextBox 11">
            <a:extLst>
              <a:ext uri="{FF2B5EF4-FFF2-40B4-BE49-F238E27FC236}">
                <a16:creationId xmlns:a16="http://schemas.microsoft.com/office/drawing/2014/main" id="{7A07EAB0-3C75-9F6E-8AFB-15A4F731FE12}"/>
              </a:ext>
            </a:extLst>
          </p:cNvPr>
          <p:cNvSpPr txBox="1"/>
          <p:nvPr/>
        </p:nvSpPr>
        <p:spPr>
          <a:xfrm>
            <a:off x="6878942" y="2338890"/>
            <a:ext cx="1860887" cy="369332"/>
          </a:xfrm>
          <a:prstGeom prst="rect">
            <a:avLst/>
          </a:prstGeom>
          <a:noFill/>
        </p:spPr>
        <p:txBody>
          <a:bodyPr wrap="square" rtlCol="0">
            <a:spAutoFit/>
          </a:bodyPr>
          <a:lstStyle/>
          <a:p>
            <a:r>
              <a:rPr lang="en-GB"/>
              <a:t>Discussion Points</a:t>
            </a:r>
          </a:p>
        </p:txBody>
      </p:sp>
    </p:spTree>
    <p:extLst>
      <p:ext uri="{BB962C8B-B14F-4D97-AF65-F5344CB8AC3E}">
        <p14:creationId xmlns:p14="http://schemas.microsoft.com/office/powerpoint/2010/main" val="329917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0CA74-2711-60DA-06C3-4C2DC3B99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12BA7-39E7-0B44-3375-00E3F47D83DF}"/>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6. The enquiry service evolution</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0F794BB-B763-248C-E8FF-B93B598CE050}"/>
              </a:ext>
            </a:extLst>
          </p:cNvPr>
          <p:cNvSpPr>
            <a:spLocks noGrp="1"/>
          </p:cNvSpPr>
          <p:nvPr>
            <p:ph type="body" sz="quarter" idx="10"/>
          </p:nvPr>
        </p:nvSpPr>
        <p:spPr/>
        <p:txBody>
          <a:bodyPr/>
          <a:lstStyle/>
          <a:p>
            <a:r>
              <a:rPr lang="en-GB" err="1"/>
              <a:t>REcco</a:t>
            </a:r>
            <a:endParaRPr lang="en-GB"/>
          </a:p>
        </p:txBody>
      </p:sp>
    </p:spTree>
    <p:extLst>
      <p:ext uri="{BB962C8B-B14F-4D97-AF65-F5344CB8AC3E}">
        <p14:creationId xmlns:p14="http://schemas.microsoft.com/office/powerpoint/2010/main" val="4223633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54864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Friday 14 August 2026</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502920" y="1554480"/>
            <a:ext cx="11185855" cy="1463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The Enquiry Services Evolution </a:t>
            </a:r>
            <a:endParaRPr kumimoji="0" lang="en-US" sz="7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02920" y="3543301"/>
            <a:ext cx="11185855"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0D6FF"/>
                </a:solidFill>
                <a:effectLst/>
                <a:uLnTx/>
                <a:uFillTx/>
                <a:latin typeface="Aptos Display"/>
                <a:ea typeface="+mn-ea"/>
                <a:cs typeface="+mn-cs"/>
              </a:rPr>
              <a:t>Working with industry to evolve the Enquiry Services</a:t>
            </a:r>
            <a:endParaRPr kumimoji="0" lang="en-US" sz="2800" b="0" i="0" u="none" strike="noStrike" kern="1200" cap="none" spc="0" normalizeH="0" baseline="0" noProof="0">
              <a:ln>
                <a:noFill/>
              </a:ln>
              <a:solidFill>
                <a:prstClr val="black"/>
              </a:solidFill>
              <a:effectLst/>
              <a:uLnTx/>
              <a:uFillTx/>
              <a:latin typeface="Aptos Display"/>
              <a:ea typeface="+mn-ea"/>
              <a:cs typeface="+mn-cs"/>
            </a:endParaRPr>
          </a:p>
        </p:txBody>
      </p:sp>
      <p:sp>
        <p:nvSpPr>
          <p:cNvPr id="5" name="Text 3"/>
          <p:cNvSpPr/>
          <p:nvPr/>
        </p:nvSpPr>
        <p:spPr>
          <a:xfrm>
            <a:off x="502920" y="4417753"/>
            <a:ext cx="7528255"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C9CFE2"/>
                </a:solidFill>
                <a:effectLst/>
                <a:uLnTx/>
                <a:uFillTx/>
                <a:latin typeface="Aptos" pitchFamily="34" charset="0"/>
                <a:ea typeface="+mn-ea"/>
                <a:cs typeface="+mn-cs"/>
              </a:rPr>
              <a:t>Gas goes first but electricity is planned alongside it.</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502920" y="6355080"/>
            <a:ext cx="7315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10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a:ln>
                  <a:noFill/>
                </a:ln>
                <a:solidFill>
                  <a:srgbClr val="20D6FF"/>
                </a:solidFill>
                <a:effectLst/>
                <a:uLnTx/>
                <a:uFillTx/>
                <a:latin typeface="Aptos Display" pitchFamily="34" charset="0"/>
                <a:ea typeface="+mn-ea"/>
                <a:cs typeface="+mn-cs"/>
              </a:rPr>
              <a:t>WHAT</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502920" y="1463040"/>
            <a:ext cx="11185855" cy="21031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ptos Display" pitchFamily="34" charset="0"/>
                <a:ea typeface="+mn-ea"/>
                <a:cs typeface="+mn-cs"/>
              </a:rPr>
              <a:t>The Enquiry Services Evolution project brings together improvements to both the Gas Enquiry Service (GES) and the Electricity Enquiry Service (EES). The aim is to provide one consistent experience for users across both gas and electricity through a coordinated, cross-fuel approach.</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502920"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731520"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0D6FF"/>
                </a:solidFill>
                <a:effectLst/>
                <a:uLnTx/>
                <a:uFillTx/>
                <a:latin typeface="Aptos Display" pitchFamily="34" charset="0"/>
                <a:ea typeface="Aptos Display" pitchFamily="34" charset="-122"/>
                <a:cs typeface="Aptos Display" pitchFamily="34" charset="-120"/>
              </a:rPr>
              <a:t>1</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731520"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Discovery</a:t>
            </a:r>
          </a:p>
        </p:txBody>
      </p:sp>
      <p:sp>
        <p:nvSpPr>
          <p:cNvPr id="9" name="Text 7"/>
          <p:cNvSpPr/>
          <p:nvPr/>
        </p:nvSpPr>
        <p:spPr>
          <a:xfrm>
            <a:off x="731520"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June 2026 – December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Engagement via workshops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Delivery approach for EES confirmed.</a:t>
            </a:r>
          </a:p>
        </p:txBody>
      </p:sp>
      <p:sp>
        <p:nvSpPr>
          <p:cNvPr id="10" name="Shape 8"/>
          <p:cNvSpPr/>
          <p:nvPr/>
        </p:nvSpPr>
        <p:spPr>
          <a:xfrm>
            <a:off x="3345104"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573704"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0D6FF"/>
                </a:solidFill>
                <a:effectLst/>
                <a:uLnTx/>
                <a:uFillTx/>
                <a:latin typeface="Aptos Display" pitchFamily="34" charset="0"/>
                <a:ea typeface="Aptos Display" pitchFamily="34" charset="-122"/>
                <a:cs typeface="Aptos Display" pitchFamily="34" charset="-120"/>
              </a:rPr>
              <a:t>2</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3573704"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RECCo Gateway Opens</a:t>
            </a:r>
          </a:p>
        </p:txBody>
      </p:sp>
      <p:sp>
        <p:nvSpPr>
          <p:cNvPr id="13" name="Text 11"/>
          <p:cNvSpPr/>
          <p:nvPr/>
        </p:nvSpPr>
        <p:spPr>
          <a:xfrm>
            <a:off x="3573704"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Late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A period of parallel running between existing and future arrangements.</a:t>
            </a:r>
          </a:p>
        </p:txBody>
      </p:sp>
      <p:sp>
        <p:nvSpPr>
          <p:cNvPr id="14" name="Shape 12"/>
          <p:cNvSpPr/>
          <p:nvPr/>
        </p:nvSpPr>
        <p:spPr>
          <a:xfrm>
            <a:off x="6187288"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415888"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0D6FF"/>
                </a:solidFill>
                <a:effectLst/>
                <a:uLnTx/>
                <a:uFillTx/>
                <a:latin typeface="Aptos Display" pitchFamily="34" charset="0"/>
                <a:ea typeface="Aptos Display" pitchFamily="34" charset="-122"/>
                <a:cs typeface="Aptos Display" pitchFamily="34" charset="-120"/>
              </a:rPr>
              <a:t>3</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6415888"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GES go-live</a:t>
            </a:r>
          </a:p>
        </p:txBody>
      </p:sp>
      <p:sp>
        <p:nvSpPr>
          <p:cNvPr id="17" name="Text 15"/>
          <p:cNvSpPr/>
          <p:nvPr/>
        </p:nvSpPr>
        <p:spPr>
          <a:xfrm>
            <a:off x="6415888" y="4709279"/>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To be confirmed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The new Gas Enquiry Service is expected to go-live.</a:t>
            </a:r>
          </a:p>
        </p:txBody>
      </p:sp>
      <p:sp>
        <p:nvSpPr>
          <p:cNvPr id="18" name="Shape 16"/>
          <p:cNvSpPr/>
          <p:nvPr/>
        </p:nvSpPr>
        <p:spPr>
          <a:xfrm>
            <a:off x="9029471"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258071"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0D6FF"/>
                </a:solidFill>
                <a:effectLst/>
                <a:uLnTx/>
                <a:uFillTx/>
                <a:latin typeface="Aptos Display" pitchFamily="34" charset="0"/>
                <a:ea typeface="Aptos Display" pitchFamily="34" charset="-122"/>
                <a:cs typeface="Aptos Display" pitchFamily="34" charset="-120"/>
              </a:rPr>
              <a:t>4</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9258071"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EES Development</a:t>
            </a:r>
          </a:p>
        </p:txBody>
      </p:sp>
      <p:sp>
        <p:nvSpPr>
          <p:cNvPr id="21" name="Text 19"/>
          <p:cNvSpPr/>
          <p:nvPr/>
        </p:nvSpPr>
        <p:spPr>
          <a:xfrm>
            <a:off x="9258071"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Further details to be confirmed as the plan progresses</a:t>
            </a:r>
            <a:r>
              <a:rPr kumimoji="0" lang="en-US" sz="1200" b="0" i="0"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a:ea typeface="Aptos" pitchFamily="34" charset="-122"/>
                <a:cs typeface="Aptos" pitchFamily="34" charset="-120"/>
              </a:rPr>
              <a:t>2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30A569-3676-565F-3F3F-CBE61DE808B7}"/>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0E1284A-25F5-9DC0-C301-A51F50F432D6}"/>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DB5053F7-A228-872D-8950-FF98CCE95806}"/>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A647A"/>
                </a:solidFill>
                <a:effectLst/>
                <a:uLnTx/>
                <a:uFillTx/>
                <a:latin typeface="Aptos"/>
                <a:ea typeface="Aptos" pitchFamily="34" charset="-122"/>
                <a:cs typeface="Aptos" pitchFamily="34" charset="-120"/>
              </a:rPr>
              <a:t>3 / 7</a:t>
            </a:r>
          </a:p>
        </p:txBody>
      </p:sp>
      <p:sp>
        <p:nvSpPr>
          <p:cNvPr id="2" name="Text 0">
            <a:extLst>
              <a:ext uri="{FF2B5EF4-FFF2-40B4-BE49-F238E27FC236}">
                <a16:creationId xmlns:a16="http://schemas.microsoft.com/office/drawing/2014/main" id="{CAADD7B0-7F0A-6156-0315-3D4F8A3F832A}"/>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a:ln>
                  <a:noFill/>
                </a:ln>
                <a:solidFill>
                  <a:srgbClr val="4C37F4"/>
                </a:solidFill>
                <a:effectLst/>
                <a:uLnTx/>
                <a:uFillTx/>
                <a:latin typeface="Aptos Display" pitchFamily="34" charset="0"/>
                <a:ea typeface="Aptos Display" pitchFamily="34" charset="-122"/>
                <a:cs typeface="Aptos Display" pitchFamily="34" charset="-120"/>
              </a:rPr>
              <a:t>WHY</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562B639B-ECED-3BAF-6AA4-1CD058B67ED5}"/>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The market has moved further than the service</a:t>
            </a: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6" name="Text 4">
            <a:extLst>
              <a:ext uri="{FF2B5EF4-FFF2-40B4-BE49-F238E27FC236}">
                <a16:creationId xmlns:a16="http://schemas.microsoft.com/office/drawing/2014/main" id="{7561BCFB-EB25-49EF-1F59-41358D228F27}"/>
              </a:ext>
            </a:extLst>
          </p:cNvPr>
          <p:cNvSpPr/>
          <p:nvPr/>
        </p:nvSpPr>
        <p:spPr>
          <a:xfrm>
            <a:off x="502919" y="1814624"/>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F172A"/>
              </a:solidFill>
              <a:effectLst/>
              <a:uLnTx/>
              <a:uFillTx/>
              <a:latin typeface="Aptos"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F172A"/>
                </a:solidFill>
                <a:effectLst/>
                <a:uLnTx/>
                <a:uFillTx/>
                <a:latin typeface="Aptos" pitchFamily="34" charset="0"/>
                <a:ea typeface="+mn-ea"/>
                <a:cs typeface="+mn-cs"/>
              </a:rPr>
              <a:t>The current services have supported the market well, but they are becoming harder to update and improve. By modernising them, we can maintain the reliable service users expect while making it easier to introduce future improvements as industry needs change.</a:t>
            </a:r>
          </a:p>
        </p:txBody>
      </p:sp>
      <p:sp>
        <p:nvSpPr>
          <p:cNvPr id="7" name="Shape 5">
            <a:extLst>
              <a:ext uri="{FF2B5EF4-FFF2-40B4-BE49-F238E27FC236}">
                <a16:creationId xmlns:a16="http://schemas.microsoft.com/office/drawing/2014/main" id="{26AA934F-A0F4-AA8C-4F74-646DA8CD9F63}"/>
              </a:ext>
            </a:extLst>
          </p:cNvPr>
          <p:cNvSpPr/>
          <p:nvPr/>
        </p:nvSpPr>
        <p:spPr>
          <a:xfrm>
            <a:off x="502919"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97CBC882-B013-5DFD-2729-4821164A99AE}"/>
              </a:ext>
            </a:extLst>
          </p:cNvPr>
          <p:cNvSpPr/>
          <p:nvPr/>
        </p:nvSpPr>
        <p:spPr>
          <a:xfrm>
            <a:off x="502919"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a:extLst>
              <a:ext uri="{FF2B5EF4-FFF2-40B4-BE49-F238E27FC236}">
                <a16:creationId xmlns:a16="http://schemas.microsoft.com/office/drawing/2014/main" id="{CEF562F0-3EFB-A8FA-0614-024BE3CC222F}"/>
              </a:ext>
            </a:extLst>
          </p:cNvPr>
          <p:cNvSpPr/>
          <p:nvPr/>
        </p:nvSpPr>
        <p:spPr>
          <a:xfrm>
            <a:off x="777239"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Up to date digital technologies.</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B844F1EF-2E73-8A95-6284-AF2D0A86887B}"/>
              </a:ext>
            </a:extLst>
          </p:cNvPr>
          <p:cNvSpPr/>
          <p:nvPr/>
        </p:nvSpPr>
        <p:spPr>
          <a:xfrm>
            <a:off x="777239" y="362511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mn-ea"/>
                <a:cs typeface="+mn-cs"/>
              </a:rPr>
              <a:t>Better value for money as it is easier to expand and maintain.</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a:extLst>
              <a:ext uri="{FF2B5EF4-FFF2-40B4-BE49-F238E27FC236}">
                <a16:creationId xmlns:a16="http://schemas.microsoft.com/office/drawing/2014/main" id="{5D3B0587-8C99-41A5-9F5E-C379D1B3CCFE}"/>
              </a:ext>
            </a:extLst>
          </p:cNvPr>
          <p:cNvSpPr/>
          <p:nvPr/>
        </p:nvSpPr>
        <p:spPr>
          <a:xfrm>
            <a:off x="6278727"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a:extLst>
              <a:ext uri="{FF2B5EF4-FFF2-40B4-BE49-F238E27FC236}">
                <a16:creationId xmlns:a16="http://schemas.microsoft.com/office/drawing/2014/main" id="{987C9472-1FF4-FF9C-5FC6-366BC2EF5597}"/>
              </a:ext>
            </a:extLst>
          </p:cNvPr>
          <p:cNvSpPr/>
          <p:nvPr/>
        </p:nvSpPr>
        <p:spPr>
          <a:xfrm>
            <a:off x="6278727"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6D3AD040-7B0B-7C2C-F6BE-75FE85D8B833}"/>
              </a:ext>
            </a:extLst>
          </p:cNvPr>
          <p:cNvSpPr/>
          <p:nvPr/>
        </p:nvSpPr>
        <p:spPr>
          <a:xfrm>
            <a:off x="6553047"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Reliability remains.</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D5D10C04-7879-E9B1-8C81-74AAECA67E01}"/>
              </a:ext>
            </a:extLst>
          </p:cNvPr>
          <p:cNvSpPr/>
          <p:nvPr/>
        </p:nvSpPr>
        <p:spPr>
          <a:xfrm>
            <a:off x="6553048" y="3574336"/>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Fewer planned outages, ability to scale based on demand.</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a:extLst>
              <a:ext uri="{FF2B5EF4-FFF2-40B4-BE49-F238E27FC236}">
                <a16:creationId xmlns:a16="http://schemas.microsoft.com/office/drawing/2014/main" id="{10A3FD2E-4FCD-FB5F-1D6B-5C8AE9300C15}"/>
              </a:ext>
            </a:extLst>
          </p:cNvPr>
          <p:cNvSpPr/>
          <p:nvPr/>
        </p:nvSpPr>
        <p:spPr>
          <a:xfrm>
            <a:off x="502919"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a:extLst>
              <a:ext uri="{FF2B5EF4-FFF2-40B4-BE49-F238E27FC236}">
                <a16:creationId xmlns:a16="http://schemas.microsoft.com/office/drawing/2014/main" id="{9850CE42-89D7-73CC-B070-F2A1BC6B0D95}"/>
              </a:ext>
            </a:extLst>
          </p:cNvPr>
          <p:cNvSpPr/>
          <p:nvPr/>
        </p:nvSpPr>
        <p:spPr>
          <a:xfrm>
            <a:off x="502919"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Text 15">
            <a:extLst>
              <a:ext uri="{FF2B5EF4-FFF2-40B4-BE49-F238E27FC236}">
                <a16:creationId xmlns:a16="http://schemas.microsoft.com/office/drawing/2014/main" id="{43291602-3477-ABBE-E3F3-1847ED0F1CA6}"/>
              </a:ext>
            </a:extLst>
          </p:cNvPr>
          <p:cNvSpPr/>
          <p:nvPr/>
        </p:nvSpPr>
        <p:spPr>
          <a:xfrm>
            <a:off x="777239"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Room for data access and flexibility.</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16">
            <a:extLst>
              <a:ext uri="{FF2B5EF4-FFF2-40B4-BE49-F238E27FC236}">
                <a16:creationId xmlns:a16="http://schemas.microsoft.com/office/drawing/2014/main" id="{07821DB3-59A7-0C08-94FA-0D75DE738B8E}"/>
              </a:ext>
            </a:extLst>
          </p:cNvPr>
          <p:cNvSpPr/>
          <p:nvPr/>
        </p:nvSpPr>
        <p:spPr>
          <a:xfrm>
            <a:off x="777239"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Space to widen access, aligned to current and new use cases. </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Shape 17">
            <a:extLst>
              <a:ext uri="{FF2B5EF4-FFF2-40B4-BE49-F238E27FC236}">
                <a16:creationId xmlns:a16="http://schemas.microsoft.com/office/drawing/2014/main" id="{E87CA3EA-7C74-E601-B13D-CAC462CCA4DF}"/>
              </a:ext>
            </a:extLst>
          </p:cNvPr>
          <p:cNvSpPr/>
          <p:nvPr/>
        </p:nvSpPr>
        <p:spPr>
          <a:xfrm>
            <a:off x="6278727"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hape 18">
            <a:extLst>
              <a:ext uri="{FF2B5EF4-FFF2-40B4-BE49-F238E27FC236}">
                <a16:creationId xmlns:a16="http://schemas.microsoft.com/office/drawing/2014/main" id="{EC1ECDCA-74EB-E7CD-5EBC-C4FE76AC8FA1}"/>
              </a:ext>
            </a:extLst>
          </p:cNvPr>
          <p:cNvSpPr/>
          <p:nvPr/>
        </p:nvSpPr>
        <p:spPr>
          <a:xfrm>
            <a:off x="6278727"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 19">
            <a:extLst>
              <a:ext uri="{FF2B5EF4-FFF2-40B4-BE49-F238E27FC236}">
                <a16:creationId xmlns:a16="http://schemas.microsoft.com/office/drawing/2014/main" id="{70B5C41A-C74B-1515-0B28-15ACD3B56995}"/>
              </a:ext>
            </a:extLst>
          </p:cNvPr>
          <p:cNvSpPr/>
          <p:nvPr/>
        </p:nvSpPr>
        <p:spPr>
          <a:xfrm>
            <a:off x="6553047"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Better alignment across gas and electricity records.</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Text 20">
            <a:extLst>
              <a:ext uri="{FF2B5EF4-FFF2-40B4-BE49-F238E27FC236}">
                <a16:creationId xmlns:a16="http://schemas.microsoft.com/office/drawing/2014/main" id="{3E29E1E5-86DB-FDB0-F6EF-4C9963887D3B}"/>
              </a:ext>
            </a:extLst>
          </p:cNvPr>
          <p:cNvSpPr/>
          <p:nvPr/>
        </p:nvSpPr>
        <p:spPr>
          <a:xfrm>
            <a:off x="6553047"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Dual-fuel experience.</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661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A647A"/>
                </a:solidFill>
                <a:effectLst/>
                <a:uLnTx/>
                <a:uFillTx/>
                <a:latin typeface="Aptos"/>
                <a:ea typeface="Aptos" pitchFamily="34" charset="-122"/>
                <a:cs typeface="Aptos" pitchFamily="34" charset="-120"/>
              </a:rPr>
              <a:t>4 / 7</a:t>
            </a: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a:ln>
                  <a:noFill/>
                </a:ln>
                <a:solidFill>
                  <a:srgbClr val="4C37F4"/>
                </a:solidFill>
                <a:effectLst/>
                <a:uLnTx/>
                <a:uFillTx/>
                <a:latin typeface="Aptos Display" pitchFamily="34" charset="0"/>
                <a:ea typeface="Aptos Display" pitchFamily="34" charset="-122"/>
                <a:cs typeface="Aptos Display" pitchFamily="34" charset="-120"/>
              </a:rPr>
              <a:t>HOW</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Gas goes first.</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Conscious decision based on market risk.</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Evolution happens</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Lift-and-shift first, by design. Then changes can be made to how the data is made available and stored behind the scenes.</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13">
            <a:extLst>
              <a:ext uri="{FF2B5EF4-FFF2-40B4-BE49-F238E27FC236}">
                <a16:creationId xmlns:a16="http://schemas.microsoft.com/office/drawing/2014/main" id="{896D97D2-2EC5-DAB8-A823-0FF406EA36E3}"/>
              </a:ext>
            </a:extLst>
          </p:cNvPr>
          <p:cNvSpPr/>
          <p:nvPr/>
        </p:nvSpPr>
        <p:spPr>
          <a:xfrm>
            <a:off x="593437"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1997"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6317"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GES Online will be re-platformed</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 16">
            <a:extLst>
              <a:ext uri="{FF2B5EF4-FFF2-40B4-BE49-F238E27FC236}">
                <a16:creationId xmlns:a16="http://schemas.microsoft.com/office/drawing/2014/main" id="{24C18579-CEB6-9A5D-D017-D4DAF6C467BB}"/>
              </a:ext>
            </a:extLst>
          </p:cNvPr>
          <p:cNvSpPr/>
          <p:nvPr/>
        </p:nvSpPr>
        <p:spPr>
          <a:xfrm>
            <a:off x="776317"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highlight>
                  <a:srgbClr val="FFFFFF"/>
                </a:highlight>
                <a:uLnTx/>
                <a:uFillTx/>
                <a:latin typeface="Aptos" pitchFamily="34" charset="0"/>
                <a:ea typeface="Aptos" pitchFamily="34" charset="-122"/>
                <a:cs typeface="Aptos" pitchFamily="34" charset="-120"/>
              </a:rPr>
              <a:t>New GES front end with an improved user experience. </a:t>
            </a:r>
            <a:endParaRPr kumimoji="0" lang="en-US" sz="1300" b="0" i="0" u="none" strike="noStrike" kern="1200" cap="none" spc="0" normalizeH="0" baseline="0" noProof="0">
              <a:ln>
                <a:noFill/>
              </a:ln>
              <a:solidFill>
                <a:prstClr val="black"/>
              </a:solidFill>
              <a:effectLst/>
              <a:highlight>
                <a:srgbClr val="FFFFFF"/>
              </a:highlight>
              <a:uLnTx/>
              <a:uFillTx/>
              <a:latin typeface="Calibri" panose="020F0502020204030204"/>
              <a:ea typeface="+mn-ea"/>
              <a:cs typeface="+mn-cs"/>
            </a:endParaRP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Electricity is planned</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F172A"/>
                </a:solidFill>
                <a:effectLst/>
                <a:uLnTx/>
                <a:uFillTx/>
                <a:latin typeface="Aptos" pitchFamily="34" charset="0"/>
                <a:ea typeface="+mn-ea"/>
                <a:cs typeface="+mn-cs"/>
              </a:rPr>
              <a:t>The Electricity Enquiry Service is also within the scope of this project. Decisions on how it will be delivered are expected by first half of 2027.</a:t>
            </a:r>
            <a:endParaRPr kumimoji="0" lang="en-US" sz="1300" b="0" i="0" u="none" strike="noStrike" kern="1200" cap="none" spc="0" normalizeH="0" baseline="0" noProof="0">
              <a:ln>
                <a:noFill/>
              </a:ln>
              <a:solidFill>
                <a:srgbClr val="0F172A"/>
              </a:solidFill>
              <a:effectLst/>
              <a:uLnTx/>
              <a:uFillTx/>
              <a:latin typeface="Aptos" pitchFamily="34" charset="0"/>
              <a:ea typeface="+mn-ea"/>
              <a:cs typeface="+mn-cs"/>
            </a:endParaRPr>
          </a:p>
        </p:txBody>
      </p:sp>
      <p:sp>
        <p:nvSpPr>
          <p:cNvPr id="7" name="Text 8">
            <a:extLst>
              <a:ext uri="{FF2B5EF4-FFF2-40B4-BE49-F238E27FC236}">
                <a16:creationId xmlns:a16="http://schemas.microsoft.com/office/drawing/2014/main" id="{EE8D7DE6-7858-979C-4AA6-30F18E475708}"/>
              </a:ext>
            </a:extLst>
          </p:cNvPr>
          <p:cNvSpPr/>
          <p:nvPr/>
        </p:nvSpPr>
        <p:spPr>
          <a:xfrm>
            <a:off x="731520" y="35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srgbClr val="0F172A"/>
              </a:solidFill>
              <a:effectLst/>
              <a:uLnTx/>
              <a:uFillTx/>
              <a:latin typeface="Aptos" pitchFamily="34" charset="0"/>
              <a:ea typeface="+mn-ea"/>
              <a:cs typeface="+mn-cs"/>
            </a:endParaRPr>
          </a:p>
        </p:txBody>
      </p:sp>
      <p:sp>
        <p:nvSpPr>
          <p:cNvPr id="9" name="Shape 9">
            <a:extLst>
              <a:ext uri="{FF2B5EF4-FFF2-40B4-BE49-F238E27FC236}">
                <a16:creationId xmlns:a16="http://schemas.microsoft.com/office/drawing/2014/main" id="{A0848497-A913-BBA5-280C-E4050260FDDF}"/>
              </a:ext>
            </a:extLst>
          </p:cNvPr>
          <p:cNvSpPr/>
          <p:nvPr/>
        </p:nvSpPr>
        <p:spPr>
          <a:xfrm>
            <a:off x="501997" y="2247324"/>
            <a:ext cx="5410048" cy="1474284"/>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10">
            <a:extLst>
              <a:ext uri="{FF2B5EF4-FFF2-40B4-BE49-F238E27FC236}">
                <a16:creationId xmlns:a16="http://schemas.microsoft.com/office/drawing/2014/main" id="{D4930C29-5AB4-5ECC-0961-13AD6E719668}"/>
              </a:ext>
            </a:extLst>
          </p:cNvPr>
          <p:cNvSpPr/>
          <p:nvPr/>
        </p:nvSpPr>
        <p:spPr>
          <a:xfrm>
            <a:off x="501997" y="2247324"/>
            <a:ext cx="91440" cy="1474284"/>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4D67C33F-0680-6D85-3007-50EE5187D9C9}"/>
              </a:ext>
            </a:extLst>
          </p:cNvPr>
          <p:cNvSpPr/>
          <p:nvPr/>
        </p:nvSpPr>
        <p:spPr>
          <a:xfrm>
            <a:off x="776317" y="2411916"/>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mn-ea"/>
                <a:cs typeface="+mn-cs"/>
              </a:rPr>
              <a:t>GES API Gateway transition</a:t>
            </a: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668984A6-5BD9-862E-43DE-257DADD7E122}"/>
              </a:ext>
            </a:extLst>
          </p:cNvPr>
          <p:cNvSpPr/>
          <p:nvPr/>
        </p:nvSpPr>
        <p:spPr>
          <a:xfrm>
            <a:off x="776317" y="2841684"/>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F172A"/>
                </a:solidFill>
                <a:effectLst/>
                <a:uLnTx/>
                <a:uFillTx/>
                <a:latin typeface="Aptos" pitchFamily="34" charset="0"/>
                <a:ea typeface="+mn-ea"/>
                <a:cs typeface="+mn-cs"/>
              </a:rPr>
              <a:t>This work doesn’t change who uses the service, and it doesn’t change the data you get. We will maintain the same data interfaces. You’ll keep getting the same data, the same way, as you do now. Xoserve continues to power the APIs through transition.</a:t>
            </a:r>
            <a:endParaRPr kumimoji="0" lang="en-US" sz="1300" b="0" i="0" u="none" strike="noStrike" kern="1200" cap="none" spc="0" normalizeH="0" baseline="0" noProof="0">
              <a:ln>
                <a:noFill/>
              </a:ln>
              <a:solidFill>
                <a:srgbClr val="0F172A"/>
              </a:solidFill>
              <a:effectLst/>
              <a:uLnTx/>
              <a:uFillTx/>
              <a:latin typeface="Aptos" pitchFamily="34" charset="0"/>
              <a:ea typeface="+mn-ea"/>
              <a:cs typeface="+mn-cs"/>
            </a:endParaRPr>
          </a:p>
        </p:txBody>
      </p:sp>
    </p:spTree>
    <p:extLst>
      <p:ext uri="{BB962C8B-B14F-4D97-AF65-F5344CB8AC3E}">
        <p14:creationId xmlns:p14="http://schemas.microsoft.com/office/powerpoint/2010/main" val="2558716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A647A"/>
                </a:solidFill>
                <a:effectLst/>
                <a:uLnTx/>
                <a:uFillTx/>
                <a:latin typeface="Aptos"/>
                <a:ea typeface="Aptos" pitchFamily="34" charset="-122"/>
                <a:cs typeface="Aptos" pitchFamily="34" charset="-120"/>
              </a:rPr>
              <a:t>5 / 7</a:t>
            </a: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a:ln>
                  <a:noFill/>
                </a:ln>
                <a:solidFill>
                  <a:srgbClr val="4C37F4"/>
                </a:solidFill>
                <a:effectLst/>
                <a:uLnTx/>
                <a:uFillTx/>
                <a:latin typeface="Aptos Display" pitchFamily="34" charset="0"/>
                <a:ea typeface="Aptos Display" pitchFamily="34" charset="-122"/>
                <a:cs typeface="Aptos Display" pitchFamily="34" charset="-120"/>
              </a:rPr>
              <a:t>GETTING READY</a:t>
            </a: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Getting ready, and the network that gets us there.</a:t>
            </a: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RECCo is testing the API internally, working with Service Providers and speaking with users of the service.</a:t>
            </a:r>
          </a:p>
        </p:txBody>
      </p:sp>
      <p:sp>
        <p:nvSpPr>
          <p:cNvPr id="20" name="Shape 5">
            <a:extLst>
              <a:ext uri="{FF2B5EF4-FFF2-40B4-BE49-F238E27FC236}">
                <a16:creationId xmlns:a16="http://schemas.microsoft.com/office/drawing/2014/main" id="{138B4186-9AA4-7766-F7DE-8B91A90A0367}"/>
              </a:ext>
            </a:extLst>
          </p:cNvPr>
          <p:cNvSpPr/>
          <p:nvPr/>
        </p:nvSpPr>
        <p:spPr>
          <a:xfrm>
            <a:off x="502920"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6">
            <a:extLst>
              <a:ext uri="{FF2B5EF4-FFF2-40B4-BE49-F238E27FC236}">
                <a16:creationId xmlns:a16="http://schemas.microsoft.com/office/drawing/2014/main" id="{1DE1280C-1081-5E1B-BB33-27F13050B678}"/>
              </a:ext>
            </a:extLst>
          </p:cNvPr>
          <p:cNvSpPr/>
          <p:nvPr/>
        </p:nvSpPr>
        <p:spPr>
          <a:xfrm>
            <a:off x="502920"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7">
            <a:extLst>
              <a:ext uri="{FF2B5EF4-FFF2-40B4-BE49-F238E27FC236}">
                <a16:creationId xmlns:a16="http://schemas.microsoft.com/office/drawing/2014/main" id="{EA5449E3-99FA-48E8-1A33-4693B0F53992}"/>
              </a:ext>
            </a:extLst>
          </p:cNvPr>
          <p:cNvSpPr/>
          <p:nvPr/>
        </p:nvSpPr>
        <p:spPr>
          <a:xfrm>
            <a:off x="777240"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API testing is underway now</a:t>
            </a:r>
          </a:p>
        </p:txBody>
      </p:sp>
      <p:sp>
        <p:nvSpPr>
          <p:cNvPr id="23" name="Text 8">
            <a:extLst>
              <a:ext uri="{FF2B5EF4-FFF2-40B4-BE49-F238E27FC236}">
                <a16:creationId xmlns:a16="http://schemas.microsoft.com/office/drawing/2014/main" id="{4A17CBED-3C51-E700-F025-85F38D0449D2}"/>
              </a:ext>
            </a:extLst>
          </p:cNvPr>
          <p:cNvSpPr/>
          <p:nvPr/>
        </p:nvSpPr>
        <p:spPr>
          <a:xfrm>
            <a:off x="777240"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RECCo is running the API endpoint switch internally first, so the new gateway is proven before any party has to move.</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Discovery</a:t>
            </a: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highlight>
                  <a:srgbClr val="FFFFFF"/>
                </a:highlight>
                <a:uLnTx/>
                <a:uFillTx/>
                <a:latin typeface="Aptos" pitchFamily="34" charset="0"/>
                <a:ea typeface="Aptos" pitchFamily="34" charset="-122"/>
                <a:cs typeface="Aptos" pitchFamily="34" charset="-120"/>
              </a:rPr>
              <a:t>Service Providers working with RECCo to determine actions needed to deliver the new service.</a:t>
            </a:r>
          </a:p>
        </p:txBody>
      </p:sp>
      <p:sp>
        <p:nvSpPr>
          <p:cNvPr id="28" name="Shape 13">
            <a:extLst>
              <a:ext uri="{FF2B5EF4-FFF2-40B4-BE49-F238E27FC236}">
                <a16:creationId xmlns:a16="http://schemas.microsoft.com/office/drawing/2014/main" id="{896D97D2-2EC5-DAB8-A823-0FF406EA36E3}"/>
              </a:ext>
            </a:extLst>
          </p:cNvPr>
          <p:cNvSpPr/>
          <p:nvPr/>
        </p:nvSpPr>
        <p:spPr>
          <a:xfrm>
            <a:off x="502920"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2920"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7240"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The Exchange Sessions</a:t>
            </a:r>
          </a:p>
        </p:txBody>
      </p:sp>
      <p:sp>
        <p:nvSpPr>
          <p:cNvPr id="31" name="Text 16">
            <a:extLst>
              <a:ext uri="{FF2B5EF4-FFF2-40B4-BE49-F238E27FC236}">
                <a16:creationId xmlns:a16="http://schemas.microsoft.com/office/drawing/2014/main" id="{24C18579-CEB6-9A5D-D017-D4DAF6C467BB}"/>
              </a:ext>
            </a:extLst>
          </p:cNvPr>
          <p:cNvSpPr/>
          <p:nvPr/>
        </p:nvSpPr>
        <p:spPr>
          <a:xfrm>
            <a:off x="777240"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The Exchange is a rolling programme. You will see more of these as project gathers pace. Current focus is GES API 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hlinkClick r:id="rId3"/>
              </a:rPr>
              <a:t>Enquiry.services@retailenergycode.co.uk</a:t>
            </a:r>
            <a:r>
              <a:rPr kumimoji="0" lang="en-US" sz="1300" b="0" i="0" u="none" strike="noStrike" kern="1200" cap="none" spc="0" normalizeH="0" baseline="0" noProof="0">
                <a:ln>
                  <a:noFill/>
                </a:ln>
                <a:solidFill>
                  <a:srgbClr val="0F172A"/>
                </a:solidFill>
                <a:effectLst/>
                <a:uLnTx/>
                <a:uFillTx/>
                <a:latin typeface="Aptos" pitchFamily="34" charset="0"/>
                <a:ea typeface="Aptos" pitchFamily="34" charset="-122"/>
                <a:cs typeface="Aptos" pitchFamily="34" charset="-120"/>
              </a:rPr>
              <a:t> </a:t>
            </a: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D5E"/>
                </a:solidFill>
                <a:effectLst/>
                <a:highlight>
                  <a:srgbClr val="FFFFFF"/>
                </a:highlight>
                <a:uLnTx/>
                <a:uFillTx/>
                <a:latin typeface="Aptos Display" pitchFamily="34" charset="0"/>
                <a:ea typeface="Aptos Display" pitchFamily="34" charset="-122"/>
                <a:cs typeface="Aptos Display" pitchFamily="34" charset="-120"/>
              </a:rPr>
              <a:t>API Consumers, we would love you in it</a:t>
            </a: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F172A"/>
                </a:solidFill>
                <a:effectLst/>
                <a:highlight>
                  <a:srgbClr val="FFFFFF"/>
                </a:highlight>
                <a:uLnTx/>
                <a:uFillTx/>
                <a:latin typeface="Aptos" pitchFamily="34" charset="0"/>
                <a:ea typeface="Aptos" pitchFamily="34" charset="-122"/>
                <a:cs typeface="Aptos" pitchFamily="34" charset="-120"/>
              </a:rPr>
              <a:t>Not just API testing. Getting in early gives you a voice. Put your hand up: </a:t>
            </a:r>
            <a:r>
              <a:rPr kumimoji="0" lang="en-US" sz="1300" b="1" i="0" u="none" strike="noStrike" kern="1200" cap="none" spc="0" normalizeH="0" baseline="0" noProof="0">
                <a:ln>
                  <a:noFill/>
                </a:ln>
                <a:solidFill>
                  <a:srgbClr val="4C37F4"/>
                </a:solidFill>
                <a:effectLst/>
                <a:highlight>
                  <a:srgbClr val="FFFFFF"/>
                </a:highlight>
                <a:uLnTx/>
                <a:uFillTx/>
                <a:latin typeface="Aptos" pitchFamily="34" charset="0"/>
                <a:ea typeface="Aptos" pitchFamily="34" charset="-122"/>
                <a:cs typeface="Aptos" pitchFamily="34" charset="-120"/>
              </a:rPr>
              <a:t>Enquiry.Services@retailenergycode.co.uk</a:t>
            </a:r>
          </a:p>
        </p:txBody>
      </p:sp>
    </p:spTree>
    <p:extLst>
      <p:ext uri="{BB962C8B-B14F-4D97-AF65-F5344CB8AC3E}">
        <p14:creationId xmlns:p14="http://schemas.microsoft.com/office/powerpoint/2010/main" val="3477330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a:ln>
                  <a:noFill/>
                </a:ln>
                <a:solidFill>
                  <a:srgbClr val="0F9F6B"/>
                </a:solidFill>
                <a:effectLst/>
                <a:uLnTx/>
                <a:uFillTx/>
                <a:latin typeface="Aptos Display" pitchFamily="34" charset="0"/>
                <a:ea typeface="Aptos Display" pitchFamily="34" charset="-122"/>
                <a:cs typeface="Aptos Display" pitchFamily="34" charset="-120"/>
              </a:rPr>
              <a:t>REFERENCE</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21D5E"/>
                </a:solidFill>
                <a:effectLst/>
                <a:uLnTx/>
                <a:uFillTx/>
                <a:latin typeface="Aptos Display" pitchFamily="34" charset="0"/>
                <a:ea typeface="Aptos Display" pitchFamily="34" charset="-122"/>
                <a:cs typeface="Aptos Display" pitchFamily="34" charset="-120"/>
              </a:rPr>
              <a:t>The dates that matter</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502920" y="1691640"/>
            <a:ext cx="11185855"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F9F6B"/>
                </a:solidFill>
                <a:effectLst/>
                <a:uLnTx/>
                <a:uFillTx/>
                <a:latin typeface="Aptos" pitchFamily="34" charset="0"/>
                <a:ea typeface="Aptos" pitchFamily="34" charset="-122"/>
                <a:cs typeface="Aptos" pitchFamily="34" charset="-120"/>
              </a:rPr>
              <a:t>Every date here is publicly stated and approved for use. These are current planning dates and are subject to change as the programme develops.</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502920" y="5989320"/>
            <a:ext cx="11185855"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5A647A"/>
                </a:solidFill>
                <a:effectLst/>
                <a:uLnTx/>
                <a:uFillTx/>
                <a:latin typeface="Aptos" pitchFamily="34" charset="0"/>
                <a:ea typeface="Aptos" pitchFamily="34" charset="-122"/>
                <a:cs typeface="Aptos" pitchFamily="34" charset="-120"/>
              </a:rPr>
              <a:t>Three months' advance notice before every operational milestone that affects users. No hard cutover at any milestone.</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5"/>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A647A"/>
                </a:solidFill>
                <a:effectLst/>
                <a:uLnTx/>
                <a:uFillTx/>
                <a:latin typeface="Aptos"/>
                <a:ea typeface="Aptos" pitchFamily="34" charset="-122"/>
                <a:cs typeface="Aptos" pitchFamily="34" charset="-120"/>
              </a:rPr>
              <a:t>6 / 7</a:t>
            </a:r>
          </a:p>
        </p:txBody>
      </p:sp>
      <p:graphicFrame>
        <p:nvGraphicFramePr>
          <p:cNvPr id="24" name="Table 0"/>
          <p:cNvGraphicFramePr>
            <a:graphicFrameLocks noGrp="1"/>
          </p:cNvGraphicFramePr>
          <p:nvPr/>
        </p:nvGraphicFramePr>
        <p:xfrm>
          <a:off x="502920" y="2194560"/>
          <a:ext cx="11185855" cy="2926080"/>
        </p:xfrm>
        <a:graphic>
          <a:graphicData uri="http://schemas.openxmlformats.org/drawingml/2006/table">
            <a:tbl>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7162495">
                  <a:extLst>
                    <a:ext uri="{9D8B030D-6E8A-4147-A177-3AD203B41FA5}">
                      <a16:colId xmlns:a16="http://schemas.microsoft.com/office/drawing/2014/main" val="20002"/>
                    </a:ext>
                  </a:extLst>
                </a:gridCol>
              </a:tblGrid>
              <a:tr h="365760">
                <a:tc>
                  <a:txBody>
                    <a:bodyPr/>
                    <a:lstStyle/>
                    <a:p>
                      <a:pPr marL="0" indent="0">
                        <a:buNone/>
                      </a:pPr>
                      <a:r>
                        <a:rPr lang="en-US" sz="1200" b="1">
                          <a:solidFill>
                            <a:srgbClr val="FFFFFF"/>
                          </a:solidFill>
                          <a:latin typeface="Aptos" pitchFamily="34" charset="0"/>
                          <a:ea typeface="Aptos" pitchFamily="34" charset="-122"/>
                          <a:cs typeface="Aptos" pitchFamily="34" charset="-120"/>
                        </a:rPr>
                        <a:t>PHASE</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a:solidFill>
                            <a:srgbClr val="FFFFFF"/>
                          </a:solidFill>
                          <a:latin typeface="Aptos" pitchFamily="34" charset="0"/>
                          <a:ea typeface="Aptos" pitchFamily="34" charset="-122"/>
                          <a:cs typeface="Aptos" pitchFamily="34" charset="-120"/>
                        </a:rPr>
                        <a:t>WHEN</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a:solidFill>
                            <a:srgbClr val="FFFFFF"/>
                          </a:solidFill>
                          <a:latin typeface="Aptos" pitchFamily="34" charset="0"/>
                          <a:ea typeface="Aptos" pitchFamily="34" charset="-122"/>
                          <a:cs typeface="Aptos" pitchFamily="34" charset="-120"/>
                        </a:rPr>
                        <a:t>WHAT HAPPENS</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extLst>
                  <a:ext uri="{0D108BD9-81ED-4DB2-BD59-A6C34878D82A}">
                    <a16:rowId xmlns:a16="http://schemas.microsoft.com/office/drawing/2014/main" val="10000"/>
                  </a:ext>
                </a:extLst>
              </a:tr>
              <a:tr h="365760">
                <a:tc rowSpan="3">
                  <a:txBody>
                    <a:bodyPr/>
                    <a:lstStyle/>
                    <a:p>
                      <a:pPr marL="0" indent="0">
                        <a:buNone/>
                      </a:pPr>
                      <a:r>
                        <a:rPr lang="en-US" sz="1200" b="1">
                          <a:solidFill>
                            <a:srgbClr val="021D5E"/>
                          </a:solidFill>
                          <a:latin typeface="Aptos" pitchFamily="34" charset="0"/>
                          <a:ea typeface="Aptos" pitchFamily="34" charset="-122"/>
                          <a:cs typeface="Aptos" pitchFamily="34" charset="-120"/>
                        </a:rPr>
                        <a:t>Discovery</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a:solidFill>
                            <a:srgbClr val="0F172A"/>
                          </a:solidFill>
                          <a:latin typeface="Aptos" pitchFamily="34" charset="0"/>
                          <a:ea typeface="Aptos" pitchFamily="34" charset="-122"/>
                          <a:cs typeface="Aptos" pitchFamily="34" charset="-120"/>
                        </a:rPr>
                        <a:t>June 2026</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Discovery. Workshop outputs feed in directly.</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3"/>
                  </a:ext>
                </a:extLst>
              </a:tr>
              <a:tr h="365760">
                <a:tc vMerge="1">
                  <a:txBody>
                    <a:bodyPr/>
                    <a:lstStyle/>
                    <a:p>
                      <a:endParaRPr lang="en-US"/>
                    </a:p>
                  </a:txBody>
                  <a:tcPr/>
                </a:tc>
                <a:tc>
                  <a:txBody>
                    <a:bodyPr/>
                    <a:lstStyle/>
                    <a:p>
                      <a:pPr marL="0" indent="0">
                        <a:buNone/>
                      </a:pPr>
                      <a:r>
                        <a:rPr lang="en-US" sz="1200">
                          <a:solidFill>
                            <a:srgbClr val="0F172A"/>
                          </a:solidFill>
                          <a:latin typeface="Aptos" pitchFamily="34" charset="0"/>
                          <a:ea typeface="Aptos" pitchFamily="34" charset="-122"/>
                          <a:cs typeface="Aptos" pitchFamily="34" charset="-120"/>
                        </a:rPr>
                        <a:t>August 2026</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API User Community launches as a dedicated technical channel.</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4"/>
                  </a:ext>
                </a:extLst>
              </a:tr>
              <a:tr h="365760">
                <a:tc vMerge="1">
                  <a:txBody>
                    <a:bodyPr/>
                    <a:lstStyle/>
                    <a:p>
                      <a:endParaRPr lang="en-US"/>
                    </a:p>
                  </a:txBody>
                  <a:tcPr/>
                </a:tc>
                <a:tc>
                  <a:txBody>
                    <a:bodyPr/>
                    <a:lstStyle/>
                    <a:p>
                      <a:pPr marL="0" indent="0">
                        <a:buNone/>
                      </a:pPr>
                      <a:r>
                        <a:rPr lang="en-US" sz="1200">
                          <a:solidFill>
                            <a:srgbClr val="0F172A"/>
                          </a:solidFill>
                          <a:latin typeface="Aptos" pitchFamily="34" charset="0"/>
                          <a:ea typeface="Aptos" pitchFamily="34" charset="-122"/>
                          <a:cs typeface="Aptos" pitchFamily="34" charset="-120"/>
                        </a:rPr>
                        <a:t>Jul to Oct 2026</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API gateway testing window. Three months to validate.</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5"/>
                  </a:ext>
                </a:extLst>
              </a:tr>
              <a:tr h="365760">
                <a:tc rowSpan="3">
                  <a:txBody>
                    <a:bodyPr/>
                    <a:lstStyle/>
                    <a:p>
                      <a:pPr marL="0" indent="0">
                        <a:buNone/>
                      </a:pPr>
                      <a:r>
                        <a:rPr lang="en-US" sz="1200" b="1">
                          <a:solidFill>
                            <a:srgbClr val="021D5E"/>
                          </a:solidFill>
                          <a:latin typeface="Aptos" pitchFamily="34" charset="0"/>
                          <a:ea typeface="Aptos" pitchFamily="34" charset="-122"/>
                          <a:cs typeface="Aptos" pitchFamily="34" charset="-120"/>
                        </a:rPr>
                        <a:t>Transition</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a:solidFill>
                            <a:srgbClr val="0F172A"/>
                          </a:solidFill>
                          <a:latin typeface="Aptos" pitchFamily="34" charset="0"/>
                          <a:ea typeface="Aptos" pitchFamily="34" charset="-122"/>
                          <a:cs typeface="Aptos" pitchFamily="34" charset="-120"/>
                        </a:rPr>
                        <a:t>Nov 2026</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API gateway opens with parallel running.</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6"/>
                  </a:ext>
                </a:extLst>
              </a:tr>
              <a:tr h="365760">
                <a:tc vMerge="1">
                  <a:txBody>
                    <a:bodyPr/>
                    <a:lstStyle/>
                    <a:p>
                      <a:endParaRPr lang="en-US"/>
                    </a:p>
                  </a:txBody>
                  <a:tcPr/>
                </a:tc>
                <a:tc>
                  <a:txBody>
                    <a:bodyPr/>
                    <a:lstStyle/>
                    <a:p>
                      <a:pPr marL="0" indent="0">
                        <a:buNone/>
                      </a:pPr>
                      <a:r>
                        <a:rPr lang="en-US" sz="1200" b="1">
                          <a:solidFill>
                            <a:srgbClr val="4C37F4"/>
                          </a:solidFill>
                          <a:latin typeface="Aptos"/>
                          <a:ea typeface="Aptos" pitchFamily="34" charset="-122"/>
                          <a:cs typeface="Aptos" pitchFamily="34" charset="-120"/>
                        </a:rPr>
                        <a:t>First half 2027</a:t>
                      </a:r>
                      <a:endParaRPr lang="en-US" sz="1200">
                        <a:latin typeface="Aptos"/>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b="1">
                          <a:solidFill>
                            <a:srgbClr val="0F172A"/>
                          </a:solidFill>
                          <a:latin typeface="Aptos" pitchFamily="34" charset="0"/>
                          <a:ea typeface="Aptos" pitchFamily="34" charset="-122"/>
                          <a:cs typeface="Aptos" pitchFamily="34" charset="-120"/>
                        </a:rPr>
                        <a:t>API endpoint transition target. The single biggest operational ask.</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7"/>
                  </a:ext>
                </a:extLst>
              </a:tr>
              <a:tr h="365760">
                <a:tc vMerge="1">
                  <a:txBody>
                    <a:bodyPr/>
                    <a:lstStyle/>
                    <a:p>
                      <a:endParaRPr lang="en-US"/>
                    </a:p>
                  </a:txBody>
                  <a:tcPr/>
                </a:tc>
                <a:tc>
                  <a:txBody>
                    <a:bodyPr/>
                    <a:lstStyle/>
                    <a:p>
                      <a:pPr marL="0" indent="0">
                        <a:buNone/>
                      </a:pPr>
                      <a:r>
                        <a:rPr lang="en-US" sz="1200">
                          <a:solidFill>
                            <a:srgbClr val="0F172A"/>
                          </a:solidFill>
                          <a:latin typeface="Aptos" pitchFamily="34" charset="0"/>
                          <a:ea typeface="Aptos" pitchFamily="34" charset="-122"/>
                          <a:cs typeface="Aptos" pitchFamily="34" charset="-120"/>
                        </a:rPr>
                        <a:t>Jul 2027</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Gas portal go-live.</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8"/>
                  </a:ext>
                </a:extLst>
              </a:tr>
              <a:tr h="365760">
                <a:tc>
                  <a:txBody>
                    <a:bodyPr/>
                    <a:lstStyle/>
                    <a:p>
                      <a:pPr marL="0" indent="0">
                        <a:buNone/>
                      </a:pPr>
                      <a:r>
                        <a:rPr lang="en-US" sz="1200" b="1">
                          <a:solidFill>
                            <a:srgbClr val="021D5E"/>
                          </a:solidFill>
                          <a:latin typeface="Aptos" pitchFamily="34" charset="0"/>
                          <a:ea typeface="Aptos" pitchFamily="34" charset="-122"/>
                          <a:cs typeface="Aptos" pitchFamily="34" charset="-120"/>
                        </a:rPr>
                        <a:t>Beyond</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a:solidFill>
                            <a:srgbClr val="0F172A"/>
                          </a:solidFill>
                          <a:latin typeface="Aptos" pitchFamily="34" charset="0"/>
                          <a:ea typeface="Aptos" pitchFamily="34" charset="-122"/>
                          <a:cs typeface="Aptos" pitchFamily="34" charset="-120"/>
                        </a:rPr>
                        <a:t>Mid-2028</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a:solidFill>
                            <a:srgbClr val="0F172A"/>
                          </a:solidFill>
                          <a:latin typeface="Aptos" pitchFamily="34" charset="0"/>
                          <a:ea typeface="Aptos" pitchFamily="34" charset="-122"/>
                          <a:cs typeface="Aptos" pitchFamily="34" charset="-120"/>
                        </a:rPr>
                        <a:t>Programme completes for the current scope.</a:t>
                      </a:r>
                      <a:endParaRPr lang="en-US" sz="120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822960"/>
            <a:ext cx="11185855" cy="12801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Thank you.</a:t>
            </a:r>
            <a:endParaRPr kumimoji="0" lang="en-US" sz="6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502920" y="2194560"/>
            <a:ext cx="2286000" cy="0"/>
          </a:xfrm>
          <a:prstGeom prst="line">
            <a:avLst/>
          </a:prstGeom>
          <a:noFill/>
          <a:ln w="25400">
            <a:solidFill>
              <a:srgbClr val="20D6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502920" y="3383280"/>
            <a:ext cx="5364328" cy="2377440"/>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77240" y="3611880"/>
            <a:ext cx="4815688"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a:ln>
                  <a:noFill/>
                </a:ln>
                <a:solidFill>
                  <a:srgbClr val="20D6FF"/>
                </a:solidFill>
                <a:effectLst/>
                <a:uLnTx/>
                <a:uFillTx/>
                <a:latin typeface="Aptos Display" pitchFamily="34" charset="0"/>
                <a:ea typeface="Aptos Display" pitchFamily="34" charset="-122"/>
                <a:cs typeface="Aptos Display" pitchFamily="34" charset="-120"/>
              </a:rPr>
              <a:t>PRIMARY POINT OF CONTACT</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777240" y="3977640"/>
            <a:ext cx="481568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Elise Handy</a:t>
            </a: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777240" y="448056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pitchFamily="34" charset="0"/>
                <a:ea typeface="Aptos" pitchFamily="34" charset="-122"/>
                <a:cs typeface="Aptos" pitchFamily="34" charset="-120"/>
              </a:rPr>
              <a:t>RECCo Service Delivery Manager</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777240" y="480060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RECCo  ·  Enquiry Services Evolution Programme</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a:hlinkClick r:id="rId4" tooltip="Email Elise Handy"/>
          </p:cNvPr>
          <p:cNvSpPr/>
          <p:nvPr/>
        </p:nvSpPr>
        <p:spPr>
          <a:xfrm>
            <a:off x="777240" y="521208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a:ln>
                  <a:noFill/>
                </a:ln>
                <a:solidFill>
                  <a:srgbClr val="20D6FF"/>
                </a:solidFill>
                <a:effectLst/>
                <a:uLnTx/>
                <a:uFillTx/>
                <a:latin typeface="Aptos" pitchFamily="34" charset="0"/>
                <a:ea typeface="Aptos" pitchFamily="34" charset="-122"/>
                <a:cs typeface="Aptos" pitchFamily="34" charset="-120"/>
                <a:hlinkClick r:id="rId4" tooltip="Email Elise Handy">
                  <a:extLst>
                    <a:ext uri="{A12FA001-AC4F-418D-AE19-62706E023703}">
                      <ahyp:hlinkClr xmlns:ahyp="http://schemas.microsoft.com/office/drawing/2018/hyperlinkcolor" val="tx"/>
                    </a:ext>
                  </a:extLst>
                </a:hlinkClick>
              </a:rPr>
              <a:t>elise.handy@retailenergycode.co.uk</a:t>
            </a:r>
            <a:endParaRPr kumimoji="0" lang="en-US" sz="1300" b="0" i="0" u="sng" strike="noStrike" kern="1200" cap="none" spc="0" normalizeH="0" baseline="0" noProof="0">
              <a:ln>
                <a:noFill/>
              </a:ln>
              <a:solidFill>
                <a:srgbClr val="20D6FF"/>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a:ln>
                  <a:noFill/>
                </a:ln>
                <a:solidFill>
                  <a:srgbClr val="20D6FF"/>
                </a:solidFill>
                <a:effectLst/>
                <a:uLnTx/>
                <a:uFillTx/>
                <a:latin typeface="Aptos" pitchFamily="34" charset="0"/>
                <a:ea typeface="+mn-ea"/>
                <a:cs typeface="+mn-cs"/>
              </a:rPr>
              <a:t>enquiry.services@retailenergycode.co.uk</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6324448" y="3383280"/>
            <a:ext cx="5364328" cy="2377440"/>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6598768" y="3611880"/>
            <a:ext cx="4815688"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a:ln>
                  <a:noFill/>
                </a:ln>
                <a:solidFill>
                  <a:srgbClr val="B8AEFB"/>
                </a:solidFill>
                <a:effectLst/>
                <a:uLnTx/>
                <a:uFillTx/>
                <a:latin typeface="Aptos Display" pitchFamily="34" charset="0"/>
                <a:ea typeface="Aptos Display" pitchFamily="34" charset="-122"/>
                <a:cs typeface="Aptos Display" pitchFamily="34" charset="-120"/>
              </a:rPr>
              <a:t>ALSO AVAILABLE</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6598768" y="3977640"/>
            <a:ext cx="481568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Keith Little</a:t>
            </a: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598768" y="448056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pitchFamily="34" charset="0"/>
                <a:ea typeface="Aptos" pitchFamily="34" charset="-122"/>
                <a:cs typeface="Aptos" pitchFamily="34" charset="-120"/>
              </a:rPr>
              <a:t>Stakeholder Engagement Lead</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598768" y="480060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C9CFE2"/>
                </a:solidFill>
                <a:effectLst/>
                <a:uLnTx/>
                <a:uFillTx/>
                <a:latin typeface="Aptos" pitchFamily="34" charset="0"/>
                <a:ea typeface="Aptos" pitchFamily="34" charset="-122"/>
                <a:cs typeface="Aptos" pitchFamily="34" charset="-120"/>
              </a:rPr>
              <a:t>CCG Consulting  ·  Supporting RECCo on the ES Evolution Programme</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a:hlinkClick r:id="rId5" tooltip="Email Keith Little"/>
          </p:cNvPr>
          <p:cNvSpPr/>
          <p:nvPr/>
        </p:nvSpPr>
        <p:spPr>
          <a:xfrm>
            <a:off x="6598768" y="521208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a:ln>
                  <a:noFill/>
                </a:ln>
                <a:solidFill>
                  <a:srgbClr val="20D6FF"/>
                </a:solidFill>
                <a:effectLst/>
                <a:uLnTx/>
                <a:uFillTx/>
                <a:latin typeface="Aptos" pitchFamily="34" charset="0"/>
                <a:ea typeface="Aptos" pitchFamily="34" charset="-122"/>
                <a:cs typeface="Aptos" pitchFamily="34" charset="-120"/>
                <a:hlinkClick r:id="rId5" tooltip="Email Keith Little">
                  <a:extLst>
                    <a:ext uri="{A12FA001-AC4F-418D-AE19-62706E023703}">
                      <ahyp:hlinkClr xmlns:ahyp="http://schemas.microsoft.com/office/drawing/2018/hyperlinkcolor" val="tx"/>
                    </a:ext>
                  </a:extLst>
                </a:hlinkClick>
              </a:rPr>
              <a:t>keith.little@ccgconsulting.co.uk</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02920" y="6355080"/>
            <a:ext cx="11185855"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9AA4BC"/>
                </a:solidFill>
                <a:effectLst/>
                <a:uLnTx/>
                <a:uFillTx/>
                <a:latin typeface="Aptos" pitchFamily="34" charset="0"/>
                <a:ea typeface="Aptos" pitchFamily="34" charset="-122"/>
                <a:cs typeface="Aptos" pitchFamily="34" charset="-120"/>
              </a:rPr>
              <a:t>RECCo ES Evolution Programme  |  Internal &amp; Partners  |  August 2026</a:t>
            </a:r>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5">
            <a:extLst>
              <a:ext uri="{FF2B5EF4-FFF2-40B4-BE49-F238E27FC236}">
                <a16:creationId xmlns:a16="http://schemas.microsoft.com/office/drawing/2014/main" id="{920B427E-B094-E28B-C0B7-034DC07D422C}"/>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A647A"/>
                </a:solidFill>
                <a:effectLst/>
                <a:uLnTx/>
                <a:uFillTx/>
                <a:latin typeface="Aptos"/>
                <a:ea typeface="Aptos" pitchFamily="34" charset="-122"/>
                <a:cs typeface="Aptos" pitchFamily="34" charset="-120"/>
              </a:rPr>
              <a:t>7 / 7</a:t>
            </a:r>
          </a:p>
        </p:txBody>
      </p:sp>
      <p:sp>
        <p:nvSpPr>
          <p:cNvPr id="19" name="Text 0">
            <a:extLst>
              <a:ext uri="{FF2B5EF4-FFF2-40B4-BE49-F238E27FC236}">
                <a16:creationId xmlns:a16="http://schemas.microsoft.com/office/drawing/2014/main" id="{9F35E4B7-05DE-A7BA-50B7-42216A636A6A}"/>
              </a:ext>
            </a:extLst>
          </p:cNvPr>
          <p:cNvSpPr/>
          <p:nvPr/>
        </p:nvSpPr>
        <p:spPr>
          <a:xfrm>
            <a:off x="502921" y="2140789"/>
            <a:ext cx="11185855" cy="12801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ptos Display" pitchFamily="34" charset="0"/>
                <a:ea typeface="Aptos Display" pitchFamily="34" charset="-122"/>
                <a:cs typeface="Aptos Display" pitchFamily="34" charset="-120"/>
              </a:rPr>
              <a:t>To keep up to date, visit our new webpage </a:t>
            </a:r>
            <a:r>
              <a:rPr kumimoji="0" lang="en-US" sz="2400" b="1" i="0" u="none" strike="noStrike" kern="1200" cap="none" spc="0" normalizeH="0" baseline="0" noProof="0">
                <a:ln>
                  <a:noFill/>
                </a:ln>
                <a:solidFill>
                  <a:srgbClr val="4472C4">
                    <a:lumMod val="20000"/>
                    <a:lumOff val="80000"/>
                  </a:srgbClr>
                </a:solidFill>
                <a:effectLst/>
                <a:uLnTx/>
                <a:uFillTx/>
                <a:latin typeface="Aptos Display" pitchFamily="34" charset="0"/>
                <a:ea typeface="Aptos Display" pitchFamily="34" charset="-122"/>
                <a:cs typeface="Aptos Display" pitchFamily="34" charset="-120"/>
                <a:hlinkClick r:id="rId6">
                  <a:extLst>
                    <a:ext uri="{A12FA001-AC4F-418D-AE19-62706E023703}">
                      <ahyp:hlinkClr xmlns:ahyp="http://schemas.microsoft.com/office/drawing/2018/hyperlinkcolor" val="tx"/>
                    </a:ext>
                  </a:extLst>
                </a:hlinkClick>
              </a:rPr>
              <a:t>https://retailenergycode.co.uk/our-programmes/enquiry-services-evolution/</a:t>
            </a:r>
            <a:r>
              <a:rPr kumimoji="0" lang="en-US" sz="2400" b="1" i="0" u="none" strike="noStrike" kern="1200" cap="none" spc="0" normalizeH="0" baseline="0" noProof="0">
                <a:ln>
                  <a:noFill/>
                </a:ln>
                <a:solidFill>
                  <a:srgbClr val="4472C4">
                    <a:lumMod val="20000"/>
                    <a:lumOff val="80000"/>
                  </a:srgbClr>
                </a:solidFill>
                <a:effectLst/>
                <a:uLnTx/>
                <a:uFillTx/>
                <a:latin typeface="Aptos Display" pitchFamily="34" charset="0"/>
                <a:ea typeface="Aptos Display" pitchFamily="34" charset="-122"/>
                <a:cs typeface="Aptos Display" pitchFamily="34" charset="-120"/>
              </a:rPr>
              <a:t> </a:t>
            </a:r>
            <a:endParaRPr kumimoji="0" lang="en-US" sz="2400" b="0" i="0" u="none" strike="noStrike" kern="1200" cap="none" spc="0" normalizeH="0" baseline="0" noProof="0">
              <a:ln>
                <a:noFill/>
              </a:ln>
              <a:solidFill>
                <a:srgbClr val="4472C4">
                  <a:lumMod val="20000"/>
                  <a:lumOff val="80000"/>
                </a:srgbClr>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65BBA-21D6-FF5A-CFEA-4A30603D0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D8BE0-72A8-C081-92C4-7B5D70387DF4}"/>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7. Key Callouts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4FD3F235-9A01-ED8A-46A7-A84224CACCBD}"/>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557617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august</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2307178259"/>
              </p:ext>
            </p:extLst>
          </p:nvPr>
        </p:nvGraphicFramePr>
        <p:xfrm>
          <a:off x="838199" y="1399150"/>
          <a:ext cx="9688973" cy="4942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3D2C-E576-A0DD-C0E2-8482ED32D4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D453630-8C50-4C6B-64D5-87C5F2D166A7}"/>
              </a:ext>
            </a:extLst>
          </p:cNvPr>
          <p:cNvSpPr txBox="1">
            <a:spLocks noGrp="1"/>
          </p:cNvSpPr>
          <p:nvPr>
            <p:ph type="title"/>
          </p:nvPr>
        </p:nvSpPr>
        <p:spPr/>
        <p:txBody>
          <a:bodyPr>
            <a:normAutofit/>
          </a:bodyPr>
          <a:lstStyle/>
          <a:p>
            <a:pPr lvl="0"/>
            <a:r>
              <a:rPr lang="en-GB"/>
              <a:t>Impact Assessments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D83CA474-8AF4-F5E5-C60F-C849C87C5086}"/>
              </a:ext>
            </a:extLst>
          </p:cNvPr>
          <p:cNvGraphicFramePr>
            <a:graphicFrameLocks noGrp="1"/>
          </p:cNvGraphicFramePr>
          <p:nvPr>
            <p:extLst>
              <p:ext uri="{D42A27DB-BD31-4B8C-83A1-F6EECF244321}">
                <p14:modId xmlns:p14="http://schemas.microsoft.com/office/powerpoint/2010/main" val="4041333541"/>
              </p:ext>
            </p:extLst>
          </p:nvPr>
        </p:nvGraphicFramePr>
        <p:xfrm>
          <a:off x="336514" y="1455924"/>
          <a:ext cx="11645089" cy="347472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I0297 – Meter Manufacturers Make and Type not Populated in SMRS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Flo Monea</a:t>
                      </a:r>
                    </a:p>
                  </a:txBody>
                  <a:tcPr anchor="ctr">
                    <a:solidFill>
                      <a:srgbClr val="CFE3DF"/>
                    </a:solidFill>
                  </a:tcPr>
                </a:tc>
                <a:tc>
                  <a:txBody>
                    <a:bodyPr/>
                    <a:lstStyle/>
                    <a:p>
                      <a:r>
                        <a:rPr lang="en-GB" sz="1800" kern="1200">
                          <a:solidFill>
                            <a:schemeClr val="dk1"/>
                          </a:solidFill>
                          <a:effectLst/>
                          <a:latin typeface="Arial" panose="020B0604020202020204" pitchFamily="34" charset="0"/>
                          <a:ea typeface="+mn-ea"/>
                          <a:cs typeface="Arial" panose="020B0604020202020204" pitchFamily="34" charset="0"/>
                        </a:rPr>
                        <a:t>Energy Suppliers, Data Services, Distribution Network Operators (DNO), Meter Operator Agents (MOA)</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800" kern="1200">
                          <a:solidFill>
                            <a:schemeClr val="dk1"/>
                          </a:solidFill>
                          <a:effectLst/>
                          <a:latin typeface="Arial" panose="020B0604020202020204" pitchFamily="34" charset="0"/>
                          <a:ea typeface="+mn-ea"/>
                          <a:cs typeface="Arial" panose="020B0604020202020204" pitchFamily="34" charset="0"/>
                        </a:rPr>
                        <a:t>J0410 / DI048</a:t>
                      </a:r>
                      <a:endPar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8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Energy Suppliers, Data Services, DNOs, MOAs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22 August</a:t>
                      </a:r>
                    </a:p>
                  </a:txBody>
                  <a:tcPr anchor="ctr">
                    <a:solidFill>
                      <a:srgbClr val="CFE3DF"/>
                    </a:solidFill>
                  </a:tcPr>
                </a:tc>
                <a:extLst>
                  <a:ext uri="{0D108BD9-81ED-4DB2-BD59-A6C34878D82A}">
                    <a16:rowId xmlns:a16="http://schemas.microsoft.com/office/drawing/2014/main" val="385681353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I0285 – Organisations with multiple role types EES and SDEP access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a:t>
                      </a:r>
                      <a:r>
                        <a:rPr lang="en-GB" sz="1600" err="1">
                          <a:latin typeface="Arial" panose="020B0604020202020204" pitchFamily="34" charset="0"/>
                          <a:ea typeface="Roboto" panose="02000000000000000000" pitchFamily="2" charset="0"/>
                          <a:cs typeface="Arial" panose="020B0604020202020204" pitchFamily="34" charset="0"/>
                        </a:rPr>
                        <a:t>Freimuller</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REC Parties, SDEP Users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28 August</a:t>
                      </a:r>
                    </a:p>
                  </a:txBody>
                  <a:tcPr anchor="ctr">
                    <a:solidFill>
                      <a:srgbClr val="CFE3DF"/>
                    </a:solidFill>
                  </a:tcPr>
                </a:tc>
                <a:extLst>
                  <a:ext uri="{0D108BD9-81ED-4DB2-BD59-A6C34878D82A}">
                    <a16:rowId xmlns:a16="http://schemas.microsoft.com/office/drawing/2014/main" val="727063122"/>
                  </a:ext>
                </a:extLst>
              </a:tr>
            </a:tbl>
          </a:graphicData>
        </a:graphic>
      </p:graphicFrame>
    </p:spTree>
    <p:extLst>
      <p:ext uri="{BB962C8B-B14F-4D97-AF65-F5344CB8AC3E}">
        <p14:creationId xmlns:p14="http://schemas.microsoft.com/office/powerpoint/2010/main" val="2597435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04E60-9F67-F759-7302-F14A4DFB3A7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2B32CD2-9B8E-1541-9FD6-35A33F551772}"/>
              </a:ext>
            </a:extLst>
          </p:cNvPr>
          <p:cNvSpPr txBox="1">
            <a:spLocks noGrp="1"/>
          </p:cNvSpPr>
          <p:nvPr>
            <p:ph type="title"/>
          </p:nvPr>
        </p:nvSpPr>
        <p:spPr/>
        <p:txBody>
          <a:bodyPr>
            <a:normAutofit/>
          </a:bodyPr>
          <a:lstStyle/>
          <a:p>
            <a:pPr lvl="0"/>
            <a:r>
              <a:rPr lang="en-GB"/>
              <a:t>Information Requests</a:t>
            </a:r>
            <a:endParaRPr lang="en-GB">
              <a:latin typeface="Roboto"/>
              <a:ea typeface="Roboto"/>
              <a:cs typeface="Roboto"/>
            </a:endParaRPr>
          </a:p>
        </p:txBody>
      </p:sp>
      <p:graphicFrame>
        <p:nvGraphicFramePr>
          <p:cNvPr id="5" name="Table 4">
            <a:extLst>
              <a:ext uri="{FF2B5EF4-FFF2-40B4-BE49-F238E27FC236}">
                <a16:creationId xmlns:a16="http://schemas.microsoft.com/office/drawing/2014/main" id="{BFFBA019-C949-17FC-DCE6-42A0F279B820}"/>
              </a:ext>
            </a:extLst>
          </p:cNvPr>
          <p:cNvGraphicFramePr>
            <a:graphicFrameLocks noGrp="1"/>
          </p:cNvGraphicFramePr>
          <p:nvPr>
            <p:extLst>
              <p:ext uri="{D42A27DB-BD31-4B8C-83A1-F6EECF244321}">
                <p14:modId xmlns:p14="http://schemas.microsoft.com/office/powerpoint/2010/main" val="1461813974"/>
              </p:ext>
            </p:extLst>
          </p:nvPr>
        </p:nvGraphicFramePr>
        <p:xfrm>
          <a:off x="346608" y="1463671"/>
          <a:ext cx="11645087" cy="1463040"/>
        </p:xfrm>
        <a:graphic>
          <a:graphicData uri="http://schemas.openxmlformats.org/drawingml/2006/table">
            <a:tbl>
              <a:tblPr firstRow="1" bandRow="1">
                <a:tableStyleId>{F5AB1C69-6EDB-4FF4-983F-18BD219EF322}</a:tableStyleId>
              </a:tblPr>
              <a:tblGrid>
                <a:gridCol w="4794658">
                  <a:extLst>
                    <a:ext uri="{9D8B030D-6E8A-4147-A177-3AD203B41FA5}">
                      <a16:colId xmlns:a16="http://schemas.microsoft.com/office/drawing/2014/main" val="1487220180"/>
                    </a:ext>
                  </a:extLst>
                </a:gridCol>
                <a:gridCol w="2493565">
                  <a:extLst>
                    <a:ext uri="{9D8B030D-6E8A-4147-A177-3AD203B41FA5}">
                      <a16:colId xmlns:a16="http://schemas.microsoft.com/office/drawing/2014/main" val="2943314336"/>
                    </a:ext>
                  </a:extLst>
                </a:gridCol>
                <a:gridCol w="1464192">
                  <a:extLst>
                    <a:ext uri="{9D8B030D-6E8A-4147-A177-3AD203B41FA5}">
                      <a16:colId xmlns:a16="http://schemas.microsoft.com/office/drawing/2014/main" val="2718673687"/>
                    </a:ext>
                  </a:extLst>
                </a:gridCol>
                <a:gridCol w="1366580">
                  <a:extLst>
                    <a:ext uri="{9D8B030D-6E8A-4147-A177-3AD203B41FA5}">
                      <a16:colId xmlns:a16="http://schemas.microsoft.com/office/drawing/2014/main" val="3481473580"/>
                    </a:ext>
                  </a:extLst>
                </a:gridCol>
                <a:gridCol w="1526092">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Cross Code Steering Group Information Request - Energy Market Data Specification feedback</a:t>
                      </a:r>
                      <a:endParaRPr lang="en-GB" sz="14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Parties for all codes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28 August</a:t>
                      </a:r>
                    </a:p>
                  </a:txBody>
                  <a:tcPr anchor="ctr">
                    <a:solidFill>
                      <a:srgbClr val="CFE3DF"/>
                    </a:solidFill>
                  </a:tcPr>
                </a:tc>
                <a:extLst>
                  <a:ext uri="{0D108BD9-81ED-4DB2-BD59-A6C34878D82A}">
                    <a16:rowId xmlns:a16="http://schemas.microsoft.com/office/drawing/2014/main" val="1697086403"/>
                  </a:ext>
                </a:extLst>
              </a:tr>
            </a:tbl>
          </a:graphicData>
        </a:graphic>
      </p:graphicFrame>
    </p:spTree>
    <p:extLst>
      <p:ext uri="{BB962C8B-B14F-4D97-AF65-F5344CB8AC3E}">
        <p14:creationId xmlns:p14="http://schemas.microsoft.com/office/powerpoint/2010/main" val="1551474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2F054B6A-6BF4-6824-4BAF-A0CADCE87908}"/>
              </a:ext>
            </a:extLst>
          </p:cNvPr>
          <p:cNvGraphicFramePr>
            <a:graphicFrameLocks noGrp="1"/>
          </p:cNvGraphicFramePr>
          <p:nvPr>
            <p:extLst>
              <p:ext uri="{D42A27DB-BD31-4B8C-83A1-F6EECF244321}">
                <p14:modId xmlns:p14="http://schemas.microsoft.com/office/powerpoint/2010/main" val="2012443082"/>
              </p:ext>
            </p:extLst>
          </p:nvPr>
        </p:nvGraphicFramePr>
        <p:xfrm>
          <a:off x="273456" y="1490472"/>
          <a:ext cx="11645087" cy="2286000"/>
        </p:xfrm>
        <a:graphic>
          <a:graphicData uri="http://schemas.openxmlformats.org/drawingml/2006/table">
            <a:tbl>
              <a:tblPr firstRow="1" bandRow="1">
                <a:tableStyleId>{F5AB1C69-6EDB-4FF4-983F-18BD219EF322}</a:tableStyleId>
              </a:tblPr>
              <a:tblGrid>
                <a:gridCol w="4794658">
                  <a:extLst>
                    <a:ext uri="{9D8B030D-6E8A-4147-A177-3AD203B41FA5}">
                      <a16:colId xmlns:a16="http://schemas.microsoft.com/office/drawing/2014/main" val="1487220180"/>
                    </a:ext>
                  </a:extLst>
                </a:gridCol>
                <a:gridCol w="2493565">
                  <a:extLst>
                    <a:ext uri="{9D8B030D-6E8A-4147-A177-3AD203B41FA5}">
                      <a16:colId xmlns:a16="http://schemas.microsoft.com/office/drawing/2014/main" val="2943314336"/>
                    </a:ext>
                  </a:extLst>
                </a:gridCol>
                <a:gridCol w="1464192">
                  <a:extLst>
                    <a:ext uri="{9D8B030D-6E8A-4147-A177-3AD203B41FA5}">
                      <a16:colId xmlns:a16="http://schemas.microsoft.com/office/drawing/2014/main" val="2718673687"/>
                    </a:ext>
                  </a:extLst>
                </a:gridCol>
                <a:gridCol w="1366580">
                  <a:extLst>
                    <a:ext uri="{9D8B030D-6E8A-4147-A177-3AD203B41FA5}">
                      <a16:colId xmlns:a16="http://schemas.microsoft.com/office/drawing/2014/main" val="3481473580"/>
                    </a:ext>
                  </a:extLst>
                </a:gridCol>
                <a:gridCol w="1526092">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SDEP Review Improvements (2) – Usability</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DNOs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SDEP</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SDEP Users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21 August</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R0333 - </a:t>
                      </a:r>
                      <a:r>
                        <a:rPr lang="fr-FR"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Smart Meter Communication Licence Code Changes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Smart Meter Communication Licence Holders: Smart DCC Ltd, DCC2 Ltd</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28 August</a:t>
                      </a:r>
                    </a:p>
                  </a:txBody>
                  <a:tcPr anchor="ctr">
                    <a:solidFill>
                      <a:srgbClr val="CFE3DF"/>
                    </a:solidFill>
                  </a:tcPr>
                </a:tc>
                <a:extLst>
                  <a:ext uri="{0D108BD9-81ED-4DB2-BD59-A6C34878D82A}">
                    <a16:rowId xmlns:a16="http://schemas.microsoft.com/office/drawing/2014/main" val="3324444292"/>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9B3DF-82CC-3642-9010-7780E91E85C6}"/>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E7501F3-53DD-FADF-F68A-96D479B6A220}"/>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5" name="Table 4">
            <a:extLst>
              <a:ext uri="{FF2B5EF4-FFF2-40B4-BE49-F238E27FC236}">
                <a16:creationId xmlns:a16="http://schemas.microsoft.com/office/drawing/2014/main" id="{A25F0FC9-CAF2-D4EE-6475-711E80E4C101}"/>
              </a:ext>
            </a:extLst>
          </p:cNvPr>
          <p:cNvGraphicFramePr>
            <a:graphicFrameLocks noGrp="1"/>
          </p:cNvGraphicFramePr>
          <p:nvPr>
            <p:extLst>
              <p:ext uri="{D42A27DB-BD31-4B8C-83A1-F6EECF244321}">
                <p14:modId xmlns:p14="http://schemas.microsoft.com/office/powerpoint/2010/main" val="2971175563"/>
              </p:ext>
            </p:extLst>
          </p:nvPr>
        </p:nvGraphicFramePr>
        <p:xfrm>
          <a:off x="529086" y="1318548"/>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Arial" panose="020B0604020202020204" pitchFamily="34" charset="0"/>
                          <a:ea typeface="Roboto"/>
                          <a:cs typeface="Arial" panose="020B0604020202020204" pitchFamily="34" charset="0"/>
                          <a:hlinkClick r:id="rId3"/>
                        </a:rPr>
                        <a:t>I0200 – Review of the REC’s Address Management Service </a:t>
                      </a:r>
                      <a:r>
                        <a:rPr lang="en-GB" sz="2000" b="1" u="none" kern="1200">
                          <a:solidFill>
                            <a:schemeClr val="lt1"/>
                          </a:solidFill>
                          <a:effectLst/>
                          <a:latin typeface="Arial" panose="020B0604020202020204" pitchFamily="34" charset="0"/>
                          <a:ea typeface="Roboto"/>
                          <a:cs typeface="Arial" panose="020B0604020202020204" pitchFamily="34" charset="0"/>
                        </a:rPr>
                        <a:t>– Meeting 3</a:t>
                      </a:r>
                      <a:endParaRPr lang="en-GB" sz="2400" u="none">
                        <a:latin typeface="Arial" panose="020B0604020202020204" pitchFamily="34" charset="0"/>
                        <a:ea typeface="Roboto"/>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a:cs typeface="Arial" panose="020B0604020202020204" pitchFamily="34" charset="0"/>
                        </a:rPr>
                        <a:t>The third working group will take place on 03 September 2026. Pre-meeting papers will be provided by 26 August 2026. </a:t>
                      </a:r>
                    </a:p>
                    <a:p>
                      <a:pPr marL="285750" lvl="0" indent="-285750">
                        <a:buFont typeface="Arial" panose="020B0604020202020204" pitchFamily="34" charset="0"/>
                        <a:buChar char="•"/>
                      </a:pPr>
                      <a:r>
                        <a:rPr lang="en-GB" sz="1600">
                          <a:latin typeface="Arial" panose="020B0604020202020204" pitchFamily="34" charset="0"/>
                          <a:ea typeface="Roboto"/>
                          <a:cs typeface="Arial" panose="020B0604020202020204" pitchFamily="34" charset="0"/>
                        </a:rPr>
                        <a:t>The third session will focus on review of the draft Address Management Guidance document and the DCC’s list of stop words. </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a:cs typeface="Arial" panose="020B0604020202020204" pitchFamily="34" charset="0"/>
                        </a:rPr>
                        <a:t>03 September, 14:00 - 16:00</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3" name="Table 2">
            <a:extLst>
              <a:ext uri="{FF2B5EF4-FFF2-40B4-BE49-F238E27FC236}">
                <a16:creationId xmlns:a16="http://schemas.microsoft.com/office/drawing/2014/main" id="{359BEFAA-E6F6-4F1F-7ADB-21C8B192D6C1}"/>
              </a:ext>
            </a:extLst>
          </p:cNvPr>
          <p:cNvGraphicFramePr>
            <a:graphicFrameLocks noGrp="1"/>
          </p:cNvGraphicFramePr>
          <p:nvPr>
            <p:extLst>
              <p:ext uri="{D42A27DB-BD31-4B8C-83A1-F6EECF244321}">
                <p14:modId xmlns:p14="http://schemas.microsoft.com/office/powerpoint/2010/main" val="424457214"/>
              </p:ext>
            </p:extLst>
          </p:nvPr>
        </p:nvGraphicFramePr>
        <p:xfrm>
          <a:off x="529086" y="3486781"/>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Arial" panose="020B0604020202020204" pitchFamily="34" charset="0"/>
                          <a:ea typeface="Roboto" panose="02000000000000000000" pitchFamily="2" charset="0"/>
                          <a:cs typeface="Arial" panose="020B0604020202020204" pitchFamily="34" charset="0"/>
                          <a:hlinkClick r:id="rId4"/>
                        </a:rPr>
                        <a:t>I0278 – Establishing the Safe Isolation Provider (SIP) as a Standalone REC Party</a:t>
                      </a:r>
                      <a:r>
                        <a:rPr lang="en-GB" sz="2000" b="1" u="none" kern="1200">
                          <a:solidFill>
                            <a:schemeClr val="lt1"/>
                          </a:solidFill>
                          <a:effectLst/>
                          <a:latin typeface="Arial" panose="020B0604020202020204" pitchFamily="34" charset="0"/>
                          <a:ea typeface="Roboto" panose="02000000000000000000" pitchFamily="2" charset="0"/>
                          <a:cs typeface="Arial" panose="020B0604020202020204" pitchFamily="34" charset="0"/>
                        </a:rPr>
                        <a:t> – Meeting 4</a:t>
                      </a:r>
                      <a:endParaRPr lang="en-GB" sz="2400" u="none">
                        <a:latin typeface="Arial" panose="020B0604020202020204" pitchFamily="34" charset="0"/>
                        <a:ea typeface="Roboto" panose="02000000000000000000" pitchFamily="2" charset="0"/>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This REC Issue will look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Open to invited attendees only</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18 August,</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10:00 - 11:30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1486410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A7D1-CF98-9C2C-B40D-D8CDD70E95F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ACC6189-E3CF-7ED9-F122-8D567256E49E}"/>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3" name="Table 2">
            <a:extLst>
              <a:ext uri="{FF2B5EF4-FFF2-40B4-BE49-F238E27FC236}">
                <a16:creationId xmlns:a16="http://schemas.microsoft.com/office/drawing/2014/main" id="{D1943AA4-957C-23D6-5B09-B4099F04A2AC}"/>
              </a:ext>
            </a:extLst>
          </p:cNvPr>
          <p:cNvGraphicFramePr>
            <a:graphicFrameLocks noGrp="1"/>
          </p:cNvGraphicFramePr>
          <p:nvPr>
            <p:extLst>
              <p:ext uri="{D42A27DB-BD31-4B8C-83A1-F6EECF244321}">
                <p14:modId xmlns:p14="http://schemas.microsoft.com/office/powerpoint/2010/main" val="1549035264"/>
              </p:ext>
            </p:extLst>
          </p:nvPr>
        </p:nvGraphicFramePr>
        <p:xfrm>
          <a:off x="366144" y="1428276"/>
          <a:ext cx="11459712" cy="216931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none" kern="1200">
                          <a:solidFill>
                            <a:schemeClr val="lt1"/>
                          </a:solidFill>
                          <a:effectLst/>
                          <a:latin typeface="Arial" panose="020B0604020202020204" pitchFamily="34" charset="0"/>
                          <a:ea typeface="Roboto"/>
                          <a:cs typeface="Arial" panose="020B0604020202020204" pitchFamily="34" charset="0"/>
                        </a:rPr>
                        <a:t>Prepayment Working Group – Expression of interest</a:t>
                      </a:r>
                      <a:endParaRPr lang="en-GB" sz="2400" u="none">
                        <a:latin typeface="Arial" panose="020B0604020202020204" pitchFamily="34" charset="0"/>
                        <a:ea typeface="Roboto" panose="02000000000000000000" pitchFamily="2" charset="0"/>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This working group would provide a forum for Parties and stakeholders to discuss current challenges, emerging issues, and potential areas for REC change in relation to PPM Consumers, processes, and obligations.</a:t>
                      </a:r>
                    </a:p>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It is expected that </a:t>
                      </a:r>
                      <a:r>
                        <a:rPr lang="en-GB" sz="1600">
                          <a:latin typeface="Arial" panose="020B0604020202020204" pitchFamily="34" charset="0"/>
                          <a:ea typeface="Roboto" panose="02000000000000000000" pitchFamily="2" charset="0"/>
                          <a:cs typeface="Arial" panose="020B0604020202020204" pitchFamily="34" charset="0"/>
                          <a:hlinkClick r:id="rId3"/>
                        </a:rPr>
                        <a:t>R0037 Prepayment Credit Balance &amp; Debt Transfer Processes </a:t>
                      </a:r>
                      <a:r>
                        <a:rPr lang="en-GB" sz="1600">
                          <a:latin typeface="Arial" panose="020B0604020202020204" pitchFamily="34" charset="0"/>
                          <a:ea typeface="Roboto" panose="02000000000000000000" pitchFamily="2" charset="0"/>
                          <a:cs typeface="Arial" panose="020B0604020202020204" pitchFamily="34" charset="0"/>
                        </a:rPr>
                        <a:t>and </a:t>
                      </a:r>
                      <a:r>
                        <a:rPr lang="en-GB" sz="1600">
                          <a:latin typeface="Arial" panose="020B0604020202020204" pitchFamily="34" charset="0"/>
                          <a:ea typeface="Roboto" panose="02000000000000000000" pitchFamily="2" charset="0"/>
                          <a:cs typeface="Arial" panose="020B0604020202020204" pitchFamily="34" charset="0"/>
                          <a:hlinkClick r:id="rId4"/>
                        </a:rPr>
                        <a:t>I0329 A review of the Misdirected Payments and Debt Assignment</a:t>
                      </a:r>
                      <a:r>
                        <a:rPr lang="en-GB" sz="1600">
                          <a:latin typeface="Arial" panose="020B0604020202020204" pitchFamily="34" charset="0"/>
                          <a:ea typeface="Roboto" panose="02000000000000000000" pitchFamily="2" charset="0"/>
                          <a:cs typeface="Arial" panose="020B0604020202020204" pitchFamily="34" charset="0"/>
                        </a:rPr>
                        <a:t> will be discussed here</a:t>
                      </a:r>
                    </a:p>
                  </a:txBody>
                  <a:tcPr anchor="ctr">
                    <a:solidFill>
                      <a:srgbClr val="CFE3DF"/>
                    </a:solidFill>
                  </a:tcPr>
                </a:tc>
                <a:tc>
                  <a:txBody>
                    <a:bodyPr/>
                    <a:lstStyle/>
                    <a:p>
                      <a:pPr lvl="0">
                        <a:buNone/>
                      </a:pPr>
                      <a:r>
                        <a:rPr lang="en-GB" sz="1600">
                          <a:latin typeface="Arial" panose="020B0604020202020204" pitchFamily="34" charset="0"/>
                          <a:ea typeface="Roboto"/>
                          <a:cs typeface="Arial" panose="020B0604020202020204" pitchFamily="34" charset="0"/>
                        </a:rPr>
                        <a:t>Energy Suppliers</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TBD</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649126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D3F0-21EA-7AA7-AE35-85C43E727C3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6A76722-DE98-CD97-4EE6-4378FFB97076}"/>
              </a:ext>
            </a:extLst>
          </p:cNvPr>
          <p:cNvSpPr txBox="1">
            <a:spLocks noGrp="1"/>
          </p:cNvSpPr>
          <p:nvPr>
            <p:ph type="title"/>
          </p:nvPr>
        </p:nvSpPr>
        <p:spPr/>
        <p:txBody>
          <a:bodyPr>
            <a:normAutofit/>
          </a:bodyPr>
          <a:lstStyle/>
          <a:p>
            <a:pPr lvl="0"/>
            <a:r>
              <a:rPr lang="en-GB"/>
              <a:t>Ad hoc requests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3515DC5E-3030-779F-2B8E-BD5D874655A8}"/>
              </a:ext>
            </a:extLst>
          </p:cNvPr>
          <p:cNvGraphicFramePr>
            <a:graphicFrameLocks noGrp="1"/>
          </p:cNvGraphicFramePr>
          <p:nvPr>
            <p:extLst>
              <p:ext uri="{D42A27DB-BD31-4B8C-83A1-F6EECF244321}">
                <p14:modId xmlns:p14="http://schemas.microsoft.com/office/powerpoint/2010/main" val="2879798296"/>
              </p:ext>
            </p:extLst>
          </p:nvPr>
        </p:nvGraphicFramePr>
        <p:xfrm>
          <a:off x="366144" y="1382556"/>
          <a:ext cx="11621640" cy="2352191"/>
        </p:xfrm>
        <a:graphic>
          <a:graphicData uri="http://schemas.openxmlformats.org/drawingml/2006/table">
            <a:tbl>
              <a:tblPr firstRow="1" bandRow="1">
                <a:tableStyleId>{F5AB1C69-6EDB-4FF4-983F-18BD219EF322}</a:tableStyleId>
              </a:tblPr>
              <a:tblGrid>
                <a:gridCol w="9173306">
                  <a:extLst>
                    <a:ext uri="{9D8B030D-6E8A-4147-A177-3AD203B41FA5}">
                      <a16:colId xmlns:a16="http://schemas.microsoft.com/office/drawing/2014/main" val="1487220180"/>
                    </a:ext>
                  </a:extLst>
                </a:gridCol>
                <a:gridCol w="2448334">
                  <a:extLst>
                    <a:ext uri="{9D8B030D-6E8A-4147-A177-3AD203B41FA5}">
                      <a16:colId xmlns:a16="http://schemas.microsoft.com/office/drawing/2014/main" val="2943314336"/>
                    </a:ext>
                  </a:extLst>
                </a:gridCol>
              </a:tblGrid>
              <a:tr h="614831">
                <a:tc>
                  <a:txBody>
                    <a:bodyPr/>
                    <a:lstStyle/>
                    <a:p>
                      <a:r>
                        <a:rPr lang="en-GB" sz="2000">
                          <a:latin typeface="Arial" panose="020B0604020202020204" pitchFamily="34" charset="0"/>
                          <a:ea typeface="Roboto" panose="02000000000000000000" pitchFamily="2" charset="0"/>
                          <a:cs typeface="Arial" panose="020B0604020202020204" pitchFamily="34" charset="0"/>
                          <a:hlinkClick r:id="rId3"/>
                        </a:rPr>
                        <a:t>I0314 Crossed Meters Process: Clarifications and Support</a:t>
                      </a:r>
                      <a:endParaRPr lang="en-GB" sz="2000">
                        <a:latin typeface="Arial" panose="020B0604020202020204" pitchFamily="34" charset="0"/>
                        <a:ea typeface="Roboto" panose="02000000000000000000" pitchFamily="2" charset="0"/>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800" b="0" i="0" kern="1200">
                          <a:solidFill>
                            <a:schemeClr val="dk1"/>
                          </a:solidFill>
                          <a:effectLst/>
                          <a:latin typeface="Arial" panose="020B0604020202020204" pitchFamily="34" charset="0"/>
                          <a:ea typeface="Roboto" panose="02000000000000000000" pitchFamily="2" charset="0"/>
                          <a:cs typeface="Arial" panose="020B0604020202020204" pitchFamily="34" charset="0"/>
                        </a:rPr>
                        <a:t>Following discussion at the July Change Issues Group meeting as well as feedback provided via the Information Request, the Code Manager will be drafting a guidance document. Parties are invited to provide worked examples where the Crossed Meters process has been successful. Examples will be anonymised for publication in the guidance document. Please contact us at </a:t>
                      </a:r>
                      <a:r>
                        <a:rPr lang="en-GB" sz="1800" b="0" i="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4" tooltip="mailto:change.management@recmanager.co.uk"/>
                        </a:rPr>
                        <a:t>change.management@recmanager.co.uk</a:t>
                      </a:r>
                      <a:r>
                        <a:rPr lang="en-GB" sz="1800" b="0" i="0" kern="1200">
                          <a:solidFill>
                            <a:schemeClr val="dk1"/>
                          </a:solidFill>
                          <a:effectLst/>
                          <a:latin typeface="Arial" panose="020B0604020202020204" pitchFamily="34" charset="0"/>
                          <a:ea typeface="Roboto" panose="02000000000000000000" pitchFamily="2" charset="0"/>
                          <a:cs typeface="Arial" panose="020B0604020202020204" pitchFamily="34" charset="0"/>
                        </a:rPr>
                        <a:t> by the end of August. </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MEMs, Network Parties, TPIs</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883380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8.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11 September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33</Slides>
  <Notes>15</Notes>
  <HiddenSlides>0</HiddenSlide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REC Light Event Theme</vt:lpstr>
      <vt:lpstr>REC Alternative Event Theme</vt:lpstr>
      <vt:lpstr>1_REC Alternative Event Theme</vt:lpstr>
      <vt:lpstr>2_Smart DCC</vt:lpstr>
      <vt:lpstr>1_REC Light Event Theme</vt:lpstr>
      <vt:lpstr>2_REC Light Event Theme</vt:lpstr>
      <vt:lpstr>Office Theme</vt:lpstr>
      <vt:lpstr>REC Issues group</vt:lpstr>
      <vt:lpstr>1. Introduction and agreement of agenda</vt:lpstr>
      <vt:lpstr>Housekeeping</vt:lpstr>
      <vt:lpstr>Agenda For today</vt:lpstr>
      <vt:lpstr>Outstanding actions</vt:lpstr>
      <vt:lpstr>2. For Information: Performance Assurance Update</vt:lpstr>
      <vt:lpstr>3. Sdep – contract manager escalations </vt:lpstr>
      <vt:lpstr>SDEP - Contract manager Escalations</vt:lpstr>
      <vt:lpstr>4. Switch meter readings in MHHS</vt:lpstr>
      <vt:lpstr>Issues with Cumulative and Time of Use Register Readings</vt:lpstr>
      <vt:lpstr>Example Scenario 1:</vt:lpstr>
      <vt:lpstr>Example Scenario 1:</vt:lpstr>
      <vt:lpstr>Example Scenario 2:</vt:lpstr>
      <vt:lpstr>5. Changes to Settlement timetable – impacts on downstream processes</vt:lpstr>
      <vt:lpstr>Changes to settlement timetable</vt:lpstr>
      <vt:lpstr>6. The enquiry service evolution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Key Callouts  </vt:lpstr>
      <vt:lpstr>Key callouts - august</vt:lpstr>
      <vt:lpstr>Impact Assessments</vt:lpstr>
      <vt:lpstr>Information Requests</vt:lpstr>
      <vt:lpstr>Consultations</vt:lpstr>
      <vt:lpstr>REC Working Groups</vt:lpstr>
      <vt:lpstr>REC Working Groups</vt:lpstr>
      <vt:lpstr>Ad hoc requests</vt:lpstr>
      <vt:lpstr>8. AOB </vt:lpstr>
      <vt:lpstr>  thanks for attending  Next meeting:  11 September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2026-08-10T11:27:55Z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