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6" r:id="rId6"/>
    <p:sldMasterId id="2147484147" r:id="rId7"/>
    <p:sldMasterId id="2147484288" r:id="rId8"/>
    <p:sldMasterId id="2147484331" r:id="rId9"/>
    <p:sldMasterId id="2147484353" r:id="rId10"/>
    <p:sldMasterId id="2147484355" r:id="rId11"/>
    <p:sldMasterId id="2147484362" r:id="rId12"/>
    <p:sldMasterId id="2147484364" r:id="rId13"/>
  </p:sldMasterIdLst>
  <p:notesMasterIdLst>
    <p:notesMasterId r:id="rId52"/>
  </p:notesMasterIdLst>
  <p:handoutMasterIdLst>
    <p:handoutMasterId r:id="rId53"/>
  </p:handoutMasterIdLst>
  <p:sldIdLst>
    <p:sldId id="256" r:id="rId14"/>
    <p:sldId id="269" r:id="rId15"/>
    <p:sldId id="2147478960" r:id="rId16"/>
    <p:sldId id="263" r:id="rId17"/>
    <p:sldId id="2147478978" r:id="rId18"/>
    <p:sldId id="2147475708" r:id="rId19"/>
    <p:sldId id="2147482077" r:id="rId20"/>
    <p:sldId id="2147376599" r:id="rId21"/>
    <p:sldId id="2147376598" r:id="rId22"/>
    <p:sldId id="2147470836" r:id="rId23"/>
    <p:sldId id="2147482081" r:id="rId24"/>
    <p:sldId id="261" r:id="rId25"/>
    <p:sldId id="2147482083" r:id="rId26"/>
    <p:sldId id="258" r:id="rId27"/>
    <p:sldId id="259" r:id="rId28"/>
    <p:sldId id="260" r:id="rId29"/>
    <p:sldId id="2147482079" r:id="rId30"/>
    <p:sldId id="322" r:id="rId31"/>
    <p:sldId id="316" r:id="rId32"/>
    <p:sldId id="323" r:id="rId33"/>
    <p:sldId id="318" r:id="rId34"/>
    <p:sldId id="317" r:id="rId35"/>
    <p:sldId id="319" r:id="rId36"/>
    <p:sldId id="328" r:id="rId37"/>
    <p:sldId id="320" r:id="rId38"/>
    <p:sldId id="329" r:id="rId39"/>
    <p:sldId id="321" r:id="rId40"/>
    <p:sldId id="330" r:id="rId41"/>
    <p:sldId id="331" r:id="rId42"/>
    <p:sldId id="2147482076" r:id="rId43"/>
    <p:sldId id="290" r:id="rId44"/>
    <p:sldId id="2147482082" r:id="rId45"/>
    <p:sldId id="2147482046" r:id="rId46"/>
    <p:sldId id="2147482058" r:id="rId47"/>
    <p:sldId id="380" r:id="rId48"/>
    <p:sldId id="2147482059" r:id="rId49"/>
    <p:sldId id="2147478963" r:id="rId50"/>
    <p:sldId id="257" r:id="rId51"/>
  </p:sldIdLst>
  <p:sldSz cx="12192000"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7FEF0C8B-C9FC-2857-3F1B-AA228D60CC74}" name="James REES" initials="JR" userId="S::james.rees@talan.com::ae747685-59f7-4046-8ccf-98b152de0327" providerId="AD"/>
  <p188:author id="{F84A6D8B-0ED4-436C-7D6C-50AA2DEC6CB2}" name="Carl DENNIS" initials="CD" userId="S::carl.dennis@talan.com::1a216647-f50c-4c3a-b4d5-2a262d38319a"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 id="{06AE8DD9-9E77-632F-402E-9AB2AEA64D03}" name="Chelsea EVANS" initials="CE" userId="S::chelsea.evans@talan.com::3afdbc13-01b0-4487-9c85-9fcc4abf4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591A1F"/>
    <a:srgbClr val="7B282E"/>
    <a:srgbClr val="4472C4"/>
    <a:srgbClr val="FFFFFF"/>
    <a:srgbClr val="CFE3D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2F52FE-DF7A-4E79-AC9D-6D6F6AD80220}" v="6" dt="2026-09-07T16:06:14.697"/>
    <p1510:client id="{F62FEEAC-A012-4579-8049-77D78D6485A5}" v="76" dt="2026-09-07T15:42:43.88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38.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microsoft.com/office/2016/11/relationships/changesInfo" Target="changesInfos/changesInfo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theme" Target="theme/theme1.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notesMaster" Target="notesMasters/notesMaster1.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12A70689-6CF3-49DB-8329-D6C9EEACB829}"/>
    <pc:docChg chg="undo custSel addSld modSld sldOrd">
      <pc:chgData name="Kevin DUDDY" userId="9a0f5a45-083f-4ac9-8cbf-65f891190f65" providerId="ADAL" clId="{12A70689-6CF3-49DB-8329-D6C9EEACB829}" dt="2026-09-07T16:06:14.693" v="400"/>
      <pc:docMkLst>
        <pc:docMk/>
      </pc:docMkLst>
      <pc:sldChg chg="add">
        <pc:chgData name="Kevin DUDDY" userId="9a0f5a45-083f-4ac9-8cbf-65f891190f65" providerId="ADAL" clId="{12A70689-6CF3-49DB-8329-D6C9EEACB829}" dt="2026-09-07T16:05:39.142" v="395"/>
        <pc:sldMkLst>
          <pc:docMk/>
          <pc:sldMk cId="0" sldId="258"/>
        </pc:sldMkLst>
      </pc:sldChg>
      <pc:sldChg chg="modSp add mod">
        <pc:chgData name="Kevin DUDDY" userId="9a0f5a45-083f-4ac9-8cbf-65f891190f65" providerId="ADAL" clId="{12A70689-6CF3-49DB-8329-D6C9EEACB829}" dt="2026-09-07T16:05:39.266" v="399" actId="27636"/>
        <pc:sldMkLst>
          <pc:docMk/>
          <pc:sldMk cId="0" sldId="259"/>
        </pc:sldMkLst>
        <pc:spChg chg="mod">
          <ac:chgData name="Kevin DUDDY" userId="9a0f5a45-083f-4ac9-8cbf-65f891190f65" providerId="ADAL" clId="{12A70689-6CF3-49DB-8329-D6C9EEACB829}" dt="2026-09-07T16:05:39.266" v="399" actId="27636"/>
          <ac:spMkLst>
            <pc:docMk/>
            <pc:sldMk cId="0" sldId="259"/>
            <ac:spMk id="25" creationId="{00000000-0000-0000-0000-000000000000}"/>
          </ac:spMkLst>
        </pc:spChg>
      </pc:sldChg>
      <pc:sldChg chg="add">
        <pc:chgData name="Kevin DUDDY" userId="9a0f5a45-083f-4ac9-8cbf-65f891190f65" providerId="ADAL" clId="{12A70689-6CF3-49DB-8329-D6C9EEACB829}" dt="2026-09-07T16:05:39.142" v="395"/>
        <pc:sldMkLst>
          <pc:docMk/>
          <pc:sldMk cId="0" sldId="260"/>
        </pc:sldMkLst>
      </pc:sldChg>
      <pc:sldChg chg="add">
        <pc:chgData name="Kevin DUDDY" userId="9a0f5a45-083f-4ac9-8cbf-65f891190f65" providerId="ADAL" clId="{12A70689-6CF3-49DB-8329-D6C9EEACB829}" dt="2026-09-07T16:05:39.142" v="395"/>
        <pc:sldMkLst>
          <pc:docMk/>
          <pc:sldMk cId="1882342248" sldId="261"/>
        </pc:sldMkLst>
      </pc:sldChg>
      <pc:sldChg chg="modSp mod">
        <pc:chgData name="Kevin DUDDY" userId="9a0f5a45-083f-4ac9-8cbf-65f891190f65" providerId="ADAL" clId="{12A70689-6CF3-49DB-8329-D6C9EEACB829}" dt="2026-09-04T15:28:42.577" v="394" actId="6549"/>
        <pc:sldMkLst>
          <pc:docMk/>
          <pc:sldMk cId="1116783212" sldId="263"/>
        </pc:sldMkLst>
        <pc:graphicFrameChg chg="mod modGraphic">
          <ac:chgData name="Kevin DUDDY" userId="9a0f5a45-083f-4ac9-8cbf-65f891190f65" providerId="ADAL" clId="{12A70689-6CF3-49DB-8329-D6C9EEACB829}" dt="2026-09-04T15:28:42.577" v="394" actId="6549"/>
          <ac:graphicFrameMkLst>
            <pc:docMk/>
            <pc:sldMk cId="1116783212" sldId="263"/>
            <ac:graphicFrameMk id="3" creationId="{ADE9F281-2DB4-898F-0D79-1AE200709F3A}"/>
          </ac:graphicFrameMkLst>
        </pc:graphicFrameChg>
      </pc:sldChg>
      <pc:sldChg chg="add">
        <pc:chgData name="Kevin DUDDY" userId="9a0f5a45-083f-4ac9-8cbf-65f891190f65" providerId="ADAL" clId="{12A70689-6CF3-49DB-8329-D6C9EEACB829}" dt="2026-09-07T16:06:14.693" v="400"/>
        <pc:sldMkLst>
          <pc:docMk/>
          <pc:sldMk cId="3919915131" sldId="290"/>
        </pc:sldMkLst>
      </pc:sldChg>
      <pc:sldChg chg="add">
        <pc:chgData name="Kevin DUDDY" userId="9a0f5a45-083f-4ac9-8cbf-65f891190f65" providerId="ADAL" clId="{12A70689-6CF3-49DB-8329-D6C9EEACB829}" dt="2026-09-04T14:20:49.489" v="12"/>
        <pc:sldMkLst>
          <pc:docMk/>
          <pc:sldMk cId="2293527492" sldId="316"/>
        </pc:sldMkLst>
      </pc:sldChg>
      <pc:sldChg chg="add">
        <pc:chgData name="Kevin DUDDY" userId="9a0f5a45-083f-4ac9-8cbf-65f891190f65" providerId="ADAL" clId="{12A70689-6CF3-49DB-8329-D6C9EEACB829}" dt="2026-09-04T14:20:49.489" v="12"/>
        <pc:sldMkLst>
          <pc:docMk/>
          <pc:sldMk cId="3001236098" sldId="317"/>
        </pc:sldMkLst>
      </pc:sldChg>
      <pc:sldChg chg="add">
        <pc:chgData name="Kevin DUDDY" userId="9a0f5a45-083f-4ac9-8cbf-65f891190f65" providerId="ADAL" clId="{12A70689-6CF3-49DB-8329-D6C9EEACB829}" dt="2026-09-04T14:20:49.489" v="12"/>
        <pc:sldMkLst>
          <pc:docMk/>
          <pc:sldMk cId="953344990" sldId="318"/>
        </pc:sldMkLst>
      </pc:sldChg>
      <pc:sldChg chg="add">
        <pc:chgData name="Kevin DUDDY" userId="9a0f5a45-083f-4ac9-8cbf-65f891190f65" providerId="ADAL" clId="{12A70689-6CF3-49DB-8329-D6C9EEACB829}" dt="2026-09-04T14:20:49.489" v="12"/>
        <pc:sldMkLst>
          <pc:docMk/>
          <pc:sldMk cId="1775901642" sldId="319"/>
        </pc:sldMkLst>
      </pc:sldChg>
      <pc:sldChg chg="add">
        <pc:chgData name="Kevin DUDDY" userId="9a0f5a45-083f-4ac9-8cbf-65f891190f65" providerId="ADAL" clId="{12A70689-6CF3-49DB-8329-D6C9EEACB829}" dt="2026-09-04T14:20:49.489" v="12"/>
        <pc:sldMkLst>
          <pc:docMk/>
          <pc:sldMk cId="1842286290" sldId="320"/>
        </pc:sldMkLst>
      </pc:sldChg>
      <pc:sldChg chg="add">
        <pc:chgData name="Kevin DUDDY" userId="9a0f5a45-083f-4ac9-8cbf-65f891190f65" providerId="ADAL" clId="{12A70689-6CF3-49DB-8329-D6C9EEACB829}" dt="2026-09-04T14:20:49.489" v="12"/>
        <pc:sldMkLst>
          <pc:docMk/>
          <pc:sldMk cId="1513636609" sldId="321"/>
        </pc:sldMkLst>
      </pc:sldChg>
      <pc:sldChg chg="add">
        <pc:chgData name="Kevin DUDDY" userId="9a0f5a45-083f-4ac9-8cbf-65f891190f65" providerId="ADAL" clId="{12A70689-6CF3-49DB-8329-D6C9EEACB829}" dt="2026-09-04T14:20:49.489" v="12"/>
        <pc:sldMkLst>
          <pc:docMk/>
          <pc:sldMk cId="1717397680" sldId="322"/>
        </pc:sldMkLst>
      </pc:sldChg>
      <pc:sldChg chg="add">
        <pc:chgData name="Kevin DUDDY" userId="9a0f5a45-083f-4ac9-8cbf-65f891190f65" providerId="ADAL" clId="{12A70689-6CF3-49DB-8329-D6C9EEACB829}" dt="2026-09-04T14:20:49.489" v="12"/>
        <pc:sldMkLst>
          <pc:docMk/>
          <pc:sldMk cId="1106240406" sldId="323"/>
        </pc:sldMkLst>
      </pc:sldChg>
      <pc:sldChg chg="add">
        <pc:chgData name="Kevin DUDDY" userId="9a0f5a45-083f-4ac9-8cbf-65f891190f65" providerId="ADAL" clId="{12A70689-6CF3-49DB-8329-D6C9EEACB829}" dt="2026-09-04T14:20:49.489" v="12"/>
        <pc:sldMkLst>
          <pc:docMk/>
          <pc:sldMk cId="3679461863" sldId="328"/>
        </pc:sldMkLst>
      </pc:sldChg>
      <pc:sldChg chg="add">
        <pc:chgData name="Kevin DUDDY" userId="9a0f5a45-083f-4ac9-8cbf-65f891190f65" providerId="ADAL" clId="{12A70689-6CF3-49DB-8329-D6C9EEACB829}" dt="2026-09-04T14:20:49.489" v="12"/>
        <pc:sldMkLst>
          <pc:docMk/>
          <pc:sldMk cId="2998144228" sldId="329"/>
        </pc:sldMkLst>
      </pc:sldChg>
      <pc:sldChg chg="add">
        <pc:chgData name="Kevin DUDDY" userId="9a0f5a45-083f-4ac9-8cbf-65f891190f65" providerId="ADAL" clId="{12A70689-6CF3-49DB-8329-D6C9EEACB829}" dt="2026-09-04T14:20:49.489" v="12"/>
        <pc:sldMkLst>
          <pc:docMk/>
          <pc:sldMk cId="2451733412" sldId="330"/>
        </pc:sldMkLst>
      </pc:sldChg>
      <pc:sldChg chg="add">
        <pc:chgData name="Kevin DUDDY" userId="9a0f5a45-083f-4ac9-8cbf-65f891190f65" providerId="ADAL" clId="{12A70689-6CF3-49DB-8329-D6C9EEACB829}" dt="2026-09-04T14:20:49.489" v="12"/>
        <pc:sldMkLst>
          <pc:docMk/>
          <pc:sldMk cId="3640047049" sldId="331"/>
        </pc:sldMkLst>
      </pc:sldChg>
      <pc:sldChg chg="add">
        <pc:chgData name="Kevin DUDDY" userId="9a0f5a45-083f-4ac9-8cbf-65f891190f65" providerId="ADAL" clId="{12A70689-6CF3-49DB-8329-D6C9EEACB829}" dt="2026-09-04T14:43:37.122" v="17"/>
        <pc:sldMkLst>
          <pc:docMk/>
          <pc:sldMk cId="1741427659" sldId="380"/>
        </pc:sldMkLst>
      </pc:sldChg>
      <pc:sldChg chg="modSp mod">
        <pc:chgData name="Kevin DUDDY" userId="9a0f5a45-083f-4ac9-8cbf-65f891190f65" providerId="ADAL" clId="{12A70689-6CF3-49DB-8329-D6C9EEACB829}" dt="2026-09-04T15:19:06.747" v="393" actId="403"/>
        <pc:sldMkLst>
          <pc:docMk/>
          <pc:sldMk cId="506121762" sldId="2147482046"/>
        </pc:sldMkLst>
        <pc:graphicFrameChg chg="mod modGraphic">
          <ac:chgData name="Kevin DUDDY" userId="9a0f5a45-083f-4ac9-8cbf-65f891190f65" providerId="ADAL" clId="{12A70689-6CF3-49DB-8329-D6C9EEACB829}" dt="2026-09-04T15:19:06.747" v="393" actId="403"/>
          <ac:graphicFrameMkLst>
            <pc:docMk/>
            <pc:sldMk cId="506121762" sldId="2147482046"/>
            <ac:graphicFrameMk id="2" creationId="{994BCC54-2881-217C-15D3-CB6398B17960}"/>
          </ac:graphicFrameMkLst>
        </pc:graphicFrameChg>
      </pc:sldChg>
      <pc:sldChg chg="add">
        <pc:chgData name="Kevin DUDDY" userId="9a0f5a45-083f-4ac9-8cbf-65f891190f65" providerId="ADAL" clId="{12A70689-6CF3-49DB-8329-D6C9EEACB829}" dt="2026-09-04T14:43:37.122" v="17"/>
        <pc:sldMkLst>
          <pc:docMk/>
          <pc:sldMk cId="2597435395" sldId="2147482058"/>
        </pc:sldMkLst>
      </pc:sldChg>
      <pc:sldChg chg="add">
        <pc:chgData name="Kevin DUDDY" userId="9a0f5a45-083f-4ac9-8cbf-65f891190f65" providerId="ADAL" clId="{12A70689-6CF3-49DB-8329-D6C9EEACB829}" dt="2026-09-04T14:43:37.122" v="17"/>
        <pc:sldMkLst>
          <pc:docMk/>
          <pc:sldMk cId="1486410320" sldId="2147482059"/>
        </pc:sldMkLst>
      </pc:sldChg>
      <pc:sldChg chg="modSp mod">
        <pc:chgData name="Kevin DUDDY" userId="9a0f5a45-083f-4ac9-8cbf-65f891190f65" providerId="ADAL" clId="{12A70689-6CF3-49DB-8329-D6C9EEACB829}" dt="2026-09-04T14:11:31.461" v="3" actId="6549"/>
        <pc:sldMkLst>
          <pc:docMk/>
          <pc:sldMk cId="4223633620" sldId="2147482076"/>
        </pc:sldMkLst>
        <pc:spChg chg="mod">
          <ac:chgData name="Kevin DUDDY" userId="9a0f5a45-083f-4ac9-8cbf-65f891190f65" providerId="ADAL" clId="{12A70689-6CF3-49DB-8329-D6C9EEACB829}" dt="2026-09-04T14:11:31.461" v="3" actId="6549"/>
          <ac:spMkLst>
            <pc:docMk/>
            <pc:sldMk cId="4223633620" sldId="2147482076"/>
            <ac:spMk id="2" creationId="{33C12BA7-39E7-0B44-3375-00E3F47D83DF}"/>
          </ac:spMkLst>
        </pc:spChg>
      </pc:sldChg>
      <pc:sldChg chg="modSp mod ord">
        <pc:chgData name="Kevin DUDDY" userId="9a0f5a45-083f-4ac9-8cbf-65f891190f65" providerId="ADAL" clId="{12A70689-6CF3-49DB-8329-D6C9EEACB829}" dt="2026-09-04T14:11:35.299" v="5" actId="6549"/>
        <pc:sldMkLst>
          <pc:docMk/>
          <pc:sldMk cId="3557617043" sldId="2147482079"/>
        </pc:sldMkLst>
        <pc:spChg chg="mod">
          <ac:chgData name="Kevin DUDDY" userId="9a0f5a45-083f-4ac9-8cbf-65f891190f65" providerId="ADAL" clId="{12A70689-6CF3-49DB-8329-D6C9EEACB829}" dt="2026-09-04T14:11:35.299" v="5" actId="6549"/>
          <ac:spMkLst>
            <pc:docMk/>
            <pc:sldMk cId="3557617043" sldId="2147482079"/>
            <ac:spMk id="2" creationId="{A11D8BE0-72A8-C081-92C4-7B5D70387DF4}"/>
          </ac:spMkLst>
        </pc:spChg>
      </pc:sldChg>
      <pc:sldChg chg="modSp add mod">
        <pc:chgData name="Kevin DUDDY" userId="9a0f5a45-083f-4ac9-8cbf-65f891190f65" providerId="ADAL" clId="{12A70689-6CF3-49DB-8329-D6C9EEACB829}" dt="2026-09-07T16:05:39.254" v="398" actId="27636"/>
        <pc:sldMkLst>
          <pc:docMk/>
          <pc:sldMk cId="0" sldId="2147482083"/>
        </pc:sldMkLst>
        <pc:spChg chg="mod">
          <ac:chgData name="Kevin DUDDY" userId="9a0f5a45-083f-4ac9-8cbf-65f891190f65" providerId="ADAL" clId="{12A70689-6CF3-49DB-8329-D6C9EEACB829}" dt="2026-09-07T16:05:39.248" v="397" actId="27636"/>
          <ac:spMkLst>
            <pc:docMk/>
            <pc:sldMk cId="0" sldId="2147482083"/>
            <ac:spMk id="4" creationId="{00000000-0000-0000-0000-000000000000}"/>
          </ac:spMkLst>
        </pc:spChg>
        <pc:spChg chg="mod">
          <ac:chgData name="Kevin DUDDY" userId="9a0f5a45-083f-4ac9-8cbf-65f891190f65" providerId="ADAL" clId="{12A70689-6CF3-49DB-8329-D6C9EEACB829}" dt="2026-09-07T16:05:39.254" v="398" actId="27636"/>
          <ac:spMkLst>
            <pc:docMk/>
            <pc:sldMk cId="0" sldId="2147482083"/>
            <ac:spMk id="14" creationId="{00000000-0000-0000-0000-000000000000}"/>
          </ac:spMkLst>
        </pc:spChg>
        <pc:spChg chg="mod">
          <ac:chgData name="Kevin DUDDY" userId="9a0f5a45-083f-4ac9-8cbf-65f891190f65" providerId="ADAL" clId="{12A70689-6CF3-49DB-8329-D6C9EEACB829}" dt="2026-09-07T16:05:39.238" v="396" actId="27636"/>
          <ac:spMkLst>
            <pc:docMk/>
            <pc:sldMk cId="0" sldId="2147482083"/>
            <ac:spMk id="32" creationId="{00000000-0000-0000-0000-000000000000}"/>
          </ac:spMkLst>
        </pc:spChg>
      </pc:sldChg>
    </pc:docChg>
  </pc:docChgLst>
  <pc:docChgLst>
    <pc:chgData name="James REES" userId="ae747685-59f7-4046-8ccf-98b152de0327" providerId="ADAL" clId="{AA69CD2D-9C26-4E2E-9B71-84B07BFFC68B}"/>
    <pc:docChg chg="custSel addSld delSld modSld delMainMaster">
      <pc:chgData name="James REES" userId="ae747685-59f7-4046-8ccf-98b152de0327" providerId="ADAL" clId="{AA69CD2D-9C26-4E2E-9B71-84B07BFFC68B}" dt="2026-09-07T15:43:06.458" v="1923" actId="2711"/>
      <pc:docMkLst>
        <pc:docMk/>
      </pc:docMkLst>
      <pc:sldChg chg="modSp mod">
        <pc:chgData name="James REES" userId="ae747685-59f7-4046-8ccf-98b152de0327" providerId="ADAL" clId="{AA69CD2D-9C26-4E2E-9B71-84B07BFFC68B}" dt="2026-09-02T18:44:18.881" v="19" actId="5793"/>
        <pc:sldMkLst>
          <pc:docMk/>
          <pc:sldMk cId="424965022" sldId="256"/>
        </pc:sldMkLst>
        <pc:spChg chg="mod">
          <ac:chgData name="James REES" userId="ae747685-59f7-4046-8ccf-98b152de0327" providerId="ADAL" clId="{AA69CD2D-9C26-4E2E-9B71-84B07BFFC68B}" dt="2026-09-02T18:44:18.881" v="19" actId="5793"/>
          <ac:spMkLst>
            <pc:docMk/>
            <pc:sldMk cId="424965022" sldId="256"/>
            <ac:spMk id="3" creationId="{CA510E5E-697D-4331-038A-BC23DF000C2A}"/>
          </ac:spMkLst>
        </pc:spChg>
      </pc:sldChg>
      <pc:sldChg chg="modSp mod">
        <pc:chgData name="James REES" userId="ae747685-59f7-4046-8ccf-98b152de0327" providerId="ADAL" clId="{AA69CD2D-9C26-4E2E-9B71-84B07BFFC68B}" dt="2026-09-02T18:53:59.399" v="816" actId="5793"/>
        <pc:sldMkLst>
          <pc:docMk/>
          <pc:sldMk cId="1876557297" sldId="257"/>
        </pc:sldMkLst>
        <pc:spChg chg="mod">
          <ac:chgData name="James REES" userId="ae747685-59f7-4046-8ccf-98b152de0327" providerId="ADAL" clId="{AA69CD2D-9C26-4E2E-9B71-84B07BFFC68B}" dt="2026-09-02T18:53:59.399" v="816" actId="5793"/>
          <ac:spMkLst>
            <pc:docMk/>
            <pc:sldMk cId="1876557297" sldId="257"/>
            <ac:spMk id="2" creationId="{5B02A7D5-1EE1-44B5-DC76-072639BE3655}"/>
          </ac:spMkLst>
        </pc:spChg>
      </pc:sldChg>
      <pc:sldChg chg="modSp mod">
        <pc:chgData name="James REES" userId="ae747685-59f7-4046-8ccf-98b152de0327" providerId="ADAL" clId="{AA69CD2D-9C26-4E2E-9B71-84B07BFFC68B}" dt="2026-09-03T15:55:16.134" v="1015" actId="20577"/>
        <pc:sldMkLst>
          <pc:docMk/>
          <pc:sldMk cId="1116783212" sldId="263"/>
        </pc:sldMkLst>
        <pc:graphicFrameChg chg="modGraphic">
          <ac:chgData name="James REES" userId="ae747685-59f7-4046-8ccf-98b152de0327" providerId="ADAL" clId="{AA69CD2D-9C26-4E2E-9B71-84B07BFFC68B}" dt="2026-09-03T15:55:16.134" v="1015" actId="20577"/>
          <ac:graphicFrameMkLst>
            <pc:docMk/>
            <pc:sldMk cId="1116783212" sldId="263"/>
            <ac:graphicFrameMk id="3" creationId="{ADE9F281-2DB4-898F-0D79-1AE200709F3A}"/>
          </ac:graphicFrameMkLst>
        </pc:graphicFrameChg>
      </pc:sldChg>
      <pc:sldChg chg="modSp mod">
        <pc:chgData name="James REES" userId="ae747685-59f7-4046-8ccf-98b152de0327" providerId="ADAL" clId="{AA69CD2D-9C26-4E2E-9B71-84B07BFFC68B}" dt="2026-09-04T15:19:04.410" v="1866" actId="2711"/>
        <pc:sldMkLst>
          <pc:docMk/>
          <pc:sldMk cId="2293527492" sldId="316"/>
        </pc:sldMkLst>
        <pc:spChg chg="mod">
          <ac:chgData name="James REES" userId="ae747685-59f7-4046-8ccf-98b152de0327" providerId="ADAL" clId="{AA69CD2D-9C26-4E2E-9B71-84B07BFFC68B}" dt="2026-09-04T15:18:58.547" v="1865" actId="2711"/>
          <ac:spMkLst>
            <pc:docMk/>
            <pc:sldMk cId="2293527492" sldId="316"/>
            <ac:spMk id="3" creationId="{F14516DB-8DA8-05C5-878E-EBED129FF5FB}"/>
          </ac:spMkLst>
        </pc:spChg>
        <pc:spChg chg="mod">
          <ac:chgData name="James REES" userId="ae747685-59f7-4046-8ccf-98b152de0327" providerId="ADAL" clId="{AA69CD2D-9C26-4E2E-9B71-84B07BFFC68B}" dt="2026-09-04T15:18:41.990" v="1863" actId="2711"/>
          <ac:spMkLst>
            <pc:docMk/>
            <pc:sldMk cId="2293527492" sldId="316"/>
            <ac:spMk id="5" creationId="{5C9A0E77-68AC-F9F8-8199-7604C7B67FAC}"/>
          </ac:spMkLst>
        </pc:spChg>
        <pc:spChg chg="mod">
          <ac:chgData name="James REES" userId="ae747685-59f7-4046-8ccf-98b152de0327" providerId="ADAL" clId="{AA69CD2D-9C26-4E2E-9B71-84B07BFFC68B}" dt="2026-09-04T15:19:04.410" v="1866" actId="2711"/>
          <ac:spMkLst>
            <pc:docMk/>
            <pc:sldMk cId="2293527492" sldId="316"/>
            <ac:spMk id="9" creationId="{0E3B3F5D-78C8-7557-A61A-7372E5AA6A07}"/>
          </ac:spMkLst>
        </pc:spChg>
        <pc:spChg chg="mod">
          <ac:chgData name="James REES" userId="ae747685-59f7-4046-8ccf-98b152de0327" providerId="ADAL" clId="{AA69CD2D-9C26-4E2E-9B71-84B07BFFC68B}" dt="2026-09-04T15:18:48.412" v="1864" actId="2711"/>
          <ac:spMkLst>
            <pc:docMk/>
            <pc:sldMk cId="2293527492" sldId="316"/>
            <ac:spMk id="13" creationId="{6E03ED4F-8101-D9DA-AD53-D59C065285D2}"/>
          </ac:spMkLst>
        </pc:spChg>
      </pc:sldChg>
      <pc:sldChg chg="modSp mod">
        <pc:chgData name="James REES" userId="ae747685-59f7-4046-8ccf-98b152de0327" providerId="ADAL" clId="{AA69CD2D-9C26-4E2E-9B71-84B07BFFC68B}" dt="2026-09-04T15:22:38.682" v="1879" actId="2711"/>
        <pc:sldMkLst>
          <pc:docMk/>
          <pc:sldMk cId="3001236098" sldId="317"/>
        </pc:sldMkLst>
        <pc:spChg chg="mod">
          <ac:chgData name="James REES" userId="ae747685-59f7-4046-8ccf-98b152de0327" providerId="ADAL" clId="{AA69CD2D-9C26-4E2E-9B71-84B07BFFC68B}" dt="2026-09-04T15:22:38.682" v="1879" actId="2711"/>
          <ac:spMkLst>
            <pc:docMk/>
            <pc:sldMk cId="3001236098" sldId="317"/>
            <ac:spMk id="4" creationId="{AE9E3221-D24B-B167-F654-73590DEE9E45}"/>
          </ac:spMkLst>
        </pc:spChg>
        <pc:spChg chg="mod">
          <ac:chgData name="James REES" userId="ae747685-59f7-4046-8ccf-98b152de0327" providerId="ADAL" clId="{AA69CD2D-9C26-4E2E-9B71-84B07BFFC68B}" dt="2026-09-04T15:22:32.700" v="1878" actId="2711"/>
          <ac:spMkLst>
            <pc:docMk/>
            <pc:sldMk cId="3001236098" sldId="317"/>
            <ac:spMk id="5" creationId="{BB6A8191-0F9C-5D59-7D74-597315FDB102}"/>
          </ac:spMkLst>
        </pc:spChg>
        <pc:spChg chg="mod">
          <ac:chgData name="James REES" userId="ae747685-59f7-4046-8ccf-98b152de0327" providerId="ADAL" clId="{AA69CD2D-9C26-4E2E-9B71-84B07BFFC68B}" dt="2026-09-04T15:22:27.205" v="1877" actId="2711"/>
          <ac:spMkLst>
            <pc:docMk/>
            <pc:sldMk cId="3001236098" sldId="317"/>
            <ac:spMk id="13" creationId="{7F4507AF-9D5B-B377-6683-D1B9F1DC7A3B}"/>
          </ac:spMkLst>
        </pc:spChg>
      </pc:sldChg>
      <pc:sldChg chg="modSp mod">
        <pc:chgData name="James REES" userId="ae747685-59f7-4046-8ccf-98b152de0327" providerId="ADAL" clId="{AA69CD2D-9C26-4E2E-9B71-84B07BFFC68B}" dt="2026-09-04T15:22:16.032" v="1876" actId="2711"/>
        <pc:sldMkLst>
          <pc:docMk/>
          <pc:sldMk cId="953344990" sldId="318"/>
        </pc:sldMkLst>
        <pc:spChg chg="mod">
          <ac:chgData name="James REES" userId="ae747685-59f7-4046-8ccf-98b152de0327" providerId="ADAL" clId="{AA69CD2D-9C26-4E2E-9B71-84B07BFFC68B}" dt="2026-09-04T15:21:59.541" v="1874" actId="2711"/>
          <ac:spMkLst>
            <pc:docMk/>
            <pc:sldMk cId="953344990" sldId="318"/>
            <ac:spMk id="5" creationId="{5294CC7A-8BE4-806B-5F37-D1D532FB2C15}"/>
          </ac:spMkLst>
        </pc:spChg>
        <pc:spChg chg="mod">
          <ac:chgData name="James REES" userId="ae747685-59f7-4046-8ccf-98b152de0327" providerId="ADAL" clId="{AA69CD2D-9C26-4E2E-9B71-84B07BFFC68B}" dt="2026-09-04T15:22:07.246" v="1875" actId="2711"/>
          <ac:spMkLst>
            <pc:docMk/>
            <pc:sldMk cId="953344990" sldId="318"/>
            <ac:spMk id="6" creationId="{F6CD01E5-41BA-EA2C-8302-D2ABFB452FC8}"/>
          </ac:spMkLst>
        </pc:spChg>
        <pc:graphicFrameChg chg="modGraphic">
          <ac:chgData name="James REES" userId="ae747685-59f7-4046-8ccf-98b152de0327" providerId="ADAL" clId="{AA69CD2D-9C26-4E2E-9B71-84B07BFFC68B}" dt="2026-09-04T15:22:16.032" v="1876" actId="2711"/>
          <ac:graphicFrameMkLst>
            <pc:docMk/>
            <pc:sldMk cId="953344990" sldId="318"/>
            <ac:graphicFrameMk id="3" creationId="{9DE4909F-9DC6-3FED-1197-0F0E714B2411}"/>
          </ac:graphicFrameMkLst>
        </pc:graphicFrameChg>
      </pc:sldChg>
      <pc:sldChg chg="modSp mod">
        <pc:chgData name="James REES" userId="ae747685-59f7-4046-8ccf-98b152de0327" providerId="ADAL" clId="{AA69CD2D-9C26-4E2E-9B71-84B07BFFC68B}" dt="2026-09-04T15:23:07.817" v="1884" actId="2711"/>
        <pc:sldMkLst>
          <pc:docMk/>
          <pc:sldMk cId="1775901642" sldId="319"/>
        </pc:sldMkLst>
        <pc:spChg chg="mod">
          <ac:chgData name="James REES" userId="ae747685-59f7-4046-8ccf-98b152de0327" providerId="ADAL" clId="{AA69CD2D-9C26-4E2E-9B71-84B07BFFC68B}" dt="2026-09-04T15:22:59.191" v="1883" actId="255"/>
          <ac:spMkLst>
            <pc:docMk/>
            <pc:sldMk cId="1775901642" sldId="319"/>
            <ac:spMk id="5" creationId="{F02F3F17-374A-30EF-CA76-830E8C0B7AE4}"/>
          </ac:spMkLst>
        </pc:spChg>
        <pc:spChg chg="mod">
          <ac:chgData name="James REES" userId="ae747685-59f7-4046-8ccf-98b152de0327" providerId="ADAL" clId="{AA69CD2D-9C26-4E2E-9B71-84B07BFFC68B}" dt="2026-09-04T15:23:07.817" v="1884" actId="2711"/>
          <ac:spMkLst>
            <pc:docMk/>
            <pc:sldMk cId="1775901642" sldId="319"/>
            <ac:spMk id="18" creationId="{809030BB-3279-5663-1243-A51E3B398874}"/>
          </ac:spMkLst>
        </pc:spChg>
      </pc:sldChg>
      <pc:sldChg chg="modSp mod">
        <pc:chgData name="James REES" userId="ae747685-59f7-4046-8ccf-98b152de0327" providerId="ADAL" clId="{AA69CD2D-9C26-4E2E-9B71-84B07BFFC68B}" dt="2026-09-04T15:24:20.204" v="1895" actId="2711"/>
        <pc:sldMkLst>
          <pc:docMk/>
          <pc:sldMk cId="1842286290" sldId="320"/>
        </pc:sldMkLst>
        <pc:spChg chg="mod">
          <ac:chgData name="James REES" userId="ae747685-59f7-4046-8ccf-98b152de0327" providerId="ADAL" clId="{AA69CD2D-9C26-4E2E-9B71-84B07BFFC68B}" dt="2026-09-04T15:23:59.340" v="1892" actId="255"/>
          <ac:spMkLst>
            <pc:docMk/>
            <pc:sldMk cId="1842286290" sldId="320"/>
            <ac:spMk id="2" creationId="{5291572C-1564-DBF1-24F4-0582A8D5169B}"/>
          </ac:spMkLst>
        </pc:spChg>
        <pc:spChg chg="mod">
          <ac:chgData name="James REES" userId="ae747685-59f7-4046-8ccf-98b152de0327" providerId="ADAL" clId="{AA69CD2D-9C26-4E2E-9B71-84B07BFFC68B}" dt="2026-09-04T15:24:06.893" v="1893" actId="2711"/>
          <ac:spMkLst>
            <pc:docMk/>
            <pc:sldMk cId="1842286290" sldId="320"/>
            <ac:spMk id="20" creationId="{8227C179-5832-6327-8294-8C6244DB025D}"/>
          </ac:spMkLst>
        </pc:spChg>
        <pc:spChg chg="mod">
          <ac:chgData name="James REES" userId="ae747685-59f7-4046-8ccf-98b152de0327" providerId="ADAL" clId="{AA69CD2D-9C26-4E2E-9B71-84B07BFFC68B}" dt="2026-09-04T15:24:13.213" v="1894" actId="2711"/>
          <ac:spMkLst>
            <pc:docMk/>
            <pc:sldMk cId="1842286290" sldId="320"/>
            <ac:spMk id="22" creationId="{FC98FA9B-3076-BD82-DA89-C17DE6962A3F}"/>
          </ac:spMkLst>
        </pc:spChg>
        <pc:spChg chg="mod">
          <ac:chgData name="James REES" userId="ae747685-59f7-4046-8ccf-98b152de0327" providerId="ADAL" clId="{AA69CD2D-9C26-4E2E-9B71-84B07BFFC68B}" dt="2026-09-04T15:24:20.204" v="1895" actId="2711"/>
          <ac:spMkLst>
            <pc:docMk/>
            <pc:sldMk cId="1842286290" sldId="320"/>
            <ac:spMk id="24" creationId="{340EC256-ADF3-8B6F-5E3A-F9C1F79B0970}"/>
          </ac:spMkLst>
        </pc:spChg>
      </pc:sldChg>
      <pc:sldChg chg="modSp mod">
        <pc:chgData name="James REES" userId="ae747685-59f7-4046-8ccf-98b152de0327" providerId="ADAL" clId="{AA69CD2D-9C26-4E2E-9B71-84B07BFFC68B}" dt="2026-09-04T15:25:48.782" v="1901" actId="2711"/>
        <pc:sldMkLst>
          <pc:docMk/>
          <pc:sldMk cId="1513636609" sldId="321"/>
        </pc:sldMkLst>
        <pc:spChg chg="mod">
          <ac:chgData name="James REES" userId="ae747685-59f7-4046-8ccf-98b152de0327" providerId="ADAL" clId="{AA69CD2D-9C26-4E2E-9B71-84B07BFFC68B}" dt="2026-09-04T15:25:33.853" v="1899" actId="2711"/>
          <ac:spMkLst>
            <pc:docMk/>
            <pc:sldMk cId="1513636609" sldId="321"/>
            <ac:spMk id="5" creationId="{07F394C0-AA7A-4C39-763B-0A422B7DCB9B}"/>
          </ac:spMkLst>
        </pc:spChg>
        <pc:spChg chg="mod">
          <ac:chgData name="James REES" userId="ae747685-59f7-4046-8ccf-98b152de0327" providerId="ADAL" clId="{AA69CD2D-9C26-4E2E-9B71-84B07BFFC68B}" dt="2026-09-04T15:25:42.067" v="1900" actId="2711"/>
          <ac:spMkLst>
            <pc:docMk/>
            <pc:sldMk cId="1513636609" sldId="321"/>
            <ac:spMk id="7" creationId="{BA216172-F93E-8E8B-F92D-5E4AAC041498}"/>
          </ac:spMkLst>
        </pc:spChg>
        <pc:spChg chg="mod">
          <ac:chgData name="James REES" userId="ae747685-59f7-4046-8ccf-98b152de0327" providerId="ADAL" clId="{AA69CD2D-9C26-4E2E-9B71-84B07BFFC68B}" dt="2026-09-04T15:25:48.782" v="1901" actId="2711"/>
          <ac:spMkLst>
            <pc:docMk/>
            <pc:sldMk cId="1513636609" sldId="321"/>
            <ac:spMk id="71" creationId="{0AE138D4-4317-26AC-2FA5-630A2AB06A7B}"/>
          </ac:spMkLst>
        </pc:spChg>
      </pc:sldChg>
      <pc:sldChg chg="modSp mod">
        <pc:chgData name="James REES" userId="ae747685-59f7-4046-8ccf-98b152de0327" providerId="ADAL" clId="{AA69CD2D-9C26-4E2E-9B71-84B07BFFC68B}" dt="2026-09-04T15:18:26.026" v="1861" actId="2711"/>
        <pc:sldMkLst>
          <pc:docMk/>
          <pc:sldMk cId="1717397680" sldId="322"/>
        </pc:sldMkLst>
        <pc:spChg chg="mod">
          <ac:chgData name="James REES" userId="ae747685-59f7-4046-8ccf-98b152de0327" providerId="ADAL" clId="{AA69CD2D-9C26-4E2E-9B71-84B07BFFC68B}" dt="2026-09-04T15:18:26.026" v="1861" actId="2711"/>
          <ac:spMkLst>
            <pc:docMk/>
            <pc:sldMk cId="1717397680" sldId="322"/>
            <ac:spMk id="2" creationId="{07E99564-A3D6-D7FB-5307-CD82A1DDBBB8}"/>
          </ac:spMkLst>
        </pc:spChg>
        <pc:spChg chg="mod">
          <ac:chgData name="James REES" userId="ae747685-59f7-4046-8ccf-98b152de0327" providerId="ADAL" clId="{AA69CD2D-9C26-4E2E-9B71-84B07BFFC68B}" dt="2026-09-04T15:18:16.694" v="1860" actId="2711"/>
          <ac:spMkLst>
            <pc:docMk/>
            <pc:sldMk cId="1717397680" sldId="322"/>
            <ac:spMk id="3" creationId="{EDE2E367-71B7-96ED-9AF9-A6C77F5D3AFF}"/>
          </ac:spMkLst>
        </pc:spChg>
        <pc:spChg chg="mod">
          <ac:chgData name="James REES" userId="ae747685-59f7-4046-8ccf-98b152de0327" providerId="ADAL" clId="{AA69CD2D-9C26-4E2E-9B71-84B07BFFC68B}" dt="2026-09-04T15:18:07.653" v="1859" actId="2711"/>
          <ac:spMkLst>
            <pc:docMk/>
            <pc:sldMk cId="1717397680" sldId="322"/>
            <ac:spMk id="5" creationId="{508B2A8A-65B6-2DDA-39EC-8E261465A3E0}"/>
          </ac:spMkLst>
        </pc:spChg>
      </pc:sldChg>
      <pc:sldChg chg="modSp mod">
        <pc:chgData name="James REES" userId="ae747685-59f7-4046-8ccf-98b152de0327" providerId="ADAL" clId="{AA69CD2D-9C26-4E2E-9B71-84B07BFFC68B}" dt="2026-09-04T15:20:24.886" v="1873" actId="1076"/>
        <pc:sldMkLst>
          <pc:docMk/>
          <pc:sldMk cId="1106240406" sldId="323"/>
        </pc:sldMkLst>
        <pc:spChg chg="mod">
          <ac:chgData name="James REES" userId="ae747685-59f7-4046-8ccf-98b152de0327" providerId="ADAL" clId="{AA69CD2D-9C26-4E2E-9B71-84B07BFFC68B}" dt="2026-09-04T15:20:11.106" v="1870" actId="2711"/>
          <ac:spMkLst>
            <pc:docMk/>
            <pc:sldMk cId="1106240406" sldId="323"/>
            <ac:spMk id="2" creationId="{D3EF5C87-CA72-A875-5B67-548CF69C13A1}"/>
          </ac:spMkLst>
        </pc:spChg>
        <pc:spChg chg="mod">
          <ac:chgData name="James REES" userId="ae747685-59f7-4046-8ccf-98b152de0327" providerId="ADAL" clId="{AA69CD2D-9C26-4E2E-9B71-84B07BFFC68B}" dt="2026-09-04T15:20:21.806" v="1872" actId="1076"/>
          <ac:spMkLst>
            <pc:docMk/>
            <pc:sldMk cId="1106240406" sldId="323"/>
            <ac:spMk id="4" creationId="{F60009D5-98D1-654E-B90A-1D88EC2490F7}"/>
          </ac:spMkLst>
        </pc:spChg>
        <pc:spChg chg="mod">
          <ac:chgData name="James REES" userId="ae747685-59f7-4046-8ccf-98b152de0327" providerId="ADAL" clId="{AA69CD2D-9C26-4E2E-9B71-84B07BFFC68B}" dt="2026-09-04T15:19:15.497" v="1867" actId="2711"/>
          <ac:spMkLst>
            <pc:docMk/>
            <pc:sldMk cId="1106240406" sldId="323"/>
            <ac:spMk id="5" creationId="{7598D031-F65A-727E-BB35-DE9E57A48D90}"/>
          </ac:spMkLst>
        </pc:spChg>
        <pc:spChg chg="mod">
          <ac:chgData name="James REES" userId="ae747685-59f7-4046-8ccf-98b152de0327" providerId="ADAL" clId="{AA69CD2D-9C26-4E2E-9B71-84B07BFFC68B}" dt="2026-09-04T15:19:24.235" v="1868" actId="2711"/>
          <ac:spMkLst>
            <pc:docMk/>
            <pc:sldMk cId="1106240406" sldId="323"/>
            <ac:spMk id="11" creationId="{9D9084AC-55F9-E71D-6991-9482B392956B}"/>
          </ac:spMkLst>
        </pc:spChg>
        <pc:graphicFrameChg chg="mod">
          <ac:chgData name="James REES" userId="ae747685-59f7-4046-8ccf-98b152de0327" providerId="ADAL" clId="{AA69CD2D-9C26-4E2E-9B71-84B07BFFC68B}" dt="2026-09-04T15:20:24.886" v="1873" actId="1076"/>
          <ac:graphicFrameMkLst>
            <pc:docMk/>
            <pc:sldMk cId="1106240406" sldId="323"/>
            <ac:graphicFrameMk id="9" creationId="{6182B33D-0915-ADAC-20C0-45007FBF1290}"/>
          </ac:graphicFrameMkLst>
        </pc:graphicFrameChg>
      </pc:sldChg>
      <pc:sldChg chg="modSp mod">
        <pc:chgData name="James REES" userId="ae747685-59f7-4046-8ccf-98b152de0327" providerId="ADAL" clId="{AA69CD2D-9C26-4E2E-9B71-84B07BFFC68B}" dt="2026-09-04T15:23:50.473" v="1890" actId="2711"/>
        <pc:sldMkLst>
          <pc:docMk/>
          <pc:sldMk cId="3679461863" sldId="328"/>
        </pc:sldMkLst>
        <pc:spChg chg="mod">
          <ac:chgData name="James REES" userId="ae747685-59f7-4046-8ccf-98b152de0327" providerId="ADAL" clId="{AA69CD2D-9C26-4E2E-9B71-84B07BFFC68B}" dt="2026-09-04T15:23:21.866" v="1888" actId="255"/>
          <ac:spMkLst>
            <pc:docMk/>
            <pc:sldMk cId="3679461863" sldId="328"/>
            <ac:spMk id="2" creationId="{8E248213-7F77-CB55-2899-DBB058AA3367}"/>
          </ac:spMkLst>
        </pc:spChg>
        <pc:spChg chg="mod">
          <ac:chgData name="James REES" userId="ae747685-59f7-4046-8ccf-98b152de0327" providerId="ADAL" clId="{AA69CD2D-9C26-4E2E-9B71-84B07BFFC68B}" dt="2026-09-04T15:23:50.473" v="1890" actId="2711"/>
          <ac:spMkLst>
            <pc:docMk/>
            <pc:sldMk cId="3679461863" sldId="328"/>
            <ac:spMk id="11" creationId="{CCFCF9D7-5053-53D1-9319-64ED08D29FF1}"/>
          </ac:spMkLst>
        </pc:spChg>
        <pc:spChg chg="mod">
          <ac:chgData name="James REES" userId="ae747685-59f7-4046-8ccf-98b152de0327" providerId="ADAL" clId="{AA69CD2D-9C26-4E2E-9B71-84B07BFFC68B}" dt="2026-09-04T15:23:41.604" v="1889" actId="2711"/>
          <ac:spMkLst>
            <pc:docMk/>
            <pc:sldMk cId="3679461863" sldId="328"/>
            <ac:spMk id="26" creationId="{1EACF325-D441-0CE8-869C-2EB2137802E9}"/>
          </ac:spMkLst>
        </pc:spChg>
      </pc:sldChg>
      <pc:sldChg chg="modSp mod">
        <pc:chgData name="James REES" userId="ae747685-59f7-4046-8ccf-98b152de0327" providerId="ADAL" clId="{AA69CD2D-9C26-4E2E-9B71-84B07BFFC68B}" dt="2026-09-04T15:24:36.951" v="1898" actId="2711"/>
        <pc:sldMkLst>
          <pc:docMk/>
          <pc:sldMk cId="2998144228" sldId="329"/>
        </pc:sldMkLst>
        <pc:spChg chg="mod">
          <ac:chgData name="James REES" userId="ae747685-59f7-4046-8ccf-98b152de0327" providerId="ADAL" clId="{AA69CD2D-9C26-4E2E-9B71-84B07BFFC68B}" dt="2026-09-04T15:24:30.400" v="1897" actId="255"/>
          <ac:spMkLst>
            <pc:docMk/>
            <pc:sldMk cId="2998144228" sldId="329"/>
            <ac:spMk id="2" creationId="{DD80AA23-476E-57C6-3D7D-419BFA51E939}"/>
          </ac:spMkLst>
        </pc:spChg>
        <pc:spChg chg="mod">
          <ac:chgData name="James REES" userId="ae747685-59f7-4046-8ccf-98b152de0327" providerId="ADAL" clId="{AA69CD2D-9C26-4E2E-9B71-84B07BFFC68B}" dt="2026-09-04T15:24:36.951" v="1898" actId="2711"/>
          <ac:spMkLst>
            <pc:docMk/>
            <pc:sldMk cId="2998144228" sldId="329"/>
            <ac:spMk id="26" creationId="{5AE6207A-DD78-1DF7-7642-E06C49E41E25}"/>
          </ac:spMkLst>
        </pc:spChg>
      </pc:sldChg>
      <pc:sldChg chg="modSp mod">
        <pc:chgData name="James REES" userId="ae747685-59f7-4046-8ccf-98b152de0327" providerId="ADAL" clId="{AA69CD2D-9C26-4E2E-9B71-84B07BFFC68B}" dt="2026-09-04T15:26:21.929" v="1906" actId="2711"/>
        <pc:sldMkLst>
          <pc:docMk/>
          <pc:sldMk cId="2451733412" sldId="330"/>
        </pc:sldMkLst>
        <pc:spChg chg="mod">
          <ac:chgData name="James REES" userId="ae747685-59f7-4046-8ccf-98b152de0327" providerId="ADAL" clId="{AA69CD2D-9C26-4E2E-9B71-84B07BFFC68B}" dt="2026-09-04T15:26:21.929" v="1906" actId="2711"/>
          <ac:spMkLst>
            <pc:docMk/>
            <pc:sldMk cId="2451733412" sldId="330"/>
            <ac:spMk id="2" creationId="{08392111-03B9-53D1-0985-9DCAC04F4178}"/>
          </ac:spMkLst>
        </pc:spChg>
        <pc:spChg chg="mod">
          <ac:chgData name="James REES" userId="ae747685-59f7-4046-8ccf-98b152de0327" providerId="ADAL" clId="{AA69CD2D-9C26-4E2E-9B71-84B07BFFC68B}" dt="2026-09-04T15:26:16.430" v="1905" actId="2711"/>
          <ac:spMkLst>
            <pc:docMk/>
            <pc:sldMk cId="2451733412" sldId="330"/>
            <ac:spMk id="3" creationId="{6D773E73-90C7-218D-B96A-9AF737922CA6}"/>
          </ac:spMkLst>
        </pc:spChg>
        <pc:spChg chg="mod">
          <ac:chgData name="James REES" userId="ae747685-59f7-4046-8ccf-98b152de0327" providerId="ADAL" clId="{AA69CD2D-9C26-4E2E-9B71-84B07BFFC68B}" dt="2026-09-04T15:25:58.834" v="1902" actId="2711"/>
          <ac:spMkLst>
            <pc:docMk/>
            <pc:sldMk cId="2451733412" sldId="330"/>
            <ac:spMk id="7" creationId="{D15CE15A-68C8-B375-CC14-B73EBA1254DC}"/>
          </ac:spMkLst>
        </pc:spChg>
        <pc:spChg chg="mod">
          <ac:chgData name="James REES" userId="ae747685-59f7-4046-8ccf-98b152de0327" providerId="ADAL" clId="{AA69CD2D-9C26-4E2E-9B71-84B07BFFC68B}" dt="2026-09-04T15:26:10.744" v="1904" actId="2711"/>
          <ac:spMkLst>
            <pc:docMk/>
            <pc:sldMk cId="2451733412" sldId="330"/>
            <ac:spMk id="9" creationId="{C6C128D9-234F-6A4D-8A09-E3B3834C407D}"/>
          </ac:spMkLst>
        </pc:spChg>
        <pc:spChg chg="mod">
          <ac:chgData name="James REES" userId="ae747685-59f7-4046-8ccf-98b152de0327" providerId="ADAL" clId="{AA69CD2D-9C26-4E2E-9B71-84B07BFFC68B}" dt="2026-09-04T15:26:04.528" v="1903" actId="2711"/>
          <ac:spMkLst>
            <pc:docMk/>
            <pc:sldMk cId="2451733412" sldId="330"/>
            <ac:spMk id="11" creationId="{99C020C0-538D-E396-48B6-C9BE791EC68A}"/>
          </ac:spMkLst>
        </pc:spChg>
      </pc:sldChg>
      <pc:sldChg chg="modSp mod">
        <pc:chgData name="James REES" userId="ae747685-59f7-4046-8ccf-98b152de0327" providerId="ADAL" clId="{AA69CD2D-9C26-4E2E-9B71-84B07BFFC68B}" dt="2026-09-04T15:26:42.756" v="1910" actId="2711"/>
        <pc:sldMkLst>
          <pc:docMk/>
          <pc:sldMk cId="3640047049" sldId="331"/>
        </pc:sldMkLst>
        <pc:spChg chg="mod">
          <ac:chgData name="James REES" userId="ae747685-59f7-4046-8ccf-98b152de0327" providerId="ADAL" clId="{AA69CD2D-9C26-4E2E-9B71-84B07BFFC68B}" dt="2026-09-04T15:26:38.030" v="1909" actId="2711"/>
          <ac:spMkLst>
            <pc:docMk/>
            <pc:sldMk cId="3640047049" sldId="331"/>
            <ac:spMk id="2" creationId="{61329546-6F58-1A6A-7510-DCA94807FEA7}"/>
          </ac:spMkLst>
        </pc:spChg>
        <pc:spChg chg="mod">
          <ac:chgData name="James REES" userId="ae747685-59f7-4046-8ccf-98b152de0327" providerId="ADAL" clId="{AA69CD2D-9C26-4E2E-9B71-84B07BFFC68B}" dt="2026-09-04T15:26:32.813" v="1908" actId="2711"/>
          <ac:spMkLst>
            <pc:docMk/>
            <pc:sldMk cId="3640047049" sldId="331"/>
            <ac:spMk id="3" creationId="{FE76B49B-B2AE-BAAC-0121-BAEE11D0213A}"/>
          </ac:spMkLst>
        </pc:spChg>
        <pc:spChg chg="mod">
          <ac:chgData name="James REES" userId="ae747685-59f7-4046-8ccf-98b152de0327" providerId="ADAL" clId="{AA69CD2D-9C26-4E2E-9B71-84B07BFFC68B}" dt="2026-09-04T15:26:27.803" v="1907" actId="2711"/>
          <ac:spMkLst>
            <pc:docMk/>
            <pc:sldMk cId="3640047049" sldId="331"/>
            <ac:spMk id="5" creationId="{3EDA40C4-3B1C-6B58-C244-C90F70068D1A}"/>
          </ac:spMkLst>
        </pc:spChg>
        <pc:spChg chg="mod">
          <ac:chgData name="James REES" userId="ae747685-59f7-4046-8ccf-98b152de0327" providerId="ADAL" clId="{AA69CD2D-9C26-4E2E-9B71-84B07BFFC68B}" dt="2026-09-04T15:26:42.756" v="1910" actId="2711"/>
          <ac:spMkLst>
            <pc:docMk/>
            <pc:sldMk cId="3640047049" sldId="331"/>
            <ac:spMk id="6" creationId="{ACDEDE84-14E9-0F62-C418-BAF82CA5086D}"/>
          </ac:spMkLst>
        </pc:spChg>
      </pc:sldChg>
      <pc:sldChg chg="modSp mod">
        <pc:chgData name="James REES" userId="ae747685-59f7-4046-8ccf-98b152de0327" providerId="ADAL" clId="{AA69CD2D-9C26-4E2E-9B71-84B07BFFC68B}" dt="2026-09-04T15:30:13.976" v="1912" actId="2711"/>
        <pc:sldMkLst>
          <pc:docMk/>
          <pc:sldMk cId="1741427659" sldId="380"/>
        </pc:sldMkLst>
        <pc:graphicFrameChg chg="modGraphic">
          <ac:chgData name="James REES" userId="ae747685-59f7-4046-8ccf-98b152de0327" providerId="ADAL" clId="{AA69CD2D-9C26-4E2E-9B71-84B07BFFC68B}" dt="2026-09-04T15:30:13.976" v="1912" actId="2711"/>
          <ac:graphicFrameMkLst>
            <pc:docMk/>
            <pc:sldMk cId="1741427659" sldId="380"/>
            <ac:graphicFrameMk id="4" creationId="{2F054B6A-6BF4-6824-4BAF-A0CADCE87908}"/>
          </ac:graphicFrameMkLst>
        </pc:graphicFrameChg>
      </pc:sldChg>
      <pc:sldChg chg="add">
        <pc:chgData name="James REES" userId="ae747685-59f7-4046-8ccf-98b152de0327" providerId="ADAL" clId="{AA69CD2D-9C26-4E2E-9B71-84B07BFFC68B}" dt="2026-09-07T15:42:43.864" v="1922"/>
        <pc:sldMkLst>
          <pc:docMk/>
          <pc:sldMk cId="1456945425" sldId="2147376598"/>
        </pc:sldMkLst>
      </pc:sldChg>
      <pc:sldChg chg="modSp add mod">
        <pc:chgData name="James REES" userId="ae747685-59f7-4046-8ccf-98b152de0327" providerId="ADAL" clId="{AA69CD2D-9C26-4E2E-9B71-84B07BFFC68B}" dt="2026-09-07T15:43:06.458" v="1923" actId="2711"/>
        <pc:sldMkLst>
          <pc:docMk/>
          <pc:sldMk cId="2063619562" sldId="2147376599"/>
        </pc:sldMkLst>
        <pc:spChg chg="mod">
          <ac:chgData name="James REES" userId="ae747685-59f7-4046-8ccf-98b152de0327" providerId="ADAL" clId="{AA69CD2D-9C26-4E2E-9B71-84B07BFFC68B}" dt="2026-09-07T15:43:06.458" v="1923" actId="2711"/>
          <ac:spMkLst>
            <pc:docMk/>
            <pc:sldMk cId="2063619562" sldId="2147376599"/>
            <ac:spMk id="4" creationId="{4E6764ED-AF9E-32C9-D2D1-51A77B885BA9}"/>
          </ac:spMkLst>
        </pc:spChg>
      </pc:sldChg>
      <pc:sldChg chg="add">
        <pc:chgData name="James REES" userId="ae747685-59f7-4046-8ccf-98b152de0327" providerId="ADAL" clId="{AA69CD2D-9C26-4E2E-9B71-84B07BFFC68B}" dt="2026-09-07T15:42:43.864" v="1922"/>
        <pc:sldMkLst>
          <pc:docMk/>
          <pc:sldMk cId="3942143719" sldId="2147470836"/>
        </pc:sldMkLst>
      </pc:sldChg>
      <pc:sldChg chg="modSp mod">
        <pc:chgData name="James REES" userId="ae747685-59f7-4046-8ccf-98b152de0327" providerId="ADAL" clId="{AA69CD2D-9C26-4E2E-9B71-84B07BFFC68B}" dt="2026-09-04T12:40:08.913" v="1168" actId="20577"/>
        <pc:sldMkLst>
          <pc:docMk/>
          <pc:sldMk cId="3036104743" sldId="2147478978"/>
        </pc:sldMkLst>
        <pc:graphicFrameChg chg="mod modGraphic">
          <ac:chgData name="James REES" userId="ae747685-59f7-4046-8ccf-98b152de0327" providerId="ADAL" clId="{AA69CD2D-9C26-4E2E-9B71-84B07BFFC68B}" dt="2026-09-04T12:40:08.913" v="1168" actId="20577"/>
          <ac:graphicFrameMkLst>
            <pc:docMk/>
            <pc:sldMk cId="3036104743" sldId="2147478978"/>
            <ac:graphicFrameMk id="2" creationId="{3FAE91CC-8D88-2A39-D50A-7811BB891431}"/>
          </ac:graphicFrameMkLst>
        </pc:graphicFrameChg>
      </pc:sldChg>
      <pc:sldChg chg="modSp mod">
        <pc:chgData name="James REES" userId="ae747685-59f7-4046-8ccf-98b152de0327" providerId="ADAL" clId="{AA69CD2D-9C26-4E2E-9B71-84B07BFFC68B}" dt="2026-09-04T12:49:30.867" v="1858" actId="313"/>
        <pc:sldMkLst>
          <pc:docMk/>
          <pc:sldMk cId="506121762" sldId="2147482046"/>
        </pc:sldMkLst>
        <pc:spChg chg="mod">
          <ac:chgData name="James REES" userId="ae747685-59f7-4046-8ccf-98b152de0327" providerId="ADAL" clId="{AA69CD2D-9C26-4E2E-9B71-84B07BFFC68B}" dt="2026-09-04T12:49:30.867" v="1858" actId="313"/>
          <ac:spMkLst>
            <pc:docMk/>
            <pc:sldMk cId="506121762" sldId="2147482046"/>
            <ac:spMk id="5" creationId="{5DBD4D68-D84A-B493-5A81-1C20ABF6E9A5}"/>
          </ac:spMkLst>
        </pc:spChg>
        <pc:graphicFrameChg chg="mod modGraphic">
          <ac:chgData name="James REES" userId="ae747685-59f7-4046-8ccf-98b152de0327" providerId="ADAL" clId="{AA69CD2D-9C26-4E2E-9B71-84B07BFFC68B}" dt="2026-09-04T12:49:01.478" v="1857"/>
          <ac:graphicFrameMkLst>
            <pc:docMk/>
            <pc:sldMk cId="506121762" sldId="2147482046"/>
            <ac:graphicFrameMk id="2" creationId="{994BCC54-2881-217C-15D3-CB6398B17960}"/>
          </ac:graphicFrameMkLst>
        </pc:graphicFrameChg>
      </pc:sldChg>
      <pc:sldChg chg="modSp mod">
        <pc:chgData name="James REES" userId="ae747685-59f7-4046-8ccf-98b152de0327" providerId="ADAL" clId="{AA69CD2D-9C26-4E2E-9B71-84B07BFFC68B}" dt="2026-09-04T15:30:05.922" v="1911" actId="2711"/>
        <pc:sldMkLst>
          <pc:docMk/>
          <pc:sldMk cId="2597435395" sldId="2147482058"/>
        </pc:sldMkLst>
        <pc:graphicFrameChg chg="modGraphic">
          <ac:chgData name="James REES" userId="ae747685-59f7-4046-8ccf-98b152de0327" providerId="ADAL" clId="{AA69CD2D-9C26-4E2E-9B71-84B07BFFC68B}" dt="2026-09-04T15:30:05.922" v="1911" actId="2711"/>
          <ac:graphicFrameMkLst>
            <pc:docMk/>
            <pc:sldMk cId="2597435395" sldId="2147482058"/>
            <ac:graphicFrameMk id="3" creationId="{D83CA474-8AF4-F5E5-C60F-C849C87C5086}"/>
          </ac:graphicFrameMkLst>
        </pc:graphicFrameChg>
      </pc:sldChg>
      <pc:sldChg chg="modSp mod">
        <pc:chgData name="James REES" userId="ae747685-59f7-4046-8ccf-98b152de0327" providerId="ADAL" clId="{AA69CD2D-9C26-4E2E-9B71-84B07BFFC68B}" dt="2026-09-04T15:30:38.555" v="1915" actId="2711"/>
        <pc:sldMkLst>
          <pc:docMk/>
          <pc:sldMk cId="1486410320" sldId="2147482059"/>
        </pc:sldMkLst>
        <pc:graphicFrameChg chg="modGraphic">
          <ac:chgData name="James REES" userId="ae747685-59f7-4046-8ccf-98b152de0327" providerId="ADAL" clId="{AA69CD2D-9C26-4E2E-9B71-84B07BFFC68B}" dt="2026-09-04T15:30:31.485" v="1914" actId="2711"/>
          <ac:graphicFrameMkLst>
            <pc:docMk/>
            <pc:sldMk cId="1486410320" sldId="2147482059"/>
            <ac:graphicFrameMk id="3" creationId="{359BEFAA-E6F6-4F1F-7ADB-21C8B192D6C1}"/>
          </ac:graphicFrameMkLst>
        </pc:graphicFrameChg>
        <pc:graphicFrameChg chg="modGraphic">
          <ac:chgData name="James REES" userId="ae747685-59f7-4046-8ccf-98b152de0327" providerId="ADAL" clId="{AA69CD2D-9C26-4E2E-9B71-84B07BFFC68B}" dt="2026-09-04T15:30:38.555" v="1915" actId="2711"/>
          <ac:graphicFrameMkLst>
            <pc:docMk/>
            <pc:sldMk cId="1486410320" sldId="2147482059"/>
            <ac:graphicFrameMk id="5" creationId="{A25F0FC9-CAF2-D4EE-6475-711E80E4C101}"/>
          </ac:graphicFrameMkLst>
        </pc:graphicFrameChg>
      </pc:sldChg>
      <pc:sldChg chg="modSp mod">
        <pc:chgData name="James REES" userId="ae747685-59f7-4046-8ccf-98b152de0327" providerId="ADAL" clId="{AA69CD2D-9C26-4E2E-9B71-84B07BFFC68B}" dt="2026-09-03T15:58:24.924" v="1022" actId="20577"/>
        <pc:sldMkLst>
          <pc:docMk/>
          <pc:sldMk cId="4223633620" sldId="2147482076"/>
        </pc:sldMkLst>
        <pc:spChg chg="mod">
          <ac:chgData name="James REES" userId="ae747685-59f7-4046-8ccf-98b152de0327" providerId="ADAL" clId="{AA69CD2D-9C26-4E2E-9B71-84B07BFFC68B}" dt="2026-09-03T15:58:24.924" v="1022" actId="20577"/>
          <ac:spMkLst>
            <pc:docMk/>
            <pc:sldMk cId="4223633620" sldId="2147482076"/>
            <ac:spMk id="2" creationId="{33C12BA7-39E7-0B44-3375-00E3F47D83DF}"/>
          </ac:spMkLst>
        </pc:spChg>
      </pc:sldChg>
      <pc:sldChg chg="modSp mod">
        <pc:chgData name="James REES" userId="ae747685-59f7-4046-8ccf-98b152de0327" providerId="ADAL" clId="{AA69CD2D-9C26-4E2E-9B71-84B07BFFC68B}" dt="2026-09-03T15:58:13.928" v="1018" actId="20577"/>
        <pc:sldMkLst>
          <pc:docMk/>
          <pc:sldMk cId="2539343341" sldId="2147482077"/>
        </pc:sldMkLst>
        <pc:spChg chg="mod">
          <ac:chgData name="James REES" userId="ae747685-59f7-4046-8ccf-98b152de0327" providerId="ADAL" clId="{AA69CD2D-9C26-4E2E-9B71-84B07BFFC68B}" dt="2026-09-03T15:58:13.928" v="1018" actId="20577"/>
          <ac:spMkLst>
            <pc:docMk/>
            <pc:sldMk cId="2539343341" sldId="2147482077"/>
            <ac:spMk id="2" creationId="{FFEE712C-23C4-A88B-C3DE-19FE4CBB5270}"/>
          </ac:spMkLst>
        </pc:spChg>
        <pc:spChg chg="mod">
          <ac:chgData name="James REES" userId="ae747685-59f7-4046-8ccf-98b152de0327" providerId="ADAL" clId="{AA69CD2D-9C26-4E2E-9B71-84B07BFFC68B}" dt="2026-09-02T18:52:56.658" v="717" actId="20577"/>
          <ac:spMkLst>
            <pc:docMk/>
            <pc:sldMk cId="2539343341" sldId="2147482077"/>
            <ac:spMk id="5" creationId="{78311449-AE35-FDBC-4B48-7F013D84E10A}"/>
          </ac:spMkLst>
        </pc:spChg>
      </pc:sldChg>
      <pc:sldChg chg="modSp mod">
        <pc:chgData name="James REES" userId="ae747685-59f7-4046-8ccf-98b152de0327" providerId="ADAL" clId="{AA69CD2D-9C26-4E2E-9B71-84B07BFFC68B}" dt="2026-09-04T15:33:49.343" v="1920" actId="20577"/>
        <pc:sldMkLst>
          <pc:docMk/>
          <pc:sldMk cId="3557617043" sldId="2147482079"/>
        </pc:sldMkLst>
        <pc:spChg chg="mod">
          <ac:chgData name="James REES" userId="ae747685-59f7-4046-8ccf-98b152de0327" providerId="ADAL" clId="{AA69CD2D-9C26-4E2E-9B71-84B07BFFC68B}" dt="2026-09-03T15:58:58.346" v="1076" actId="20577"/>
          <ac:spMkLst>
            <pc:docMk/>
            <pc:sldMk cId="3557617043" sldId="2147482079"/>
            <ac:spMk id="2" creationId="{A11D8BE0-72A8-C081-92C4-7B5D70387DF4}"/>
          </ac:spMkLst>
        </pc:spChg>
        <pc:spChg chg="mod">
          <ac:chgData name="James REES" userId="ae747685-59f7-4046-8ccf-98b152de0327" providerId="ADAL" clId="{AA69CD2D-9C26-4E2E-9B71-84B07BFFC68B}" dt="2026-09-04T15:33:49.343" v="1920" actId="20577"/>
          <ac:spMkLst>
            <pc:docMk/>
            <pc:sldMk cId="3557617043" sldId="2147482079"/>
            <ac:spMk id="5" creationId="{4FD3F235-9A01-ED8A-46A7-A84224CACCBD}"/>
          </ac:spMkLst>
        </pc:spChg>
      </pc:sldChg>
      <pc:sldChg chg="modSp mod">
        <pc:chgData name="James REES" userId="ae747685-59f7-4046-8ccf-98b152de0327" providerId="ADAL" clId="{AA69CD2D-9C26-4E2E-9B71-84B07BFFC68B}" dt="2026-09-03T15:58:16.714" v="1020" actId="20577"/>
        <pc:sldMkLst>
          <pc:docMk/>
          <pc:sldMk cId="531789642" sldId="2147482081"/>
        </pc:sldMkLst>
        <pc:spChg chg="mod">
          <ac:chgData name="James REES" userId="ae747685-59f7-4046-8ccf-98b152de0327" providerId="ADAL" clId="{AA69CD2D-9C26-4E2E-9B71-84B07BFFC68B}" dt="2026-09-03T15:58:16.714" v="1020" actId="20577"/>
          <ac:spMkLst>
            <pc:docMk/>
            <pc:sldMk cId="531789642" sldId="2147482081"/>
            <ac:spMk id="2" creationId="{47F3D8FE-E33E-A0BA-D085-98B65A2DE02F}"/>
          </ac:spMkLst>
        </pc:spChg>
      </pc:sldChg>
      <pc:sldChg chg="add">
        <pc:chgData name="James REES" userId="ae747685-59f7-4046-8ccf-98b152de0327" providerId="ADAL" clId="{AA69CD2D-9C26-4E2E-9B71-84B07BFFC68B}" dt="2026-09-03T15:58:38.250" v="1023" actId="2890"/>
        <pc:sldMkLst>
          <pc:docMk/>
          <pc:sldMk cId="315851576" sldId="214748208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_rels/data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mailto:committees@recmanager.co.uk" TargetMode="External"/><Relationship Id="rId1" Type="http://schemas.openxmlformats.org/officeDocument/2006/relationships/hyperlink" Target="https://retailenergycode.co.uk/help-shape-the-future-of-tariff-interoperability-phase-1a-consultation-now-open/?utm_source=emailoctopus&amp;utm_medium=email&amp;utm_campaign=Weekly%20Bulletin%20-%202026-09-04" TargetMode="External"/><Relationship Id="rId4" Type="http://schemas.openxmlformats.org/officeDocument/2006/relationships/image" Target="../media/image4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3" Type="http://schemas.openxmlformats.org/officeDocument/2006/relationships/hyperlink" Target="https://retailenergycode.co.uk/help-shape-the-future-of-tariff-interoperability-phase-1a-consultation-now-open/?utm_source=emailoctopus&amp;utm_medium=email&amp;utm_campaign=Weekly%20Bulletin%20-%202026-09-04" TargetMode="External"/><Relationship Id="rId2" Type="http://schemas.openxmlformats.org/officeDocument/2006/relationships/image" Target="../media/image39.png"/><Relationship Id="rId1" Type="http://schemas.openxmlformats.org/officeDocument/2006/relationships/hyperlink" Target="mailto:committees@recmanager.co.uk" TargetMode="External"/><Relationship Id="rId4" Type="http://schemas.openxmlformats.org/officeDocument/2006/relationships/image" Target="../media/image40.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1" qsCatId="simple" csTypeId="urn:microsoft.com/office/officeart/2005/8/colors/accent1_2#1"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D40FF9-75E5-41B5-8C03-E1F7C8BD7AD1}" type="doc">
      <dgm:prSet loTypeId="urn:microsoft.com/office/officeart/2005/8/layout/vList3" loCatId="picture" qsTypeId="urn:microsoft.com/office/officeart/2005/8/quickstyle/simple1#4" qsCatId="simple" csTypeId="urn:microsoft.com/office/officeart/2005/8/colors/accent1_2#3" csCatId="accent1" phldr="1"/>
      <dgm:spPr/>
      <dgm:t>
        <a:bodyPr/>
        <a:lstStyle/>
        <a:p>
          <a:endParaRPr lang="en-GB"/>
        </a:p>
      </dgm:t>
    </dgm:pt>
    <dgm:pt modelId="{0D98AC86-8517-4B72-9F7D-25CC48592A25}">
      <dgm:prSet phldrT="[Text]" custT="1"/>
      <dgm:spPr/>
      <dgm:t>
        <a:bodyPr/>
        <a:lstStyle/>
        <a:p>
          <a:r>
            <a:rPr lang="en-GB" sz="1600" kern="1200">
              <a:latin typeface="Arial" panose="020B0604020202020204" pitchFamily="34" charset="0"/>
              <a:cs typeface="Arial" panose="020B0604020202020204" pitchFamily="34" charset="0"/>
            </a:rPr>
            <a:t>Stakeholder Advisory Forum Nominations</a:t>
          </a:r>
        </a:p>
      </dgm:t>
    </dgm:pt>
    <dgm:pt modelId="{413E6162-8246-43FB-8743-AEC57BA024AE}" type="sibTrans" cxnId="{0D7C3301-78CC-4551-B19D-67D09D1944F3}">
      <dgm:prSet/>
      <dgm:spPr/>
      <dgm:t>
        <a:bodyPr/>
        <a:lstStyle/>
        <a:p>
          <a:endParaRPr lang="en-GB"/>
        </a:p>
      </dgm:t>
    </dgm:pt>
    <dgm:pt modelId="{CFA4C041-DD4D-4FB6-A867-87D7FD4FF646}" type="parTrans" cxnId="{0D7C3301-78CC-4551-B19D-67D09D1944F3}">
      <dgm:prSet/>
      <dgm:spPr/>
      <dgm:t>
        <a:bodyPr/>
        <a:lstStyle/>
        <a:p>
          <a:endParaRPr lang="en-GB"/>
        </a:p>
      </dgm:t>
    </dgm:pt>
    <dgm:pt modelId="{3E900940-71AC-4BFB-933B-754D2840DBC0}">
      <dgm:prSet custT="1"/>
      <dgm:spPr/>
      <dgm:t>
        <a:bodyPr/>
        <a:lstStyle/>
        <a:p>
          <a:r>
            <a:rPr lang="en-GB" sz="1200" kern="1200">
              <a:latin typeface="Arial" panose="020B0604020202020204" pitchFamily="34" charset="0"/>
              <a:cs typeface="Arial" panose="020B0604020202020204" pitchFamily="34" charset="0"/>
            </a:rPr>
            <a:t>RECCo expects to establish the REC SAF on 30 November 2026</a:t>
          </a:r>
        </a:p>
      </dgm:t>
    </dgm:pt>
    <dgm:pt modelId="{B4AF4458-6627-46BF-A06C-2E8498102120}" type="sibTrans" cxnId="{C393EA7C-D298-4510-B6F6-FA7DCFEEDF8A}">
      <dgm:prSet/>
      <dgm:spPr/>
      <dgm:t>
        <a:bodyPr/>
        <a:lstStyle/>
        <a:p>
          <a:endParaRPr lang="en-GB"/>
        </a:p>
      </dgm:t>
    </dgm:pt>
    <dgm:pt modelId="{8C050365-2224-4C1F-866C-ED6C05F7DC5C}" type="parTrans" cxnId="{C393EA7C-D298-4510-B6F6-FA7DCFEEDF8A}">
      <dgm:prSet/>
      <dgm:spPr/>
      <dgm:t>
        <a:bodyPr/>
        <a:lstStyle/>
        <a:p>
          <a:endParaRPr lang="en-GB"/>
        </a:p>
      </dgm:t>
    </dgm:pt>
    <dgm:pt modelId="{8E85664E-D263-4271-BE2B-FB3386FCE3FA}">
      <dgm:prSet custT="1"/>
      <dgm:spPr/>
      <dgm:t>
        <a:bodyPr/>
        <a:lstStyle/>
        <a:p>
          <a:r>
            <a:rPr lang="en-GB" sz="1600" kern="1200">
              <a:latin typeface="Arial" panose="020B0604020202020204" pitchFamily="34" charset="0"/>
              <a:cs typeface="Arial" panose="020B0604020202020204" pitchFamily="34" charset="0"/>
            </a:rPr>
            <a:t>Tariff Interoperability Phase 1a Consultation </a:t>
          </a:r>
        </a:p>
      </dgm:t>
    </dgm:pt>
    <dgm:pt modelId="{DD324AEF-2650-429F-9FC2-7E7F2B6E635C}" type="parTrans" cxnId="{E5FC6D77-5DEB-4737-B2D2-7536548F3BA1}">
      <dgm:prSet/>
      <dgm:spPr/>
      <dgm:t>
        <a:bodyPr/>
        <a:lstStyle/>
        <a:p>
          <a:endParaRPr lang="en-GB"/>
        </a:p>
      </dgm:t>
    </dgm:pt>
    <dgm:pt modelId="{EC2EB2A6-F1D0-4F45-90FB-7D5B57CBD9A8}" type="sibTrans" cxnId="{E5FC6D77-5DEB-4737-B2D2-7536548F3BA1}">
      <dgm:prSet/>
      <dgm:spPr/>
      <dgm:t>
        <a:bodyPr/>
        <a:lstStyle/>
        <a:p>
          <a:endParaRPr lang="en-GB"/>
        </a:p>
      </dgm:t>
    </dgm:pt>
    <dgm:pt modelId="{1E687E66-E613-4B36-91DC-F58B184C753B}">
      <dgm:prSet custT="1"/>
      <dgm:spPr/>
      <dgm:t>
        <a:bodyPr/>
        <a:lstStyle/>
        <a:p>
          <a:r>
            <a:rPr lang="en-GB" sz="1200" kern="1200">
              <a:latin typeface="Arial" panose="020B0604020202020204" pitchFamily="34" charset="0"/>
              <a:cs typeface="Arial" panose="020B0604020202020204" pitchFamily="34" charset="0"/>
              <a:hlinkClick xmlns:r="http://schemas.openxmlformats.org/officeDocument/2006/relationships" r:id="rId1"/>
            </a:rPr>
            <a:t>Visit the RECCO webpage</a:t>
          </a:r>
          <a:r>
            <a:rPr lang="en-GB" sz="1200" kern="1200">
              <a:latin typeface="Arial" panose="020B0604020202020204" pitchFamily="34" charset="0"/>
              <a:cs typeface="Arial" panose="020B0604020202020204" pitchFamily="34" charset="0"/>
            </a:rPr>
            <a:t> for details</a:t>
          </a:r>
        </a:p>
      </dgm:t>
    </dgm:pt>
    <dgm:pt modelId="{801ECCB1-88AD-4DAA-AE0C-EC76F07B3455}" type="parTrans" cxnId="{DB2252A6-77A7-4045-B02B-85E22C68A8FD}">
      <dgm:prSet/>
      <dgm:spPr/>
      <dgm:t>
        <a:bodyPr/>
        <a:lstStyle/>
        <a:p>
          <a:endParaRPr lang="en-GB"/>
        </a:p>
      </dgm:t>
    </dgm:pt>
    <dgm:pt modelId="{B40A9D2C-8669-4AE6-AD39-CA83AAF2D897}" type="sibTrans" cxnId="{DB2252A6-77A7-4045-B02B-85E22C68A8FD}">
      <dgm:prSet/>
      <dgm:spPr/>
      <dgm:t>
        <a:bodyPr/>
        <a:lstStyle/>
        <a:p>
          <a:endParaRPr lang="en-GB"/>
        </a:p>
      </dgm:t>
    </dgm:pt>
    <dgm:pt modelId="{6E26F3CD-B226-4BC5-9A57-A8ACE12077F8}">
      <dgm:prSet custT="1"/>
      <dgm:spPr/>
      <dgm:t>
        <a:bodyPr/>
        <a:lstStyle/>
        <a:p>
          <a:r>
            <a:rPr lang="en-GB" sz="1200" kern="1200">
              <a:latin typeface="Arial" panose="020B0604020202020204" pitchFamily="34" charset="0"/>
              <a:cs typeface="Arial" panose="020B0604020202020204" pitchFamily="34" charset="0"/>
            </a:rPr>
            <a:t>Responses due by close of play 17 September 2026</a:t>
          </a:r>
        </a:p>
      </dgm:t>
    </dgm:pt>
    <dgm:pt modelId="{5D12E606-2EB1-42B2-AD30-068F5C035147}" type="parTrans" cxnId="{91DA53F6-21AD-4454-9759-07181C4ED209}">
      <dgm:prSet/>
      <dgm:spPr/>
      <dgm:t>
        <a:bodyPr/>
        <a:lstStyle/>
        <a:p>
          <a:endParaRPr lang="en-GB"/>
        </a:p>
      </dgm:t>
    </dgm:pt>
    <dgm:pt modelId="{A1CCD455-A628-4FC0-82FD-31B1950F57D5}" type="sibTrans" cxnId="{91DA53F6-21AD-4454-9759-07181C4ED209}">
      <dgm:prSet/>
      <dgm:spPr/>
      <dgm:t>
        <a:bodyPr/>
        <a:lstStyle/>
        <a:p>
          <a:endParaRPr lang="en-GB"/>
        </a:p>
      </dgm:t>
    </dgm:pt>
    <dgm:pt modelId="{D2226BF5-6D64-4663-B031-D52FACBF8595}">
      <dgm:prSet custT="1"/>
      <dgm:spPr/>
      <dgm:t>
        <a:bodyPr/>
        <a:lstStyle/>
        <a:p>
          <a:r>
            <a:rPr lang="en-GB" sz="1200" kern="1200">
              <a:latin typeface="Arial" panose="020B0604020202020204" pitchFamily="34" charset="0"/>
              <a:cs typeface="Arial" panose="020B0604020202020204" pitchFamily="34" charset="0"/>
            </a:rPr>
            <a:t>Nominations must be sent by an organisation’s named Contract Manager (or Alternate) before 5pm on 23 September 2026 to </a:t>
          </a:r>
          <a:r>
            <a:rPr lang="en-GB" sz="1200" kern="1200">
              <a:latin typeface="Arial" panose="020B0604020202020204" pitchFamily="34" charset="0"/>
              <a:cs typeface="Arial" panose="020B0604020202020204" pitchFamily="34" charset="0"/>
              <a:hlinkClick xmlns:r="http://schemas.openxmlformats.org/officeDocument/2006/relationships" r:id="rId2"/>
            </a:rPr>
            <a:t>committees@recmanager.co.uk</a:t>
          </a:r>
          <a:r>
            <a:rPr lang="en-GB" sz="1200" kern="1200">
              <a:latin typeface="Arial" panose="020B0604020202020204" pitchFamily="34" charset="0"/>
              <a:cs typeface="Arial" panose="020B0604020202020204" pitchFamily="34" charset="0"/>
            </a:rPr>
            <a:t>.</a:t>
          </a:r>
        </a:p>
      </dgm:t>
    </dgm:pt>
    <dgm:pt modelId="{F1231AC3-DF02-4EAB-81A0-17FB5A25E005}" type="parTrans" cxnId="{6915B797-7669-4E66-BBCB-D61CC4BABBCC}">
      <dgm:prSet/>
      <dgm:spPr/>
      <dgm:t>
        <a:bodyPr/>
        <a:lstStyle/>
        <a:p>
          <a:endParaRPr lang="en-GB"/>
        </a:p>
      </dgm:t>
    </dgm:pt>
    <dgm:pt modelId="{257FDB0E-B0E4-4FE2-AD15-811BF7DD5065}" type="sibTrans" cxnId="{6915B797-7669-4E66-BBCB-D61CC4BABBCC}">
      <dgm:prSet/>
      <dgm:spPr/>
      <dgm:t>
        <a:bodyPr/>
        <a:lstStyle/>
        <a:p>
          <a:endParaRPr lang="en-GB"/>
        </a:p>
      </dgm:t>
    </dgm:pt>
    <dgm:pt modelId="{3D6EA27E-E6EF-4BC5-9B75-214145ABFF1A}" type="pres">
      <dgm:prSet presAssocID="{83D40FF9-75E5-41B5-8C03-E1F7C8BD7AD1}" presName="linearFlow" presStyleCnt="0">
        <dgm:presLayoutVars>
          <dgm:dir/>
          <dgm:resizeHandles val="exact"/>
        </dgm:presLayoutVars>
      </dgm:prSet>
      <dgm:spPr/>
    </dgm:pt>
    <dgm:pt modelId="{86CE4289-750C-44B2-B759-DED435D52D5D}" type="pres">
      <dgm:prSet presAssocID="{0D98AC86-8517-4B72-9F7D-25CC48592A25}" presName="composite" presStyleCnt="0"/>
      <dgm:spPr/>
    </dgm:pt>
    <dgm:pt modelId="{3413A07A-1AEC-413B-A773-1FF7B1FD4E3A}" type="pres">
      <dgm:prSet presAssocID="{0D98AC86-8517-4B72-9F7D-25CC48592A25}" presName="imgShp" presStyleLbl="fgImgPlace1" presStyleIdx="0" presStyleCnt="2" custLinFactNeighborX="282" custLinFactNeighborY="-10142"/>
      <dgm:spPr>
        <a:blipFill rotWithShape="1">
          <a:blip xmlns:r="http://schemas.openxmlformats.org/officeDocument/2006/relationships" r:embed="rId3"/>
          <a:srcRect/>
          <a:stretch>
            <a:fillRect/>
          </a:stretch>
        </a:blipFill>
      </dgm:spPr>
    </dgm:pt>
    <dgm:pt modelId="{D84FF735-BE4F-4349-A46F-1D756724400F}" type="pres">
      <dgm:prSet presAssocID="{0D98AC86-8517-4B72-9F7D-25CC48592A25}" presName="txShp" presStyleLbl="node1" presStyleIdx="0" presStyleCnt="2" custLinFactNeighborX="1793" custLinFactNeighborY="1375">
        <dgm:presLayoutVars>
          <dgm:bulletEnabled val="1"/>
        </dgm:presLayoutVars>
      </dgm:prSet>
      <dgm:spPr/>
    </dgm:pt>
    <dgm:pt modelId="{7B2C5FFF-6ABF-48AE-BAD7-EE7F2ED50A63}" type="pres">
      <dgm:prSet presAssocID="{413E6162-8246-43FB-8743-AEC57BA024AE}" presName="spacing" presStyleCnt="0"/>
      <dgm:spPr/>
    </dgm:pt>
    <dgm:pt modelId="{8A14DAC0-DB77-4E15-9C32-A992E500CDB3}" type="pres">
      <dgm:prSet presAssocID="{8E85664E-D263-4271-BE2B-FB3386FCE3FA}" presName="composite" presStyleCnt="0"/>
      <dgm:spPr/>
    </dgm:pt>
    <dgm:pt modelId="{50C94283-2BFA-4038-AF0E-D8B251A6F300}" type="pres">
      <dgm:prSet presAssocID="{8E85664E-D263-4271-BE2B-FB3386FCE3FA}" presName="imgShp" presStyleLbl="fgImgPlace1" presStyleIdx="1" presStyleCnt="2"/>
      <dgm:spPr>
        <a:blipFill>
          <a:blip xmlns:r="http://schemas.openxmlformats.org/officeDocument/2006/relationships" r:embed="rId4"/>
          <a:srcRect/>
          <a:stretch>
            <a:fillRect/>
          </a:stretch>
        </a:blipFill>
      </dgm:spPr>
    </dgm:pt>
    <dgm:pt modelId="{FD125D5C-73C4-4D19-A411-32FD8554AE62}" type="pres">
      <dgm:prSet presAssocID="{8E85664E-D263-4271-BE2B-FB3386FCE3FA}" presName="txShp" presStyleLbl="node1" presStyleIdx="1" presStyleCnt="2">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91758626-81FC-4B91-9C98-B2F139F216A9}" type="presOf" srcId="{8E85664E-D263-4271-BE2B-FB3386FCE3FA}" destId="{FD125D5C-73C4-4D19-A411-32FD8554AE62}" srcOrd="0" destOrd="0" presId="urn:microsoft.com/office/officeart/2005/8/layout/vList3"/>
    <dgm:cxn modelId="{71FE9931-3D87-433A-BF1B-FF97B6B0919F}" type="presOf" srcId="{83D40FF9-75E5-41B5-8C03-E1F7C8BD7AD1}" destId="{3D6EA27E-E6EF-4BC5-9B75-214145ABFF1A}" srcOrd="0" destOrd="0" presId="urn:microsoft.com/office/officeart/2005/8/layout/vList3"/>
    <dgm:cxn modelId="{FF08BC5E-FA64-4931-8466-D97F22B7127D}" type="presOf" srcId="{1E687E66-E613-4B36-91DC-F58B184C753B}" destId="{FD125D5C-73C4-4D19-A411-32FD8554AE62}" srcOrd="0" destOrd="1" presId="urn:microsoft.com/office/officeart/2005/8/layout/vList3"/>
    <dgm:cxn modelId="{A7B17E41-F0EE-4F20-AA5D-295342963259}" type="presOf" srcId="{0D98AC86-8517-4B72-9F7D-25CC48592A25}" destId="{D84FF735-BE4F-4349-A46F-1D756724400F}" srcOrd="0" destOrd="0" presId="urn:microsoft.com/office/officeart/2005/8/layout/vList3"/>
    <dgm:cxn modelId="{04A8D269-5698-48E3-B046-5D6DBC71C8D5}" type="presOf" srcId="{6E26F3CD-B226-4BC5-9A57-A8ACE12077F8}" destId="{FD125D5C-73C4-4D19-A411-32FD8554AE62}" srcOrd="0" destOrd="2" presId="urn:microsoft.com/office/officeart/2005/8/layout/vList3"/>
    <dgm:cxn modelId="{1BC69351-B5B6-485F-9943-4F52BA26DB2E}" type="presOf" srcId="{D2226BF5-6D64-4663-B031-D52FACBF8595}" destId="{D84FF735-BE4F-4349-A46F-1D756724400F}" srcOrd="0" destOrd="2" presId="urn:microsoft.com/office/officeart/2005/8/layout/vList3"/>
    <dgm:cxn modelId="{E5FC6D77-5DEB-4737-B2D2-7536548F3BA1}" srcId="{83D40FF9-75E5-41B5-8C03-E1F7C8BD7AD1}" destId="{8E85664E-D263-4271-BE2B-FB3386FCE3FA}" srcOrd="1" destOrd="0" parTransId="{DD324AEF-2650-429F-9FC2-7E7F2B6E635C}" sibTransId="{EC2EB2A6-F1D0-4F45-90FB-7D5B57CBD9A8}"/>
    <dgm:cxn modelId="{C393EA7C-D298-4510-B6F6-FA7DCFEEDF8A}" srcId="{0D98AC86-8517-4B72-9F7D-25CC48592A25}" destId="{3E900940-71AC-4BFB-933B-754D2840DBC0}" srcOrd="0" destOrd="0" parTransId="{8C050365-2224-4C1F-866C-ED6C05F7DC5C}" sibTransId="{B4AF4458-6627-46BF-A06C-2E8498102120}"/>
    <dgm:cxn modelId="{6915B797-7669-4E66-BBCB-D61CC4BABBCC}" srcId="{0D98AC86-8517-4B72-9F7D-25CC48592A25}" destId="{D2226BF5-6D64-4663-B031-D52FACBF8595}" srcOrd="1" destOrd="0" parTransId="{F1231AC3-DF02-4EAB-81A0-17FB5A25E005}" sibTransId="{257FDB0E-B0E4-4FE2-AD15-811BF7DD5065}"/>
    <dgm:cxn modelId="{DB2252A6-77A7-4045-B02B-85E22C68A8FD}" srcId="{8E85664E-D263-4271-BE2B-FB3386FCE3FA}" destId="{1E687E66-E613-4B36-91DC-F58B184C753B}" srcOrd="0" destOrd="0" parTransId="{801ECCB1-88AD-4DAA-AE0C-EC76F07B3455}" sibTransId="{B40A9D2C-8669-4AE6-AD39-CA83AAF2D897}"/>
    <dgm:cxn modelId="{90CF93F3-D1B2-4A74-9E32-CCAD57B2D981}" type="presOf" srcId="{3E900940-71AC-4BFB-933B-754D2840DBC0}" destId="{D84FF735-BE4F-4349-A46F-1D756724400F}" srcOrd="0" destOrd="1" presId="urn:microsoft.com/office/officeart/2005/8/layout/vList3"/>
    <dgm:cxn modelId="{91DA53F6-21AD-4454-9759-07181C4ED209}" srcId="{8E85664E-D263-4271-BE2B-FB3386FCE3FA}" destId="{6E26F3CD-B226-4BC5-9A57-A8ACE12077F8}" srcOrd="1" destOrd="0" parTransId="{5D12E606-2EB1-42B2-AD30-068F5C035147}" sibTransId="{A1CCD455-A628-4FC0-82FD-31B1950F57D5}"/>
    <dgm:cxn modelId="{D51BE846-B11F-4041-9237-1D6D1D3ED4BA}" type="presParOf" srcId="{3D6EA27E-E6EF-4BC5-9B75-214145ABFF1A}" destId="{86CE4289-750C-44B2-B759-DED435D52D5D}" srcOrd="0" destOrd="0" presId="urn:microsoft.com/office/officeart/2005/8/layout/vList3"/>
    <dgm:cxn modelId="{39117A78-1AC9-4769-950C-05D3B7D53855}" type="presParOf" srcId="{86CE4289-750C-44B2-B759-DED435D52D5D}" destId="{3413A07A-1AEC-413B-A773-1FF7B1FD4E3A}" srcOrd="0" destOrd="0" presId="urn:microsoft.com/office/officeart/2005/8/layout/vList3"/>
    <dgm:cxn modelId="{E1DB3D80-FCD7-4D84-B51C-D5A8CD447E07}" type="presParOf" srcId="{86CE4289-750C-44B2-B759-DED435D52D5D}" destId="{D84FF735-BE4F-4349-A46F-1D756724400F}" srcOrd="1" destOrd="0" presId="urn:microsoft.com/office/officeart/2005/8/layout/vList3"/>
    <dgm:cxn modelId="{DB91BEAE-0037-4620-A2DF-F70DF1FFED68}" type="presParOf" srcId="{3D6EA27E-E6EF-4BC5-9B75-214145ABFF1A}" destId="{7B2C5FFF-6ABF-48AE-BAD7-EE7F2ED50A63}" srcOrd="1" destOrd="0" presId="urn:microsoft.com/office/officeart/2005/8/layout/vList3"/>
    <dgm:cxn modelId="{8228ED3A-2670-4AAB-9C95-8CBF97128570}" type="presParOf" srcId="{3D6EA27E-E6EF-4BC5-9B75-214145ABFF1A}" destId="{8A14DAC0-DB77-4E15-9C32-A992E500CDB3}" srcOrd="2" destOrd="0" presId="urn:microsoft.com/office/officeart/2005/8/layout/vList3"/>
    <dgm:cxn modelId="{D7BD5901-17B4-4E76-BE77-4DB6FE03E69F}" type="presParOf" srcId="{8A14DAC0-DB77-4E15-9C32-A992E500CDB3}" destId="{50C94283-2BFA-4038-AF0E-D8B251A6F300}" srcOrd="0" destOrd="0" presId="urn:microsoft.com/office/officeart/2005/8/layout/vList3"/>
    <dgm:cxn modelId="{68B7C1C4-2B17-4E05-9E1E-BEE9C268F275}" type="presParOf" srcId="{8A14DAC0-DB77-4E15-9C32-A992E500CDB3}" destId="{FD125D5C-73C4-4D19-A411-32FD8554AE6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FF735-BE4F-4349-A46F-1D756724400F}">
      <dsp:nvSpPr>
        <dsp:cNvPr id="0" name=""/>
        <dsp:cNvSpPr/>
      </dsp:nvSpPr>
      <dsp:spPr>
        <a:xfrm rot="10800000">
          <a:off x="1804134" y="22029"/>
          <a:ext cx="5350224" cy="144236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044" tIns="60960" rIns="113792" bIns="60960" numCol="1" spcCol="1270" anchor="t"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Stakeholder Advisory Forum Nominations</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RECCo expects to establish the REC SAF on 30 November 2026</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Nominations must be sent by an organisation’s named Contract Manager (or Alternate) before 5pm on 23 September 2026 to </a:t>
          </a:r>
          <a:r>
            <a:rPr lang="en-GB" sz="1200" kern="1200">
              <a:latin typeface="Arial" panose="020B0604020202020204" pitchFamily="34" charset="0"/>
              <a:cs typeface="Arial" panose="020B0604020202020204" pitchFamily="34" charset="0"/>
              <a:hlinkClick xmlns:r="http://schemas.openxmlformats.org/officeDocument/2006/relationships" r:id="rId1"/>
            </a:rPr>
            <a:t>committees@recmanager.co.uk</a:t>
          </a:r>
          <a:r>
            <a:rPr lang="en-GB" sz="1200" kern="1200">
              <a:latin typeface="Arial" panose="020B0604020202020204" pitchFamily="34" charset="0"/>
              <a:cs typeface="Arial" panose="020B0604020202020204" pitchFamily="34" charset="0"/>
            </a:rPr>
            <a:t>.</a:t>
          </a:r>
        </a:p>
      </dsp:txBody>
      <dsp:txXfrm rot="10800000">
        <a:off x="2164725" y="22029"/>
        <a:ext cx="4989633" cy="1442366"/>
      </dsp:txXfrm>
    </dsp:sp>
    <dsp:sp modelId="{3413A07A-1AEC-413B-A773-1FF7B1FD4E3A}">
      <dsp:nvSpPr>
        <dsp:cNvPr id="0" name=""/>
        <dsp:cNvSpPr/>
      </dsp:nvSpPr>
      <dsp:spPr>
        <a:xfrm>
          <a:off x="991088" y="0"/>
          <a:ext cx="1442366" cy="1442366"/>
        </a:xfrm>
        <a:prstGeom prst="ellipse">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125D5C-73C4-4D19-A411-32FD8554AE62}">
      <dsp:nvSpPr>
        <dsp:cNvPr id="0" name=""/>
        <dsp:cNvSpPr/>
      </dsp:nvSpPr>
      <dsp:spPr>
        <a:xfrm rot="10800000">
          <a:off x="1708204" y="1875121"/>
          <a:ext cx="5350224" cy="144236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6044" tIns="60960" rIns="113792" bIns="60960" numCol="1" spcCol="1270" anchor="t" anchorCtr="0">
          <a:noAutofit/>
        </a:bodyPr>
        <a:lstStyle/>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Tariff Interoperability Phase 1a Consultation </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hlinkClick xmlns:r="http://schemas.openxmlformats.org/officeDocument/2006/relationships" r:id="rId3"/>
            </a:rPr>
            <a:t>Visit the RECCO webpage</a:t>
          </a:r>
          <a:r>
            <a:rPr lang="en-GB" sz="1200" kern="1200">
              <a:latin typeface="Arial" panose="020B0604020202020204" pitchFamily="34" charset="0"/>
              <a:cs typeface="Arial" panose="020B0604020202020204" pitchFamily="34" charset="0"/>
            </a:rPr>
            <a:t> for details</a:t>
          </a:r>
        </a:p>
        <a:p>
          <a:pPr marL="114300" lvl="1" indent="-114300" algn="l" defTabSz="533400">
            <a:lnSpc>
              <a:spcPct val="90000"/>
            </a:lnSpc>
            <a:spcBef>
              <a:spcPct val="0"/>
            </a:spcBef>
            <a:spcAft>
              <a:spcPct val="15000"/>
            </a:spcAft>
            <a:buChar char="•"/>
          </a:pPr>
          <a:r>
            <a:rPr lang="en-GB" sz="1200" kern="1200">
              <a:latin typeface="Arial" panose="020B0604020202020204" pitchFamily="34" charset="0"/>
              <a:cs typeface="Arial" panose="020B0604020202020204" pitchFamily="34" charset="0"/>
            </a:rPr>
            <a:t>Responses due by close of play 17 September 2026</a:t>
          </a:r>
        </a:p>
      </dsp:txBody>
      <dsp:txXfrm rot="10800000">
        <a:off x="2068795" y="1875121"/>
        <a:ext cx="4989633" cy="1442366"/>
      </dsp:txXfrm>
    </dsp:sp>
    <dsp:sp modelId="{50C94283-2BFA-4038-AF0E-D8B251A6F300}">
      <dsp:nvSpPr>
        <dsp:cNvPr id="0" name=""/>
        <dsp:cNvSpPr/>
      </dsp:nvSpPr>
      <dsp:spPr>
        <a:xfrm>
          <a:off x="987021" y="1875121"/>
          <a:ext cx="1442366" cy="1442366"/>
        </a:xfrm>
        <a:prstGeom prst="ellipse">
          <a:avLst/>
        </a:prstGeom>
        <a:blipFill>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07/09/2026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01192-A09E-DC28-3AE5-E3DBDF099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BEEA3-B717-EB9C-84E3-A3FDFC2A9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238C4-9BDA-0068-9255-B19393629E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DA9AE5-3433-2615-141C-92BA39D91B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688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Emphasise</a:t>
            </a:r>
            <a:r>
              <a:rPr lang="en-US"/>
              <a:t> that the process is in operation and items are being process through.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2260389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Primary responsibility of Parties is the submission of errors as they arise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1248200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Emphasize the note at the bottom specifying that items that sit outside of the REC’s remit will still be tracked through the Log but this is to pass them onto the relevant code manager for tracking and resolution.</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17237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DER Moderation team is not the team that will be directly resolving issues, but is responsible for assigning resolution pathways.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961272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Contact information is essential for resolution and contact</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3736026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Outfit"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n-GB" sz="1200" b="0" i="0" u="none" strike="noStrike" kern="0" cap="none" spc="0" normalizeH="0" baseline="0" noProof="0">
              <a:ln>
                <a:noFill/>
              </a:ln>
              <a:solidFill>
                <a:srgbClr val="000000"/>
              </a:solidFill>
              <a:effectLst/>
              <a:uLnTx/>
              <a:uFillTx/>
              <a:latin typeface="Outfit" pitchFamily="2" charset="0"/>
              <a:cs typeface="Arial"/>
              <a:sym typeface="Arial"/>
            </a:endParaRPr>
          </a:p>
        </p:txBody>
      </p:sp>
    </p:spTree>
    <p:extLst>
      <p:ext uri="{BB962C8B-B14F-4D97-AF65-F5344CB8AC3E}">
        <p14:creationId xmlns:p14="http://schemas.microsoft.com/office/powerpoint/2010/main" val="3307960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48C72-5538-213A-6DD3-BA6E425D41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B9C11-6274-3AB5-1F4B-89361E29C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909C8-DE41-95CA-2DCC-2B514BF1CFE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F70CE7-0095-6330-E714-F4F413EB91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7584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7052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04DE2-D6DD-7447-ECB3-A7EFAE91D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D0105-58BD-E4C9-BF9F-731871F5A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C1BE74-CF9E-5935-05DC-721ECB9425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C94241B-2DDF-E858-F64C-B49AAD0740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878DE-8084-4216-B69F-B56B32E0275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4595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9.png"/><Relationship Id="rId7" Type="http://schemas.openxmlformats.org/officeDocument/2006/relationships/hyperlink" Target="mailto:info@retailenergycode.co.uk" TargetMode="External"/><Relationship Id="rId2" Type="http://schemas.openxmlformats.org/officeDocument/2006/relationships/image" Target="../media/image14.png"/><Relationship Id="rId1" Type="http://schemas.openxmlformats.org/officeDocument/2006/relationships/slideMaster" Target="../slideMasters/slideMaster6.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3.png"/><Relationship Id="rId9" Type="http://schemas.openxmlformats.org/officeDocument/2006/relationships/hyperlink" Target="https://uk.linkedin.com/company/the-retail-energy-code-company" TargetMode="Externa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7.jpeg"/><Relationship Id="rId1" Type="http://schemas.openxmlformats.org/officeDocument/2006/relationships/slideMaster" Target="../slideMasters/slideMaster8.xml"/><Relationship Id="rId4" Type="http://schemas.openxmlformats.org/officeDocument/2006/relationships/image" Target="../media/image18.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9.jpeg"/><Relationship Id="rId1" Type="http://schemas.openxmlformats.org/officeDocument/2006/relationships/slideMaster" Target="../slideMasters/slideMaster8.xml"/><Relationship Id="rId4" Type="http://schemas.openxmlformats.org/officeDocument/2006/relationships/image" Target="../media/image20.pn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07/09/2026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September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3647184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974680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3507605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587403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29527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9389904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354240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89149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2350216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6090863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5933731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64346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096401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09068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05032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93816258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350404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6184439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850584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1363042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7933744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6" y="2066814"/>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BDE6FECA-654D-568A-2AF9-F1040805275E}"/>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6A26A49-1C98-FB99-F0E0-6E489423981B}"/>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6760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b - Title page -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097B27A2-C7A9-998D-B927-30047855AD24}"/>
              </a:ext>
            </a:extLst>
          </p:cNvPr>
          <p:cNvSpPr txBox="1">
            <a:spLocks noGrp="1"/>
          </p:cNvSpPr>
          <p:nvPr>
            <p:ph type="title" hasCustomPrompt="1"/>
          </p:nvPr>
        </p:nvSpPr>
        <p:spPr>
          <a:xfrm>
            <a:off x="1001092" y="1644804"/>
            <a:ext cx="5056875" cy="1784196"/>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48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0F972B94-CA6C-F850-C8A5-254666ABBD8E}"/>
              </a:ext>
            </a:extLst>
          </p:cNvPr>
          <p:cNvSpPr>
            <a:spLocks noGrp="1"/>
          </p:cNvSpPr>
          <p:nvPr>
            <p:ph type="body" sz="quarter" idx="11" hasCustomPrompt="1"/>
          </p:nvPr>
        </p:nvSpPr>
        <p:spPr>
          <a:xfrm>
            <a:off x="1001091" y="3805754"/>
            <a:ext cx="5056875" cy="1223446"/>
          </a:xfrm>
          <a:prstGeom prst="rect">
            <a:avLst/>
          </a:prstGeom>
        </p:spPr>
        <p:txBody>
          <a:bodyPr lIns="0" tIns="0" rIns="0" bIns="0"/>
          <a:lstStyle>
            <a:lvl1pPr>
              <a:lnSpc>
                <a:spcPct val="100000"/>
              </a:lnSpc>
              <a:defRPr sz="2400" b="1" i="0" spc="100" baseline="0">
                <a:solidFill>
                  <a:schemeClr val="bg1"/>
                </a:solidFill>
                <a:latin typeface="Figtree SemiBold" pitchFamily="2" charset="0"/>
              </a:defRPr>
            </a:lvl1pPr>
          </a:lstStyle>
          <a:p>
            <a:pPr lvl="0"/>
            <a:r>
              <a:rPr lang="en-US"/>
              <a:t>Add subtitle here</a:t>
            </a:r>
          </a:p>
        </p:txBody>
      </p:sp>
      <p:sp>
        <p:nvSpPr>
          <p:cNvPr id="9" name="Google Shape;272;p38">
            <a:extLst>
              <a:ext uri="{FF2B5EF4-FFF2-40B4-BE49-F238E27FC236}">
                <a16:creationId xmlns:a16="http://schemas.microsoft.com/office/drawing/2014/main" id="{F24611C0-2529-F325-2630-0581DF383E2B}"/>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pic>
        <p:nvPicPr>
          <p:cNvPr id="10" name="Picture 9" descr="A white letter on a black background&#10;&#10;AI-generated content may be incorrect.">
            <a:extLst>
              <a:ext uri="{FF2B5EF4-FFF2-40B4-BE49-F238E27FC236}">
                <a16:creationId xmlns:a16="http://schemas.microsoft.com/office/drawing/2014/main" id="{52ED71B0-986A-5AE6-D7DF-50015CFCBF3B}"/>
              </a:ext>
            </a:extLst>
          </p:cNvPr>
          <p:cNvPicPr>
            <a:picLocks noChangeAspect="1"/>
          </p:cNvPicPr>
          <p:nvPr userDrawn="1"/>
        </p:nvPicPr>
        <p:blipFill>
          <a:blip r:embed="rId3"/>
          <a:stretch>
            <a:fillRect/>
          </a:stretch>
        </p:blipFill>
        <p:spPr>
          <a:xfrm>
            <a:off x="1001091" y="5882690"/>
            <a:ext cx="2042361" cy="354776"/>
          </a:xfrm>
          <a:prstGeom prst="rect">
            <a:avLst/>
          </a:prstGeom>
        </p:spPr>
      </p:pic>
      <p:sp>
        <p:nvSpPr>
          <p:cNvPr id="11" name="Text Placeholder 3">
            <a:extLst>
              <a:ext uri="{FF2B5EF4-FFF2-40B4-BE49-F238E27FC236}">
                <a16:creationId xmlns:a16="http://schemas.microsoft.com/office/drawing/2014/main" id="{CE97E497-DDBB-244C-0E2D-367D02B4E9D4}"/>
              </a:ext>
            </a:extLst>
          </p:cNvPr>
          <p:cNvSpPr>
            <a:spLocks noGrp="1"/>
          </p:cNvSpPr>
          <p:nvPr>
            <p:ph type="body" sz="quarter" idx="12" hasCustomPrompt="1"/>
          </p:nvPr>
        </p:nvSpPr>
        <p:spPr>
          <a:xfrm>
            <a:off x="1001091" y="620534"/>
            <a:ext cx="3347130" cy="654194"/>
          </a:xfrm>
          <a:prstGeom prst="rect">
            <a:avLst/>
          </a:prstGeom>
        </p:spPr>
        <p:txBody>
          <a:bodyPr lIns="0" tIns="0" rIns="0" bIns="0">
            <a:normAutofit/>
          </a:bodyPr>
          <a:lstStyle>
            <a:lvl1pPr algn="l">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F2DCD44F-CDE6-17AA-CB4F-FE8C64AAEC2B}"/>
              </a:ext>
            </a:extLst>
          </p:cNvPr>
          <p:cNvSpPr txBox="1"/>
          <p:nvPr userDrawn="1"/>
        </p:nvSpPr>
        <p:spPr>
          <a:xfrm>
            <a:off x="380949" y="-548779"/>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A74CB1B0-4420-286D-0221-B2335EF5D1B6}"/>
              </a:ext>
            </a:extLst>
          </p:cNvPr>
          <p:cNvSpPr/>
          <p:nvPr userDrawn="1"/>
        </p:nvSpPr>
        <p:spPr>
          <a:xfrm rot="10800000">
            <a:off x="1445613" y="-241002"/>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66926F6-4343-929C-F341-0DE8EF86E126}"/>
              </a:ext>
            </a:extLst>
          </p:cNvPr>
          <p:cNvSpPr txBox="1"/>
          <p:nvPr userDrawn="1"/>
        </p:nvSpPr>
        <p:spPr>
          <a:xfrm>
            <a:off x="-1799917" y="4155866"/>
            <a:ext cx="1596912" cy="523220"/>
          </a:xfrm>
          <a:prstGeom prst="rect">
            <a:avLst/>
          </a:prstGeom>
          <a:noFill/>
        </p:spPr>
        <p:txBody>
          <a:bodyPr wrap="none" rtlCol="0">
            <a:spAutoFit/>
          </a:bodyPr>
          <a:lstStyle/>
          <a:p>
            <a:r>
              <a:rPr lang="en-US">
                <a:solidFill>
                  <a:srgbClr val="FF0000"/>
                </a:solidFill>
                <a:latin typeface="Figtree" pitchFamily="2" charset="0"/>
              </a:rPr>
              <a:t>Remove subtitle </a:t>
            </a:r>
            <a:br>
              <a:rPr lang="en-US">
                <a:solidFill>
                  <a:srgbClr val="FF0000"/>
                </a:solidFill>
                <a:latin typeface="Figtree" pitchFamily="2" charset="0"/>
              </a:rPr>
            </a:br>
            <a:r>
              <a:rPr lang="en-US">
                <a:solidFill>
                  <a:srgbClr val="FF0000"/>
                </a:solidFill>
                <a:latin typeface="Figtree" pitchFamily="2" charset="0"/>
              </a:rPr>
              <a:t>box if not needed</a:t>
            </a:r>
          </a:p>
        </p:txBody>
      </p:sp>
      <p:sp>
        <p:nvSpPr>
          <p:cNvPr id="5" name="Triangle 4">
            <a:extLst>
              <a:ext uri="{FF2B5EF4-FFF2-40B4-BE49-F238E27FC236}">
                <a16:creationId xmlns:a16="http://schemas.microsoft.com/office/drawing/2014/main" id="{B9DA3FAE-94E2-8296-4603-CC6B4F696E9A}"/>
              </a:ext>
            </a:extLst>
          </p:cNvPr>
          <p:cNvSpPr/>
          <p:nvPr userDrawn="1"/>
        </p:nvSpPr>
        <p:spPr>
          <a:xfrm rot="5400000">
            <a:off x="-499300" y="435400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A689C76-2A64-BDAA-9570-DE07E510B5D5}"/>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12" name="Triangle 11">
            <a:extLst>
              <a:ext uri="{FF2B5EF4-FFF2-40B4-BE49-F238E27FC236}">
                <a16:creationId xmlns:a16="http://schemas.microsoft.com/office/drawing/2014/main" id="{2AA1FCC5-0BFD-7C2E-0EE5-1553C542DDD7}"/>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16862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c - Title page - 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4DE83BC2-AF43-1554-45D5-DFA581185B7C}"/>
              </a:ext>
            </a:extLst>
          </p:cNvPr>
          <p:cNvSpPr txBox="1">
            <a:spLocks noGrp="1"/>
          </p:cNvSpPr>
          <p:nvPr>
            <p:ph type="title" hasCustomPrompt="1"/>
          </p:nvPr>
        </p:nvSpPr>
        <p:spPr>
          <a:xfrm>
            <a:off x="1262977" y="1504950"/>
            <a:ext cx="9666046" cy="38481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chemeClr val="accent1"/>
              </a:buClr>
              <a:buSzPts val="2400"/>
              <a:buFont typeface="Arial"/>
              <a:buNone/>
              <a:defRPr sz="60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p>
        </p:txBody>
      </p:sp>
      <p:pic>
        <p:nvPicPr>
          <p:cNvPr id="8" name="Picture 7" descr="A white letter on a black background&#10;&#10;AI-generated content may be incorrect.">
            <a:extLst>
              <a:ext uri="{FF2B5EF4-FFF2-40B4-BE49-F238E27FC236}">
                <a16:creationId xmlns:a16="http://schemas.microsoft.com/office/drawing/2014/main" id="{6A10814E-337E-C3D5-1ED3-C7CB440AB69F}"/>
              </a:ext>
            </a:extLst>
          </p:cNvPr>
          <p:cNvPicPr>
            <a:picLocks noChangeAspect="1"/>
          </p:cNvPicPr>
          <p:nvPr userDrawn="1"/>
        </p:nvPicPr>
        <p:blipFill>
          <a:blip r:embed="rId3"/>
          <a:stretch>
            <a:fillRect/>
          </a:stretch>
        </p:blipFill>
        <p:spPr>
          <a:xfrm>
            <a:off x="5074819" y="5852709"/>
            <a:ext cx="2042361" cy="354776"/>
          </a:xfrm>
          <a:prstGeom prst="rect">
            <a:avLst/>
          </a:prstGeom>
        </p:spPr>
      </p:pic>
      <p:sp>
        <p:nvSpPr>
          <p:cNvPr id="9" name="Text Placeholder 3">
            <a:extLst>
              <a:ext uri="{FF2B5EF4-FFF2-40B4-BE49-F238E27FC236}">
                <a16:creationId xmlns:a16="http://schemas.microsoft.com/office/drawing/2014/main" id="{A4BF35BC-6B6B-688D-1A43-981C51B876F4}"/>
              </a:ext>
            </a:extLst>
          </p:cNvPr>
          <p:cNvSpPr>
            <a:spLocks noGrp="1"/>
          </p:cNvSpPr>
          <p:nvPr>
            <p:ph type="body" sz="quarter" idx="12" hasCustomPrompt="1"/>
          </p:nvPr>
        </p:nvSpPr>
        <p:spPr>
          <a:xfrm>
            <a:off x="4422434" y="600927"/>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6CAA5522-E715-CE39-4771-FB24DE368DDD}"/>
              </a:ext>
            </a:extLst>
          </p:cNvPr>
          <p:cNvSpPr txBox="1"/>
          <p:nvPr userDrawn="1"/>
        </p:nvSpPr>
        <p:spPr>
          <a:xfrm>
            <a:off x="4422434" y="-596905"/>
            <a:ext cx="2848857" cy="307777"/>
          </a:xfrm>
          <a:prstGeom prst="rect">
            <a:avLst/>
          </a:prstGeom>
          <a:noFill/>
        </p:spPr>
        <p:txBody>
          <a:bodyPr wrap="none" rtlCol="0">
            <a:spAutoFit/>
          </a:bodyPr>
          <a:lstStyle/>
          <a:p>
            <a:r>
              <a:rPr lang="en-US">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B29D2D12-8579-C12C-F215-1CDFB0A0072D}"/>
              </a:ext>
            </a:extLst>
          </p:cNvPr>
          <p:cNvSpPr/>
          <p:nvPr userDrawn="1"/>
        </p:nvSpPr>
        <p:spPr>
          <a:xfrm rot="10800000">
            <a:off x="5487098" y="-289128"/>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701575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d - Title page - Full imag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EC5331C-606F-40EB-ABCF-72AF4FC79D52}"/>
              </a:ext>
            </a:extLst>
          </p:cNvPr>
          <p:cNvSpPr>
            <a:spLocks noGrp="1"/>
          </p:cNvSpPr>
          <p:nvPr>
            <p:ph type="pic" sz="quarter" idx="10"/>
          </p:nvPr>
        </p:nvSpPr>
        <p:spPr>
          <a:xfrm>
            <a:off x="0" y="0"/>
            <a:ext cx="12192000" cy="6217920"/>
          </a:xfrm>
        </p:spPr>
        <p:txBody>
          <a:bodyPr/>
          <a:lstStyle>
            <a:lvl1pPr algn="l">
              <a:defRPr/>
            </a:lvl1pPr>
          </a:lstStyle>
          <a:p>
            <a:r>
              <a:rPr lang="en-US"/>
              <a:t>Click icon to add picture</a:t>
            </a:r>
          </a:p>
        </p:txBody>
      </p:sp>
      <p:sp>
        <p:nvSpPr>
          <p:cNvPr id="9" name="Google Shape;177;p21">
            <a:extLst>
              <a:ext uri="{FF2B5EF4-FFF2-40B4-BE49-F238E27FC236}">
                <a16:creationId xmlns:a16="http://schemas.microsoft.com/office/drawing/2014/main" id="{2899D16C-11AC-A4D8-6E70-3D046782C028}"/>
              </a:ext>
            </a:extLst>
          </p:cNvPr>
          <p:cNvSpPr txBox="1">
            <a:spLocks noGrp="1"/>
          </p:cNvSpPr>
          <p:nvPr>
            <p:ph type="title" hasCustomPrompt="1"/>
          </p:nvPr>
        </p:nvSpPr>
        <p:spPr>
          <a:xfrm>
            <a:off x="908301" y="1504950"/>
            <a:ext cx="5187699" cy="38481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7200" b="1" i="0" u="none" strike="noStrike" cap="none" spc="100" baseline="0">
                <a:solidFill>
                  <a:schemeClr val="bg1"/>
                </a:solidFill>
                <a:latin typeface="Figtree ExtraBold" pitchFamily="2" charset="0"/>
                <a:ea typeface="Figtree ExtraBold"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a:t>
            </a:r>
            <a:br>
              <a:rPr lang="en-US"/>
            </a:br>
            <a:r>
              <a:rPr lang="en-US"/>
              <a:t>title </a:t>
            </a:r>
            <a:br>
              <a:rPr lang="en-US"/>
            </a:br>
            <a:r>
              <a:rPr lang="en-US"/>
              <a:t>here</a:t>
            </a:r>
            <a:endParaRPr/>
          </a:p>
        </p:txBody>
      </p:sp>
      <p:pic>
        <p:nvPicPr>
          <p:cNvPr id="10" name="Picture 9" descr="A white letter on a black background&#10;&#10;AI-generated content may be incorrect.">
            <a:extLst>
              <a:ext uri="{FF2B5EF4-FFF2-40B4-BE49-F238E27FC236}">
                <a16:creationId xmlns:a16="http://schemas.microsoft.com/office/drawing/2014/main" id="{6A9EE66D-B7F4-F6C8-4DBF-B94D653341D7}"/>
              </a:ext>
            </a:extLst>
          </p:cNvPr>
          <p:cNvPicPr>
            <a:picLocks noChangeAspect="1"/>
          </p:cNvPicPr>
          <p:nvPr userDrawn="1"/>
        </p:nvPicPr>
        <p:blipFill>
          <a:blip r:embed="rId2"/>
          <a:stretch>
            <a:fillRect/>
          </a:stretch>
        </p:blipFill>
        <p:spPr>
          <a:xfrm>
            <a:off x="908301" y="6426178"/>
            <a:ext cx="1514057" cy="263005"/>
          </a:xfrm>
          <a:prstGeom prst="rect">
            <a:avLst/>
          </a:prstGeom>
        </p:spPr>
      </p:pic>
      <p:sp>
        <p:nvSpPr>
          <p:cNvPr id="2" name="TextBox 1">
            <a:extLst>
              <a:ext uri="{FF2B5EF4-FFF2-40B4-BE49-F238E27FC236}">
                <a16:creationId xmlns:a16="http://schemas.microsoft.com/office/drawing/2014/main" id="{260A0D79-9675-0CF7-E872-00FF1052EDFA}"/>
              </a:ext>
            </a:extLst>
          </p:cNvPr>
          <p:cNvSpPr txBox="1"/>
          <p:nvPr userDrawn="1"/>
        </p:nvSpPr>
        <p:spPr>
          <a:xfrm>
            <a:off x="5414975" y="-888958"/>
            <a:ext cx="288732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Background</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4D917E-472A-0469-FD63-7FACB00493F5}"/>
              </a:ext>
            </a:extLst>
          </p:cNvPr>
          <p:cNvSpPr/>
          <p:nvPr userDrawn="1"/>
        </p:nvSpPr>
        <p:spPr>
          <a:xfrm rot="10800000">
            <a:off x="6498876" y="-33519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20293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a - Intro / Housekeepin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Google Shape;272;p38">
            <a:extLst>
              <a:ext uri="{FF2B5EF4-FFF2-40B4-BE49-F238E27FC236}">
                <a16:creationId xmlns:a16="http://schemas.microsoft.com/office/drawing/2014/main" id="{051A78A9-5192-AEB8-9356-9E34347F363D}"/>
              </a:ext>
            </a:extLst>
          </p:cNvPr>
          <p:cNvSpPr>
            <a:spLocks noGrp="1"/>
          </p:cNvSpPr>
          <p:nvPr>
            <p:ph type="pic" idx="2"/>
          </p:nvPr>
        </p:nvSpPr>
        <p:spPr>
          <a:xfrm>
            <a:off x="4319081" y="0"/>
            <a:ext cx="7872919" cy="6858000"/>
          </a:xfrm>
          <a:prstGeom prst="rect">
            <a:avLst/>
          </a:prstGeom>
          <a:solidFill>
            <a:srgbClr val="4D38F5"/>
          </a:solidFill>
          <a:ln>
            <a:noFill/>
          </a:ln>
        </p:spPr>
        <p:txBody>
          <a:bodyPr/>
          <a:lstStyle>
            <a:lvl1pPr algn="ctr">
              <a:defRPr>
                <a:solidFill>
                  <a:schemeClr val="bg1"/>
                </a:solidFill>
              </a:defRPr>
            </a:lvl1pPr>
          </a:lstStyle>
          <a:p>
            <a:endParaRPr lang="en-US"/>
          </a:p>
          <a:p>
            <a:endParaRPr lang="en-US"/>
          </a:p>
          <a:p>
            <a:r>
              <a:rPr lang="en-US"/>
              <a:t>Click icon to add picture</a:t>
            </a: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2AF880D4-7C98-9B2F-5609-D36A5149AA0F}"/>
              </a:ext>
            </a:extLst>
          </p:cNvPr>
          <p:cNvSpPr txBox="1"/>
          <p:nvPr userDrawn="1"/>
        </p:nvSpPr>
        <p:spPr>
          <a:xfrm>
            <a:off x="6816369" y="-812349"/>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Large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2469883-96BE-7D3A-E137-C15A0C565B92}"/>
              </a:ext>
            </a:extLst>
          </p:cNvPr>
          <p:cNvSpPr/>
          <p:nvPr userDrawn="1"/>
        </p:nvSpPr>
        <p:spPr>
          <a:xfrm rot="10800000">
            <a:off x="8054960" y="-27485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1200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2a - Intro / Housekeeping -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268;p37">
            <a:extLst>
              <a:ext uri="{FF2B5EF4-FFF2-40B4-BE49-F238E27FC236}">
                <a16:creationId xmlns:a16="http://schemas.microsoft.com/office/drawing/2014/main" id="{5215F381-9444-AF60-3658-B07257FA0255}"/>
              </a:ext>
            </a:extLst>
          </p:cNvPr>
          <p:cNvSpPr txBox="1">
            <a:spLocks noGrp="1"/>
          </p:cNvSpPr>
          <p:nvPr>
            <p:ph type="title" hasCustomPrompt="1"/>
          </p:nvPr>
        </p:nvSpPr>
        <p:spPr>
          <a:xfrm>
            <a:off x="828000" y="596348"/>
            <a:ext cx="2635048"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2" name="Text Placeholder 3">
            <a:extLst>
              <a:ext uri="{FF2B5EF4-FFF2-40B4-BE49-F238E27FC236}">
                <a16:creationId xmlns:a16="http://schemas.microsoft.com/office/drawing/2014/main" id="{F2D489BC-2F86-55E4-91BB-9E7B8768BF47}"/>
              </a:ext>
            </a:extLst>
          </p:cNvPr>
          <p:cNvSpPr>
            <a:spLocks noGrp="1"/>
          </p:cNvSpPr>
          <p:nvPr>
            <p:ph type="body" sz="quarter" idx="11" hasCustomPrompt="1"/>
          </p:nvPr>
        </p:nvSpPr>
        <p:spPr>
          <a:xfrm>
            <a:off x="828000" y="2253698"/>
            <a:ext cx="2635048" cy="4007954"/>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10347047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a - Headshots page - 2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B910906C-0DE0-8814-96B1-CBEEAE2D7BB5}"/>
              </a:ext>
            </a:extLst>
          </p:cNvPr>
          <p:cNvSpPr>
            <a:spLocks noGrp="1"/>
          </p:cNvSpPr>
          <p:nvPr>
            <p:ph type="pic" sz="quarter" idx="10"/>
          </p:nvPr>
        </p:nvSpPr>
        <p:spPr>
          <a:xfrm>
            <a:off x="3378657"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7" name="Text Placeholder 3">
            <a:extLst>
              <a:ext uri="{FF2B5EF4-FFF2-40B4-BE49-F238E27FC236}">
                <a16:creationId xmlns:a16="http://schemas.microsoft.com/office/drawing/2014/main" id="{6AEE93AF-097F-F672-2F91-91457C5CF22D}"/>
              </a:ext>
            </a:extLst>
          </p:cNvPr>
          <p:cNvSpPr>
            <a:spLocks noGrp="1"/>
          </p:cNvSpPr>
          <p:nvPr>
            <p:ph type="body" sz="quarter" idx="11" hasCustomPrompt="1"/>
          </p:nvPr>
        </p:nvSpPr>
        <p:spPr>
          <a:xfrm>
            <a:off x="2522654"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8" name="Text Placeholder 3">
            <a:extLst>
              <a:ext uri="{FF2B5EF4-FFF2-40B4-BE49-F238E27FC236}">
                <a16:creationId xmlns:a16="http://schemas.microsoft.com/office/drawing/2014/main" id="{78D0E1F9-2DC3-5ECD-E23C-29AD6C5E4DA2}"/>
              </a:ext>
            </a:extLst>
          </p:cNvPr>
          <p:cNvSpPr>
            <a:spLocks noGrp="1"/>
          </p:cNvSpPr>
          <p:nvPr>
            <p:ph type="body" sz="quarter" idx="12" hasCustomPrompt="1"/>
          </p:nvPr>
        </p:nvSpPr>
        <p:spPr>
          <a:xfrm>
            <a:off x="2522654"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9" name="Picture Placeholder 3">
            <a:extLst>
              <a:ext uri="{FF2B5EF4-FFF2-40B4-BE49-F238E27FC236}">
                <a16:creationId xmlns:a16="http://schemas.microsoft.com/office/drawing/2014/main" id="{804D6CA1-9087-AD2C-CA26-6F1B70EDAADB}"/>
              </a:ext>
            </a:extLst>
          </p:cNvPr>
          <p:cNvSpPr>
            <a:spLocks noGrp="1"/>
          </p:cNvSpPr>
          <p:nvPr>
            <p:ph type="pic" sz="quarter" idx="13"/>
          </p:nvPr>
        </p:nvSpPr>
        <p:spPr>
          <a:xfrm>
            <a:off x="7094875" y="2204764"/>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0" name="Text Placeholder 3">
            <a:extLst>
              <a:ext uri="{FF2B5EF4-FFF2-40B4-BE49-F238E27FC236}">
                <a16:creationId xmlns:a16="http://schemas.microsoft.com/office/drawing/2014/main" id="{08779FD9-00B5-AE83-F7D8-6E14B78D2A14}"/>
              </a:ext>
            </a:extLst>
          </p:cNvPr>
          <p:cNvSpPr>
            <a:spLocks noGrp="1"/>
          </p:cNvSpPr>
          <p:nvPr>
            <p:ph type="body" sz="quarter" idx="14" hasCustomPrompt="1"/>
          </p:nvPr>
        </p:nvSpPr>
        <p:spPr>
          <a:xfrm>
            <a:off x="6238872" y="4097544"/>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11" name="Text Placeholder 3">
            <a:extLst>
              <a:ext uri="{FF2B5EF4-FFF2-40B4-BE49-F238E27FC236}">
                <a16:creationId xmlns:a16="http://schemas.microsoft.com/office/drawing/2014/main" id="{D8F59AE9-47D7-2ABD-958E-B7CCF59C442F}"/>
              </a:ext>
            </a:extLst>
          </p:cNvPr>
          <p:cNvSpPr>
            <a:spLocks noGrp="1"/>
          </p:cNvSpPr>
          <p:nvPr>
            <p:ph type="body" sz="quarter" idx="15" hasCustomPrompt="1"/>
          </p:nvPr>
        </p:nvSpPr>
        <p:spPr>
          <a:xfrm>
            <a:off x="6238872" y="4534354"/>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12" name="Google Shape;268;p37">
            <a:extLst>
              <a:ext uri="{FF2B5EF4-FFF2-40B4-BE49-F238E27FC236}">
                <a16:creationId xmlns:a16="http://schemas.microsoft.com/office/drawing/2014/main" id="{E0606C7A-0CDA-5FE6-1334-4EE5F0A54DD5}"/>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036DFD62-006A-FDAE-D16A-522213DA12A3}"/>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C4A6080C-A682-D208-8E43-A634A91845D0}"/>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23AEE7E-6C92-DDDA-AB72-98C4D06DA92A}"/>
              </a:ext>
            </a:extLst>
          </p:cNvPr>
          <p:cNvSpPr txBox="1"/>
          <p:nvPr userDrawn="1"/>
        </p:nvSpPr>
        <p:spPr>
          <a:xfrm>
            <a:off x="-2074042" y="2624564"/>
            <a:ext cx="1854995"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5" name="Triangle 4">
            <a:extLst>
              <a:ext uri="{FF2B5EF4-FFF2-40B4-BE49-F238E27FC236}">
                <a16:creationId xmlns:a16="http://schemas.microsoft.com/office/drawing/2014/main" id="{2148B278-08D3-86D8-B5F4-D50980ECDB87}"/>
              </a:ext>
            </a:extLst>
          </p:cNvPr>
          <p:cNvSpPr/>
          <p:nvPr userDrawn="1"/>
        </p:nvSpPr>
        <p:spPr>
          <a:xfrm rot="5400000">
            <a:off x="-499300" y="303315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1174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b - Headshots page - 3 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4A24C95A-96C0-7F6B-7CF3-3AE8607F7BE2}"/>
              </a:ext>
            </a:extLst>
          </p:cNvPr>
          <p:cNvSpPr>
            <a:spLocks noGrp="1"/>
          </p:cNvSpPr>
          <p:nvPr>
            <p:ph type="pic" sz="quarter" idx="10"/>
          </p:nvPr>
        </p:nvSpPr>
        <p:spPr>
          <a:xfrm>
            <a:off x="5278437"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6" name="Text Placeholder 3">
            <a:extLst>
              <a:ext uri="{FF2B5EF4-FFF2-40B4-BE49-F238E27FC236}">
                <a16:creationId xmlns:a16="http://schemas.microsoft.com/office/drawing/2014/main" id="{73D2B8D0-1BA3-0833-1405-09906DC67370}"/>
              </a:ext>
            </a:extLst>
          </p:cNvPr>
          <p:cNvSpPr>
            <a:spLocks noGrp="1"/>
          </p:cNvSpPr>
          <p:nvPr>
            <p:ph type="body" sz="quarter" idx="11" hasCustomPrompt="1"/>
          </p:nvPr>
        </p:nvSpPr>
        <p:spPr>
          <a:xfrm>
            <a:off x="4422434"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2 here</a:t>
            </a:r>
          </a:p>
        </p:txBody>
      </p:sp>
      <p:sp>
        <p:nvSpPr>
          <p:cNvPr id="7" name="Text Placeholder 3">
            <a:extLst>
              <a:ext uri="{FF2B5EF4-FFF2-40B4-BE49-F238E27FC236}">
                <a16:creationId xmlns:a16="http://schemas.microsoft.com/office/drawing/2014/main" id="{7A366F1A-388F-D906-2B42-4B3674C9B353}"/>
              </a:ext>
            </a:extLst>
          </p:cNvPr>
          <p:cNvSpPr>
            <a:spLocks noGrp="1"/>
          </p:cNvSpPr>
          <p:nvPr>
            <p:ph type="body" sz="quarter" idx="12" hasCustomPrompt="1"/>
          </p:nvPr>
        </p:nvSpPr>
        <p:spPr>
          <a:xfrm>
            <a:off x="4422434"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2 here</a:t>
            </a:r>
          </a:p>
        </p:txBody>
      </p:sp>
      <p:sp>
        <p:nvSpPr>
          <p:cNvPr id="8" name="Picture Placeholder 3">
            <a:extLst>
              <a:ext uri="{FF2B5EF4-FFF2-40B4-BE49-F238E27FC236}">
                <a16:creationId xmlns:a16="http://schemas.microsoft.com/office/drawing/2014/main" id="{0367786F-6E47-4959-4DA1-9ABED6D3A1FB}"/>
              </a:ext>
            </a:extLst>
          </p:cNvPr>
          <p:cNvSpPr>
            <a:spLocks noGrp="1"/>
          </p:cNvSpPr>
          <p:nvPr>
            <p:ph type="pic" sz="quarter" idx="13"/>
          </p:nvPr>
        </p:nvSpPr>
        <p:spPr>
          <a:xfrm>
            <a:off x="8994655"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9" name="Text Placeholder 3">
            <a:extLst>
              <a:ext uri="{FF2B5EF4-FFF2-40B4-BE49-F238E27FC236}">
                <a16:creationId xmlns:a16="http://schemas.microsoft.com/office/drawing/2014/main" id="{CE6BB19F-3EAD-37C6-99E9-FE43CFE0A01A}"/>
              </a:ext>
            </a:extLst>
          </p:cNvPr>
          <p:cNvSpPr>
            <a:spLocks noGrp="1"/>
          </p:cNvSpPr>
          <p:nvPr>
            <p:ph type="body" sz="quarter" idx="14" hasCustomPrompt="1"/>
          </p:nvPr>
        </p:nvSpPr>
        <p:spPr>
          <a:xfrm>
            <a:off x="8138652"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3 here</a:t>
            </a:r>
          </a:p>
        </p:txBody>
      </p:sp>
      <p:sp>
        <p:nvSpPr>
          <p:cNvPr id="10" name="Text Placeholder 3">
            <a:extLst>
              <a:ext uri="{FF2B5EF4-FFF2-40B4-BE49-F238E27FC236}">
                <a16:creationId xmlns:a16="http://schemas.microsoft.com/office/drawing/2014/main" id="{D6362A01-4F7E-12C1-06A5-57C365F7EE93}"/>
              </a:ext>
            </a:extLst>
          </p:cNvPr>
          <p:cNvSpPr>
            <a:spLocks noGrp="1"/>
          </p:cNvSpPr>
          <p:nvPr>
            <p:ph type="body" sz="quarter" idx="15" hasCustomPrompt="1"/>
          </p:nvPr>
        </p:nvSpPr>
        <p:spPr>
          <a:xfrm>
            <a:off x="8138652"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3 here</a:t>
            </a:r>
          </a:p>
        </p:txBody>
      </p:sp>
      <p:sp>
        <p:nvSpPr>
          <p:cNvPr id="11" name="Picture Placeholder 3">
            <a:extLst>
              <a:ext uri="{FF2B5EF4-FFF2-40B4-BE49-F238E27FC236}">
                <a16:creationId xmlns:a16="http://schemas.microsoft.com/office/drawing/2014/main" id="{4C2F2DBA-8F7D-0796-66C4-91E6D5F26D8A}"/>
              </a:ext>
            </a:extLst>
          </p:cNvPr>
          <p:cNvSpPr>
            <a:spLocks noGrp="1"/>
          </p:cNvSpPr>
          <p:nvPr>
            <p:ph type="pic" sz="quarter" idx="16"/>
          </p:nvPr>
        </p:nvSpPr>
        <p:spPr>
          <a:xfrm>
            <a:off x="1562219" y="2159635"/>
            <a:ext cx="1635125" cy="1635125"/>
          </a:xfrm>
          <a:noFill/>
          <a:ln>
            <a:noFill/>
          </a:ln>
        </p:spPr>
        <p:style>
          <a:lnRef idx="2">
            <a:schemeClr val="accent1"/>
          </a:lnRef>
          <a:fillRef idx="1">
            <a:schemeClr val="lt1"/>
          </a:fillRef>
          <a:effectRef idx="0">
            <a:schemeClr val="accent1"/>
          </a:effectRef>
          <a:fontRef idx="minor">
            <a:schemeClr val="dk1"/>
          </a:fontRef>
        </p:style>
        <p:txBody>
          <a:bodyPr>
            <a:normAutofit/>
          </a:bodyPr>
          <a:lstStyle>
            <a:lvl1pPr>
              <a:defRPr sz="1600">
                <a:solidFill>
                  <a:schemeClr val="bg2"/>
                </a:solidFill>
                <a:latin typeface="Figtree" pitchFamily="2" charset="0"/>
              </a:defRPr>
            </a:lvl1pPr>
          </a:lstStyle>
          <a:p>
            <a:r>
              <a:rPr lang="en-US"/>
              <a:t>Click icon to add picture</a:t>
            </a:r>
          </a:p>
        </p:txBody>
      </p:sp>
      <p:sp>
        <p:nvSpPr>
          <p:cNvPr id="12" name="Text Placeholder 3">
            <a:extLst>
              <a:ext uri="{FF2B5EF4-FFF2-40B4-BE49-F238E27FC236}">
                <a16:creationId xmlns:a16="http://schemas.microsoft.com/office/drawing/2014/main" id="{ED7A1417-5F4C-AAE0-EC86-1A0F054592D8}"/>
              </a:ext>
            </a:extLst>
          </p:cNvPr>
          <p:cNvSpPr>
            <a:spLocks noGrp="1"/>
          </p:cNvSpPr>
          <p:nvPr>
            <p:ph type="body" sz="quarter" idx="17" hasCustomPrompt="1"/>
          </p:nvPr>
        </p:nvSpPr>
        <p:spPr>
          <a:xfrm>
            <a:off x="706216" y="4052415"/>
            <a:ext cx="3347130" cy="358310"/>
          </a:xfrm>
          <a:prstGeom prst="rect">
            <a:avLst/>
          </a:prstGeom>
        </p:spPr>
        <p:txBody>
          <a:bodyPr lIns="0" tIns="0" rIns="0" bIns="0"/>
          <a:lstStyle>
            <a:lvl1pPr algn="ctr">
              <a:defRPr sz="2400" b="1" i="0" spc="100" baseline="0">
                <a:solidFill>
                  <a:schemeClr val="bg1"/>
                </a:solidFill>
                <a:latin typeface="Figtree" pitchFamily="2" charset="0"/>
              </a:defRPr>
            </a:lvl1pPr>
          </a:lstStyle>
          <a:p>
            <a:pPr lvl="0"/>
            <a:r>
              <a:rPr lang="en-US"/>
              <a:t>Add name 1 here</a:t>
            </a:r>
          </a:p>
        </p:txBody>
      </p:sp>
      <p:sp>
        <p:nvSpPr>
          <p:cNvPr id="13" name="Text Placeholder 3">
            <a:extLst>
              <a:ext uri="{FF2B5EF4-FFF2-40B4-BE49-F238E27FC236}">
                <a16:creationId xmlns:a16="http://schemas.microsoft.com/office/drawing/2014/main" id="{D67C252F-D0DF-346F-5949-779902953EF4}"/>
              </a:ext>
            </a:extLst>
          </p:cNvPr>
          <p:cNvSpPr>
            <a:spLocks noGrp="1"/>
          </p:cNvSpPr>
          <p:nvPr>
            <p:ph type="body" sz="quarter" idx="18" hasCustomPrompt="1"/>
          </p:nvPr>
        </p:nvSpPr>
        <p:spPr>
          <a:xfrm>
            <a:off x="706216" y="4489225"/>
            <a:ext cx="3347130" cy="654194"/>
          </a:xfrm>
          <a:prstGeom prst="rect">
            <a:avLst/>
          </a:prstGeom>
        </p:spPr>
        <p:txBody>
          <a:bodyPr lIns="0" tIns="0" rIns="0" bIns="0">
            <a:normAutofit/>
          </a:bodyPr>
          <a:lstStyle>
            <a:lvl1pPr algn="ctr">
              <a:lnSpc>
                <a:spcPts val="1820"/>
              </a:lnSpc>
              <a:defRPr sz="1800" b="0" i="0" spc="30" baseline="0">
                <a:solidFill>
                  <a:schemeClr val="bg1"/>
                </a:solidFill>
                <a:latin typeface="Figtree" pitchFamily="2" charset="0"/>
              </a:defRPr>
            </a:lvl1pPr>
          </a:lstStyle>
          <a:p>
            <a:pPr lvl="0"/>
            <a:r>
              <a:rPr lang="en-US"/>
              <a:t>Add job title 1 here</a:t>
            </a:r>
          </a:p>
        </p:txBody>
      </p:sp>
      <p:sp>
        <p:nvSpPr>
          <p:cNvPr id="14" name="Google Shape;268;p37">
            <a:extLst>
              <a:ext uri="{FF2B5EF4-FFF2-40B4-BE49-F238E27FC236}">
                <a16:creationId xmlns:a16="http://schemas.microsoft.com/office/drawing/2014/main" id="{8F123AD8-29E4-175E-884C-569524EAB097}"/>
              </a:ext>
            </a:extLst>
          </p:cNvPr>
          <p:cNvSpPr txBox="1">
            <a:spLocks noGrp="1"/>
          </p:cNvSpPr>
          <p:nvPr>
            <p:ph type="title" hasCustomPrompt="1"/>
          </p:nvPr>
        </p:nvSpPr>
        <p:spPr>
          <a:xfrm>
            <a:off x="3462000" y="596348"/>
            <a:ext cx="5268000" cy="654194"/>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2" name="TextBox 1">
            <a:extLst>
              <a:ext uri="{FF2B5EF4-FFF2-40B4-BE49-F238E27FC236}">
                <a16:creationId xmlns:a16="http://schemas.microsoft.com/office/drawing/2014/main" id="{314D4F74-D5D4-CB39-94B5-2A9EC975B4C5}"/>
              </a:ext>
            </a:extLst>
          </p:cNvPr>
          <p:cNvSpPr txBox="1"/>
          <p:nvPr userDrawn="1"/>
        </p:nvSpPr>
        <p:spPr>
          <a:xfrm>
            <a:off x="4127161" y="-736197"/>
            <a:ext cx="3485249" cy="523220"/>
          </a:xfrm>
          <a:prstGeom prst="rect">
            <a:avLst/>
          </a:prstGeom>
          <a:noFill/>
        </p:spPr>
        <p:txBody>
          <a:bodyPr wrap="none" rtlCol="0">
            <a:spAutoFit/>
          </a:bodyPr>
          <a:lstStyle/>
          <a:p>
            <a:pPr algn="ctr"/>
            <a:r>
              <a:rPr lang="en-US">
                <a:solidFill>
                  <a:srgbClr val="FF0000"/>
                </a:solidFill>
                <a:latin typeface="Figtree" pitchFamily="2" charset="0"/>
              </a:rPr>
              <a:t>Headshots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Headshots</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93853849-4847-157D-D9FB-843A753283D9}"/>
              </a:ext>
            </a:extLst>
          </p:cNvPr>
          <p:cNvSpPr/>
          <p:nvPr userDrawn="1"/>
        </p:nvSpPr>
        <p:spPr>
          <a:xfrm rot="10800000">
            <a:off x="5510020"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0C6927B-3AC1-EAEA-2C0A-7D97F0442F98}"/>
              </a:ext>
            </a:extLst>
          </p:cNvPr>
          <p:cNvSpPr txBox="1"/>
          <p:nvPr userDrawn="1"/>
        </p:nvSpPr>
        <p:spPr>
          <a:xfrm>
            <a:off x="-2074042" y="2465540"/>
            <a:ext cx="1854995"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7" name="Triangle 16">
            <a:extLst>
              <a:ext uri="{FF2B5EF4-FFF2-40B4-BE49-F238E27FC236}">
                <a16:creationId xmlns:a16="http://schemas.microsoft.com/office/drawing/2014/main" id="{17D651F0-4F3E-976A-FE2E-E3D37EE5FACC}"/>
              </a:ext>
            </a:extLst>
          </p:cNvPr>
          <p:cNvSpPr/>
          <p:nvPr userDrawn="1"/>
        </p:nvSpPr>
        <p:spPr>
          <a:xfrm rot="5400000">
            <a:off x="-499300" y="2874130"/>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8479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4"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7999" y="2930012"/>
            <a:ext cx="526800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194B89E0-8EBF-4D62-BDCF-8C392A3D9090}"/>
              </a:ext>
            </a:extLst>
          </p:cNvPr>
          <p:cNvSpPr txBox="1"/>
          <p:nvPr userDrawn="1"/>
        </p:nvSpPr>
        <p:spPr>
          <a:xfrm>
            <a:off x="7880905"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Medium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9D3BF0A-A980-73EB-3518-F574202840D0}"/>
              </a:ext>
            </a:extLst>
          </p:cNvPr>
          <p:cNvSpPr/>
          <p:nvPr userDrawn="1"/>
        </p:nvSpPr>
        <p:spPr>
          <a:xfrm rot="10800000">
            <a:off x="9119494"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94053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414CD143-6EE5-5192-645B-21CF132B8A21}"/>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A47B2402-2E2E-789C-6B7A-751953808547}"/>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19214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bg1"/>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6680061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b - 2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1D6EB280-AF37-B708-9986-87BDEDD90ABC}"/>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Box 7">
            <a:extLst>
              <a:ext uri="{FF2B5EF4-FFF2-40B4-BE49-F238E27FC236}">
                <a16:creationId xmlns:a16="http://schemas.microsoft.com/office/drawing/2014/main" id="{8EA3E142-7FC0-E609-6364-DCC178456C31}"/>
              </a:ext>
            </a:extLst>
          </p:cNvPr>
          <p:cNvSpPr txBox="1"/>
          <p:nvPr userDrawn="1"/>
        </p:nvSpPr>
        <p:spPr>
          <a:xfrm>
            <a:off x="9941668" y="5000017"/>
            <a:ext cx="184731" cy="307777"/>
          </a:xfrm>
          <a:prstGeom prst="rect">
            <a:avLst/>
          </a:prstGeom>
          <a:noFill/>
        </p:spPr>
        <p:txBody>
          <a:bodyPr wrap="none" rtlCol="0">
            <a:spAutoFit/>
          </a:bodyPr>
          <a:lstStyle/>
          <a:p>
            <a:endParaRPr lang="en-US"/>
          </a:p>
        </p:txBody>
      </p:sp>
      <p:sp>
        <p:nvSpPr>
          <p:cNvPr id="9" name="Picture Placeholder 11">
            <a:extLst>
              <a:ext uri="{FF2B5EF4-FFF2-40B4-BE49-F238E27FC236}">
                <a16:creationId xmlns:a16="http://schemas.microsoft.com/office/drawing/2014/main" id="{FDFB280F-D93D-A1C3-609D-50299760B657}"/>
              </a:ext>
            </a:extLst>
          </p:cNvPr>
          <p:cNvSpPr>
            <a:spLocks noGrp="1"/>
          </p:cNvSpPr>
          <p:nvPr>
            <p:ph type="pic" sz="quarter" idx="16" hasCustomPrompt="1"/>
          </p:nvPr>
        </p:nvSpPr>
        <p:spPr>
          <a:xfrm>
            <a:off x="828001"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0" name="Picture Placeholder 11">
            <a:extLst>
              <a:ext uri="{FF2B5EF4-FFF2-40B4-BE49-F238E27FC236}">
                <a16:creationId xmlns:a16="http://schemas.microsoft.com/office/drawing/2014/main" id="{9B4C6244-66A5-1CBB-020B-E28B6269904F}"/>
              </a:ext>
            </a:extLst>
          </p:cNvPr>
          <p:cNvSpPr>
            <a:spLocks noGrp="1"/>
          </p:cNvSpPr>
          <p:nvPr>
            <p:ph type="pic" sz="quarter" idx="17" hasCustomPrompt="1"/>
          </p:nvPr>
        </p:nvSpPr>
        <p:spPr>
          <a:xfrm>
            <a:off x="6370692" y="2251076"/>
            <a:ext cx="448350" cy="358310"/>
          </a:xfrm>
          <a:prstGeom prst="rect">
            <a:avLst/>
          </a:prstGeom>
        </p:spPr>
        <p:txBody>
          <a:bodyPr/>
          <a:lstStyle>
            <a:lvl1pPr>
              <a:defRPr sz="1100">
                <a:solidFill>
                  <a:schemeClr val="bg1"/>
                </a:solidFill>
                <a:latin typeface="Outfit" pitchFamily="2" charset="0"/>
              </a:defRPr>
            </a:lvl1pPr>
          </a:lstStyle>
          <a:p>
            <a:r>
              <a:rPr lang="en-US"/>
              <a:t>Icon</a:t>
            </a:r>
          </a:p>
        </p:txBody>
      </p:sp>
      <p:sp>
        <p:nvSpPr>
          <p:cNvPr id="11" name="Text Placeholder 3">
            <a:extLst>
              <a:ext uri="{FF2B5EF4-FFF2-40B4-BE49-F238E27FC236}">
                <a16:creationId xmlns:a16="http://schemas.microsoft.com/office/drawing/2014/main" id="{7C9926CA-0870-67CB-0179-0488E61804F4}"/>
              </a:ext>
            </a:extLst>
          </p:cNvPr>
          <p:cNvSpPr>
            <a:spLocks noGrp="1"/>
          </p:cNvSpPr>
          <p:nvPr>
            <p:ph type="body" sz="quarter" idx="18" hasCustomPrompt="1"/>
          </p:nvPr>
        </p:nvSpPr>
        <p:spPr>
          <a:xfrm>
            <a:off x="1474769" y="2251076"/>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12" name="Text Placeholder 3">
            <a:extLst>
              <a:ext uri="{FF2B5EF4-FFF2-40B4-BE49-F238E27FC236}">
                <a16:creationId xmlns:a16="http://schemas.microsoft.com/office/drawing/2014/main" id="{1C47B419-9C1F-196A-4069-FC585623AE62}"/>
              </a:ext>
            </a:extLst>
          </p:cNvPr>
          <p:cNvSpPr>
            <a:spLocks noGrp="1"/>
          </p:cNvSpPr>
          <p:nvPr>
            <p:ph type="body" sz="quarter" idx="19" hasCustomPrompt="1"/>
          </p:nvPr>
        </p:nvSpPr>
        <p:spPr>
          <a:xfrm>
            <a:off x="6997061" y="2252173"/>
            <a:ext cx="4346539"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13" name="Text Placeholder 3">
            <a:extLst>
              <a:ext uri="{FF2B5EF4-FFF2-40B4-BE49-F238E27FC236}">
                <a16:creationId xmlns:a16="http://schemas.microsoft.com/office/drawing/2014/main" id="{AC2ABAF8-99CA-9095-3B9D-1BFD8B082C97}"/>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4" name="Text Placeholder 3">
            <a:extLst>
              <a:ext uri="{FF2B5EF4-FFF2-40B4-BE49-F238E27FC236}">
                <a16:creationId xmlns:a16="http://schemas.microsoft.com/office/drawing/2014/main" id="{69154D34-3CE5-2E61-6B17-B2234408B630}"/>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2" name="TextBox 1">
            <a:extLst>
              <a:ext uri="{FF2B5EF4-FFF2-40B4-BE49-F238E27FC236}">
                <a16:creationId xmlns:a16="http://schemas.microsoft.com/office/drawing/2014/main" id="{4B5D4722-B2A2-CC76-3505-EE96B9C02B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3" name="Triangle 2">
            <a:extLst>
              <a:ext uri="{FF2B5EF4-FFF2-40B4-BE49-F238E27FC236}">
                <a16:creationId xmlns:a16="http://schemas.microsoft.com/office/drawing/2014/main" id="{D1EE30F9-518B-4D2B-039C-EF16B7886868}"/>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61473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a - 3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034512AD-B6B1-3D2D-8D2F-1DA3AB9BA06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FE91BBB8-3C2D-5D3F-789E-8B359685F623}"/>
              </a:ext>
            </a:extLst>
          </p:cNvPr>
          <p:cNvSpPr>
            <a:spLocks noGrp="1"/>
          </p:cNvSpPr>
          <p:nvPr>
            <p:ph type="body" sz="quarter" idx="10" hasCustomPrompt="1"/>
          </p:nvPr>
        </p:nvSpPr>
        <p:spPr>
          <a:xfrm>
            <a:off x="828000"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 here</a:t>
            </a:r>
          </a:p>
        </p:txBody>
      </p:sp>
      <p:sp>
        <p:nvSpPr>
          <p:cNvPr id="5" name="Text Placeholder 3">
            <a:extLst>
              <a:ext uri="{FF2B5EF4-FFF2-40B4-BE49-F238E27FC236}">
                <a16:creationId xmlns:a16="http://schemas.microsoft.com/office/drawing/2014/main" id="{F614F381-9BA6-EF42-EFA7-42B89C536F9C}"/>
              </a:ext>
            </a:extLst>
          </p:cNvPr>
          <p:cNvSpPr>
            <a:spLocks noGrp="1"/>
          </p:cNvSpPr>
          <p:nvPr>
            <p:ph type="body" sz="quarter" idx="16" hasCustomPrompt="1"/>
          </p:nvPr>
        </p:nvSpPr>
        <p:spPr>
          <a:xfrm>
            <a:off x="4481428"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 here</a:t>
            </a:r>
          </a:p>
        </p:txBody>
      </p:sp>
      <p:sp>
        <p:nvSpPr>
          <p:cNvPr id="6" name="Text Placeholder 3">
            <a:extLst>
              <a:ext uri="{FF2B5EF4-FFF2-40B4-BE49-F238E27FC236}">
                <a16:creationId xmlns:a16="http://schemas.microsoft.com/office/drawing/2014/main" id="{A97DEBC5-57F3-8071-9E59-575A4E3B7684}"/>
              </a:ext>
            </a:extLst>
          </p:cNvPr>
          <p:cNvSpPr>
            <a:spLocks noGrp="1"/>
          </p:cNvSpPr>
          <p:nvPr>
            <p:ph type="body" sz="quarter" idx="17" hasCustomPrompt="1"/>
          </p:nvPr>
        </p:nvSpPr>
        <p:spPr>
          <a:xfrm>
            <a:off x="8155259" y="2251076"/>
            <a:ext cx="3208741"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 here</a:t>
            </a:r>
          </a:p>
        </p:txBody>
      </p:sp>
      <p:sp>
        <p:nvSpPr>
          <p:cNvPr id="7" name="Text Placeholder 3">
            <a:extLst>
              <a:ext uri="{FF2B5EF4-FFF2-40B4-BE49-F238E27FC236}">
                <a16:creationId xmlns:a16="http://schemas.microsoft.com/office/drawing/2014/main" id="{E192B5D1-8AF0-F622-9D7F-1C6B71F56DA8}"/>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Text Placeholder 3">
            <a:extLst>
              <a:ext uri="{FF2B5EF4-FFF2-40B4-BE49-F238E27FC236}">
                <a16:creationId xmlns:a16="http://schemas.microsoft.com/office/drawing/2014/main" id="{1E8C84B4-8290-DEDA-BE83-C6B37CD2958A}"/>
              </a:ext>
            </a:extLst>
          </p:cNvPr>
          <p:cNvSpPr>
            <a:spLocks noGrp="1"/>
          </p:cNvSpPr>
          <p:nvPr>
            <p:ph type="body" sz="quarter" idx="18" hasCustomPrompt="1"/>
          </p:nvPr>
        </p:nvSpPr>
        <p:spPr>
          <a:xfrm>
            <a:off x="448142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9" name="Text Placeholder 3">
            <a:extLst>
              <a:ext uri="{FF2B5EF4-FFF2-40B4-BE49-F238E27FC236}">
                <a16:creationId xmlns:a16="http://schemas.microsoft.com/office/drawing/2014/main" id="{EDF857BE-F95C-AC2F-43C2-F5D4D703B945}"/>
              </a:ext>
            </a:extLst>
          </p:cNvPr>
          <p:cNvSpPr>
            <a:spLocks noGrp="1"/>
          </p:cNvSpPr>
          <p:nvPr>
            <p:ph type="body" sz="quarter" idx="19" hasCustomPrompt="1"/>
          </p:nvPr>
        </p:nvSpPr>
        <p:spPr>
          <a:xfrm>
            <a:off x="815525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Tree>
    <p:extLst>
      <p:ext uri="{BB962C8B-B14F-4D97-AF65-F5344CB8AC3E}">
        <p14:creationId xmlns:p14="http://schemas.microsoft.com/office/powerpoint/2010/main" val="12077077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b - 3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F1CDAEC0-0E2E-3B40-3C53-3CA402F9404F}"/>
              </a:ext>
            </a:extLst>
          </p:cNvPr>
          <p:cNvSpPr>
            <a:spLocks noGrp="1"/>
          </p:cNvSpPr>
          <p:nvPr>
            <p:ph type="pic" sz="quarter" idx="23"/>
          </p:nvPr>
        </p:nvSpPr>
        <p:spPr>
          <a:xfrm>
            <a:off x="828000" y="2251076"/>
            <a:ext cx="368910" cy="358310"/>
          </a:xfrm>
          <a:prstGeom prst="rect">
            <a:avLst/>
          </a:prstGeom>
        </p:spPr>
        <p:txBody>
          <a:bodyPr lIns="0" rIns="0"/>
          <a:lstStyle>
            <a:lvl1pPr>
              <a:defRPr>
                <a:solidFill>
                  <a:schemeClr val="bg1"/>
                </a:solidFill>
              </a:defRPr>
            </a:lvl1pPr>
          </a:lstStyle>
          <a:p>
            <a:endParaRPr lang="en-US"/>
          </a:p>
        </p:txBody>
      </p:sp>
      <p:sp>
        <p:nvSpPr>
          <p:cNvPr id="4" name="Picture Placeholder 22">
            <a:extLst>
              <a:ext uri="{FF2B5EF4-FFF2-40B4-BE49-F238E27FC236}">
                <a16:creationId xmlns:a16="http://schemas.microsoft.com/office/drawing/2014/main" id="{842071EE-D647-E7C7-E6D9-88EA60304B3F}"/>
              </a:ext>
            </a:extLst>
          </p:cNvPr>
          <p:cNvSpPr>
            <a:spLocks noGrp="1"/>
          </p:cNvSpPr>
          <p:nvPr>
            <p:ph type="pic" sz="quarter" idx="25"/>
          </p:nvPr>
        </p:nvSpPr>
        <p:spPr>
          <a:xfrm>
            <a:off x="448142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A8F068FB-E4A1-28A2-EC69-09097A1892DA}"/>
              </a:ext>
            </a:extLst>
          </p:cNvPr>
          <p:cNvSpPr>
            <a:spLocks noGrp="1"/>
          </p:cNvSpPr>
          <p:nvPr>
            <p:ph type="pic" sz="quarter" idx="27"/>
          </p:nvPr>
        </p:nvSpPr>
        <p:spPr>
          <a:xfrm>
            <a:off x="8134859" y="2251076"/>
            <a:ext cx="368910" cy="358310"/>
          </a:xfrm>
          <a:prstGeom prst="rect">
            <a:avLst/>
          </a:prstGeom>
        </p:spPr>
        <p:txBody>
          <a:bodyPr lIns="0" rIns="0"/>
          <a:lstStyle>
            <a:lvl1pPr>
              <a:defRPr>
                <a:solidFill>
                  <a:schemeClr val="bg1"/>
                </a:solidFill>
              </a:defRPr>
            </a:lvl1pPr>
          </a:lstStyle>
          <a:p>
            <a:endParaRPr lang="en-US"/>
          </a:p>
        </p:txBody>
      </p:sp>
      <p:sp>
        <p:nvSpPr>
          <p:cNvPr id="6" name="Google Shape;268;p37">
            <a:extLst>
              <a:ext uri="{FF2B5EF4-FFF2-40B4-BE49-F238E27FC236}">
                <a16:creationId xmlns:a16="http://schemas.microsoft.com/office/drawing/2014/main" id="{BFE891B5-87BF-CC30-FCCF-84B82A54BCCB}"/>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7" name="Text Placeholder 3">
            <a:extLst>
              <a:ext uri="{FF2B5EF4-FFF2-40B4-BE49-F238E27FC236}">
                <a16:creationId xmlns:a16="http://schemas.microsoft.com/office/drawing/2014/main" id="{87F697B3-8AD8-7374-73D6-F8899EB22750}"/>
              </a:ext>
            </a:extLst>
          </p:cNvPr>
          <p:cNvSpPr>
            <a:spLocks noGrp="1"/>
          </p:cNvSpPr>
          <p:nvPr>
            <p:ph type="body" sz="quarter" idx="28" hasCustomPrompt="1"/>
          </p:nvPr>
        </p:nvSpPr>
        <p:spPr>
          <a:xfrm>
            <a:off x="1317357" y="2251076"/>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8" name="Text Placeholder 3">
            <a:extLst>
              <a:ext uri="{FF2B5EF4-FFF2-40B4-BE49-F238E27FC236}">
                <a16:creationId xmlns:a16="http://schemas.microsoft.com/office/drawing/2014/main" id="{C50C787D-8D88-5E79-FCC8-3B3D1C780767}"/>
              </a:ext>
            </a:extLst>
          </p:cNvPr>
          <p:cNvSpPr>
            <a:spLocks noGrp="1"/>
          </p:cNvSpPr>
          <p:nvPr>
            <p:ph type="body" sz="quarter" idx="29" hasCustomPrompt="1"/>
          </p:nvPr>
        </p:nvSpPr>
        <p:spPr>
          <a:xfrm>
            <a:off x="4970785"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9" name="Text Placeholder 3">
            <a:extLst>
              <a:ext uri="{FF2B5EF4-FFF2-40B4-BE49-F238E27FC236}">
                <a16:creationId xmlns:a16="http://schemas.microsoft.com/office/drawing/2014/main" id="{F827A52B-D652-C6AB-EEDD-4CF8898F98EC}"/>
              </a:ext>
            </a:extLst>
          </p:cNvPr>
          <p:cNvSpPr>
            <a:spLocks noGrp="1"/>
          </p:cNvSpPr>
          <p:nvPr>
            <p:ph type="body" sz="quarter" idx="30" hasCustomPrompt="1"/>
          </p:nvPr>
        </p:nvSpPr>
        <p:spPr>
          <a:xfrm>
            <a:off x="8624216" y="2239372"/>
            <a:ext cx="2719384"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10" name="Text Placeholder 3">
            <a:extLst>
              <a:ext uri="{FF2B5EF4-FFF2-40B4-BE49-F238E27FC236}">
                <a16:creationId xmlns:a16="http://schemas.microsoft.com/office/drawing/2014/main" id="{772B5A39-62D1-DE2F-2A05-4B3C1691AA45}"/>
              </a:ext>
            </a:extLst>
          </p:cNvPr>
          <p:cNvSpPr>
            <a:spLocks noGrp="1"/>
          </p:cNvSpPr>
          <p:nvPr>
            <p:ph type="body" sz="quarter" idx="14" hasCustomPrompt="1"/>
          </p:nvPr>
        </p:nvSpPr>
        <p:spPr>
          <a:xfrm>
            <a:off x="827999"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1" name="Text Placeholder 3">
            <a:extLst>
              <a:ext uri="{FF2B5EF4-FFF2-40B4-BE49-F238E27FC236}">
                <a16:creationId xmlns:a16="http://schemas.microsoft.com/office/drawing/2014/main" id="{25B2D1E0-50DF-6634-8D6E-B269F94C96E9}"/>
              </a:ext>
            </a:extLst>
          </p:cNvPr>
          <p:cNvSpPr>
            <a:spLocks noGrp="1"/>
          </p:cNvSpPr>
          <p:nvPr>
            <p:ph type="body" sz="quarter" idx="31" hasCustomPrompt="1"/>
          </p:nvPr>
        </p:nvSpPr>
        <p:spPr>
          <a:xfrm>
            <a:off x="4481428"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2" name="Text Placeholder 3">
            <a:extLst>
              <a:ext uri="{FF2B5EF4-FFF2-40B4-BE49-F238E27FC236}">
                <a16:creationId xmlns:a16="http://schemas.microsoft.com/office/drawing/2014/main" id="{B3E4CCF7-8439-0B3B-04D4-819D22709FA0}"/>
              </a:ext>
            </a:extLst>
          </p:cNvPr>
          <p:cNvSpPr>
            <a:spLocks noGrp="1"/>
          </p:cNvSpPr>
          <p:nvPr>
            <p:ph type="body" sz="quarter" idx="32" hasCustomPrompt="1"/>
          </p:nvPr>
        </p:nvSpPr>
        <p:spPr>
          <a:xfrm>
            <a:off x="8134857" y="3070689"/>
            <a:ext cx="3208741"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2" name="TextBox 1">
            <a:extLst>
              <a:ext uri="{FF2B5EF4-FFF2-40B4-BE49-F238E27FC236}">
                <a16:creationId xmlns:a16="http://schemas.microsoft.com/office/drawing/2014/main" id="{6028F175-BA4A-A72F-1C56-D84C0BE7BB1B}"/>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3" name="Triangle 12">
            <a:extLst>
              <a:ext uri="{FF2B5EF4-FFF2-40B4-BE49-F238E27FC236}">
                <a16:creationId xmlns:a16="http://schemas.microsoft.com/office/drawing/2014/main" id="{D18A5016-6AB3-60F7-077F-68B2D23A0236}"/>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134748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c - 3 Columns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CA37F0-783C-0631-2B2D-EC34D4B24D0B}"/>
              </a:ext>
            </a:extLst>
          </p:cNvPr>
          <p:cNvSpPr/>
          <p:nvPr userDrawn="1"/>
        </p:nvSpPr>
        <p:spPr>
          <a:xfrm>
            <a:off x="74473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2">
            <a:extLst>
              <a:ext uri="{FF2B5EF4-FFF2-40B4-BE49-F238E27FC236}">
                <a16:creationId xmlns:a16="http://schemas.microsoft.com/office/drawing/2014/main" id="{69BD60A3-72E2-7064-51F6-F35E1AAA2474}"/>
              </a:ext>
            </a:extLst>
          </p:cNvPr>
          <p:cNvSpPr>
            <a:spLocks noGrp="1"/>
          </p:cNvSpPr>
          <p:nvPr>
            <p:ph type="pic" sz="quarter" idx="23"/>
          </p:nvPr>
        </p:nvSpPr>
        <p:spPr>
          <a:xfrm>
            <a:off x="1075973" y="2266574"/>
            <a:ext cx="348522" cy="358310"/>
          </a:xfrm>
          <a:prstGeom prst="rect">
            <a:avLst/>
          </a:prstGeom>
        </p:spPr>
        <p:txBody>
          <a:bodyPr lIns="0" rIns="0"/>
          <a:lstStyle>
            <a:lvl1pPr>
              <a:defRPr>
                <a:solidFill>
                  <a:schemeClr val="bg1"/>
                </a:solidFill>
              </a:defRPr>
            </a:lvl1pPr>
          </a:lstStyle>
          <a:p>
            <a:endParaRPr lang="en-US"/>
          </a:p>
        </p:txBody>
      </p:sp>
      <p:sp>
        <p:nvSpPr>
          <p:cNvPr id="5" name="Google Shape;268;p37">
            <a:extLst>
              <a:ext uri="{FF2B5EF4-FFF2-40B4-BE49-F238E27FC236}">
                <a16:creationId xmlns:a16="http://schemas.microsoft.com/office/drawing/2014/main" id="{9D24C172-512E-FD4C-A954-9AA7788E998F}"/>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6" name="Text Placeholder 3">
            <a:extLst>
              <a:ext uri="{FF2B5EF4-FFF2-40B4-BE49-F238E27FC236}">
                <a16:creationId xmlns:a16="http://schemas.microsoft.com/office/drawing/2014/main" id="{FE05601D-A823-1726-FFAD-194CB4B18EA7}"/>
              </a:ext>
            </a:extLst>
          </p:cNvPr>
          <p:cNvSpPr>
            <a:spLocks noGrp="1"/>
          </p:cNvSpPr>
          <p:nvPr>
            <p:ph type="body" sz="quarter" idx="28" hasCustomPrompt="1"/>
          </p:nvPr>
        </p:nvSpPr>
        <p:spPr>
          <a:xfrm>
            <a:off x="156533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7" name="Text Placeholder 3">
            <a:extLst>
              <a:ext uri="{FF2B5EF4-FFF2-40B4-BE49-F238E27FC236}">
                <a16:creationId xmlns:a16="http://schemas.microsoft.com/office/drawing/2014/main" id="{BFE5FC51-D9F9-74C8-5497-815105A35D6B}"/>
              </a:ext>
            </a:extLst>
          </p:cNvPr>
          <p:cNvSpPr>
            <a:spLocks noGrp="1"/>
          </p:cNvSpPr>
          <p:nvPr>
            <p:ph type="body" sz="quarter" idx="14" hasCustomPrompt="1"/>
          </p:nvPr>
        </p:nvSpPr>
        <p:spPr>
          <a:xfrm>
            <a:off x="107597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8" name="Rounded Rectangle 7">
            <a:extLst>
              <a:ext uri="{FF2B5EF4-FFF2-40B4-BE49-F238E27FC236}">
                <a16:creationId xmlns:a16="http://schemas.microsoft.com/office/drawing/2014/main" id="{6AAEC233-C55F-0F4B-F0EA-3CEE7620FECC}"/>
              </a:ext>
            </a:extLst>
          </p:cNvPr>
          <p:cNvSpPr/>
          <p:nvPr userDrawn="1"/>
        </p:nvSpPr>
        <p:spPr>
          <a:xfrm>
            <a:off x="439342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2">
            <a:extLst>
              <a:ext uri="{FF2B5EF4-FFF2-40B4-BE49-F238E27FC236}">
                <a16:creationId xmlns:a16="http://schemas.microsoft.com/office/drawing/2014/main" id="{348320D5-FB0F-E8B1-47AF-226BA916E220}"/>
              </a:ext>
            </a:extLst>
          </p:cNvPr>
          <p:cNvSpPr>
            <a:spLocks noGrp="1"/>
          </p:cNvSpPr>
          <p:nvPr>
            <p:ph type="pic" sz="quarter" idx="29"/>
          </p:nvPr>
        </p:nvSpPr>
        <p:spPr>
          <a:xfrm>
            <a:off x="4724663" y="2266574"/>
            <a:ext cx="348522" cy="358310"/>
          </a:xfrm>
          <a:prstGeom prst="rect">
            <a:avLst/>
          </a:prstGeom>
        </p:spPr>
        <p:txBody>
          <a:bodyPr lIns="0" rIns="0"/>
          <a:lstStyle>
            <a:lvl1pPr>
              <a:defRPr>
                <a:solidFill>
                  <a:schemeClr val="bg1"/>
                </a:solidFill>
              </a:defRPr>
            </a:lvl1pPr>
          </a:lstStyle>
          <a:p>
            <a:endParaRPr lang="en-US"/>
          </a:p>
        </p:txBody>
      </p:sp>
      <p:sp>
        <p:nvSpPr>
          <p:cNvPr id="10" name="Text Placeholder 3">
            <a:extLst>
              <a:ext uri="{FF2B5EF4-FFF2-40B4-BE49-F238E27FC236}">
                <a16:creationId xmlns:a16="http://schemas.microsoft.com/office/drawing/2014/main" id="{34B40269-68B6-667C-C9EC-A19CF2B3A571}"/>
              </a:ext>
            </a:extLst>
          </p:cNvPr>
          <p:cNvSpPr>
            <a:spLocks noGrp="1"/>
          </p:cNvSpPr>
          <p:nvPr>
            <p:ph type="body" sz="quarter" idx="30" hasCustomPrompt="1"/>
          </p:nvPr>
        </p:nvSpPr>
        <p:spPr>
          <a:xfrm>
            <a:off x="521402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1" name="Text Placeholder 3">
            <a:extLst>
              <a:ext uri="{FF2B5EF4-FFF2-40B4-BE49-F238E27FC236}">
                <a16:creationId xmlns:a16="http://schemas.microsoft.com/office/drawing/2014/main" id="{A5CFFE08-C2F0-6C38-6634-A6913F4945D2}"/>
              </a:ext>
            </a:extLst>
          </p:cNvPr>
          <p:cNvSpPr>
            <a:spLocks noGrp="1"/>
          </p:cNvSpPr>
          <p:nvPr>
            <p:ph type="body" sz="quarter" idx="31" hasCustomPrompt="1"/>
          </p:nvPr>
        </p:nvSpPr>
        <p:spPr>
          <a:xfrm>
            <a:off x="472466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2" name="Rounded Rectangle 11">
            <a:extLst>
              <a:ext uri="{FF2B5EF4-FFF2-40B4-BE49-F238E27FC236}">
                <a16:creationId xmlns:a16="http://schemas.microsoft.com/office/drawing/2014/main" id="{78C81695-E83E-0AA2-F639-B3C9D0898DE9}"/>
              </a:ext>
            </a:extLst>
          </p:cNvPr>
          <p:cNvSpPr/>
          <p:nvPr userDrawn="1"/>
        </p:nvSpPr>
        <p:spPr>
          <a:xfrm>
            <a:off x="8042119" y="1995200"/>
            <a:ext cx="3317456"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2">
            <a:extLst>
              <a:ext uri="{FF2B5EF4-FFF2-40B4-BE49-F238E27FC236}">
                <a16:creationId xmlns:a16="http://schemas.microsoft.com/office/drawing/2014/main" id="{7FCB5022-E2E2-A3A4-9C21-468505BC753C}"/>
              </a:ext>
            </a:extLst>
          </p:cNvPr>
          <p:cNvSpPr>
            <a:spLocks noGrp="1"/>
          </p:cNvSpPr>
          <p:nvPr>
            <p:ph type="pic" sz="quarter" idx="32"/>
          </p:nvPr>
        </p:nvSpPr>
        <p:spPr>
          <a:xfrm>
            <a:off x="8373353" y="2266574"/>
            <a:ext cx="348522" cy="358310"/>
          </a:xfrm>
          <a:prstGeom prst="rect">
            <a:avLst/>
          </a:prstGeom>
        </p:spPr>
        <p:txBody>
          <a:bodyPr lIns="0" rIns="0"/>
          <a:lstStyle>
            <a:lvl1pPr>
              <a:defRPr>
                <a:solidFill>
                  <a:schemeClr val="bg1"/>
                </a:solidFill>
              </a:defRPr>
            </a:lvl1pPr>
          </a:lstStyle>
          <a:p>
            <a:endParaRPr lang="en-US"/>
          </a:p>
        </p:txBody>
      </p:sp>
      <p:sp>
        <p:nvSpPr>
          <p:cNvPr id="14" name="Text Placeholder 3">
            <a:extLst>
              <a:ext uri="{FF2B5EF4-FFF2-40B4-BE49-F238E27FC236}">
                <a16:creationId xmlns:a16="http://schemas.microsoft.com/office/drawing/2014/main" id="{E3FCAD08-217E-B555-3D0C-84966680CA36}"/>
              </a:ext>
            </a:extLst>
          </p:cNvPr>
          <p:cNvSpPr>
            <a:spLocks noGrp="1"/>
          </p:cNvSpPr>
          <p:nvPr>
            <p:ph type="body" sz="quarter" idx="33" hasCustomPrompt="1"/>
          </p:nvPr>
        </p:nvSpPr>
        <p:spPr>
          <a:xfrm>
            <a:off x="8862711" y="2266574"/>
            <a:ext cx="222928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15" name="Text Placeholder 3">
            <a:extLst>
              <a:ext uri="{FF2B5EF4-FFF2-40B4-BE49-F238E27FC236}">
                <a16:creationId xmlns:a16="http://schemas.microsoft.com/office/drawing/2014/main" id="{5A1EF7BC-D84D-21EC-166F-151FE2F244D5}"/>
              </a:ext>
            </a:extLst>
          </p:cNvPr>
          <p:cNvSpPr>
            <a:spLocks noGrp="1"/>
          </p:cNvSpPr>
          <p:nvPr>
            <p:ph type="body" sz="quarter" idx="34" hasCustomPrompt="1"/>
          </p:nvPr>
        </p:nvSpPr>
        <p:spPr>
          <a:xfrm>
            <a:off x="8373353" y="3086187"/>
            <a:ext cx="269159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2" name="TextBox 1">
            <a:extLst>
              <a:ext uri="{FF2B5EF4-FFF2-40B4-BE49-F238E27FC236}">
                <a16:creationId xmlns:a16="http://schemas.microsoft.com/office/drawing/2014/main" id="{EE16C5AC-331A-F68B-1601-8A97328D89E4}"/>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24C7A84D-E6F7-FA30-E61B-075360BE0E72}"/>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7608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a - 4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358D4A32-010C-2899-6649-3489A593DC82}"/>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638BA1E1-DC4A-E74E-93F2-12BC3D9135C7}"/>
              </a:ext>
            </a:extLst>
          </p:cNvPr>
          <p:cNvSpPr>
            <a:spLocks noGrp="1"/>
          </p:cNvSpPr>
          <p:nvPr>
            <p:ph type="body" sz="quarter" idx="10" hasCustomPrompt="1"/>
          </p:nvPr>
        </p:nvSpPr>
        <p:spPr>
          <a:xfrm>
            <a:off x="82800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1</a:t>
            </a:r>
          </a:p>
        </p:txBody>
      </p:sp>
      <p:sp>
        <p:nvSpPr>
          <p:cNvPr id="5" name="Text Placeholder 3">
            <a:extLst>
              <a:ext uri="{FF2B5EF4-FFF2-40B4-BE49-F238E27FC236}">
                <a16:creationId xmlns:a16="http://schemas.microsoft.com/office/drawing/2014/main" id="{91BE3B82-0152-7A10-F45D-FCCAB6E3B4FB}"/>
              </a:ext>
            </a:extLst>
          </p:cNvPr>
          <p:cNvSpPr>
            <a:spLocks noGrp="1"/>
          </p:cNvSpPr>
          <p:nvPr>
            <p:ph type="body" sz="quarter" idx="18" hasCustomPrompt="1"/>
          </p:nvPr>
        </p:nvSpPr>
        <p:spPr>
          <a:xfrm>
            <a:off x="3536211"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2</a:t>
            </a:r>
          </a:p>
        </p:txBody>
      </p:sp>
      <p:sp>
        <p:nvSpPr>
          <p:cNvPr id="6" name="Text Placeholder 3">
            <a:extLst>
              <a:ext uri="{FF2B5EF4-FFF2-40B4-BE49-F238E27FC236}">
                <a16:creationId xmlns:a16="http://schemas.microsoft.com/office/drawing/2014/main" id="{700E3341-192C-F79B-4BAE-4B15A471E1D6}"/>
              </a:ext>
            </a:extLst>
          </p:cNvPr>
          <p:cNvSpPr>
            <a:spLocks noGrp="1"/>
          </p:cNvSpPr>
          <p:nvPr>
            <p:ph type="body" sz="quarter" idx="19" hasCustomPrompt="1"/>
          </p:nvPr>
        </p:nvSpPr>
        <p:spPr>
          <a:xfrm>
            <a:off x="6244417" y="2251076"/>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3</a:t>
            </a:r>
          </a:p>
        </p:txBody>
      </p:sp>
      <p:sp>
        <p:nvSpPr>
          <p:cNvPr id="7" name="Text Placeholder 3">
            <a:extLst>
              <a:ext uri="{FF2B5EF4-FFF2-40B4-BE49-F238E27FC236}">
                <a16:creationId xmlns:a16="http://schemas.microsoft.com/office/drawing/2014/main" id="{B0B3E380-3E1A-73CA-0F7B-89D22795EFD1}"/>
              </a:ext>
            </a:extLst>
          </p:cNvPr>
          <p:cNvSpPr>
            <a:spLocks noGrp="1"/>
          </p:cNvSpPr>
          <p:nvPr>
            <p:ph type="body" sz="quarter" idx="20" hasCustomPrompt="1"/>
          </p:nvPr>
        </p:nvSpPr>
        <p:spPr>
          <a:xfrm>
            <a:off x="8952623" y="2224980"/>
            <a:ext cx="2367678"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subtitle 4</a:t>
            </a:r>
          </a:p>
        </p:txBody>
      </p:sp>
      <p:sp>
        <p:nvSpPr>
          <p:cNvPr id="8" name="Text Placeholder 3">
            <a:extLst>
              <a:ext uri="{FF2B5EF4-FFF2-40B4-BE49-F238E27FC236}">
                <a16:creationId xmlns:a16="http://schemas.microsoft.com/office/drawing/2014/main" id="{8D426490-D164-B10E-4BD7-19FA565A010A}"/>
              </a:ext>
            </a:extLst>
          </p:cNvPr>
          <p:cNvSpPr>
            <a:spLocks noGrp="1"/>
          </p:cNvSpPr>
          <p:nvPr>
            <p:ph type="body" sz="quarter" idx="14"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1EC97CDC-6B49-1A7B-D229-037CCD0FD869}"/>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E9A65F3E-3211-34D5-9806-FC7582B75FBF}"/>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BC54E2CA-C8CE-0861-CCF8-963AC100665E}"/>
              </a:ext>
            </a:extLst>
          </p:cNvPr>
          <p:cNvSpPr>
            <a:spLocks noGrp="1"/>
          </p:cNvSpPr>
          <p:nvPr>
            <p:ph type="body" sz="quarter" idx="23"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Tree>
    <p:extLst>
      <p:ext uri="{BB962C8B-B14F-4D97-AF65-F5344CB8AC3E}">
        <p14:creationId xmlns:p14="http://schemas.microsoft.com/office/powerpoint/2010/main" val="302252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b - 4 column - With ico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2">
            <a:extLst>
              <a:ext uri="{FF2B5EF4-FFF2-40B4-BE49-F238E27FC236}">
                <a16:creationId xmlns:a16="http://schemas.microsoft.com/office/drawing/2014/main" id="{266647D6-BFCF-2257-83B6-BB227F9676DE}"/>
              </a:ext>
            </a:extLst>
          </p:cNvPr>
          <p:cNvSpPr>
            <a:spLocks noGrp="1"/>
          </p:cNvSpPr>
          <p:nvPr>
            <p:ph type="pic" sz="quarter" idx="23"/>
          </p:nvPr>
        </p:nvSpPr>
        <p:spPr>
          <a:xfrm>
            <a:off x="828000" y="2251076"/>
            <a:ext cx="368910" cy="358310"/>
          </a:xfrm>
          <a:prstGeom prst="rect">
            <a:avLst/>
          </a:prstGeom>
        </p:spPr>
        <p:txBody>
          <a:bodyPr lIns="0" rIns="0">
            <a:noAutofit/>
          </a:bodyPr>
          <a:lstStyle>
            <a:lvl1pPr>
              <a:defRPr sz="1600">
                <a:solidFill>
                  <a:schemeClr val="bg1"/>
                </a:solidFill>
              </a:defRPr>
            </a:lvl1pPr>
          </a:lstStyle>
          <a:p>
            <a:endParaRPr lang="en-US"/>
          </a:p>
        </p:txBody>
      </p:sp>
      <p:sp>
        <p:nvSpPr>
          <p:cNvPr id="4" name="Picture Placeholder 22">
            <a:extLst>
              <a:ext uri="{FF2B5EF4-FFF2-40B4-BE49-F238E27FC236}">
                <a16:creationId xmlns:a16="http://schemas.microsoft.com/office/drawing/2014/main" id="{6FD0B6F3-C5E1-2F9B-60BC-9CAFB8DE8C15}"/>
              </a:ext>
            </a:extLst>
          </p:cNvPr>
          <p:cNvSpPr>
            <a:spLocks noGrp="1"/>
          </p:cNvSpPr>
          <p:nvPr>
            <p:ph type="pic" sz="quarter" idx="24"/>
          </p:nvPr>
        </p:nvSpPr>
        <p:spPr>
          <a:xfrm>
            <a:off x="3536209" y="2251076"/>
            <a:ext cx="368910" cy="358310"/>
          </a:xfrm>
          <a:prstGeom prst="rect">
            <a:avLst/>
          </a:prstGeom>
        </p:spPr>
        <p:txBody>
          <a:bodyPr lIns="0" rIns="0"/>
          <a:lstStyle>
            <a:lvl1pPr>
              <a:defRPr>
                <a:solidFill>
                  <a:schemeClr val="bg1"/>
                </a:solidFill>
              </a:defRPr>
            </a:lvl1pPr>
          </a:lstStyle>
          <a:p>
            <a:endParaRPr lang="en-US"/>
          </a:p>
        </p:txBody>
      </p:sp>
      <p:sp>
        <p:nvSpPr>
          <p:cNvPr id="5" name="Picture Placeholder 22">
            <a:extLst>
              <a:ext uri="{FF2B5EF4-FFF2-40B4-BE49-F238E27FC236}">
                <a16:creationId xmlns:a16="http://schemas.microsoft.com/office/drawing/2014/main" id="{C139B473-4F98-E5C2-35AD-6D293E7CAFFA}"/>
              </a:ext>
            </a:extLst>
          </p:cNvPr>
          <p:cNvSpPr>
            <a:spLocks noGrp="1"/>
          </p:cNvSpPr>
          <p:nvPr>
            <p:ph type="pic" sz="quarter" idx="25"/>
          </p:nvPr>
        </p:nvSpPr>
        <p:spPr>
          <a:xfrm>
            <a:off x="6243112" y="2251076"/>
            <a:ext cx="368910" cy="358310"/>
          </a:xfrm>
          <a:prstGeom prst="rect">
            <a:avLst/>
          </a:prstGeom>
        </p:spPr>
        <p:txBody>
          <a:bodyPr lIns="0" rIns="0"/>
          <a:lstStyle>
            <a:lvl1pPr>
              <a:defRPr>
                <a:solidFill>
                  <a:schemeClr val="bg1"/>
                </a:solidFill>
              </a:defRPr>
            </a:lvl1pPr>
          </a:lstStyle>
          <a:p>
            <a:endParaRPr lang="en-US"/>
          </a:p>
        </p:txBody>
      </p:sp>
      <p:sp>
        <p:nvSpPr>
          <p:cNvPr id="6" name="Picture Placeholder 22">
            <a:extLst>
              <a:ext uri="{FF2B5EF4-FFF2-40B4-BE49-F238E27FC236}">
                <a16:creationId xmlns:a16="http://schemas.microsoft.com/office/drawing/2014/main" id="{F0BD3F88-CDBF-75F2-EAF6-F94DBF9C8ECA}"/>
              </a:ext>
            </a:extLst>
          </p:cNvPr>
          <p:cNvSpPr>
            <a:spLocks noGrp="1"/>
          </p:cNvSpPr>
          <p:nvPr>
            <p:ph type="pic" sz="quarter" idx="26"/>
          </p:nvPr>
        </p:nvSpPr>
        <p:spPr>
          <a:xfrm>
            <a:off x="8952628" y="2251076"/>
            <a:ext cx="368910" cy="358310"/>
          </a:xfrm>
          <a:prstGeom prst="rect">
            <a:avLst/>
          </a:prstGeom>
        </p:spPr>
        <p:txBody>
          <a:bodyPr lIns="0" rIns="0"/>
          <a:lstStyle>
            <a:lvl1pPr>
              <a:defRPr>
                <a:solidFill>
                  <a:schemeClr val="bg1"/>
                </a:solidFill>
              </a:defRPr>
            </a:lvl1pPr>
          </a:lstStyle>
          <a:p>
            <a:endParaRPr lang="en-US"/>
          </a:p>
        </p:txBody>
      </p:sp>
      <p:sp>
        <p:nvSpPr>
          <p:cNvPr id="7" name="Google Shape;268;p37">
            <a:extLst>
              <a:ext uri="{FF2B5EF4-FFF2-40B4-BE49-F238E27FC236}">
                <a16:creationId xmlns:a16="http://schemas.microsoft.com/office/drawing/2014/main" id="{EE0B96C8-573E-D589-83B6-F7040EC8990A}"/>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DBB4044F-7CFB-D0C9-5EA9-8739D872E6F8}"/>
              </a:ext>
            </a:extLst>
          </p:cNvPr>
          <p:cNvSpPr>
            <a:spLocks noGrp="1"/>
          </p:cNvSpPr>
          <p:nvPr>
            <p:ph type="body" sz="quarter" idx="27" hasCustomPrompt="1"/>
          </p:nvPr>
        </p:nvSpPr>
        <p:spPr>
          <a:xfrm>
            <a:off x="827999" y="3070689"/>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9" name="Text Placeholder 3">
            <a:extLst>
              <a:ext uri="{FF2B5EF4-FFF2-40B4-BE49-F238E27FC236}">
                <a16:creationId xmlns:a16="http://schemas.microsoft.com/office/drawing/2014/main" id="{06BA234F-000B-71F8-5D97-1BC91948E27D}"/>
              </a:ext>
            </a:extLst>
          </p:cNvPr>
          <p:cNvSpPr>
            <a:spLocks noGrp="1"/>
          </p:cNvSpPr>
          <p:nvPr>
            <p:ph type="body" sz="quarter" idx="21" hasCustomPrompt="1"/>
          </p:nvPr>
        </p:nvSpPr>
        <p:spPr>
          <a:xfrm>
            <a:off x="3536208"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2 here</a:t>
            </a:r>
            <a:endParaRPr lang="en-US"/>
          </a:p>
        </p:txBody>
      </p:sp>
      <p:sp>
        <p:nvSpPr>
          <p:cNvPr id="10" name="Text Placeholder 3">
            <a:extLst>
              <a:ext uri="{FF2B5EF4-FFF2-40B4-BE49-F238E27FC236}">
                <a16:creationId xmlns:a16="http://schemas.microsoft.com/office/drawing/2014/main" id="{FE5B5621-CEFC-8571-57C8-6F7D678281FE}"/>
              </a:ext>
            </a:extLst>
          </p:cNvPr>
          <p:cNvSpPr>
            <a:spLocks noGrp="1"/>
          </p:cNvSpPr>
          <p:nvPr>
            <p:ph type="body" sz="quarter" idx="22" hasCustomPrompt="1"/>
          </p:nvPr>
        </p:nvSpPr>
        <p:spPr>
          <a:xfrm>
            <a:off x="6244416"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3 here</a:t>
            </a:r>
            <a:endParaRPr lang="en-US"/>
          </a:p>
        </p:txBody>
      </p:sp>
      <p:sp>
        <p:nvSpPr>
          <p:cNvPr id="11" name="Text Placeholder 3">
            <a:extLst>
              <a:ext uri="{FF2B5EF4-FFF2-40B4-BE49-F238E27FC236}">
                <a16:creationId xmlns:a16="http://schemas.microsoft.com/office/drawing/2014/main" id="{5D82005B-FFC9-BA0E-E0CC-D3EE8EB806EC}"/>
              </a:ext>
            </a:extLst>
          </p:cNvPr>
          <p:cNvSpPr>
            <a:spLocks noGrp="1"/>
          </p:cNvSpPr>
          <p:nvPr>
            <p:ph type="body" sz="quarter" idx="28" hasCustomPrompt="1"/>
          </p:nvPr>
        </p:nvSpPr>
        <p:spPr>
          <a:xfrm>
            <a:off x="8952623" y="3070688"/>
            <a:ext cx="2367679"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4 here</a:t>
            </a:r>
            <a:endParaRPr lang="en-US"/>
          </a:p>
        </p:txBody>
      </p:sp>
      <p:sp>
        <p:nvSpPr>
          <p:cNvPr id="12" name="Text Placeholder 3">
            <a:extLst>
              <a:ext uri="{FF2B5EF4-FFF2-40B4-BE49-F238E27FC236}">
                <a16:creationId xmlns:a16="http://schemas.microsoft.com/office/drawing/2014/main" id="{9DB8C107-A922-2F23-6D89-2CA592883690}"/>
              </a:ext>
            </a:extLst>
          </p:cNvPr>
          <p:cNvSpPr>
            <a:spLocks noGrp="1"/>
          </p:cNvSpPr>
          <p:nvPr>
            <p:ph type="body" sz="quarter" idx="10" hasCustomPrompt="1"/>
          </p:nvPr>
        </p:nvSpPr>
        <p:spPr>
          <a:xfrm>
            <a:off x="1305241"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1</a:t>
            </a:r>
          </a:p>
        </p:txBody>
      </p:sp>
      <p:sp>
        <p:nvSpPr>
          <p:cNvPr id="13" name="Text Placeholder 3">
            <a:extLst>
              <a:ext uri="{FF2B5EF4-FFF2-40B4-BE49-F238E27FC236}">
                <a16:creationId xmlns:a16="http://schemas.microsoft.com/office/drawing/2014/main" id="{AC92EE4B-6B42-2A48-B156-1D0C697E5A5C}"/>
              </a:ext>
            </a:extLst>
          </p:cNvPr>
          <p:cNvSpPr>
            <a:spLocks noGrp="1"/>
          </p:cNvSpPr>
          <p:nvPr>
            <p:ph type="body" sz="quarter" idx="29" hasCustomPrompt="1"/>
          </p:nvPr>
        </p:nvSpPr>
        <p:spPr>
          <a:xfrm>
            <a:off x="401214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2</a:t>
            </a:r>
          </a:p>
        </p:txBody>
      </p:sp>
      <p:sp>
        <p:nvSpPr>
          <p:cNvPr id="14" name="Text Placeholder 3">
            <a:extLst>
              <a:ext uri="{FF2B5EF4-FFF2-40B4-BE49-F238E27FC236}">
                <a16:creationId xmlns:a16="http://schemas.microsoft.com/office/drawing/2014/main" id="{FBC33FD4-15FA-764A-117D-86A360D1C7CE}"/>
              </a:ext>
            </a:extLst>
          </p:cNvPr>
          <p:cNvSpPr>
            <a:spLocks noGrp="1"/>
          </p:cNvSpPr>
          <p:nvPr>
            <p:ph type="body" sz="quarter" idx="30" hasCustomPrompt="1"/>
          </p:nvPr>
        </p:nvSpPr>
        <p:spPr>
          <a:xfrm>
            <a:off x="6721658"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3</a:t>
            </a:r>
          </a:p>
        </p:txBody>
      </p:sp>
      <p:sp>
        <p:nvSpPr>
          <p:cNvPr id="15" name="Text Placeholder 3">
            <a:extLst>
              <a:ext uri="{FF2B5EF4-FFF2-40B4-BE49-F238E27FC236}">
                <a16:creationId xmlns:a16="http://schemas.microsoft.com/office/drawing/2014/main" id="{A0230E77-F3EA-B93D-70F3-8E69FDCBE579}"/>
              </a:ext>
            </a:extLst>
          </p:cNvPr>
          <p:cNvSpPr>
            <a:spLocks noGrp="1"/>
          </p:cNvSpPr>
          <p:nvPr>
            <p:ph type="body" sz="quarter" idx="31" hasCustomPrompt="1"/>
          </p:nvPr>
        </p:nvSpPr>
        <p:spPr>
          <a:xfrm>
            <a:off x="9429865" y="2251076"/>
            <a:ext cx="1890437" cy="358310"/>
          </a:xfrm>
          <a:prstGeom prst="rect">
            <a:avLst/>
          </a:prstGeom>
        </p:spPr>
        <p:txBody>
          <a:bodyPr lIns="0" tIns="0" rIns="0" bIns="0" anchor="b"/>
          <a:lstStyle>
            <a:lvl1pPr>
              <a:defRPr sz="2400" b="0" i="0" spc="100" baseline="0">
                <a:solidFill>
                  <a:schemeClr val="bg1"/>
                </a:solidFill>
                <a:latin typeface="Figtree SemiBold" pitchFamily="2" charset="0"/>
              </a:defRPr>
            </a:lvl1pPr>
          </a:lstStyle>
          <a:p>
            <a:pPr lvl="0"/>
            <a:r>
              <a:rPr lang="en-US"/>
              <a:t>Add sub 4</a:t>
            </a:r>
          </a:p>
        </p:txBody>
      </p:sp>
      <p:sp>
        <p:nvSpPr>
          <p:cNvPr id="2" name="TextBox 1">
            <a:extLst>
              <a:ext uri="{FF2B5EF4-FFF2-40B4-BE49-F238E27FC236}">
                <a16:creationId xmlns:a16="http://schemas.microsoft.com/office/drawing/2014/main" id="{0C202B9E-ED57-8734-7726-E029B55ADAB8}"/>
              </a:ext>
            </a:extLst>
          </p:cNvPr>
          <p:cNvSpPr txBox="1"/>
          <p:nvPr userDrawn="1"/>
        </p:nvSpPr>
        <p:spPr>
          <a:xfrm>
            <a:off x="-2118926" y="1961954"/>
            <a:ext cx="1899879" cy="954107"/>
          </a:xfrm>
          <a:prstGeom prst="rect">
            <a:avLst/>
          </a:prstGeom>
          <a:noFill/>
        </p:spPr>
        <p:txBody>
          <a:bodyPr wrap="none" rtlCol="0">
            <a:spAutoFit/>
          </a:bodyPr>
          <a:lstStyle/>
          <a:p>
            <a:pPr algn="r"/>
            <a:r>
              <a:rPr lang="en-US">
                <a:solidFill>
                  <a:srgbClr val="FF0000"/>
                </a:solidFill>
                <a:latin typeface="Figtree" pitchFamily="2" charset="0"/>
              </a:rPr>
              <a:t>Icons for this </a:t>
            </a:r>
            <a:br>
              <a:rPr lang="en-US">
                <a:solidFill>
                  <a:srgbClr val="FF0000"/>
                </a:solidFill>
                <a:latin typeface="Figtree" pitchFamily="2" charset="0"/>
              </a:rPr>
            </a:br>
            <a:r>
              <a:rPr lang="en-US">
                <a:solidFill>
                  <a:srgbClr val="FF0000"/>
                </a:solidFill>
                <a:latin typeface="Figtree" pitchFamily="2" charset="0"/>
              </a:rPr>
              <a:t>placeholder are in </a:t>
            </a:r>
            <a:br>
              <a:rPr lang="en-US">
                <a:solidFill>
                  <a:srgbClr val="FF0000"/>
                </a:solidFill>
                <a:latin typeface="Figtree" pitchFamily="2" charset="0"/>
              </a:rPr>
            </a:br>
            <a:r>
              <a:rPr lang="en-US">
                <a:solidFill>
                  <a:srgbClr val="FF0000"/>
                </a:solidFill>
                <a:latin typeface="Figtree" pitchFamily="2" charset="0"/>
              </a:rPr>
              <a:t>the ‘</a:t>
            </a:r>
            <a:r>
              <a:rPr lang="en-US" b="1">
                <a:solidFill>
                  <a:srgbClr val="FF0000"/>
                </a:solidFill>
                <a:latin typeface="Figtree" pitchFamily="2" charset="0"/>
              </a:rPr>
              <a:t>Icons – Dark BG</a:t>
            </a:r>
            <a:r>
              <a:rPr lang="en-US">
                <a:solidFill>
                  <a:srgbClr val="FF0000"/>
                </a:solidFill>
                <a:latin typeface="Figtree" pitchFamily="2" charset="0"/>
              </a:rPr>
              <a:t>’</a:t>
            </a:r>
            <a:br>
              <a:rPr lang="en-US">
                <a:solidFill>
                  <a:srgbClr val="FF0000"/>
                </a:solidFill>
                <a:latin typeface="Figtree" pitchFamily="2" charset="0"/>
              </a:rPr>
            </a:br>
            <a:r>
              <a:rPr lang="en-US">
                <a:solidFill>
                  <a:srgbClr val="FF0000"/>
                </a:solidFill>
                <a:latin typeface="Figtree" pitchFamily="2" charset="0"/>
              </a:rPr>
              <a:t>folder</a:t>
            </a:r>
          </a:p>
        </p:txBody>
      </p:sp>
      <p:sp>
        <p:nvSpPr>
          <p:cNvPr id="16" name="Triangle 15">
            <a:extLst>
              <a:ext uri="{FF2B5EF4-FFF2-40B4-BE49-F238E27FC236}">
                <a16:creationId xmlns:a16="http://schemas.microsoft.com/office/drawing/2014/main" id="{147D9996-5CF8-E64D-0D8D-4071844F7CC9}"/>
              </a:ext>
            </a:extLst>
          </p:cNvPr>
          <p:cNvSpPr/>
          <p:nvPr userDrawn="1"/>
        </p:nvSpPr>
        <p:spPr>
          <a:xfrm rot="5400000">
            <a:off x="-499300" y="2370544"/>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4981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c - 4 column - Icons and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E9D7568-9B1B-AE9B-050B-B9988F4B570A}"/>
              </a:ext>
            </a:extLst>
          </p:cNvPr>
          <p:cNvSpPr/>
          <p:nvPr userDrawn="1"/>
        </p:nvSpPr>
        <p:spPr>
          <a:xfrm>
            <a:off x="828000"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68;p37">
            <a:extLst>
              <a:ext uri="{FF2B5EF4-FFF2-40B4-BE49-F238E27FC236}">
                <a16:creationId xmlns:a16="http://schemas.microsoft.com/office/drawing/2014/main" id="{1CA41B8F-0E7E-BED0-E0DD-901557494950}"/>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5" name="Text Placeholder 3">
            <a:extLst>
              <a:ext uri="{FF2B5EF4-FFF2-40B4-BE49-F238E27FC236}">
                <a16:creationId xmlns:a16="http://schemas.microsoft.com/office/drawing/2014/main" id="{6FBA59E6-8B76-F34A-1360-50F129C52448}"/>
              </a:ext>
            </a:extLst>
          </p:cNvPr>
          <p:cNvSpPr>
            <a:spLocks noGrp="1"/>
          </p:cNvSpPr>
          <p:nvPr>
            <p:ph type="body" sz="quarter" idx="28" hasCustomPrompt="1"/>
          </p:nvPr>
        </p:nvSpPr>
        <p:spPr>
          <a:xfrm>
            <a:off x="1159234"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6" name="Text Placeholder 3">
            <a:extLst>
              <a:ext uri="{FF2B5EF4-FFF2-40B4-BE49-F238E27FC236}">
                <a16:creationId xmlns:a16="http://schemas.microsoft.com/office/drawing/2014/main" id="{C9CE792C-2FD7-B376-C4DE-38F154513977}"/>
              </a:ext>
            </a:extLst>
          </p:cNvPr>
          <p:cNvSpPr>
            <a:spLocks noGrp="1"/>
          </p:cNvSpPr>
          <p:nvPr>
            <p:ph type="body" sz="quarter" idx="14" hasCustomPrompt="1"/>
          </p:nvPr>
        </p:nvSpPr>
        <p:spPr>
          <a:xfrm>
            <a:off x="1159234"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7" name="Rounded Rectangle 6">
            <a:extLst>
              <a:ext uri="{FF2B5EF4-FFF2-40B4-BE49-F238E27FC236}">
                <a16:creationId xmlns:a16="http://schemas.microsoft.com/office/drawing/2014/main" id="{5FC0CA38-29DC-D069-9295-BEFC3BA398C1}"/>
              </a:ext>
            </a:extLst>
          </p:cNvPr>
          <p:cNvSpPr/>
          <p:nvPr userDrawn="1"/>
        </p:nvSpPr>
        <p:spPr>
          <a:xfrm>
            <a:off x="3472931"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a:extLst>
              <a:ext uri="{FF2B5EF4-FFF2-40B4-BE49-F238E27FC236}">
                <a16:creationId xmlns:a16="http://schemas.microsoft.com/office/drawing/2014/main" id="{7189A87A-0E62-A2FC-3568-EAAE5F5D1C6A}"/>
              </a:ext>
            </a:extLst>
          </p:cNvPr>
          <p:cNvSpPr>
            <a:spLocks noGrp="1"/>
          </p:cNvSpPr>
          <p:nvPr>
            <p:ph type="body" sz="quarter" idx="29" hasCustomPrompt="1"/>
          </p:nvPr>
        </p:nvSpPr>
        <p:spPr>
          <a:xfrm>
            <a:off x="3804165"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9" name="Text Placeholder 3">
            <a:extLst>
              <a:ext uri="{FF2B5EF4-FFF2-40B4-BE49-F238E27FC236}">
                <a16:creationId xmlns:a16="http://schemas.microsoft.com/office/drawing/2014/main" id="{BE8DEC2E-732B-8E02-7B5A-5676983D353C}"/>
              </a:ext>
            </a:extLst>
          </p:cNvPr>
          <p:cNvSpPr>
            <a:spLocks noGrp="1"/>
          </p:cNvSpPr>
          <p:nvPr>
            <p:ph type="body" sz="quarter" idx="30" hasCustomPrompt="1"/>
          </p:nvPr>
        </p:nvSpPr>
        <p:spPr>
          <a:xfrm>
            <a:off x="3804165"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0" name="Rounded Rectangle 9">
            <a:extLst>
              <a:ext uri="{FF2B5EF4-FFF2-40B4-BE49-F238E27FC236}">
                <a16:creationId xmlns:a16="http://schemas.microsoft.com/office/drawing/2014/main" id="{9DD9428E-3DB2-6EA6-D41E-3DC2CCF6085A}"/>
              </a:ext>
            </a:extLst>
          </p:cNvPr>
          <p:cNvSpPr/>
          <p:nvPr userDrawn="1"/>
        </p:nvSpPr>
        <p:spPr>
          <a:xfrm>
            <a:off x="6117862"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A6309BCD-77DD-5691-0E62-71686661B761}"/>
              </a:ext>
            </a:extLst>
          </p:cNvPr>
          <p:cNvSpPr>
            <a:spLocks noGrp="1"/>
          </p:cNvSpPr>
          <p:nvPr>
            <p:ph type="body" sz="quarter" idx="31" hasCustomPrompt="1"/>
          </p:nvPr>
        </p:nvSpPr>
        <p:spPr>
          <a:xfrm>
            <a:off x="6449096"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2" name="Text Placeholder 3">
            <a:extLst>
              <a:ext uri="{FF2B5EF4-FFF2-40B4-BE49-F238E27FC236}">
                <a16:creationId xmlns:a16="http://schemas.microsoft.com/office/drawing/2014/main" id="{4B719330-6D7A-9C6C-F235-B702A2DDAF36}"/>
              </a:ext>
            </a:extLst>
          </p:cNvPr>
          <p:cNvSpPr>
            <a:spLocks noGrp="1"/>
          </p:cNvSpPr>
          <p:nvPr>
            <p:ph type="body" sz="quarter" idx="32" hasCustomPrompt="1"/>
          </p:nvPr>
        </p:nvSpPr>
        <p:spPr>
          <a:xfrm>
            <a:off x="6449096"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
        <p:nvSpPr>
          <p:cNvPr id="13" name="Rounded Rectangle 12">
            <a:extLst>
              <a:ext uri="{FF2B5EF4-FFF2-40B4-BE49-F238E27FC236}">
                <a16:creationId xmlns:a16="http://schemas.microsoft.com/office/drawing/2014/main" id="{BF92FB0C-D6B8-86AA-87E5-BF57F623B584}"/>
              </a:ext>
            </a:extLst>
          </p:cNvPr>
          <p:cNvSpPr/>
          <p:nvPr userDrawn="1"/>
        </p:nvSpPr>
        <p:spPr>
          <a:xfrm>
            <a:off x="8762793" y="1975321"/>
            <a:ext cx="2417360" cy="5132942"/>
          </a:xfrm>
          <a:prstGeom prst="roundRect">
            <a:avLst>
              <a:gd name="adj" fmla="val 4825"/>
            </a:avLst>
          </a:prstGeom>
          <a:solidFill>
            <a:srgbClr val="2D32C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10AF7B12-3028-8159-9C50-26B67C9896AE}"/>
              </a:ext>
            </a:extLst>
          </p:cNvPr>
          <p:cNvSpPr>
            <a:spLocks noGrp="1"/>
          </p:cNvSpPr>
          <p:nvPr>
            <p:ph type="body" sz="quarter" idx="33" hasCustomPrompt="1"/>
          </p:nvPr>
        </p:nvSpPr>
        <p:spPr>
          <a:xfrm>
            <a:off x="9094027" y="2246695"/>
            <a:ext cx="1762477" cy="358310"/>
          </a:xfrm>
          <a:prstGeom prst="rect">
            <a:avLst/>
          </a:prstGeom>
        </p:spPr>
        <p:txBody>
          <a:bodyPr lIns="0" tIns="0" rIns="0" bIns="0" anchor="b">
            <a:noAutofit/>
          </a:bodyPr>
          <a:lstStyle>
            <a:lvl1pPr>
              <a:defRPr sz="1800" b="0" i="0" spc="100" baseline="0">
                <a:solidFill>
                  <a:schemeClr val="bg1"/>
                </a:solidFill>
                <a:latin typeface="Figtree SemiBold" pitchFamily="2" charset="0"/>
              </a:defRPr>
            </a:lvl1pPr>
          </a:lstStyle>
          <a:p>
            <a:pPr lvl="0"/>
            <a:r>
              <a:rPr lang="en-US"/>
              <a:t>Add title</a:t>
            </a:r>
          </a:p>
        </p:txBody>
      </p:sp>
      <p:sp>
        <p:nvSpPr>
          <p:cNvPr id="15" name="Text Placeholder 3">
            <a:extLst>
              <a:ext uri="{FF2B5EF4-FFF2-40B4-BE49-F238E27FC236}">
                <a16:creationId xmlns:a16="http://schemas.microsoft.com/office/drawing/2014/main" id="{84C94CCE-9B2F-C2F8-547B-C7E0C86D49A4}"/>
              </a:ext>
            </a:extLst>
          </p:cNvPr>
          <p:cNvSpPr>
            <a:spLocks noGrp="1"/>
          </p:cNvSpPr>
          <p:nvPr>
            <p:ph type="body" sz="quarter" idx="34" hasCustomPrompt="1"/>
          </p:nvPr>
        </p:nvSpPr>
        <p:spPr>
          <a:xfrm>
            <a:off x="9094027" y="3066308"/>
            <a:ext cx="1762477" cy="2950969"/>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1 here</a:t>
            </a:r>
            <a:endParaRPr lang="en-US"/>
          </a:p>
        </p:txBody>
      </p:sp>
    </p:spTree>
    <p:extLst>
      <p:ext uri="{BB962C8B-B14F-4D97-AF65-F5344CB8AC3E}">
        <p14:creationId xmlns:p14="http://schemas.microsoft.com/office/powerpoint/2010/main" val="235632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a - Glossary and 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BF2C78DA-B4F7-A299-E0FA-8C7185B2C985}"/>
              </a:ext>
            </a:extLst>
          </p:cNvPr>
          <p:cNvSpPr txBox="1">
            <a:spLocks noGrp="1"/>
          </p:cNvSpPr>
          <p:nvPr>
            <p:ph type="title" hasCustomPrompt="1"/>
          </p:nvPr>
        </p:nvSpPr>
        <p:spPr>
          <a:xfrm>
            <a:off x="827999" y="596348"/>
            <a:ext cx="10250315"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EA127F49-722C-1294-92D8-3BC9424BB64B}"/>
              </a:ext>
            </a:extLst>
          </p:cNvPr>
          <p:cNvSpPr>
            <a:spLocks noGrp="1"/>
          </p:cNvSpPr>
          <p:nvPr>
            <p:ph type="body" sz="quarter" idx="11" hasCustomPrompt="1"/>
          </p:nvPr>
        </p:nvSpPr>
        <p:spPr>
          <a:xfrm>
            <a:off x="827999"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5" name="Text Placeholder 3">
            <a:extLst>
              <a:ext uri="{FF2B5EF4-FFF2-40B4-BE49-F238E27FC236}">
                <a16:creationId xmlns:a16="http://schemas.microsoft.com/office/drawing/2014/main" id="{7EC23DE7-7F3D-EAAE-7BF6-848A22048815}"/>
              </a:ext>
            </a:extLst>
          </p:cNvPr>
          <p:cNvSpPr>
            <a:spLocks noGrp="1"/>
          </p:cNvSpPr>
          <p:nvPr>
            <p:ph type="body" sz="quarter" idx="12" hasCustomPrompt="1"/>
          </p:nvPr>
        </p:nvSpPr>
        <p:spPr>
          <a:xfrm>
            <a:off x="4379331"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6" name="Text Placeholder 3">
            <a:extLst>
              <a:ext uri="{FF2B5EF4-FFF2-40B4-BE49-F238E27FC236}">
                <a16:creationId xmlns:a16="http://schemas.microsoft.com/office/drawing/2014/main" id="{7F07EE22-F0CE-4E32-54A7-8049B282B237}"/>
              </a:ext>
            </a:extLst>
          </p:cNvPr>
          <p:cNvSpPr>
            <a:spLocks noGrp="1"/>
          </p:cNvSpPr>
          <p:nvPr>
            <p:ph type="body" sz="quarter" idx="13" hasCustomPrompt="1"/>
          </p:nvPr>
        </p:nvSpPr>
        <p:spPr>
          <a:xfrm>
            <a:off x="7930662" y="2186609"/>
            <a:ext cx="3147653" cy="4075043"/>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82701662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a - Resources and sourc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F3C2574-47F9-6058-E1AF-9A39855922B1}"/>
              </a:ext>
            </a:extLst>
          </p:cNvPr>
          <p:cNvSpPr>
            <a:spLocks noGrp="1"/>
          </p:cNvSpPr>
          <p:nvPr>
            <p:ph type="body" sz="quarter" idx="10" hasCustomPrompt="1"/>
          </p:nvPr>
        </p:nvSpPr>
        <p:spPr>
          <a:xfrm>
            <a:off x="828001"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1 here</a:t>
            </a:r>
          </a:p>
        </p:txBody>
      </p:sp>
      <p:sp>
        <p:nvSpPr>
          <p:cNvPr id="4" name="Text Placeholder 3">
            <a:extLst>
              <a:ext uri="{FF2B5EF4-FFF2-40B4-BE49-F238E27FC236}">
                <a16:creationId xmlns:a16="http://schemas.microsoft.com/office/drawing/2014/main" id="{990D2E6E-92CE-91EB-4370-78C1518EED0A}"/>
              </a:ext>
            </a:extLst>
          </p:cNvPr>
          <p:cNvSpPr>
            <a:spLocks noGrp="1"/>
          </p:cNvSpPr>
          <p:nvPr>
            <p:ph type="body" sz="quarter" idx="11" hasCustomPrompt="1"/>
          </p:nvPr>
        </p:nvSpPr>
        <p:spPr>
          <a:xfrm>
            <a:off x="828001"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1 here</a:t>
            </a:r>
          </a:p>
        </p:txBody>
      </p:sp>
      <p:sp>
        <p:nvSpPr>
          <p:cNvPr id="5" name="Text Placeholder 3">
            <a:extLst>
              <a:ext uri="{FF2B5EF4-FFF2-40B4-BE49-F238E27FC236}">
                <a16:creationId xmlns:a16="http://schemas.microsoft.com/office/drawing/2014/main" id="{8858F83F-75A6-F7F5-EAC8-930868C582C4}"/>
              </a:ext>
            </a:extLst>
          </p:cNvPr>
          <p:cNvSpPr>
            <a:spLocks noGrp="1"/>
          </p:cNvSpPr>
          <p:nvPr>
            <p:ph type="body" sz="quarter" idx="12" hasCustomPrompt="1"/>
          </p:nvPr>
        </p:nvSpPr>
        <p:spPr>
          <a:xfrm>
            <a:off x="1179993"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6" name="Picture 5">
            <a:extLst>
              <a:ext uri="{FF2B5EF4-FFF2-40B4-BE49-F238E27FC236}">
                <a16:creationId xmlns:a16="http://schemas.microsoft.com/office/drawing/2014/main" id="{B1E97A5A-A52D-8A44-7673-1784BD1916BB}"/>
              </a:ext>
            </a:extLst>
          </p:cNvPr>
          <p:cNvPicPr>
            <a:picLocks noChangeAspect="1"/>
          </p:cNvPicPr>
          <p:nvPr userDrawn="1"/>
        </p:nvPicPr>
        <p:blipFill>
          <a:blip r:embed="rId3"/>
          <a:stretch>
            <a:fillRect/>
          </a:stretch>
        </p:blipFill>
        <p:spPr>
          <a:xfrm>
            <a:off x="828000" y="3821763"/>
            <a:ext cx="192638" cy="192638"/>
          </a:xfrm>
          <a:prstGeom prst="rect">
            <a:avLst/>
          </a:prstGeom>
        </p:spPr>
      </p:pic>
      <p:sp>
        <p:nvSpPr>
          <p:cNvPr id="7" name="Text Placeholder 3">
            <a:extLst>
              <a:ext uri="{FF2B5EF4-FFF2-40B4-BE49-F238E27FC236}">
                <a16:creationId xmlns:a16="http://schemas.microsoft.com/office/drawing/2014/main" id="{EA13DC80-9D74-AA0F-EA9A-065B57681D16}"/>
              </a:ext>
            </a:extLst>
          </p:cNvPr>
          <p:cNvSpPr>
            <a:spLocks noGrp="1"/>
          </p:cNvSpPr>
          <p:nvPr>
            <p:ph type="body" sz="quarter" idx="15" hasCustomPrompt="1"/>
          </p:nvPr>
        </p:nvSpPr>
        <p:spPr>
          <a:xfrm>
            <a:off x="3631456"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8" name="Picture 7">
            <a:extLst>
              <a:ext uri="{FF2B5EF4-FFF2-40B4-BE49-F238E27FC236}">
                <a16:creationId xmlns:a16="http://schemas.microsoft.com/office/drawing/2014/main" id="{1FDE3D9A-0C7F-9CD9-6018-7F5330C688EF}"/>
              </a:ext>
            </a:extLst>
          </p:cNvPr>
          <p:cNvPicPr>
            <a:picLocks noChangeAspect="1"/>
          </p:cNvPicPr>
          <p:nvPr userDrawn="1"/>
        </p:nvPicPr>
        <p:blipFill>
          <a:blip r:embed="rId3"/>
          <a:stretch>
            <a:fillRect/>
          </a:stretch>
        </p:blipFill>
        <p:spPr>
          <a:xfrm>
            <a:off x="3279463" y="3821763"/>
            <a:ext cx="192638" cy="192638"/>
          </a:xfrm>
          <a:prstGeom prst="rect">
            <a:avLst/>
          </a:prstGeom>
        </p:spPr>
      </p:pic>
      <p:sp>
        <p:nvSpPr>
          <p:cNvPr id="9" name="Text Placeholder 3">
            <a:extLst>
              <a:ext uri="{FF2B5EF4-FFF2-40B4-BE49-F238E27FC236}">
                <a16:creationId xmlns:a16="http://schemas.microsoft.com/office/drawing/2014/main" id="{A735F900-C882-35FF-1B42-5F11BDDB4C0F}"/>
              </a:ext>
            </a:extLst>
          </p:cNvPr>
          <p:cNvSpPr>
            <a:spLocks noGrp="1"/>
          </p:cNvSpPr>
          <p:nvPr>
            <p:ph type="body" sz="quarter" idx="18" hasCustomPrompt="1"/>
          </p:nvPr>
        </p:nvSpPr>
        <p:spPr>
          <a:xfrm>
            <a:off x="6082919"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0" name="Picture 9">
            <a:extLst>
              <a:ext uri="{FF2B5EF4-FFF2-40B4-BE49-F238E27FC236}">
                <a16:creationId xmlns:a16="http://schemas.microsoft.com/office/drawing/2014/main" id="{35B12A46-B99D-3534-3DD6-1D67D2941FF6}"/>
              </a:ext>
            </a:extLst>
          </p:cNvPr>
          <p:cNvPicPr>
            <a:picLocks noChangeAspect="1"/>
          </p:cNvPicPr>
          <p:nvPr userDrawn="1"/>
        </p:nvPicPr>
        <p:blipFill>
          <a:blip r:embed="rId3"/>
          <a:stretch>
            <a:fillRect/>
          </a:stretch>
        </p:blipFill>
        <p:spPr>
          <a:xfrm>
            <a:off x="5730926" y="3821763"/>
            <a:ext cx="192638" cy="192638"/>
          </a:xfrm>
          <a:prstGeom prst="rect">
            <a:avLst/>
          </a:prstGeom>
        </p:spPr>
      </p:pic>
      <p:sp>
        <p:nvSpPr>
          <p:cNvPr id="11" name="Text Placeholder 3">
            <a:extLst>
              <a:ext uri="{FF2B5EF4-FFF2-40B4-BE49-F238E27FC236}">
                <a16:creationId xmlns:a16="http://schemas.microsoft.com/office/drawing/2014/main" id="{A3BEC6D1-778F-D37D-DE53-BF128C5925D2}"/>
              </a:ext>
            </a:extLst>
          </p:cNvPr>
          <p:cNvSpPr>
            <a:spLocks noGrp="1"/>
          </p:cNvSpPr>
          <p:nvPr>
            <p:ph type="body" sz="quarter" idx="21" hasCustomPrompt="1"/>
          </p:nvPr>
        </p:nvSpPr>
        <p:spPr>
          <a:xfrm>
            <a:off x="8534381" y="3821763"/>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2" name="Picture 11">
            <a:extLst>
              <a:ext uri="{FF2B5EF4-FFF2-40B4-BE49-F238E27FC236}">
                <a16:creationId xmlns:a16="http://schemas.microsoft.com/office/drawing/2014/main" id="{6156CBEC-1D6A-F876-C4FF-A30DF6020654}"/>
              </a:ext>
            </a:extLst>
          </p:cNvPr>
          <p:cNvPicPr>
            <a:picLocks noChangeAspect="1"/>
          </p:cNvPicPr>
          <p:nvPr userDrawn="1"/>
        </p:nvPicPr>
        <p:blipFill>
          <a:blip r:embed="rId3"/>
          <a:stretch>
            <a:fillRect/>
          </a:stretch>
        </p:blipFill>
        <p:spPr>
          <a:xfrm>
            <a:off x="8182388" y="3821763"/>
            <a:ext cx="192638" cy="192638"/>
          </a:xfrm>
          <a:prstGeom prst="rect">
            <a:avLst/>
          </a:prstGeom>
        </p:spPr>
      </p:pic>
      <p:sp>
        <p:nvSpPr>
          <p:cNvPr id="13" name="Text Placeholder 3">
            <a:extLst>
              <a:ext uri="{FF2B5EF4-FFF2-40B4-BE49-F238E27FC236}">
                <a16:creationId xmlns:a16="http://schemas.microsoft.com/office/drawing/2014/main" id="{86615C0D-A233-FD5D-612E-F1442F992876}"/>
              </a:ext>
            </a:extLst>
          </p:cNvPr>
          <p:cNvSpPr>
            <a:spLocks noGrp="1"/>
          </p:cNvSpPr>
          <p:nvPr>
            <p:ph type="body" sz="quarter" idx="24" hasCustomPrompt="1"/>
          </p:nvPr>
        </p:nvSpPr>
        <p:spPr>
          <a:xfrm>
            <a:off x="1126319"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4" name="Picture 13">
            <a:extLst>
              <a:ext uri="{FF2B5EF4-FFF2-40B4-BE49-F238E27FC236}">
                <a16:creationId xmlns:a16="http://schemas.microsoft.com/office/drawing/2014/main" id="{ABF1498C-4026-E53C-35F5-390647F92A7A}"/>
              </a:ext>
            </a:extLst>
          </p:cNvPr>
          <p:cNvPicPr>
            <a:picLocks noChangeAspect="1"/>
          </p:cNvPicPr>
          <p:nvPr userDrawn="1"/>
        </p:nvPicPr>
        <p:blipFill>
          <a:blip r:embed="rId3"/>
          <a:stretch>
            <a:fillRect/>
          </a:stretch>
        </p:blipFill>
        <p:spPr>
          <a:xfrm>
            <a:off x="774326" y="5986176"/>
            <a:ext cx="192638" cy="192638"/>
          </a:xfrm>
          <a:prstGeom prst="rect">
            <a:avLst/>
          </a:prstGeom>
        </p:spPr>
      </p:pic>
      <p:sp>
        <p:nvSpPr>
          <p:cNvPr id="15" name="Text Placeholder 3">
            <a:extLst>
              <a:ext uri="{FF2B5EF4-FFF2-40B4-BE49-F238E27FC236}">
                <a16:creationId xmlns:a16="http://schemas.microsoft.com/office/drawing/2014/main" id="{3928643D-56F1-3426-F6B5-E398DEE8BE07}"/>
              </a:ext>
            </a:extLst>
          </p:cNvPr>
          <p:cNvSpPr>
            <a:spLocks noGrp="1"/>
          </p:cNvSpPr>
          <p:nvPr>
            <p:ph type="body" sz="quarter" idx="27" hasCustomPrompt="1"/>
          </p:nvPr>
        </p:nvSpPr>
        <p:spPr>
          <a:xfrm>
            <a:off x="3577782"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6" name="Picture 15">
            <a:extLst>
              <a:ext uri="{FF2B5EF4-FFF2-40B4-BE49-F238E27FC236}">
                <a16:creationId xmlns:a16="http://schemas.microsoft.com/office/drawing/2014/main" id="{F4F47F7F-F22D-25DE-E45D-9C9BAF9043A4}"/>
              </a:ext>
            </a:extLst>
          </p:cNvPr>
          <p:cNvPicPr>
            <a:picLocks noChangeAspect="1"/>
          </p:cNvPicPr>
          <p:nvPr userDrawn="1"/>
        </p:nvPicPr>
        <p:blipFill>
          <a:blip r:embed="rId3"/>
          <a:stretch>
            <a:fillRect/>
          </a:stretch>
        </p:blipFill>
        <p:spPr>
          <a:xfrm>
            <a:off x="3225789" y="5986176"/>
            <a:ext cx="192638" cy="192638"/>
          </a:xfrm>
          <a:prstGeom prst="rect">
            <a:avLst/>
          </a:prstGeom>
        </p:spPr>
      </p:pic>
      <p:sp>
        <p:nvSpPr>
          <p:cNvPr id="17" name="Text Placeholder 3">
            <a:extLst>
              <a:ext uri="{FF2B5EF4-FFF2-40B4-BE49-F238E27FC236}">
                <a16:creationId xmlns:a16="http://schemas.microsoft.com/office/drawing/2014/main" id="{CBE1F1F4-B4D5-2516-C4FA-1ECC704FD575}"/>
              </a:ext>
            </a:extLst>
          </p:cNvPr>
          <p:cNvSpPr>
            <a:spLocks noGrp="1"/>
          </p:cNvSpPr>
          <p:nvPr>
            <p:ph type="body" sz="quarter" idx="30" hasCustomPrompt="1"/>
          </p:nvPr>
        </p:nvSpPr>
        <p:spPr>
          <a:xfrm>
            <a:off x="6029245"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18" name="Picture 17">
            <a:extLst>
              <a:ext uri="{FF2B5EF4-FFF2-40B4-BE49-F238E27FC236}">
                <a16:creationId xmlns:a16="http://schemas.microsoft.com/office/drawing/2014/main" id="{4EB1A8E8-E415-4EB9-1488-51E1F43BCDFC}"/>
              </a:ext>
            </a:extLst>
          </p:cNvPr>
          <p:cNvPicPr>
            <a:picLocks noChangeAspect="1"/>
          </p:cNvPicPr>
          <p:nvPr userDrawn="1"/>
        </p:nvPicPr>
        <p:blipFill>
          <a:blip r:embed="rId3"/>
          <a:stretch>
            <a:fillRect/>
          </a:stretch>
        </p:blipFill>
        <p:spPr>
          <a:xfrm>
            <a:off x="5677252" y="5986176"/>
            <a:ext cx="192638" cy="192638"/>
          </a:xfrm>
          <a:prstGeom prst="rect">
            <a:avLst/>
          </a:prstGeom>
        </p:spPr>
      </p:pic>
      <p:sp>
        <p:nvSpPr>
          <p:cNvPr id="19" name="Text Placeholder 3">
            <a:extLst>
              <a:ext uri="{FF2B5EF4-FFF2-40B4-BE49-F238E27FC236}">
                <a16:creationId xmlns:a16="http://schemas.microsoft.com/office/drawing/2014/main" id="{CD7C0452-0AD8-7EA6-E986-B81FB5C474AF}"/>
              </a:ext>
            </a:extLst>
          </p:cNvPr>
          <p:cNvSpPr>
            <a:spLocks noGrp="1"/>
          </p:cNvSpPr>
          <p:nvPr>
            <p:ph type="body" sz="quarter" idx="33" hasCustomPrompt="1"/>
          </p:nvPr>
        </p:nvSpPr>
        <p:spPr>
          <a:xfrm>
            <a:off x="8480707" y="5986176"/>
            <a:ext cx="1708321" cy="182523"/>
          </a:xfrm>
          <a:prstGeom prst="rect">
            <a:avLst/>
          </a:prstGeom>
        </p:spPr>
        <p:txBody>
          <a:bodyPr lIns="0" tIns="0" rIns="0" bIns="0"/>
          <a:lstStyle>
            <a:lvl1pPr>
              <a:defRPr sz="1600" b="0" i="0" spc="30" baseline="0">
                <a:solidFill>
                  <a:schemeClr val="bg1"/>
                </a:solidFill>
                <a:latin typeface="Figtree" pitchFamily="2" charset="0"/>
              </a:defRPr>
            </a:lvl1pPr>
          </a:lstStyle>
          <a:p>
            <a:pPr lvl="0"/>
            <a:r>
              <a:rPr lang="en-US"/>
              <a:t>Link name</a:t>
            </a:r>
          </a:p>
        </p:txBody>
      </p:sp>
      <p:pic>
        <p:nvPicPr>
          <p:cNvPr id="20" name="Picture 19">
            <a:extLst>
              <a:ext uri="{FF2B5EF4-FFF2-40B4-BE49-F238E27FC236}">
                <a16:creationId xmlns:a16="http://schemas.microsoft.com/office/drawing/2014/main" id="{30E9A01D-CD21-5975-B516-3A12F9CD3FDC}"/>
              </a:ext>
            </a:extLst>
          </p:cNvPr>
          <p:cNvPicPr>
            <a:picLocks noChangeAspect="1"/>
          </p:cNvPicPr>
          <p:nvPr userDrawn="1"/>
        </p:nvPicPr>
        <p:blipFill>
          <a:blip r:embed="rId3"/>
          <a:stretch>
            <a:fillRect/>
          </a:stretch>
        </p:blipFill>
        <p:spPr>
          <a:xfrm>
            <a:off x="8128714" y="5986176"/>
            <a:ext cx="192638" cy="192638"/>
          </a:xfrm>
          <a:prstGeom prst="rect">
            <a:avLst/>
          </a:prstGeom>
        </p:spPr>
      </p:pic>
      <p:sp>
        <p:nvSpPr>
          <p:cNvPr id="21" name="Google Shape;268;p37">
            <a:extLst>
              <a:ext uri="{FF2B5EF4-FFF2-40B4-BE49-F238E27FC236}">
                <a16:creationId xmlns:a16="http://schemas.microsoft.com/office/drawing/2014/main" id="{0BB3FD08-CBFD-5F01-AE12-E7EC304CB405}"/>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resources title here</a:t>
            </a:r>
            <a:endParaRPr/>
          </a:p>
        </p:txBody>
      </p:sp>
      <p:sp>
        <p:nvSpPr>
          <p:cNvPr id="22" name="Text Placeholder 3">
            <a:extLst>
              <a:ext uri="{FF2B5EF4-FFF2-40B4-BE49-F238E27FC236}">
                <a16:creationId xmlns:a16="http://schemas.microsoft.com/office/drawing/2014/main" id="{061F1A22-B4B6-3A6C-06FC-CD9833E7231D}"/>
              </a:ext>
            </a:extLst>
          </p:cNvPr>
          <p:cNvSpPr>
            <a:spLocks noGrp="1"/>
          </p:cNvSpPr>
          <p:nvPr>
            <p:ph type="body" sz="quarter" idx="34" hasCustomPrompt="1"/>
          </p:nvPr>
        </p:nvSpPr>
        <p:spPr>
          <a:xfrm>
            <a:off x="32257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2 here</a:t>
            </a:r>
          </a:p>
        </p:txBody>
      </p:sp>
      <p:sp>
        <p:nvSpPr>
          <p:cNvPr id="23" name="Text Placeholder 3">
            <a:extLst>
              <a:ext uri="{FF2B5EF4-FFF2-40B4-BE49-F238E27FC236}">
                <a16:creationId xmlns:a16="http://schemas.microsoft.com/office/drawing/2014/main" id="{C89EC75A-4138-C77A-04B5-02ECD7EF137C}"/>
              </a:ext>
            </a:extLst>
          </p:cNvPr>
          <p:cNvSpPr>
            <a:spLocks noGrp="1"/>
          </p:cNvSpPr>
          <p:nvPr>
            <p:ph type="body" sz="quarter" idx="35" hasCustomPrompt="1"/>
          </p:nvPr>
        </p:nvSpPr>
        <p:spPr>
          <a:xfrm>
            <a:off x="5704089"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3 here</a:t>
            </a:r>
          </a:p>
        </p:txBody>
      </p:sp>
      <p:sp>
        <p:nvSpPr>
          <p:cNvPr id="24" name="Text Placeholder 3">
            <a:extLst>
              <a:ext uri="{FF2B5EF4-FFF2-40B4-BE49-F238E27FC236}">
                <a16:creationId xmlns:a16="http://schemas.microsoft.com/office/drawing/2014/main" id="{655C3213-D30F-4BE1-C87B-19281043BF81}"/>
              </a:ext>
            </a:extLst>
          </p:cNvPr>
          <p:cNvSpPr>
            <a:spLocks noGrp="1"/>
          </p:cNvSpPr>
          <p:nvPr>
            <p:ph type="body" sz="quarter" idx="36" hasCustomPrompt="1"/>
          </p:nvPr>
        </p:nvSpPr>
        <p:spPr>
          <a:xfrm>
            <a:off x="8182388" y="2251076"/>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4 here</a:t>
            </a:r>
          </a:p>
        </p:txBody>
      </p:sp>
      <p:sp>
        <p:nvSpPr>
          <p:cNvPr id="25" name="Text Placeholder 3">
            <a:extLst>
              <a:ext uri="{FF2B5EF4-FFF2-40B4-BE49-F238E27FC236}">
                <a16:creationId xmlns:a16="http://schemas.microsoft.com/office/drawing/2014/main" id="{96A284EB-AE83-52F6-40F9-55EFD56B83A1}"/>
              </a:ext>
            </a:extLst>
          </p:cNvPr>
          <p:cNvSpPr>
            <a:spLocks noGrp="1"/>
          </p:cNvSpPr>
          <p:nvPr>
            <p:ph type="body" sz="quarter" idx="37" hasCustomPrompt="1"/>
          </p:nvPr>
        </p:nvSpPr>
        <p:spPr>
          <a:xfrm>
            <a:off x="774326" y="4416328"/>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5 here</a:t>
            </a:r>
          </a:p>
        </p:txBody>
      </p:sp>
      <p:sp>
        <p:nvSpPr>
          <p:cNvPr id="26" name="Text Placeholder 3">
            <a:extLst>
              <a:ext uri="{FF2B5EF4-FFF2-40B4-BE49-F238E27FC236}">
                <a16:creationId xmlns:a16="http://schemas.microsoft.com/office/drawing/2014/main" id="{5F06624D-F32C-92A4-DC3A-61CDD5A87159}"/>
              </a:ext>
            </a:extLst>
          </p:cNvPr>
          <p:cNvSpPr>
            <a:spLocks noGrp="1"/>
          </p:cNvSpPr>
          <p:nvPr>
            <p:ph type="body" sz="quarter" idx="38" hasCustomPrompt="1"/>
          </p:nvPr>
        </p:nvSpPr>
        <p:spPr>
          <a:xfrm>
            <a:off x="3225788"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6 here</a:t>
            </a:r>
          </a:p>
        </p:txBody>
      </p:sp>
      <p:sp>
        <p:nvSpPr>
          <p:cNvPr id="27" name="Text Placeholder 3">
            <a:extLst>
              <a:ext uri="{FF2B5EF4-FFF2-40B4-BE49-F238E27FC236}">
                <a16:creationId xmlns:a16="http://schemas.microsoft.com/office/drawing/2014/main" id="{3D22B286-3578-D29B-C269-59643A38D23C}"/>
              </a:ext>
            </a:extLst>
          </p:cNvPr>
          <p:cNvSpPr>
            <a:spLocks noGrp="1"/>
          </p:cNvSpPr>
          <p:nvPr>
            <p:ph type="body" sz="quarter" idx="39" hasCustomPrompt="1"/>
          </p:nvPr>
        </p:nvSpPr>
        <p:spPr>
          <a:xfrm>
            <a:off x="5677250"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7 here</a:t>
            </a:r>
          </a:p>
        </p:txBody>
      </p:sp>
      <p:sp>
        <p:nvSpPr>
          <p:cNvPr id="28" name="Text Placeholder 3">
            <a:extLst>
              <a:ext uri="{FF2B5EF4-FFF2-40B4-BE49-F238E27FC236}">
                <a16:creationId xmlns:a16="http://schemas.microsoft.com/office/drawing/2014/main" id="{7DE7EE8A-5D7F-40CC-B755-4A66138DD13D}"/>
              </a:ext>
            </a:extLst>
          </p:cNvPr>
          <p:cNvSpPr>
            <a:spLocks noGrp="1"/>
          </p:cNvSpPr>
          <p:nvPr>
            <p:ph type="body" sz="quarter" idx="40" hasCustomPrompt="1"/>
          </p:nvPr>
        </p:nvSpPr>
        <p:spPr>
          <a:xfrm>
            <a:off x="8128712" y="4421113"/>
            <a:ext cx="2006639" cy="358310"/>
          </a:xfrm>
          <a:prstGeom prst="rect">
            <a:avLst/>
          </a:prstGeom>
        </p:spPr>
        <p:txBody>
          <a:bodyPr lIns="0" tIns="0" rIns="0" bIns="0" anchor="b"/>
          <a:lstStyle>
            <a:lvl1pPr>
              <a:defRPr sz="2400" b="1" i="0" spc="30" baseline="0">
                <a:solidFill>
                  <a:schemeClr val="bg1"/>
                </a:solidFill>
                <a:latin typeface="Figtree SemiBold" pitchFamily="2" charset="0"/>
              </a:defRPr>
            </a:lvl1pPr>
          </a:lstStyle>
          <a:p>
            <a:pPr lvl="0"/>
            <a:r>
              <a:rPr lang="en-US"/>
              <a:t>Item 8 here</a:t>
            </a:r>
          </a:p>
        </p:txBody>
      </p:sp>
      <p:sp>
        <p:nvSpPr>
          <p:cNvPr id="29" name="Text Placeholder 3">
            <a:extLst>
              <a:ext uri="{FF2B5EF4-FFF2-40B4-BE49-F238E27FC236}">
                <a16:creationId xmlns:a16="http://schemas.microsoft.com/office/drawing/2014/main" id="{1DC4CC49-BE84-67F6-E3B5-DEE53842BDE1}"/>
              </a:ext>
            </a:extLst>
          </p:cNvPr>
          <p:cNvSpPr>
            <a:spLocks noGrp="1"/>
          </p:cNvSpPr>
          <p:nvPr>
            <p:ph type="body" sz="quarter" idx="41" hasCustomPrompt="1"/>
          </p:nvPr>
        </p:nvSpPr>
        <p:spPr>
          <a:xfrm>
            <a:off x="3225787"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2 here</a:t>
            </a:r>
          </a:p>
        </p:txBody>
      </p:sp>
      <p:sp>
        <p:nvSpPr>
          <p:cNvPr id="30" name="Text Placeholder 3">
            <a:extLst>
              <a:ext uri="{FF2B5EF4-FFF2-40B4-BE49-F238E27FC236}">
                <a16:creationId xmlns:a16="http://schemas.microsoft.com/office/drawing/2014/main" id="{187DB8F5-C5F3-C98E-27C3-275A964A1697}"/>
              </a:ext>
            </a:extLst>
          </p:cNvPr>
          <p:cNvSpPr>
            <a:spLocks noGrp="1"/>
          </p:cNvSpPr>
          <p:nvPr>
            <p:ph type="body" sz="quarter" idx="42" hasCustomPrompt="1"/>
          </p:nvPr>
        </p:nvSpPr>
        <p:spPr>
          <a:xfrm>
            <a:off x="57040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3 here</a:t>
            </a:r>
          </a:p>
        </p:txBody>
      </p:sp>
      <p:sp>
        <p:nvSpPr>
          <p:cNvPr id="31" name="Text Placeholder 3">
            <a:extLst>
              <a:ext uri="{FF2B5EF4-FFF2-40B4-BE49-F238E27FC236}">
                <a16:creationId xmlns:a16="http://schemas.microsoft.com/office/drawing/2014/main" id="{693E2EDD-13D2-9692-D3E5-ECA833A7B3D6}"/>
              </a:ext>
            </a:extLst>
          </p:cNvPr>
          <p:cNvSpPr>
            <a:spLocks noGrp="1"/>
          </p:cNvSpPr>
          <p:nvPr>
            <p:ph type="body" sz="quarter" idx="43" hasCustomPrompt="1"/>
          </p:nvPr>
        </p:nvSpPr>
        <p:spPr>
          <a:xfrm>
            <a:off x="8182388" y="2878052"/>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4 here</a:t>
            </a:r>
          </a:p>
        </p:txBody>
      </p:sp>
      <p:sp>
        <p:nvSpPr>
          <p:cNvPr id="32" name="Text Placeholder 3">
            <a:extLst>
              <a:ext uri="{FF2B5EF4-FFF2-40B4-BE49-F238E27FC236}">
                <a16:creationId xmlns:a16="http://schemas.microsoft.com/office/drawing/2014/main" id="{D722595D-E54C-A017-494A-49CE036261DE}"/>
              </a:ext>
            </a:extLst>
          </p:cNvPr>
          <p:cNvSpPr>
            <a:spLocks noGrp="1"/>
          </p:cNvSpPr>
          <p:nvPr>
            <p:ph type="body" sz="quarter" idx="44" hasCustomPrompt="1"/>
          </p:nvPr>
        </p:nvSpPr>
        <p:spPr>
          <a:xfrm>
            <a:off x="774325"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5 here</a:t>
            </a:r>
          </a:p>
        </p:txBody>
      </p:sp>
      <p:sp>
        <p:nvSpPr>
          <p:cNvPr id="33" name="Text Placeholder 3">
            <a:extLst>
              <a:ext uri="{FF2B5EF4-FFF2-40B4-BE49-F238E27FC236}">
                <a16:creationId xmlns:a16="http://schemas.microsoft.com/office/drawing/2014/main" id="{BCFBD848-FB17-1B8B-21F1-0C5746C7D6CC}"/>
              </a:ext>
            </a:extLst>
          </p:cNvPr>
          <p:cNvSpPr>
            <a:spLocks noGrp="1"/>
          </p:cNvSpPr>
          <p:nvPr>
            <p:ph type="body" sz="quarter" idx="45" hasCustomPrompt="1"/>
          </p:nvPr>
        </p:nvSpPr>
        <p:spPr>
          <a:xfrm>
            <a:off x="3225786"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6 here</a:t>
            </a:r>
          </a:p>
        </p:txBody>
      </p:sp>
      <p:sp>
        <p:nvSpPr>
          <p:cNvPr id="34" name="Text Placeholder 3">
            <a:extLst>
              <a:ext uri="{FF2B5EF4-FFF2-40B4-BE49-F238E27FC236}">
                <a16:creationId xmlns:a16="http://schemas.microsoft.com/office/drawing/2014/main" id="{C86385B4-EEBC-6417-27F3-6192084593F9}"/>
              </a:ext>
            </a:extLst>
          </p:cNvPr>
          <p:cNvSpPr>
            <a:spLocks noGrp="1"/>
          </p:cNvSpPr>
          <p:nvPr>
            <p:ph type="body" sz="quarter" idx="46" hasCustomPrompt="1"/>
          </p:nvPr>
        </p:nvSpPr>
        <p:spPr>
          <a:xfrm>
            <a:off x="5677247"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7 here</a:t>
            </a:r>
          </a:p>
        </p:txBody>
      </p:sp>
      <p:sp>
        <p:nvSpPr>
          <p:cNvPr id="35" name="Text Placeholder 3">
            <a:extLst>
              <a:ext uri="{FF2B5EF4-FFF2-40B4-BE49-F238E27FC236}">
                <a16:creationId xmlns:a16="http://schemas.microsoft.com/office/drawing/2014/main" id="{22EE9B39-3329-6B10-84A8-411B4E94836E}"/>
              </a:ext>
            </a:extLst>
          </p:cNvPr>
          <p:cNvSpPr>
            <a:spLocks noGrp="1"/>
          </p:cNvSpPr>
          <p:nvPr>
            <p:ph type="body" sz="quarter" idx="47" hasCustomPrompt="1"/>
          </p:nvPr>
        </p:nvSpPr>
        <p:spPr>
          <a:xfrm>
            <a:off x="8128708" y="5042465"/>
            <a:ext cx="2006639" cy="675045"/>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Short description 8 here</a:t>
            </a:r>
          </a:p>
        </p:txBody>
      </p:sp>
      <p:sp>
        <p:nvSpPr>
          <p:cNvPr id="2" name="TextBox 1">
            <a:extLst>
              <a:ext uri="{FF2B5EF4-FFF2-40B4-BE49-F238E27FC236}">
                <a16:creationId xmlns:a16="http://schemas.microsoft.com/office/drawing/2014/main" id="{1D814F28-ADF0-6CE5-2F7A-A77B7E71BCA2}"/>
              </a:ext>
            </a:extLst>
          </p:cNvPr>
          <p:cNvSpPr txBox="1"/>
          <p:nvPr userDrawn="1"/>
        </p:nvSpPr>
        <p:spPr>
          <a:xfrm>
            <a:off x="-2412276" y="3710592"/>
            <a:ext cx="2193229" cy="523220"/>
          </a:xfrm>
          <a:prstGeom prst="rect">
            <a:avLst/>
          </a:prstGeom>
          <a:noFill/>
        </p:spPr>
        <p:txBody>
          <a:bodyPr wrap="none" rtlCol="0">
            <a:spAutoFit/>
          </a:bodyPr>
          <a:lstStyle/>
          <a:p>
            <a:pPr algn="r"/>
            <a:r>
              <a:rPr lang="en-US">
                <a:solidFill>
                  <a:srgbClr val="FF0000"/>
                </a:solidFill>
                <a:latin typeface="Figtree" pitchFamily="2" charset="0"/>
              </a:rPr>
              <a:t>To add a link:</a:t>
            </a:r>
            <a:br>
              <a:rPr lang="en-US">
                <a:solidFill>
                  <a:srgbClr val="FF0000"/>
                </a:solidFill>
                <a:latin typeface="Figtree" pitchFamily="2" charset="0"/>
              </a:rPr>
            </a:br>
            <a:r>
              <a:rPr lang="en-US">
                <a:solidFill>
                  <a:srgbClr val="FF0000"/>
                </a:solidFill>
                <a:latin typeface="Figtree" pitchFamily="2" charset="0"/>
              </a:rPr>
              <a:t>‘Insert’ tab &gt; ‘Link’ Button</a:t>
            </a:r>
          </a:p>
        </p:txBody>
      </p:sp>
      <p:sp>
        <p:nvSpPr>
          <p:cNvPr id="36" name="Triangle 35">
            <a:extLst>
              <a:ext uri="{FF2B5EF4-FFF2-40B4-BE49-F238E27FC236}">
                <a16:creationId xmlns:a16="http://schemas.microsoft.com/office/drawing/2014/main" id="{4AAF0DE0-11E9-1E7D-DEB9-A5DC951E19DB}"/>
              </a:ext>
            </a:extLst>
          </p:cNvPr>
          <p:cNvSpPr/>
          <p:nvPr userDrawn="1"/>
        </p:nvSpPr>
        <p:spPr>
          <a:xfrm rot="5400000">
            <a:off x="-499300" y="3881477"/>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43834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0a - End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268;p37">
            <a:extLst>
              <a:ext uri="{FF2B5EF4-FFF2-40B4-BE49-F238E27FC236}">
                <a16:creationId xmlns:a16="http://schemas.microsoft.com/office/drawing/2014/main" id="{A7E789ED-76FC-DCC5-9785-5B2AD8D808FF}"/>
              </a:ext>
            </a:extLst>
          </p:cNvPr>
          <p:cNvSpPr txBox="1">
            <a:spLocks noGrp="1"/>
          </p:cNvSpPr>
          <p:nvPr>
            <p:ph type="title" hasCustomPrompt="1"/>
          </p:nvPr>
        </p:nvSpPr>
        <p:spPr>
          <a:xfrm>
            <a:off x="805697" y="1120359"/>
            <a:ext cx="4143011"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4" name="Text Placeholder 3">
            <a:extLst>
              <a:ext uri="{FF2B5EF4-FFF2-40B4-BE49-F238E27FC236}">
                <a16:creationId xmlns:a16="http://schemas.microsoft.com/office/drawing/2014/main" id="{8DF35BB0-7ED5-2932-98CC-D9DA5FA05BB9}"/>
              </a:ext>
            </a:extLst>
          </p:cNvPr>
          <p:cNvSpPr>
            <a:spLocks noGrp="1"/>
          </p:cNvSpPr>
          <p:nvPr>
            <p:ph type="body" sz="quarter" idx="12" hasCustomPrompt="1"/>
          </p:nvPr>
        </p:nvSpPr>
        <p:spPr>
          <a:xfrm>
            <a:off x="805697" y="2118542"/>
            <a:ext cx="4143011" cy="1541317"/>
          </a:xfrm>
          <a:prstGeom prst="rect">
            <a:avLst/>
          </a:prstGeom>
        </p:spPr>
        <p:txBody>
          <a:bodyPr lIns="0" tIns="0" rIns="0" bIns="0"/>
          <a:lstStyle>
            <a:lvl1pPr>
              <a:lnSpc>
                <a:spcPts val="1820"/>
              </a:lnSpc>
              <a:defRPr sz="1600" b="0" i="0" spc="30" baseline="0">
                <a:solidFill>
                  <a:schemeClr val="bg1"/>
                </a:solidFill>
                <a:latin typeface="Figtree" pitchFamily="2" charset="0"/>
              </a:defRPr>
            </a:lvl1pPr>
          </a:lstStyle>
          <a:p>
            <a:pPr lvl="0"/>
            <a:r>
              <a:rPr lang="en-US"/>
              <a:t>Add body text here</a:t>
            </a:r>
          </a:p>
        </p:txBody>
      </p:sp>
      <p:pic>
        <p:nvPicPr>
          <p:cNvPr id="11" name="Picture 10" descr="A white letter on a black background&#10;&#10;AI-generated content may be incorrect.">
            <a:extLst>
              <a:ext uri="{FF2B5EF4-FFF2-40B4-BE49-F238E27FC236}">
                <a16:creationId xmlns:a16="http://schemas.microsoft.com/office/drawing/2014/main" id="{CA3EAF34-263E-9022-0AE6-E4EA555556A3}"/>
              </a:ext>
            </a:extLst>
          </p:cNvPr>
          <p:cNvPicPr>
            <a:picLocks noChangeAspect="1"/>
          </p:cNvPicPr>
          <p:nvPr userDrawn="1"/>
        </p:nvPicPr>
        <p:blipFill>
          <a:blip r:embed="rId3"/>
          <a:stretch>
            <a:fillRect/>
          </a:stretch>
        </p:blipFill>
        <p:spPr>
          <a:xfrm>
            <a:off x="9343942" y="4999206"/>
            <a:ext cx="2042361" cy="354776"/>
          </a:xfrm>
          <a:prstGeom prst="rect">
            <a:avLst/>
          </a:prstGeom>
        </p:spPr>
      </p:pic>
      <p:pic>
        <p:nvPicPr>
          <p:cNvPr id="2" name="Picture 1">
            <a:extLst>
              <a:ext uri="{FF2B5EF4-FFF2-40B4-BE49-F238E27FC236}">
                <a16:creationId xmlns:a16="http://schemas.microsoft.com/office/drawing/2014/main" id="{70EC6A8E-A32B-B7D7-3B74-954E255BD7C7}"/>
              </a:ext>
            </a:extLst>
          </p:cNvPr>
          <p:cNvPicPr>
            <a:picLocks noChangeAspect="1"/>
          </p:cNvPicPr>
          <p:nvPr userDrawn="1"/>
        </p:nvPicPr>
        <p:blipFill>
          <a:blip r:embed="rId4"/>
          <a:stretch>
            <a:fillRect/>
          </a:stretch>
        </p:blipFill>
        <p:spPr>
          <a:xfrm>
            <a:off x="4039228" y="3929854"/>
            <a:ext cx="304800" cy="304800"/>
          </a:xfrm>
          <a:prstGeom prst="rect">
            <a:avLst/>
          </a:prstGeom>
        </p:spPr>
      </p:pic>
      <p:pic>
        <p:nvPicPr>
          <p:cNvPr id="13" name="Picture 12">
            <a:extLst>
              <a:ext uri="{FF2B5EF4-FFF2-40B4-BE49-F238E27FC236}">
                <a16:creationId xmlns:a16="http://schemas.microsoft.com/office/drawing/2014/main" id="{35F9C8BD-99FA-2D98-5933-5BD4C2059012}"/>
              </a:ext>
            </a:extLst>
          </p:cNvPr>
          <p:cNvPicPr>
            <a:picLocks noChangeAspect="1"/>
          </p:cNvPicPr>
          <p:nvPr userDrawn="1"/>
        </p:nvPicPr>
        <p:blipFill>
          <a:blip r:embed="rId5"/>
          <a:stretch>
            <a:fillRect/>
          </a:stretch>
        </p:blipFill>
        <p:spPr>
          <a:xfrm>
            <a:off x="805697" y="4509153"/>
            <a:ext cx="304800" cy="304800"/>
          </a:xfrm>
          <a:prstGeom prst="rect">
            <a:avLst/>
          </a:prstGeom>
        </p:spPr>
      </p:pic>
      <p:pic>
        <p:nvPicPr>
          <p:cNvPr id="14" name="Picture 13">
            <a:extLst>
              <a:ext uri="{FF2B5EF4-FFF2-40B4-BE49-F238E27FC236}">
                <a16:creationId xmlns:a16="http://schemas.microsoft.com/office/drawing/2014/main" id="{C940FB54-B960-57E3-9B88-C33BE11AB2D1}"/>
              </a:ext>
            </a:extLst>
          </p:cNvPr>
          <p:cNvPicPr>
            <a:picLocks noChangeAspect="1"/>
          </p:cNvPicPr>
          <p:nvPr userDrawn="1"/>
        </p:nvPicPr>
        <p:blipFill>
          <a:blip r:embed="rId6"/>
          <a:stretch>
            <a:fillRect/>
          </a:stretch>
        </p:blipFill>
        <p:spPr>
          <a:xfrm>
            <a:off x="805697" y="3932106"/>
            <a:ext cx="304800" cy="304800"/>
          </a:xfrm>
          <a:prstGeom prst="rect">
            <a:avLst/>
          </a:prstGeom>
        </p:spPr>
      </p:pic>
      <p:sp>
        <p:nvSpPr>
          <p:cNvPr id="15" name="TextBox 14">
            <a:hlinkClick r:id="rId7"/>
            <a:extLst>
              <a:ext uri="{FF2B5EF4-FFF2-40B4-BE49-F238E27FC236}">
                <a16:creationId xmlns:a16="http://schemas.microsoft.com/office/drawing/2014/main" id="{12AD7AAE-72CB-C068-072C-9603ECBE880A}"/>
              </a:ext>
            </a:extLst>
          </p:cNvPr>
          <p:cNvSpPr txBox="1"/>
          <p:nvPr userDrawn="1"/>
        </p:nvSpPr>
        <p:spPr>
          <a:xfrm>
            <a:off x="1110497" y="3930617"/>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7">
                  <a:extLst>
                    <a:ext uri="{A12FA001-AC4F-418D-AE19-62706E023703}">
                      <ahyp:hlinkClr xmlns:ahyp="http://schemas.microsoft.com/office/drawing/2018/hyperlinkcolor" val="tx"/>
                    </a:ext>
                  </a:extLst>
                </a:hlinkClick>
              </a:rPr>
              <a:t>info@retailenergycode.co.uk</a:t>
            </a:r>
            <a:endParaRPr lang="en-US" spc="30" baseline="0">
              <a:solidFill>
                <a:schemeClr val="bg1"/>
              </a:solidFill>
              <a:latin typeface="Figtree" pitchFamily="2" charset="0"/>
            </a:endParaRPr>
          </a:p>
        </p:txBody>
      </p:sp>
      <p:sp>
        <p:nvSpPr>
          <p:cNvPr id="16" name="TextBox 15">
            <a:hlinkClick r:id="rId8"/>
            <a:extLst>
              <a:ext uri="{FF2B5EF4-FFF2-40B4-BE49-F238E27FC236}">
                <a16:creationId xmlns:a16="http://schemas.microsoft.com/office/drawing/2014/main" id="{1D45F91B-C52F-DB1B-7641-604E9F17246E}"/>
              </a:ext>
            </a:extLst>
          </p:cNvPr>
          <p:cNvSpPr txBox="1"/>
          <p:nvPr userDrawn="1"/>
        </p:nvSpPr>
        <p:spPr>
          <a:xfrm>
            <a:off x="1110497" y="4488411"/>
            <a:ext cx="3062515" cy="307777"/>
          </a:xfrm>
          <a:prstGeom prst="rect">
            <a:avLst/>
          </a:prstGeom>
          <a:noFill/>
        </p:spPr>
        <p:txBody>
          <a:bodyPr wrap="square" rtlCol="0" anchor="ctr">
            <a:spAutoFit/>
          </a:bodyPr>
          <a:lstStyle/>
          <a:p>
            <a:r>
              <a:rPr lang="en-US" spc="30" baseline="0" err="1">
                <a:solidFill>
                  <a:schemeClr val="bg1"/>
                </a:solidFill>
                <a:latin typeface="Figtree" pitchFamily="2" charset="0"/>
                <a:hlinkClick r:id="rId8">
                  <a:extLst>
                    <a:ext uri="{A12FA001-AC4F-418D-AE19-62706E023703}">
                      <ahyp:hlinkClr xmlns:ahyp="http://schemas.microsoft.com/office/drawing/2018/hyperlinkcolor" val="tx"/>
                    </a:ext>
                  </a:extLst>
                </a:hlinkClick>
              </a:rPr>
              <a:t>retailenergycode.co.uk</a:t>
            </a:r>
            <a:endParaRPr lang="en-US" spc="30" baseline="0">
              <a:solidFill>
                <a:schemeClr val="bg1"/>
              </a:solidFill>
              <a:latin typeface="Figtree" pitchFamily="2" charset="0"/>
            </a:endParaRPr>
          </a:p>
        </p:txBody>
      </p:sp>
      <p:sp>
        <p:nvSpPr>
          <p:cNvPr id="17" name="TextBox 16">
            <a:hlinkClick r:id="rId9"/>
            <a:extLst>
              <a:ext uri="{FF2B5EF4-FFF2-40B4-BE49-F238E27FC236}">
                <a16:creationId xmlns:a16="http://schemas.microsoft.com/office/drawing/2014/main" id="{6D6C6DFD-5966-3FDF-6580-AB314113BC6F}"/>
              </a:ext>
            </a:extLst>
          </p:cNvPr>
          <p:cNvSpPr txBox="1"/>
          <p:nvPr userDrawn="1"/>
        </p:nvSpPr>
        <p:spPr>
          <a:xfrm>
            <a:off x="4344028" y="3926803"/>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9">
                  <a:extLst>
                    <a:ext uri="{A12FA001-AC4F-418D-AE19-62706E023703}">
                      <ahyp:hlinkClr xmlns:ahyp="http://schemas.microsoft.com/office/drawing/2018/hyperlinkcolor" val="tx"/>
                    </a:ext>
                  </a:extLst>
                </a:hlinkClick>
              </a:rPr>
              <a:t>Follow us on LinkedIn</a:t>
            </a:r>
            <a:endParaRPr lang="en-US" spc="30" baseline="0">
              <a:solidFill>
                <a:schemeClr val="bg1"/>
              </a:solidFill>
              <a:latin typeface="Figtree" pitchFamily="2" charset="0"/>
            </a:endParaRPr>
          </a:p>
        </p:txBody>
      </p:sp>
      <p:sp>
        <p:nvSpPr>
          <p:cNvPr id="18" name="TextBox 17">
            <a:hlinkClick r:id="rId9"/>
            <a:extLst>
              <a:ext uri="{FF2B5EF4-FFF2-40B4-BE49-F238E27FC236}">
                <a16:creationId xmlns:a16="http://schemas.microsoft.com/office/drawing/2014/main" id="{292A670D-A4AB-FEDB-E5EE-CCC5C9E2689B}"/>
              </a:ext>
            </a:extLst>
          </p:cNvPr>
          <p:cNvSpPr txBox="1"/>
          <p:nvPr userDrawn="1"/>
        </p:nvSpPr>
        <p:spPr>
          <a:xfrm>
            <a:off x="805697" y="5950058"/>
            <a:ext cx="10580606" cy="707886"/>
          </a:xfrm>
          <a:prstGeom prst="rect">
            <a:avLst/>
          </a:prstGeom>
          <a:noFill/>
        </p:spPr>
        <p:txBody>
          <a:bodyPr wrap="square" rtlCol="0" anchor="ctr">
            <a:spAutoFit/>
          </a:bodyPr>
          <a:lstStyle/>
          <a:p>
            <a:r>
              <a:rPr lang="en-US" sz="1000" b="0" i="0" u="none" strike="noStrike" cap="none" spc="30" baseline="0">
                <a:solidFill>
                  <a:schemeClr val="bg1">
                    <a:alpha val="40000"/>
                  </a:schemeClr>
                </a:solidFill>
                <a:effectLst/>
                <a:latin typeface="Figtree" pitchFamily="2" charset="0"/>
                <a:ea typeface="Arial"/>
                <a:cs typeface="Arial"/>
                <a:sym typeface="Arial"/>
              </a:rPr>
              <a:t>Retail Energy Code Company ©2026</a:t>
            </a:r>
          </a:p>
          <a:p>
            <a:r>
              <a:rPr lang="en-US" sz="1000" b="0" i="0" u="none" strike="noStrike" cap="none" spc="30" baseline="0">
                <a:solidFill>
                  <a:schemeClr val="bg1">
                    <a:alpha val="40000"/>
                  </a:schemeClr>
                </a:solidFill>
                <a:effectLst/>
                <a:latin typeface="Figtree" pitchFamily="2" charset="0"/>
                <a:ea typeface="Arial"/>
                <a:cs typeface="Arial"/>
                <a:sym typeface="Arial"/>
              </a:rPr>
              <a:t> </a:t>
            </a:r>
          </a:p>
          <a:p>
            <a:r>
              <a:rPr lang="en-US" sz="1000" b="0" i="0" u="none" strike="noStrike" cap="none" spc="30" baseline="0">
                <a:solidFill>
                  <a:schemeClr val="bg1">
                    <a:alpha val="40000"/>
                  </a:schemeClr>
                </a:solidFill>
                <a:effectLst/>
                <a:latin typeface="Figtree" pitchFamily="2" charset="0"/>
                <a:ea typeface="Arial"/>
                <a:cs typeface="Arial"/>
                <a:sym typeface="Arial"/>
              </a:rPr>
              <a:t>This email/document and its contents have been classified as ‘Internal &amp; Partners’ by RECCo. This data should be handled in line with RECCo data handling requirements.</a:t>
            </a:r>
          </a:p>
          <a:p>
            <a:r>
              <a:rPr lang="en-US" sz="1000" b="0" i="0" u="none" strike="noStrike" cap="none" spc="30" baseline="0">
                <a:solidFill>
                  <a:schemeClr val="bg1">
                    <a:alpha val="40000"/>
                  </a:schemeClr>
                </a:solidFill>
                <a:effectLst/>
                <a:latin typeface="Figtree" pitchFamily="2" charset="0"/>
                <a:ea typeface="Arial"/>
                <a:cs typeface="Arial"/>
                <a:sym typeface="Arial"/>
              </a:rPr>
              <a:t>If you have received this data in error, please advise the sender or author and delete the data.</a:t>
            </a:r>
          </a:p>
        </p:txBody>
      </p:sp>
      <p:pic>
        <p:nvPicPr>
          <p:cNvPr id="19" name="Picture 18">
            <a:extLst>
              <a:ext uri="{FF2B5EF4-FFF2-40B4-BE49-F238E27FC236}">
                <a16:creationId xmlns:a16="http://schemas.microsoft.com/office/drawing/2014/main" id="{059A9630-CE18-E9F9-78D3-E3BA546D150A}"/>
              </a:ext>
            </a:extLst>
          </p:cNvPr>
          <p:cNvPicPr>
            <a:picLocks noChangeAspect="1"/>
          </p:cNvPicPr>
          <p:nvPr userDrawn="1"/>
        </p:nvPicPr>
        <p:blipFill>
          <a:blip r:embed="rId4"/>
          <a:stretch>
            <a:fillRect/>
          </a:stretch>
        </p:blipFill>
        <p:spPr>
          <a:xfrm>
            <a:off x="4039228" y="4491462"/>
            <a:ext cx="304800" cy="304800"/>
          </a:xfrm>
          <a:prstGeom prst="rect">
            <a:avLst/>
          </a:prstGeom>
        </p:spPr>
      </p:pic>
      <p:sp>
        <p:nvSpPr>
          <p:cNvPr id="20" name="TextBox 19">
            <a:hlinkClick r:id="rId9"/>
            <a:extLst>
              <a:ext uri="{FF2B5EF4-FFF2-40B4-BE49-F238E27FC236}">
                <a16:creationId xmlns:a16="http://schemas.microsoft.com/office/drawing/2014/main" id="{18A1B29B-8057-29AB-6A28-81344BA17C8A}"/>
              </a:ext>
            </a:extLst>
          </p:cNvPr>
          <p:cNvSpPr txBox="1"/>
          <p:nvPr userDrawn="1"/>
        </p:nvSpPr>
        <p:spPr>
          <a:xfrm>
            <a:off x="4344028" y="4488411"/>
            <a:ext cx="3062515" cy="307777"/>
          </a:xfrm>
          <a:prstGeom prst="rect">
            <a:avLst/>
          </a:prstGeom>
          <a:noFill/>
        </p:spPr>
        <p:txBody>
          <a:bodyPr wrap="square" rtlCol="0" anchor="ctr">
            <a:spAutoFit/>
          </a:bodyPr>
          <a:lstStyle/>
          <a:p>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Join our Inside </a:t>
            </a:r>
            <a:r>
              <a:rPr lang="en-US" spc="30" baseline="0" err="1">
                <a:solidFill>
                  <a:schemeClr val="bg1"/>
                </a:solidFill>
                <a:latin typeface="Figtree" pitchFamily="2" charset="0"/>
                <a:hlinkClick r:id="rId10">
                  <a:extLst>
                    <a:ext uri="{A12FA001-AC4F-418D-AE19-62706E023703}">
                      <ahyp:hlinkClr xmlns:ahyp="http://schemas.microsoft.com/office/drawing/2018/hyperlinkcolor" val="tx"/>
                    </a:ext>
                  </a:extLst>
                </a:hlinkClick>
              </a:rPr>
              <a:t>RECCo</a:t>
            </a:r>
            <a:r>
              <a:rPr lang="en-US" spc="30" baseline="0">
                <a:solidFill>
                  <a:schemeClr val="bg1"/>
                </a:solidFill>
                <a:latin typeface="Figtree" pitchFamily="2" charset="0"/>
                <a:hlinkClick r:id="rId10">
                  <a:extLst>
                    <a:ext uri="{A12FA001-AC4F-418D-AE19-62706E023703}">
                      <ahyp:hlinkClr xmlns:ahyp="http://schemas.microsoft.com/office/drawing/2018/hyperlinkcolor" val="tx"/>
                    </a:ext>
                  </a:extLst>
                </a:hlinkClick>
              </a:rPr>
              <a:t> Newsletter</a:t>
            </a:r>
            <a:endParaRPr lang="en-US" spc="30" baseline="0">
              <a:solidFill>
                <a:schemeClr val="bg1"/>
              </a:solidFill>
              <a:latin typeface="Figtree" pitchFamily="2" charset="0"/>
            </a:endParaRPr>
          </a:p>
        </p:txBody>
      </p:sp>
    </p:spTree>
    <p:extLst>
      <p:ext uri="{BB962C8B-B14F-4D97-AF65-F5344CB8AC3E}">
        <p14:creationId xmlns:p14="http://schemas.microsoft.com/office/powerpoint/2010/main" val="334420723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058456355"/>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10;&#10;Description automatically generated with medium confidence">
            <a:extLst>
              <a:ext uri="{FF2B5EF4-FFF2-40B4-BE49-F238E27FC236}">
                <a16:creationId xmlns:a16="http://schemas.microsoft.com/office/drawing/2014/main" id="{8149552E-9896-491C-9B51-F1A09F464C0D}"/>
              </a:ext>
            </a:extLst>
          </p:cNvPr>
          <p:cNvPicPr>
            <a:picLocks noChangeAspect="1"/>
          </p:cNvPicPr>
          <p:nvPr userDrawn="1"/>
        </p:nvPicPr>
        <p:blipFill>
          <a:blip r:embed="rId4"/>
          <a:stretch>
            <a:fillRect/>
          </a:stretch>
        </p:blipFill>
        <p:spPr>
          <a:xfrm>
            <a:off x="9501352" y="5717206"/>
            <a:ext cx="2508736" cy="687812"/>
          </a:xfrm>
          <a:prstGeom prst="rect">
            <a:avLst/>
          </a:prstGeom>
        </p:spPr>
      </p:pic>
    </p:spTree>
    <p:extLst>
      <p:ext uri="{BB962C8B-B14F-4D97-AF65-F5344CB8AC3E}">
        <p14:creationId xmlns:p14="http://schemas.microsoft.com/office/powerpoint/2010/main" val="41668846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September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60594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September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0807741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September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2486483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September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4" name="Picture 3" descr="Graphical user interface&#10;&#10;Description automatically generated with medium confidence">
            <a:extLst>
              <a:ext uri="{FF2B5EF4-FFF2-40B4-BE49-F238E27FC236}">
                <a16:creationId xmlns:a16="http://schemas.microsoft.com/office/drawing/2014/main" id="{0330BD7A-E009-477B-980B-6B742D32697E}"/>
              </a:ext>
            </a:extLst>
          </p:cNvPr>
          <p:cNvPicPr>
            <a:picLocks noChangeAspect="1"/>
          </p:cNvPicPr>
          <p:nvPr userDrawn="1"/>
        </p:nvPicPr>
        <p:blipFill>
          <a:blip r:embed="rId4"/>
          <a:stretch>
            <a:fillRect/>
          </a:stretch>
        </p:blipFill>
        <p:spPr>
          <a:xfrm>
            <a:off x="9743090" y="42040"/>
            <a:ext cx="2074996" cy="568895"/>
          </a:xfrm>
          <a:prstGeom prst="rect">
            <a:avLst/>
          </a:prstGeom>
        </p:spPr>
      </p:pic>
    </p:spTree>
    <p:extLst>
      <p:ext uri="{BB962C8B-B14F-4D97-AF65-F5344CB8AC3E}">
        <p14:creationId xmlns:p14="http://schemas.microsoft.com/office/powerpoint/2010/main" val="34928913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1708459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6971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377C-09C7-0747-512B-E454894192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D33FDA-72AB-200B-5A41-9CEC11163A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9C7B8DB-0AC5-D94D-1C02-1172101D3F66}"/>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5" name="Footer Placeholder 4">
            <a:extLst>
              <a:ext uri="{FF2B5EF4-FFF2-40B4-BE49-F238E27FC236}">
                <a16:creationId xmlns:a16="http://schemas.microsoft.com/office/drawing/2014/main" id="{01C5E16B-E543-A4EF-088C-CC4A1483AD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D1E35B-CFC7-FA9E-5976-5DD9D439B9B9}"/>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4981611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AB80-F5E7-1C9C-C141-438EE4A9A78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F750CB-44A5-7F6D-704C-CB5BB22F4D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EC4413-986C-2C6E-1EE5-256DE2CA45A6}"/>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5" name="Footer Placeholder 4">
            <a:extLst>
              <a:ext uri="{FF2B5EF4-FFF2-40B4-BE49-F238E27FC236}">
                <a16:creationId xmlns:a16="http://schemas.microsoft.com/office/drawing/2014/main" id="{5991B63C-B9F0-0667-E2C2-5F21231835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CFCB3-18A2-F6B4-13BD-C9A2A2E7D792}"/>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28182363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C739F-8555-9ACA-78EB-172E8F3C1C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396DA91-C84E-32BB-56DD-4705AEB0029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446FA4-2CA1-43B7-E06F-3DC9C308912E}"/>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5" name="Footer Placeholder 4">
            <a:extLst>
              <a:ext uri="{FF2B5EF4-FFF2-40B4-BE49-F238E27FC236}">
                <a16:creationId xmlns:a16="http://schemas.microsoft.com/office/drawing/2014/main" id="{35750219-915D-61E1-35BB-995C4B6377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216711-0B26-6DC9-05D7-9DEA0638FD37}"/>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77236736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354B-4CFC-3CF5-AE8A-B34AE23A21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84E039-A813-06EE-D5C9-182D31F0CE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E6F0F0F-0950-D19E-1782-00B9B2FBC4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8B3B83E-F1E2-7EE0-6294-7EF86BB2FF9F}"/>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6" name="Footer Placeholder 5">
            <a:extLst>
              <a:ext uri="{FF2B5EF4-FFF2-40B4-BE49-F238E27FC236}">
                <a16:creationId xmlns:a16="http://schemas.microsoft.com/office/drawing/2014/main" id="{7D3551C7-F35E-3932-13A7-0526E4AC4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F7362D-2F78-7AF1-28CD-7C900D9D22D6}"/>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1037712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87DAF-49A2-9548-2466-ED7C752BE97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3CE532-C104-E336-87A2-4B4E699D5D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A01D06-A4C3-7757-A310-D27423A5EE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BF29E20-D593-678E-8C80-C038D154BC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E3C4C1-E35C-F8CE-BEE0-1075521438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8F90558-DA27-D2E5-FB3C-ECED6E995FF7}"/>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8" name="Footer Placeholder 7">
            <a:extLst>
              <a:ext uri="{FF2B5EF4-FFF2-40B4-BE49-F238E27FC236}">
                <a16:creationId xmlns:a16="http://schemas.microsoft.com/office/drawing/2014/main" id="{079BE524-BF8A-6AE8-B0D9-B0E416F89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422829A-6708-955D-D577-C8E1447D4FAA}"/>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4460357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8ED8-42F4-7315-F6E1-71961F21AC6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82BFC1-6DA9-E911-324C-80B41ADB2A59}"/>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4" name="Footer Placeholder 3">
            <a:extLst>
              <a:ext uri="{FF2B5EF4-FFF2-40B4-BE49-F238E27FC236}">
                <a16:creationId xmlns:a16="http://schemas.microsoft.com/office/drawing/2014/main" id="{DF4FA2B2-8624-5C19-D561-5AB4ED0BE7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D1470CF-35CE-A5AE-0770-AFC59656FB10}"/>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4311590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780CF0-03EA-C9F3-32C3-B224ACE00320}"/>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3" name="Footer Placeholder 2">
            <a:extLst>
              <a:ext uri="{FF2B5EF4-FFF2-40B4-BE49-F238E27FC236}">
                <a16:creationId xmlns:a16="http://schemas.microsoft.com/office/drawing/2014/main" id="{26F53231-87ED-36AC-4A1C-871890DA27F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7622D02-B029-1033-91C3-5C4E03F2726B}"/>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4545762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2EA62-A08E-B859-CD8C-5B114D8CB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3B043D5-9BB8-703F-E569-D8C53DF74E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44EDB59-680E-0E03-4BA6-8EF962ADD6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C8E33-DE06-C89F-A4AE-A4EB1F19FC3B}"/>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6" name="Footer Placeholder 5">
            <a:extLst>
              <a:ext uri="{FF2B5EF4-FFF2-40B4-BE49-F238E27FC236}">
                <a16:creationId xmlns:a16="http://schemas.microsoft.com/office/drawing/2014/main" id="{7FAC1FF5-C7B0-0FDD-E3E1-D06CD1F1A2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946E58-A7E8-D9FB-D178-E9D5A57AD772}"/>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36525476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73CB8-4D03-167A-CED7-3D9804644E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0487C7-086D-7DB0-9347-D99736AFC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D56252-C27D-EE02-B70E-8A7F409F3D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3515A8-E63A-D08F-C5A7-21F785C8362A}"/>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6" name="Footer Placeholder 5">
            <a:extLst>
              <a:ext uri="{FF2B5EF4-FFF2-40B4-BE49-F238E27FC236}">
                <a16:creationId xmlns:a16="http://schemas.microsoft.com/office/drawing/2014/main" id="{53DACAF9-DEA7-BA34-870D-3FC764989F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4B67B2-46C4-FB08-1E1C-4CF5A34AFD9E}"/>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9170051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AF080-1282-563C-31F7-C578A55685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74E65C-974D-354F-3C66-DB0F307D8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383246-9C3F-2033-0F8D-1F852B878D55}"/>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5" name="Footer Placeholder 4">
            <a:extLst>
              <a:ext uri="{FF2B5EF4-FFF2-40B4-BE49-F238E27FC236}">
                <a16:creationId xmlns:a16="http://schemas.microsoft.com/office/drawing/2014/main" id="{4FB7EADD-2A17-A167-29B2-71C38B7E79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BCB38E-F98D-A991-DFB4-4246AFA3537A}"/>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23867196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854C43-4C7E-F661-2D9E-8C56F00302D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2B5980-5AA4-40A6-65AF-92A35A2F31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0D2BCC-D249-5483-9103-FB95288A0A18}"/>
              </a:ext>
            </a:extLst>
          </p:cNvPr>
          <p:cNvSpPr>
            <a:spLocks noGrp="1"/>
          </p:cNvSpPr>
          <p:nvPr>
            <p:ph type="dt" sz="half" idx="10"/>
          </p:nvPr>
        </p:nvSpPr>
        <p:spPr/>
        <p:txBody>
          <a:bodyPr/>
          <a:lstStyle/>
          <a:p>
            <a:fld id="{2B604FA6-51F2-4FCB-84BE-AD4229C353CE}" type="datetimeFigureOut">
              <a:rPr lang="en-GB" smtClean="0"/>
              <a:t>07/09/2026</a:t>
            </a:fld>
            <a:endParaRPr lang="en-GB"/>
          </a:p>
        </p:txBody>
      </p:sp>
      <p:sp>
        <p:nvSpPr>
          <p:cNvPr id="5" name="Footer Placeholder 4">
            <a:extLst>
              <a:ext uri="{FF2B5EF4-FFF2-40B4-BE49-F238E27FC236}">
                <a16:creationId xmlns:a16="http://schemas.microsoft.com/office/drawing/2014/main" id="{FC6E649C-09BE-B8BA-EE9D-14B72FF213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066D1F-7191-C4AA-1226-C08A7BE2F4B0}"/>
              </a:ext>
            </a:extLst>
          </p:cNvPr>
          <p:cNvSpPr>
            <a:spLocks noGrp="1"/>
          </p:cNvSpPr>
          <p:nvPr>
            <p:ph type="sldNum" sz="quarter" idx="12"/>
          </p:nvPr>
        </p:nvSpPr>
        <p:spPr/>
        <p:txBody>
          <a:bodyPr/>
          <a:lstStyle/>
          <a:p>
            <a:fld id="{D3029926-7FBE-4305-82E7-A5CE282FDDE7}" type="slidenum">
              <a:rPr lang="en-GB" smtClean="0"/>
              <a:t>‹#›</a:t>
            </a:fld>
            <a:endParaRPr lang="en-GB"/>
          </a:p>
        </p:txBody>
      </p:sp>
    </p:spTree>
    <p:extLst>
      <p:ext uri="{BB962C8B-B14F-4D97-AF65-F5344CB8AC3E}">
        <p14:creationId xmlns:p14="http://schemas.microsoft.com/office/powerpoint/2010/main" val="153245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0.xml"/><Relationship Id="rId7" Type="http://schemas.openxmlformats.org/officeDocument/2006/relationships/image" Target="../media/image3.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5.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2.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75.xml"/><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theme" Target="../theme/theme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8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10.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87" r:id="rId20"/>
    <p:sldLayoutId id="2147484096" r:id="rId21"/>
    <p:sldLayoutId id="2147484097" r:id="rId22"/>
    <p:sldLayoutId id="2147484098" r:id="rId23"/>
    <p:sldLayoutId id="2147484099" r:id="rId24"/>
    <p:sldLayoutId id="2147484165" r:id="rId2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558005749"/>
      </p:ext>
    </p:extLst>
  </p:cSld>
  <p:clrMap bg1="lt1" tx1="dk1" bg2="lt2" tx2="dk2" accent1="accent1" accent2="accent2" accent3="accent3" accent4="accent4" accent5="accent5" accent6="accent6" hlink="hlink" folHlink="folHlink"/>
  <p:sldLayoutIdLst>
    <p:sldLayoutId id="2147484148"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210201397"/>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 id="2147484296" r:id="rId8"/>
    <p:sldLayoutId id="2147484297" r:id="rId9"/>
    <p:sldLayoutId id="2147484298" r:id="rId10"/>
    <p:sldLayoutId id="2147484299" r:id="rId11"/>
    <p:sldLayoutId id="2147484300" r:id="rId12"/>
    <p:sldLayoutId id="2147484301" r:id="rId13"/>
    <p:sldLayoutId id="2147484302" r:id="rId14"/>
    <p:sldLayoutId id="2147484303" r:id="rId15"/>
    <p:sldLayoutId id="2147484304" r:id="rId16"/>
    <p:sldLayoutId id="2147484305" r:id="rId17"/>
    <p:sldLayoutId id="2147484306" r:id="rId18"/>
    <p:sldLayoutId id="2147484307" r:id="rId19"/>
    <p:sldLayoutId id="214748430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1C90A033-4339-23F8-EAB6-44E71040B767}"/>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rmAutofit/>
          </a:bodyPr>
          <a:lstStyle/>
          <a:p>
            <a:r>
              <a:rPr lang="en-US"/>
              <a:t>Click to edit master title style</a:t>
            </a:r>
          </a:p>
        </p:txBody>
      </p:sp>
      <p:sp>
        <p:nvSpPr>
          <p:cNvPr id="8" name="Text Placeholder 7">
            <a:extLst>
              <a:ext uri="{FF2B5EF4-FFF2-40B4-BE49-F238E27FC236}">
                <a16:creationId xmlns:a16="http://schemas.microsoft.com/office/drawing/2014/main" id="{829EBFDA-DA89-2C90-9117-5144B5B47D4D}"/>
              </a:ext>
            </a:extLst>
          </p:cNvPr>
          <p:cNvSpPr>
            <a:spLocks noGrp="1"/>
          </p:cNvSpPr>
          <p:nvPr>
            <p:ph type="body" idx="1"/>
          </p:nvPr>
        </p:nvSpPr>
        <p:spPr>
          <a:xfrm>
            <a:off x="838200" y="1825625"/>
            <a:ext cx="10515600" cy="4351338"/>
          </a:xfrm>
          <a:prstGeom prst="rect">
            <a:avLst/>
          </a:prstGeom>
          <a:noFill/>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1900567295"/>
      </p:ext>
    </p:extLst>
  </p:cSld>
  <p:clrMap bg1="lt1" tx1="dk1" bg2="lt2" tx2="dk2" accent1="accent1" accent2="accent2" accent3="accent3" accent4="accent4" accent5="accent5" accent6="accent6" hlink="hlink" folHlink="folHlink"/>
  <p:sldLayoutIdLst>
    <p:sldLayoutId id="2147484332"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 id="2147484343" r:id="rId12"/>
    <p:sldLayoutId id="2147484344" r:id="rId13"/>
    <p:sldLayoutId id="2147484345" r:id="rId14"/>
    <p:sldLayoutId id="2147484346" r:id="rId15"/>
    <p:sldLayoutId id="2147484347" r:id="rId16"/>
    <p:sldLayoutId id="2147484348" r:id="rId17"/>
    <p:sldLayoutId id="2147484349" r:id="rId18"/>
    <p:sldLayoutId id="2147484350" r:id="rId19"/>
    <p:sldLayoutId id="2147484351" r:id="rId20"/>
    <p:sldLayoutId id="2147484352" r:id="rId21"/>
  </p:sldLayoutIdLst>
  <p:txStyles>
    <p:titleStyle>
      <a:lvl1pPr algn="l" defTabSz="914400" rtl="0" eaLnBrk="1" latinLnBrk="0" hangingPunct="1">
        <a:lnSpc>
          <a:spcPct val="90000"/>
        </a:lnSpc>
        <a:spcBef>
          <a:spcPct val="0"/>
        </a:spcBef>
        <a:buNone/>
        <a:defRPr sz="4400" b="1" i="0" kern="1200">
          <a:solidFill>
            <a:schemeClr val="bg1"/>
          </a:solidFill>
          <a:latin typeface="Figtree"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i="0" kern="1200">
          <a:solidFill>
            <a:schemeClr val="bg1"/>
          </a:solidFill>
          <a:latin typeface="Figtree SemiBol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349525315"/>
      </p:ext>
    </p:extLst>
  </p:cSld>
  <p:clrMap bg1="lt1" tx1="dk1" bg2="lt2" tx2="dk2" accent1="accent1" accent2="accent2" accent3="accent3" accent4="accent4" accent5="accent5" accent6="accent6" hlink="hlink" folHlink="folHlink"/>
  <p:sldLayoutIdLst>
    <p:sldLayoutId id="2147484354"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47D93A9F-091D-4F86-8820-DCA3F23D4553}"/>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TextBox 5">
            <a:extLst>
              <a:ext uri="{FF2B5EF4-FFF2-40B4-BE49-F238E27FC236}">
                <a16:creationId xmlns:a16="http://schemas.microsoft.com/office/drawing/2014/main" id="{4164BBDB-FB10-4B03-848F-A405DF6CBB1B}"/>
              </a:ext>
            </a:extLst>
          </p:cNvPr>
          <p:cNvSpPr txBox="1"/>
          <p:nvPr>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3858541919"/>
      </p:ext>
    </p:extLst>
  </p:cSld>
  <p:clrMap bg1="lt1" tx1="dk1" bg2="lt2" tx2="dk2" accent1="accent1" accent2="accent2" accent3="accent3" accent4="accent4" accent5="accent5" accent6="accent6" hlink="hlink" folHlink="folHlink"/>
  <p:sldLayoutIdLst>
    <p:sldLayoutId id="2147484356" r:id="rId1"/>
    <p:sldLayoutId id="2147484357" r:id="rId2"/>
    <p:sldLayoutId id="2147484358" r:id="rId3"/>
    <p:sldLayoutId id="2147484359" r:id="rId4"/>
    <p:sldLayoutId id="2147484360" r:id="rId5"/>
    <p:sldLayoutId id="2147484361" r:id="rId6"/>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0D8FE6-4D39-624D-B59F-D39637F3F1F8}"/>
              </a:ext>
            </a:extLst>
          </p:cNvPr>
          <p:cNvSpPr txBox="1"/>
          <p:nvPr userDrawn="1">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3698330608"/>
      </p:ext>
    </p:extLst>
  </p:cSld>
  <p:clrMap bg1="lt1" tx1="dk1" bg2="lt2" tx2="dk2" accent1="accent1" accent2="accent2" accent3="accent3" accent4="accent4" accent5="accent5" accent6="accent6" hlink="hlink" folHlink="folHlink"/>
  <p:sldLayoutIdLst>
    <p:sldLayoutId id="2147484363"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800EEA-8822-19A7-8B65-50525A3A09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1ADB51-1979-375E-DD01-E33ABF2D34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04E774-EE17-546B-3412-0804F17A6F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604FA6-51F2-4FCB-84BE-AD4229C353CE}" type="datetimeFigureOut">
              <a:rPr lang="en-GB" smtClean="0"/>
              <a:t>07/09/2026</a:t>
            </a:fld>
            <a:endParaRPr lang="en-GB"/>
          </a:p>
        </p:txBody>
      </p:sp>
      <p:sp>
        <p:nvSpPr>
          <p:cNvPr id="5" name="Footer Placeholder 4">
            <a:extLst>
              <a:ext uri="{FF2B5EF4-FFF2-40B4-BE49-F238E27FC236}">
                <a16:creationId xmlns:a16="http://schemas.microsoft.com/office/drawing/2014/main" id="{88DBD2C9-E176-0E81-0336-4FEC58D32D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BA8DA08-4C1A-2129-4EC0-A38C704D81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029926-7FBE-4305-82E7-A5CE282FDDE7}" type="slidenum">
              <a:rPr lang="en-GB" smtClean="0"/>
              <a:t>‹#›</a:t>
            </a:fld>
            <a:endParaRPr lang="en-GB"/>
          </a:p>
        </p:txBody>
      </p:sp>
    </p:spTree>
    <p:extLst>
      <p:ext uri="{BB962C8B-B14F-4D97-AF65-F5344CB8AC3E}">
        <p14:creationId xmlns:p14="http://schemas.microsoft.com/office/powerpoint/2010/main" val="915377089"/>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8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8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8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4.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4.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4.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4.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2" Type="http://schemas.openxmlformats.org/officeDocument/2006/relationships/hyperlink" Target="https://forms.cloud.microsoft/e/RNAmm2A6AH" TargetMode="External"/><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4.xml"/><Relationship Id="rId5" Type="http://schemas.openxmlformats.org/officeDocument/2006/relationships/hyperlink" Target="https://online1.snapsurveys.com/hjh0ut?_cat=giibdea" TargetMode="Externa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hyperlink" Target="https://recportal.co.uk/group/guest/-/i0331-regulatory-alliance-creation-rejections" TargetMode="External"/><Relationship Id="rId2" Type="http://schemas.openxmlformats.org/officeDocument/2006/relationships/notesSlide" Target="../notesSlides/notesSlide15.xml"/><Relationship Id="rId1" Type="http://schemas.openxmlformats.org/officeDocument/2006/relationships/slideLayout" Target="../slideLayouts/slideLayout75.xml"/></Relationships>
</file>

<file path=ppt/slides/_rels/slide35.xml.rels><?xml version="1.0" encoding="UTF-8" standalone="yes"?>
<Relationships xmlns="http://schemas.openxmlformats.org/package/2006/relationships"><Relationship Id="rId3" Type="http://schemas.openxmlformats.org/officeDocument/2006/relationships/hyperlink" Target="https://recportal.co.uk/group/guest/-/r0292-obligate-energy-suppliers-to-provide-photo-evidence-of-theft-in-conveyance-to-network-parties" TargetMode="External"/><Relationship Id="rId2" Type="http://schemas.openxmlformats.org/officeDocument/2006/relationships/notesSlide" Target="../notesSlides/notesSlide16.xml"/><Relationship Id="rId1" Type="http://schemas.openxmlformats.org/officeDocument/2006/relationships/slideLayout" Target="../slideLayouts/slideLayout75.xml"/><Relationship Id="rId5" Type="http://schemas.openxmlformats.org/officeDocument/2006/relationships/hyperlink" Target="https://recportal.co.uk/group/guest/-/r0336-legal-text-to-support-rec-change-r0180" TargetMode="External"/><Relationship Id="rId4" Type="http://schemas.openxmlformats.org/officeDocument/2006/relationships/hyperlink" Target="https://recportal.co.uk/group/guest/-/r0321-dnos-create-export-mpans-after-approving-g98/99-commissioning-document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recportal.co.uk/group/guest/-/improving-address-management-targets" TargetMode="External"/><Relationship Id="rId2" Type="http://schemas.openxmlformats.org/officeDocument/2006/relationships/notesSlide" Target="../notesSlides/notesSlide17.xml"/><Relationship Id="rId1" Type="http://schemas.openxmlformats.org/officeDocument/2006/relationships/slideLayout" Target="../slideLayouts/slideLayout75.xml"/><Relationship Id="rId4" Type="http://schemas.openxmlformats.org/officeDocument/2006/relationships/hyperlink" Target="https://gbr01.safelinks.protection.outlook.com/?url=https%3A%2F%2Frecportal.co.uk%2Fgroup%2Fguest%2F-%2Festablishing-the-safe-isolation-provider-sip-as-a-standalone-rec-metering-party&amp;data=05%7C02%7Cchange.management%40recmanager.co.uk%7C2f51645216bb468d248808de9b7c4418%7C2c38dc643bd947f79d66168a7f64e0aa%7C0%7C0%7C639119155204596449%7CUnknown%7CTWFpbGZsb3d8eyJFbXB0eU1hcGkiOnRydWUsIlYiOiIwLjAuMDAwMCIsIlAiOiJXaW4zMiIsIkFOIjoiTWFpbCIsIldUIjoyfQ%3D%3D%7C0%7C%7C%7C&amp;sdata=4Ws77hDPRQ4XuQv41Ph%2F9phyklUPb6RREw0eVuv5UeE%3D&amp;reserved=0"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7" y="5078148"/>
            <a:ext cx="6059063" cy="1009073"/>
          </a:xfrm>
        </p:spPr>
        <p:txBody>
          <a:bodyPr/>
          <a:lstStyle/>
          <a:p>
            <a:r>
              <a:rPr lang="en-GB">
                <a:latin typeface="Arial" panose="020B0604020202020204" pitchFamily="34" charset="0"/>
                <a:ea typeface="Roboto"/>
                <a:cs typeface="Arial" panose="020B0604020202020204" pitchFamily="34" charset="0"/>
              </a:rPr>
              <a:t>11 September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587827724"/>
              </p:ext>
            </p:extLst>
          </p:nvPr>
        </p:nvGraphicFramePr>
        <p:xfrm>
          <a:off x="1143000" y="1445860"/>
          <a:ext cx="9528049" cy="4865834"/>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TITLE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ctr" rtl="0" fontAlgn="base"/>
                      <a:r>
                        <a:rPr lang="en-GB" sz="1200" b="1" cap="none" spc="0">
                          <a:solidFill>
                            <a:schemeClr val="tx1"/>
                          </a:solidFill>
                          <a:effectLst/>
                          <a:latin typeface="Arial" panose="020B0604020202020204" pitchFamily="34" charset="0"/>
                          <a:cs typeface="Arial" panose="020B0604020202020204" pitchFamily="34" charset="0"/>
                        </a:rPr>
                        <a:t>TIME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200" b="1" cap="none" spc="0">
                        <a:solidFill>
                          <a:schemeClr val="tx1"/>
                        </a:solidFill>
                        <a:effectLst/>
                        <a:latin typeface="Arial" panose="020B0604020202020204" pitchFamily="34" charset="0"/>
                        <a:cs typeface="Arial" panose="020B0604020202020204" pitchFamily="34" charset="0"/>
                      </a:endParaRPr>
                    </a:p>
                    <a:p>
                      <a:pPr algn="l" rtl="0" fontAlgn="base"/>
                      <a:r>
                        <a:rPr lang="en-GB" sz="1200" b="1" cap="none" spc="0">
                          <a:solidFill>
                            <a:schemeClr val="tx1"/>
                          </a:solidFill>
                          <a:effectLst/>
                          <a:latin typeface="Arial" panose="020B0604020202020204" pitchFamily="34" charset="0"/>
                          <a:cs typeface="Arial" panose="020B0604020202020204" pitchFamily="34" charset="0"/>
                        </a:rPr>
                        <a:t>LEAD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1 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DCC Business Continuity Disaster Recovery</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DCC</a:t>
                      </a:r>
                    </a:p>
                  </a:txBody>
                  <a:tcPr marL="22680" marR="11861" marT="6480" marB="48600" anchor="ctr"/>
                </a:tc>
                <a:extLst>
                  <a:ext uri="{0D108BD9-81ED-4DB2-BD59-A6C34878D82A}">
                    <a16:rowId xmlns:a16="http://schemas.microsoft.com/office/drawing/2014/main" val="3040930913"/>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Tariff Interoperability Engagement</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a:solidFill>
                            <a:schemeClr val="tx1"/>
                          </a:solidFill>
                          <a:effectLst/>
                          <a:latin typeface="Arial" panose="020B0604020202020204" pitchFamily="34" charset="0"/>
                          <a:cs typeface="Arial" panose="020B0604020202020204" pitchFamily="34" charset="0"/>
                        </a:rPr>
                        <a:t>10:30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63013595"/>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Data Error Resolution Management </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54401565"/>
                  </a:ext>
                </a:extLst>
              </a:tr>
              <a:tr h="528082">
                <a:tc>
                  <a:txBody>
                    <a:bodyPr/>
                    <a:lstStyle/>
                    <a:p>
                      <a:pPr marL="0" algn="l" defTabSz="914400" rtl="0" eaLnBrk="1" fontAlgn="base" latinLnBrk="0" hangingPunct="1"/>
                      <a:r>
                        <a:rPr lang="en-GB" sz="1200" b="1"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0" cap="none" spc="0" err="1">
                          <a:solidFill>
                            <a:schemeClr val="tx1"/>
                          </a:solidFill>
                          <a:effectLst/>
                          <a:latin typeface="Arial" panose="020B0604020202020204" pitchFamily="34" charset="0"/>
                          <a:cs typeface="Arial" panose="020B0604020202020204" pitchFamily="34" charset="0"/>
                        </a:rPr>
                        <a:t>RECCo</a:t>
                      </a:r>
                      <a:r>
                        <a:rPr lang="en-GB" sz="1200" b="1" i="0" cap="none" spc="0">
                          <a:solidFill>
                            <a:schemeClr val="tx1"/>
                          </a:solidFill>
                          <a:effectLst/>
                          <a:latin typeface="Arial" panose="020B0604020202020204" pitchFamily="34" charset="0"/>
                          <a:cs typeface="Arial" panose="020B0604020202020204" pitchFamily="34" charset="0"/>
                        </a:rPr>
                        <a:t> Annual Stakeholder Survey</a:t>
                      </a:r>
                    </a:p>
                    <a:p>
                      <a:pPr algn="l" rtl="0" fontAlgn="base"/>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11:10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RECCo</a:t>
                      </a:r>
                    </a:p>
                  </a:txBody>
                  <a:tcPr marL="22680" marR="11861" marT="6480" marB="48600" anchor="ctr"/>
                </a:tc>
                <a:extLst>
                  <a:ext uri="{0D108BD9-81ED-4DB2-BD59-A6C34878D82A}">
                    <a16:rowId xmlns:a16="http://schemas.microsoft.com/office/drawing/2014/main" val="1109108470"/>
                  </a:ext>
                </a:extLst>
              </a:tr>
              <a:tr h="52808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fontAlgn="ctr"/>
                      <a:r>
                        <a:rPr lang="en-GB" sz="1200" b="1"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40825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393709810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cap="none" spc="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algn="l" rtl="0" fontAlgn="base"/>
                      <a:r>
                        <a:rPr lang="en-GB" sz="12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2261513893"/>
              </p:ext>
            </p:extLst>
          </p:nvPr>
        </p:nvGraphicFramePr>
        <p:xfrm>
          <a:off x="533405" y="1297327"/>
          <a:ext cx="11035296" cy="2820999"/>
        </p:xfrm>
        <a:graphic>
          <a:graphicData uri="http://schemas.openxmlformats.org/drawingml/2006/table">
            <a:tbl>
              <a:tblPr>
                <a:tableStyleId>{8799B23B-EC83-4686-B30A-512413B5E67A}</a:tableStyleId>
              </a:tblPr>
              <a:tblGrid>
                <a:gridCol w="1617931">
                  <a:extLst>
                    <a:ext uri="{9D8B030D-6E8A-4147-A177-3AD203B41FA5}">
                      <a16:colId xmlns:a16="http://schemas.microsoft.com/office/drawing/2014/main" val="2910410719"/>
                    </a:ext>
                  </a:extLst>
                </a:gridCol>
                <a:gridCol w="2430938">
                  <a:extLst>
                    <a:ext uri="{9D8B030D-6E8A-4147-A177-3AD203B41FA5}">
                      <a16:colId xmlns:a16="http://schemas.microsoft.com/office/drawing/2014/main" val="71575949"/>
                    </a:ext>
                  </a:extLst>
                </a:gridCol>
                <a:gridCol w="1273996">
                  <a:extLst>
                    <a:ext uri="{9D8B030D-6E8A-4147-A177-3AD203B41FA5}">
                      <a16:colId xmlns:a16="http://schemas.microsoft.com/office/drawing/2014/main" val="3324464893"/>
                    </a:ext>
                  </a:extLst>
                </a:gridCol>
                <a:gridCol w="1027415">
                  <a:extLst>
                    <a:ext uri="{9D8B030D-6E8A-4147-A177-3AD203B41FA5}">
                      <a16:colId xmlns:a16="http://schemas.microsoft.com/office/drawing/2014/main" val="2688729366"/>
                    </a:ext>
                  </a:extLst>
                </a:gridCol>
                <a:gridCol w="1058239">
                  <a:extLst>
                    <a:ext uri="{9D8B030D-6E8A-4147-A177-3AD203B41FA5}">
                      <a16:colId xmlns:a16="http://schemas.microsoft.com/office/drawing/2014/main" val="3269228404"/>
                    </a:ext>
                  </a:extLst>
                </a:gridCol>
                <a:gridCol w="2790608">
                  <a:extLst>
                    <a:ext uri="{9D8B030D-6E8A-4147-A177-3AD203B41FA5}">
                      <a16:colId xmlns:a16="http://schemas.microsoft.com/office/drawing/2014/main" val="2956215179"/>
                    </a:ext>
                  </a:extLst>
                </a:gridCol>
                <a:gridCol w="836169">
                  <a:extLst>
                    <a:ext uri="{9D8B030D-6E8A-4147-A177-3AD203B41FA5}">
                      <a16:colId xmlns:a16="http://schemas.microsoft.com/office/drawing/2014/main" val="2894994697"/>
                    </a:ext>
                  </a:extLst>
                </a:gridCol>
              </a:tblGrid>
              <a:tr h="601168">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067709">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R</a:t>
                      </a:r>
                      <a:r>
                        <a:rPr lang="en-GB" sz="1200">
                          <a:latin typeface="Arial" panose="020B0604020202020204" pitchFamily="34" charset="0"/>
                          <a:cs typeface="Arial" panose="020B0604020202020204" pitchFamily="34" charset="0"/>
                        </a:rPr>
                        <a:t>ECRIG_26_0814_04_01</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200" kern="1200">
                          <a:solidFill>
                            <a:schemeClr val="tx1"/>
                          </a:solidFill>
                          <a:latin typeface="Arial" panose="020B0604020202020204" pitchFamily="34" charset="0"/>
                          <a:ea typeface="+mn-ea"/>
                          <a:cs typeface="Arial" panose="020B0604020202020204" pitchFamily="34" charset="0"/>
                        </a:rPr>
                        <a:t>The Code Manager to facilitate a working discussion between affected Suppliers and REC Change Management relating to switch meter readings under Market-wide Half Hourly Settlement</a:t>
                      </a: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Code Manager </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u="none" strike="noStrike">
                          <a:solidFill>
                            <a:schemeClr val="tx1"/>
                          </a:solidFill>
                          <a:effectLst/>
                          <a:latin typeface="Arial" panose="020B0604020202020204" pitchFamily="34" charset="0"/>
                          <a:cs typeface="Arial" panose="020B0604020202020204" pitchFamily="34" charset="0"/>
                        </a:rPr>
                        <a:t>14/08/2026</a:t>
                      </a:r>
                      <a:endParaRPr lang="en-GB" sz="12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11/09/2026</a:t>
                      </a:r>
                    </a:p>
                  </a:txBody>
                  <a:tcPr marL="7965" marR="7965" marT="7965" marB="0" anchor="ctr"/>
                </a:tc>
                <a:tc>
                  <a:txBody>
                    <a:bodyPr/>
                    <a:lstStyle/>
                    <a:p>
                      <a:r>
                        <a:rPr lang="en-GB" sz="1200" b="0" i="0" u="none" strike="noStrike" kern="1200">
                          <a:solidFill>
                            <a:schemeClr val="tx1"/>
                          </a:solidFill>
                          <a:effectLst/>
                          <a:latin typeface="Arial" panose="020B0604020202020204" pitchFamily="34" charset="0"/>
                          <a:ea typeface="+mn-ea"/>
                          <a:cs typeface="Arial" panose="020B0604020202020204" pitchFamily="34" charset="0"/>
                        </a:rPr>
                        <a:t>An update will be provided at the meeting on 11 September.</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r h="1067709">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RECRIG_26_0814_07_01</a:t>
                      </a:r>
                    </a:p>
                  </a:txBody>
                  <a:tcPr marL="7965" marR="7965" marT="7965" marB="0" anchor="ctr"/>
                </a:tc>
                <a:tc>
                  <a:txBody>
                    <a:bodyPr/>
                    <a:lstStyle/>
                    <a:p>
                      <a:pPr algn="l" fontAlgn="ctr">
                        <a:buNone/>
                      </a:pPr>
                      <a:r>
                        <a:rPr lang="en-GB" sz="1200" kern="1200">
                          <a:solidFill>
                            <a:schemeClr val="tx1"/>
                          </a:solidFill>
                          <a:latin typeface="Arial" panose="020B0604020202020204" pitchFamily="34" charset="0"/>
                          <a:ea typeface="+mn-ea"/>
                          <a:cs typeface="Arial" panose="020B0604020202020204" pitchFamily="34" charset="0"/>
                        </a:rPr>
                        <a:t>The Code Manager to investigate the filtering issue on the Operational Contacts list on the REC Portal. </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Code Manager</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14/08/2026</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11/09/2026</a:t>
                      </a:r>
                    </a:p>
                  </a:txBody>
                  <a:tcPr marL="7965" marR="7965" marT="7965" marB="0" anchor="ctr"/>
                </a:tc>
                <a:tc>
                  <a:txBody>
                    <a:bodyPr/>
                    <a:lstStyle/>
                    <a:p>
                      <a:r>
                        <a:rPr lang="en-GB" sz="1200" b="0" i="0" u="none" strike="noStrike" kern="1200">
                          <a:solidFill>
                            <a:schemeClr val="tx1"/>
                          </a:solidFill>
                          <a:effectLst/>
                          <a:latin typeface="Arial" panose="020B0604020202020204" pitchFamily="34" charset="0"/>
                          <a:ea typeface="+mn-ea"/>
                          <a:cs typeface="Arial" panose="020B0604020202020204" pitchFamily="34" charset="0"/>
                        </a:rPr>
                        <a:t>It was confirmed that if users ‘enable editing’, when downloading the Operational Contacts list, they can use the filter.</a:t>
                      </a:r>
                    </a:p>
                  </a:txBody>
                  <a:tcPr marL="7965" marR="7965" marT="7965" marB="0" anchor="ctr"/>
                </a:tc>
                <a:tc>
                  <a:txBody>
                    <a:bodyPr/>
                    <a:lstStyle/>
                    <a:p>
                      <a:pPr algn="ctr" fontAlgn="ctr">
                        <a:buNone/>
                      </a:pPr>
                      <a:r>
                        <a:rPr lang="en-GB" sz="1200" b="0" i="0" u="none" strike="noStrike">
                          <a:solidFill>
                            <a:schemeClr val="tx1"/>
                          </a:solidFill>
                          <a:effectLst/>
                          <a:latin typeface="Arial" panose="020B0604020202020204" pitchFamily="34" charset="0"/>
                          <a:cs typeface="Arial" panose="020B0604020202020204" pitchFamily="34" charset="0"/>
                        </a:rPr>
                        <a:t>Propose to Close </a:t>
                      </a:r>
                    </a:p>
                  </a:txBody>
                  <a:tcPr marL="7965" marR="7965" marT="7965" marB="0" anchor="ctr"/>
                </a:tc>
                <a:extLst>
                  <a:ext uri="{0D108BD9-81ED-4DB2-BD59-A6C34878D82A}">
                    <a16:rowId xmlns:a16="http://schemas.microsoft.com/office/drawing/2014/main" val="2373953984"/>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For Information: Performance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AB068-D5BE-C94B-8F63-C43A11CDB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E712C-23C4-A88B-C3DE-19FE4CBB5270}"/>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3. </a:t>
            </a:r>
            <a:r>
              <a:rPr lang="en-GB" sz="2400" err="1">
                <a:latin typeface="Arial" panose="020B0604020202020204" pitchFamily="34" charset="0"/>
                <a:cs typeface="Arial" panose="020B0604020202020204" pitchFamily="34" charset="0"/>
              </a:rPr>
              <a:t>Dcc</a:t>
            </a:r>
            <a:r>
              <a:rPr lang="en-GB" sz="2400">
                <a:latin typeface="Arial" panose="020B0604020202020204" pitchFamily="34" charset="0"/>
                <a:cs typeface="Arial" panose="020B0604020202020204" pitchFamily="34" charset="0"/>
              </a:rPr>
              <a:t> business continuity disaster recovery</a:t>
            </a:r>
          </a:p>
        </p:txBody>
      </p:sp>
      <p:sp>
        <p:nvSpPr>
          <p:cNvPr id="5" name="Text Placeholder 4">
            <a:extLst>
              <a:ext uri="{FF2B5EF4-FFF2-40B4-BE49-F238E27FC236}">
                <a16:creationId xmlns:a16="http://schemas.microsoft.com/office/drawing/2014/main" id="{78311449-AE35-FDBC-4B48-7F013D84E10A}"/>
              </a:ext>
            </a:extLst>
          </p:cNvPr>
          <p:cNvSpPr>
            <a:spLocks noGrp="1"/>
          </p:cNvSpPr>
          <p:nvPr>
            <p:ph type="body" sz="quarter" idx="10"/>
          </p:nvPr>
        </p:nvSpPr>
        <p:spPr/>
        <p:txBody>
          <a:bodyPr/>
          <a:lstStyle/>
          <a:p>
            <a:r>
              <a:rPr lang="en-GB"/>
              <a:t>dcc</a:t>
            </a:r>
          </a:p>
        </p:txBody>
      </p:sp>
    </p:spTree>
    <p:extLst>
      <p:ext uri="{BB962C8B-B14F-4D97-AF65-F5344CB8AC3E}">
        <p14:creationId xmlns:p14="http://schemas.microsoft.com/office/powerpoint/2010/main" val="253934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85D32-BBA8-3F9E-6A01-A9782318A5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D76903-EDE0-CA5C-786A-90FB48E91855}"/>
              </a:ext>
            </a:extLst>
          </p:cNvPr>
          <p:cNvSpPr>
            <a:spLocks noGrp="1"/>
          </p:cNvSpPr>
          <p:nvPr>
            <p:ph type="title"/>
          </p:nvPr>
        </p:nvSpPr>
        <p:spPr>
          <a:xfrm>
            <a:off x="751935" y="563984"/>
            <a:ext cx="10166544" cy="720000"/>
          </a:xfrm>
        </p:spPr>
        <p:txBody>
          <a:bodyPr/>
          <a:lstStyle/>
          <a:p>
            <a:r>
              <a:rPr lang="en-GB"/>
              <a:t>CSS BCDR Testing 2026: Proposed Approach &amp; Timing</a:t>
            </a:r>
          </a:p>
        </p:txBody>
      </p:sp>
      <p:sp>
        <p:nvSpPr>
          <p:cNvPr id="4" name="Content Placeholder 3">
            <a:extLst>
              <a:ext uri="{FF2B5EF4-FFF2-40B4-BE49-F238E27FC236}">
                <a16:creationId xmlns:a16="http://schemas.microsoft.com/office/drawing/2014/main" id="{4E6764ED-AF9E-32C9-D2D1-51A77B885BA9}"/>
              </a:ext>
            </a:extLst>
          </p:cNvPr>
          <p:cNvSpPr>
            <a:spLocks noGrp="1"/>
          </p:cNvSpPr>
          <p:nvPr>
            <p:ph sz="half" idx="1"/>
          </p:nvPr>
        </p:nvSpPr>
        <p:spPr>
          <a:xfrm>
            <a:off x="751935" y="1272937"/>
            <a:ext cx="10979817" cy="4140000"/>
          </a:xfrm>
        </p:spPr>
        <p:txBody>
          <a:bodyPr/>
          <a:lstStyle/>
          <a:p>
            <a:pPr lvl="0"/>
            <a:r>
              <a:rPr lang="en-GB">
                <a:latin typeface="Arial" panose="020B0604020202020204" pitchFamily="34" charset="0"/>
                <a:cs typeface="Arial" panose="020B0604020202020204" pitchFamily="34" charset="0"/>
              </a:rPr>
              <a:t>DCC proposes that CSS BCDR testing in 2026 is conducted in the live Production environment</a:t>
            </a:r>
          </a:p>
          <a:p>
            <a:pPr lvl="0"/>
            <a:r>
              <a:rPr lang="en-GB">
                <a:latin typeface="Arial" panose="020B0604020202020204" pitchFamily="34" charset="0"/>
                <a:cs typeface="Arial" panose="020B0604020202020204" pitchFamily="34" charset="0"/>
              </a:rPr>
              <a:t>DCC recommends that CSS is taken offline during the live failover and failback events</a:t>
            </a:r>
          </a:p>
          <a:p>
            <a:pPr lvl="1"/>
            <a:r>
              <a:rPr lang="en-GB">
                <a:latin typeface="Arial" panose="020B0604020202020204" pitchFamily="34" charset="0"/>
                <a:cs typeface="Arial" panose="020B0604020202020204" pitchFamily="34" charset="0"/>
              </a:rPr>
              <a:t>To mitigate any risk to data from geo-replication synchronisation lag</a:t>
            </a:r>
          </a:p>
          <a:p>
            <a:pPr lvl="1"/>
            <a:r>
              <a:rPr lang="en-GB">
                <a:latin typeface="Arial" panose="020B0604020202020204" pitchFamily="34" charset="0"/>
                <a:cs typeface="Arial" panose="020B0604020202020204" pitchFamily="34" charset="0"/>
              </a:rPr>
              <a:t>With further mitigation measures including use of a backup vault service and pre-test validation of recovery scripts</a:t>
            </a:r>
          </a:p>
          <a:p>
            <a:pPr lvl="0"/>
            <a:r>
              <a:rPr lang="en-GB">
                <a:latin typeface="Arial" panose="020B0604020202020204" pitchFamily="34" charset="0"/>
                <a:cs typeface="Arial" panose="020B0604020202020204" pitchFamily="34" charset="0"/>
              </a:rPr>
              <a:t>The test runbook was executed successfully in the pre-production environment under load (July 2025)</a:t>
            </a:r>
          </a:p>
          <a:p>
            <a:pPr lvl="0"/>
            <a:r>
              <a:rPr lang="en-GB">
                <a:latin typeface="Arial" panose="020B0604020202020204" pitchFamily="34" charset="0"/>
                <a:cs typeface="Arial" panose="020B0604020202020204" pitchFamily="34" charset="0"/>
              </a:rPr>
              <a:t>Two change windows of 4 hours will be requested for 09:00 – 13:00; actual downtime is estimated at &lt;1.5hr </a:t>
            </a:r>
          </a:p>
          <a:p>
            <a:pPr lvl="0"/>
            <a:r>
              <a:rPr lang="en-GB">
                <a:latin typeface="Arial" panose="020B0604020202020204" pitchFamily="34" charset="0"/>
                <a:cs typeface="Arial" panose="020B0604020202020204" pitchFamily="34" charset="0"/>
              </a:rPr>
              <a:t>Proposed dates:</a:t>
            </a:r>
          </a:p>
          <a:p>
            <a:pPr marL="742939" lvl="1" indent="-285750">
              <a:buFont typeface="Wingdings" panose="05000000000000000000" pitchFamily="2" charset="2"/>
              <a:buChar char="v"/>
            </a:pPr>
            <a:r>
              <a:rPr lang="en-GB" sz="1600">
                <a:latin typeface="Arial" panose="020B0604020202020204" pitchFamily="34" charset="0"/>
                <a:cs typeface="Arial" panose="020B0604020202020204" pitchFamily="34" charset="0"/>
              </a:rPr>
              <a:t>Sunday 25th October 2026 (failover and run from DR infrastructure)</a:t>
            </a:r>
          </a:p>
          <a:p>
            <a:pPr marL="742939" lvl="1" indent="-285750">
              <a:buFont typeface="Wingdings" panose="05000000000000000000" pitchFamily="2" charset="2"/>
              <a:buChar char="v"/>
            </a:pPr>
            <a:r>
              <a:rPr lang="en-GB" sz="1600">
                <a:latin typeface="Arial" panose="020B0604020202020204" pitchFamily="34" charset="0"/>
                <a:cs typeface="Arial" panose="020B0604020202020204" pitchFamily="34" charset="0"/>
              </a:rPr>
              <a:t>Sunday 15th November 2026 (failback to Active/Active)</a:t>
            </a:r>
          </a:p>
          <a:p>
            <a:pPr lvl="0"/>
            <a:r>
              <a:rPr lang="en-GB">
                <a:latin typeface="Arial" panose="020B0604020202020204" pitchFamily="34" charset="0"/>
                <a:cs typeface="Arial" panose="020B0604020202020204" pitchFamily="34" charset="0"/>
              </a:rPr>
              <a:t>DCC are running an industry engagement session on 15</a:t>
            </a:r>
            <a:r>
              <a:rPr lang="en-GB" baseline="30000">
                <a:latin typeface="Arial" panose="020B0604020202020204" pitchFamily="34" charset="0"/>
                <a:cs typeface="Arial" panose="020B0604020202020204" pitchFamily="34" charset="0"/>
              </a:rPr>
              <a:t>th</a:t>
            </a:r>
            <a:r>
              <a:rPr lang="en-GB">
                <a:latin typeface="Arial" panose="020B0604020202020204" pitchFamily="34" charset="0"/>
                <a:cs typeface="Arial" panose="020B0604020202020204" pitchFamily="34" charset="0"/>
              </a:rPr>
              <a:t> September to share more information about the testing process and provide an opportunity to ask questions or raise concerns</a:t>
            </a:r>
          </a:p>
          <a:p>
            <a:pPr lvl="0"/>
            <a:r>
              <a:rPr lang="en-GB">
                <a:latin typeface="Arial" panose="020B0604020202020204" pitchFamily="34" charset="0"/>
                <a:cs typeface="Arial" panose="020B0604020202020204" pitchFamily="34" charset="0"/>
              </a:rPr>
              <a:t>To register your interest in attending this session, please email:  bcdrteam@smartdcc.co.uk</a:t>
            </a:r>
          </a:p>
          <a:p>
            <a:pPr marL="342900" indent="-342900">
              <a:buFont typeface="Arial" panose="020B0604020202020204" pitchFamily="34" charset="0"/>
              <a:buChar char="•"/>
            </a:pPr>
            <a:endParaRPr lang="en-GB">
              <a:solidFill>
                <a:schemeClr val="tx1"/>
              </a:solidFill>
              <a:latin typeface="Lato" panose="020F0502020204030203" pitchFamily="34" charset="0"/>
              <a:ea typeface="Lato" panose="020F0502020204030203" pitchFamily="34" charset="0"/>
              <a:cs typeface="Lato" panose="020F0502020204030203" pitchFamily="34" charset="0"/>
            </a:endParaRPr>
          </a:p>
          <a:p>
            <a:endParaRPr lang="en-GB"/>
          </a:p>
          <a:p>
            <a:pPr marL="342900" indent="-342900">
              <a:buFont typeface="Arial" panose="020B0604020202020204" pitchFamily="34" charset="0"/>
              <a:buChar char="•"/>
            </a:pPr>
            <a:endParaRPr lang="en-GB"/>
          </a:p>
        </p:txBody>
      </p:sp>
      <p:sp>
        <p:nvSpPr>
          <p:cNvPr id="5" name="Content Placeholder 3">
            <a:extLst>
              <a:ext uri="{FF2B5EF4-FFF2-40B4-BE49-F238E27FC236}">
                <a16:creationId xmlns:a16="http://schemas.microsoft.com/office/drawing/2014/main" id="{5173C6E1-7B79-D3B8-AA13-974038B3EE6F}"/>
              </a:ext>
            </a:extLst>
          </p:cNvPr>
          <p:cNvSpPr txBox="1">
            <a:spLocks/>
          </p:cNvSpPr>
          <p:nvPr/>
        </p:nvSpPr>
        <p:spPr>
          <a:xfrm>
            <a:off x="1073084" y="3404478"/>
            <a:ext cx="10469537" cy="316872"/>
          </a:xfrm>
          <a:prstGeom prst="rect">
            <a:avLst/>
          </a:prstGeom>
        </p:spPr>
        <p:txBody>
          <a:bodyPr vert="horz" lIns="0" tIns="0" rIns="0" bIns="0" rtlCol="0">
            <a:noAutofit/>
          </a:bodyPr>
          <a:lst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tabLst/>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Tx/>
              <a:buNone/>
              <a:tabLst/>
              <a:defRPr/>
            </a:pPr>
            <a:endParaRPr kumimoji="0" lang="en-GB" sz="1600" b="1" i="0" u="none" strike="noStrike" kern="1200" cap="none" spc="0" normalizeH="0" baseline="0" noProof="0">
              <a:ln>
                <a:noFill/>
              </a:ln>
              <a:solidFill>
                <a:srgbClr val="CA005D"/>
              </a:solidFill>
              <a:effectLst/>
              <a:uLnTx/>
              <a:uFillTx/>
              <a:latin typeface="Lato" panose="020F0502020204030203" pitchFamily="34" charset="77"/>
              <a:ea typeface="+mn-ea"/>
              <a:cs typeface="+mn-cs"/>
            </a:endParaRPr>
          </a:p>
        </p:txBody>
      </p:sp>
    </p:spTree>
    <p:extLst>
      <p:ext uri="{BB962C8B-B14F-4D97-AF65-F5344CB8AC3E}">
        <p14:creationId xmlns:p14="http://schemas.microsoft.com/office/powerpoint/2010/main" val="2063619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60A6-6716-C1BD-9684-1456131EB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34003-F152-89D3-85B8-9F85DF2739AF}"/>
              </a:ext>
            </a:extLst>
          </p:cNvPr>
          <p:cNvSpPr>
            <a:spLocks noGrp="1"/>
          </p:cNvSpPr>
          <p:nvPr>
            <p:ph type="title"/>
          </p:nvPr>
        </p:nvSpPr>
        <p:spPr>
          <a:xfrm>
            <a:off x="212035" y="189456"/>
            <a:ext cx="9000000" cy="720000"/>
          </a:xfrm>
        </p:spPr>
        <p:txBody>
          <a:bodyPr/>
          <a:lstStyle/>
          <a:p>
            <a:r>
              <a:rPr lang="en-GB"/>
              <a:t>CSS BCDR Test Approach: Failover</a:t>
            </a:r>
          </a:p>
        </p:txBody>
      </p:sp>
      <p:sp>
        <p:nvSpPr>
          <p:cNvPr id="37" name="Rectangle: Rounded Corners 36">
            <a:extLst>
              <a:ext uri="{FF2B5EF4-FFF2-40B4-BE49-F238E27FC236}">
                <a16:creationId xmlns:a16="http://schemas.microsoft.com/office/drawing/2014/main" id="{EB470006-9BBD-364E-9701-5788955A292E}"/>
              </a:ext>
            </a:extLst>
          </p:cNvPr>
          <p:cNvSpPr/>
          <p:nvPr/>
        </p:nvSpPr>
        <p:spPr>
          <a:xfrm>
            <a:off x="7450069" y="206435"/>
            <a:ext cx="4092489" cy="482142"/>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Key</a:t>
            </a:r>
          </a:p>
        </p:txBody>
      </p:sp>
      <p:sp>
        <p:nvSpPr>
          <p:cNvPr id="48" name="Freeform: Shape 47">
            <a:extLst>
              <a:ext uri="{FF2B5EF4-FFF2-40B4-BE49-F238E27FC236}">
                <a16:creationId xmlns:a16="http://schemas.microsoft.com/office/drawing/2014/main" id="{3FF1E866-0536-D38F-24F7-A03EE381F030}"/>
              </a:ext>
            </a:extLst>
          </p:cNvPr>
          <p:cNvSpPr/>
          <p:nvPr/>
        </p:nvSpPr>
        <p:spPr>
          <a:xfrm>
            <a:off x="9042792" y="327882"/>
            <a:ext cx="1019903" cy="244283"/>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000" b="0" i="0" u="none" strike="noStrike" kern="1200" cap="none" spc="0" normalizeH="0" baseline="0" noProof="0">
                <a:ln>
                  <a:noFill/>
                </a:ln>
                <a:solidFill>
                  <a:srgbClr val="FFFFFF"/>
                </a:solidFill>
                <a:effectLst/>
                <a:uLnTx/>
                <a:uFillTx/>
                <a:latin typeface="Calibri" panose="020F0502020204030204"/>
                <a:ea typeface="+mn-ea"/>
                <a:cs typeface="+mn-cs"/>
              </a:rPr>
              <a:t>Secondary</a:t>
            </a:r>
          </a:p>
        </p:txBody>
      </p:sp>
      <p:sp>
        <p:nvSpPr>
          <p:cNvPr id="49" name="Freeform: Shape 48">
            <a:extLst>
              <a:ext uri="{FF2B5EF4-FFF2-40B4-BE49-F238E27FC236}">
                <a16:creationId xmlns:a16="http://schemas.microsoft.com/office/drawing/2014/main" id="{40F043C2-C468-94D2-C2D2-CA08A562F789}"/>
              </a:ext>
            </a:extLst>
          </p:cNvPr>
          <p:cNvSpPr/>
          <p:nvPr/>
        </p:nvSpPr>
        <p:spPr>
          <a:xfrm>
            <a:off x="7930464" y="327882"/>
            <a:ext cx="1019903" cy="244283"/>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000" b="0" i="0" u="none" strike="noStrike" kern="1200" cap="none" spc="0" normalizeH="0" baseline="0" noProof="0">
                <a:ln>
                  <a:noFill/>
                </a:ln>
                <a:solidFill>
                  <a:srgbClr val="FFFFFF"/>
                </a:solidFill>
                <a:effectLst/>
                <a:uLnTx/>
                <a:uFillTx/>
                <a:latin typeface="Calibri" panose="020F0502020204030204"/>
                <a:ea typeface="+mn-ea"/>
                <a:cs typeface="+mn-cs"/>
              </a:rPr>
              <a:t>Active/Primary</a:t>
            </a:r>
          </a:p>
        </p:txBody>
      </p:sp>
      <p:sp>
        <p:nvSpPr>
          <p:cNvPr id="12" name="Freeform: Shape 11">
            <a:extLst>
              <a:ext uri="{FF2B5EF4-FFF2-40B4-BE49-F238E27FC236}">
                <a16:creationId xmlns:a16="http://schemas.microsoft.com/office/drawing/2014/main" id="{5FDFC553-613A-636E-6C0D-137A902BF1A5}"/>
              </a:ext>
            </a:extLst>
          </p:cNvPr>
          <p:cNvSpPr/>
          <p:nvPr/>
        </p:nvSpPr>
        <p:spPr>
          <a:xfrm>
            <a:off x="10155120" y="322323"/>
            <a:ext cx="1019903" cy="244283"/>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000" b="0" i="0" u="none" strike="noStrike" kern="1200" cap="none" spc="0" normalizeH="0" baseline="0" noProof="0">
                <a:ln>
                  <a:noFill/>
                </a:ln>
                <a:solidFill>
                  <a:srgbClr val="FFFFFF"/>
                </a:solidFill>
                <a:effectLst/>
                <a:uLnTx/>
                <a:uFillTx/>
                <a:latin typeface="Calibri" panose="020F0502020204030204"/>
                <a:ea typeface="+mn-ea"/>
                <a:cs typeface="+mn-cs"/>
              </a:rPr>
              <a:t>Cold Standby</a:t>
            </a:r>
          </a:p>
        </p:txBody>
      </p:sp>
      <p:grpSp>
        <p:nvGrpSpPr>
          <p:cNvPr id="75" name="Group 74">
            <a:extLst>
              <a:ext uri="{FF2B5EF4-FFF2-40B4-BE49-F238E27FC236}">
                <a16:creationId xmlns:a16="http://schemas.microsoft.com/office/drawing/2014/main" id="{D33167B2-5A0C-67B2-9673-EC8F0DCF488E}"/>
              </a:ext>
            </a:extLst>
          </p:cNvPr>
          <p:cNvGrpSpPr/>
          <p:nvPr/>
        </p:nvGrpSpPr>
        <p:grpSpPr>
          <a:xfrm>
            <a:off x="297712" y="1010982"/>
            <a:ext cx="5585079" cy="5030458"/>
            <a:chOff x="297712" y="1010982"/>
            <a:chExt cx="5585079" cy="5030458"/>
          </a:xfrm>
        </p:grpSpPr>
        <p:grpSp>
          <p:nvGrpSpPr>
            <p:cNvPr id="71" name="Group 70">
              <a:extLst>
                <a:ext uri="{FF2B5EF4-FFF2-40B4-BE49-F238E27FC236}">
                  <a16:creationId xmlns:a16="http://schemas.microsoft.com/office/drawing/2014/main" id="{90354CF2-26E3-4E54-7F66-420BE90544CD}"/>
                </a:ext>
              </a:extLst>
            </p:cNvPr>
            <p:cNvGrpSpPr/>
            <p:nvPr/>
          </p:nvGrpSpPr>
          <p:grpSpPr>
            <a:xfrm>
              <a:off x="364006" y="1037360"/>
              <a:ext cx="5474117" cy="5004080"/>
              <a:chOff x="364006" y="1037360"/>
              <a:chExt cx="5474117" cy="5004080"/>
            </a:xfrm>
          </p:grpSpPr>
          <p:sp>
            <p:nvSpPr>
              <p:cNvPr id="16" name="Freeform: Shape 15">
                <a:extLst>
                  <a:ext uri="{FF2B5EF4-FFF2-40B4-BE49-F238E27FC236}">
                    <a16:creationId xmlns:a16="http://schemas.microsoft.com/office/drawing/2014/main" id="{66E34D5B-D0BC-2B44-DF70-BD4FFEC7C3C8}"/>
                  </a:ext>
                </a:extLst>
              </p:cNvPr>
              <p:cNvSpPr/>
              <p:nvPr/>
            </p:nvSpPr>
            <p:spPr>
              <a:xfrm>
                <a:off x="3377290" y="3172901"/>
                <a:ext cx="2460833" cy="2863930"/>
              </a:xfrm>
              <a:custGeom>
                <a:avLst/>
                <a:gdLst>
                  <a:gd name="connsiteX0" fmla="*/ 0 w 2460833"/>
                  <a:gd name="connsiteY0" fmla="*/ 246083 h 4697984"/>
                  <a:gd name="connsiteX1" fmla="*/ 246083 w 2460833"/>
                  <a:gd name="connsiteY1" fmla="*/ 0 h 4697984"/>
                  <a:gd name="connsiteX2" fmla="*/ 2214750 w 2460833"/>
                  <a:gd name="connsiteY2" fmla="*/ 0 h 4697984"/>
                  <a:gd name="connsiteX3" fmla="*/ 2460833 w 2460833"/>
                  <a:gd name="connsiteY3" fmla="*/ 246083 h 4697984"/>
                  <a:gd name="connsiteX4" fmla="*/ 2460833 w 2460833"/>
                  <a:gd name="connsiteY4" fmla="*/ 4451901 h 4697984"/>
                  <a:gd name="connsiteX5" fmla="*/ 2214750 w 2460833"/>
                  <a:gd name="connsiteY5" fmla="*/ 4697984 h 4697984"/>
                  <a:gd name="connsiteX6" fmla="*/ 246083 w 2460833"/>
                  <a:gd name="connsiteY6" fmla="*/ 4697984 h 4697984"/>
                  <a:gd name="connsiteX7" fmla="*/ 0 w 2460833"/>
                  <a:gd name="connsiteY7" fmla="*/ 4451901 h 4697984"/>
                  <a:gd name="connsiteX8" fmla="*/ 0 w 2460833"/>
                  <a:gd name="connsiteY8" fmla="*/ 246083 h 469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833" h="4697984">
                    <a:moveTo>
                      <a:pt x="0" y="246083"/>
                    </a:moveTo>
                    <a:cubicBezTo>
                      <a:pt x="0" y="110175"/>
                      <a:pt x="110175" y="0"/>
                      <a:pt x="246083" y="0"/>
                    </a:cubicBezTo>
                    <a:lnTo>
                      <a:pt x="2214750" y="0"/>
                    </a:lnTo>
                    <a:cubicBezTo>
                      <a:pt x="2350658" y="0"/>
                      <a:pt x="2460833" y="110175"/>
                      <a:pt x="2460833" y="246083"/>
                    </a:cubicBezTo>
                    <a:lnTo>
                      <a:pt x="2460833" y="4451901"/>
                    </a:lnTo>
                    <a:cubicBezTo>
                      <a:pt x="2460833" y="4587809"/>
                      <a:pt x="2350658" y="4697984"/>
                      <a:pt x="2214750" y="4697984"/>
                    </a:cubicBezTo>
                    <a:lnTo>
                      <a:pt x="246083" y="4697984"/>
                    </a:lnTo>
                    <a:cubicBezTo>
                      <a:pt x="110175" y="4697984"/>
                      <a:pt x="0" y="4587809"/>
                      <a:pt x="0" y="4451901"/>
                    </a:cubicBezTo>
                    <a:lnTo>
                      <a:pt x="0" y="246083"/>
                    </a:lnTo>
                    <a:close/>
                  </a:path>
                </a:pathLst>
              </a:custGeom>
              <a:solidFill>
                <a:schemeClr val="bg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3349549" numCol="1" spcCol="1270" anchor="ctr" anchorCtr="0">
                <a:noAutofit/>
              </a:bodyPr>
              <a:lstStyle/>
              <a:p>
                <a:pPr marL="0" marR="0" lvl="0" indent="0" algn="r" defTabSz="711200" rtl="0" eaLnBrk="1" fontAlgn="auto" latinLnBrk="0" hangingPunct="1">
                  <a:lnSpc>
                    <a:spcPct val="90000"/>
                  </a:lnSpc>
                  <a:spcBef>
                    <a:spcPct val="0"/>
                  </a:spcBef>
                  <a:spcAft>
                    <a:spcPct val="35000"/>
                  </a:spcAft>
                  <a:buClrTx/>
                  <a:buSzTx/>
                  <a:buFontTx/>
                  <a:buNone/>
                  <a:tabLst/>
                  <a:defRPr/>
                </a:pPr>
                <a:endPar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a:p>
                <a:pPr marL="0" marR="0" lvl="0" indent="0" algn="r" defTabSz="711200" rtl="0" eaLnBrk="1" fontAlgn="auto" latinLnBrk="0" hangingPunct="1">
                  <a:lnSpc>
                    <a:spcPct val="90000"/>
                  </a:lnSpc>
                  <a:spcBef>
                    <a:spcPct val="0"/>
                  </a:spcBef>
                  <a:spcAft>
                    <a:spcPct val="35000"/>
                  </a:spcAft>
                  <a:buClrTx/>
                  <a:buSzTx/>
                  <a:buFontTx/>
                  <a:buNone/>
                  <a:tabLst/>
                  <a:defRPr/>
                </a:pPr>
                <a:endPar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a:p>
                <a:pPr marL="0" marR="0" lvl="0" indent="0" algn="r" defTabSz="711200" rtl="0" eaLnBrk="1" fontAlgn="auto" latinLnBrk="0" hangingPunct="1">
                  <a:lnSpc>
                    <a:spcPct val="90000"/>
                  </a:lnSpc>
                  <a:spcBef>
                    <a:spcPct val="0"/>
                  </a:spcBef>
                  <a:spcAft>
                    <a:spcPct val="35000"/>
                  </a:spcAft>
                  <a:buClrTx/>
                  <a:buSzTx/>
                  <a:buFontTx/>
                  <a:buNone/>
                  <a:tabLst/>
                  <a:defRPr/>
                </a:pPr>
                <a:endPar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D41EE66-86ED-0464-B5FF-112ECAE05A36}"/>
                  </a:ext>
                </a:extLst>
              </p:cNvPr>
              <p:cNvSpPr/>
              <p:nvPr/>
            </p:nvSpPr>
            <p:spPr>
              <a:xfrm>
                <a:off x="364006" y="3172901"/>
                <a:ext cx="2460833" cy="2868539"/>
              </a:xfrm>
              <a:custGeom>
                <a:avLst/>
                <a:gdLst>
                  <a:gd name="connsiteX0" fmla="*/ 0 w 2460833"/>
                  <a:gd name="connsiteY0" fmla="*/ 246083 h 4697984"/>
                  <a:gd name="connsiteX1" fmla="*/ 246083 w 2460833"/>
                  <a:gd name="connsiteY1" fmla="*/ 0 h 4697984"/>
                  <a:gd name="connsiteX2" fmla="*/ 2214750 w 2460833"/>
                  <a:gd name="connsiteY2" fmla="*/ 0 h 4697984"/>
                  <a:gd name="connsiteX3" fmla="*/ 2460833 w 2460833"/>
                  <a:gd name="connsiteY3" fmla="*/ 246083 h 4697984"/>
                  <a:gd name="connsiteX4" fmla="*/ 2460833 w 2460833"/>
                  <a:gd name="connsiteY4" fmla="*/ 4451901 h 4697984"/>
                  <a:gd name="connsiteX5" fmla="*/ 2214750 w 2460833"/>
                  <a:gd name="connsiteY5" fmla="*/ 4697984 h 4697984"/>
                  <a:gd name="connsiteX6" fmla="*/ 246083 w 2460833"/>
                  <a:gd name="connsiteY6" fmla="*/ 4697984 h 4697984"/>
                  <a:gd name="connsiteX7" fmla="*/ 0 w 2460833"/>
                  <a:gd name="connsiteY7" fmla="*/ 4451901 h 4697984"/>
                  <a:gd name="connsiteX8" fmla="*/ 0 w 2460833"/>
                  <a:gd name="connsiteY8" fmla="*/ 246083 h 469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833" h="4697984">
                    <a:moveTo>
                      <a:pt x="0" y="246083"/>
                    </a:moveTo>
                    <a:cubicBezTo>
                      <a:pt x="0" y="110175"/>
                      <a:pt x="110175" y="0"/>
                      <a:pt x="246083" y="0"/>
                    </a:cubicBezTo>
                    <a:lnTo>
                      <a:pt x="2214750" y="0"/>
                    </a:lnTo>
                    <a:cubicBezTo>
                      <a:pt x="2350658" y="0"/>
                      <a:pt x="2460833" y="110175"/>
                      <a:pt x="2460833" y="246083"/>
                    </a:cubicBezTo>
                    <a:lnTo>
                      <a:pt x="2460833" y="4451901"/>
                    </a:lnTo>
                    <a:cubicBezTo>
                      <a:pt x="2460833" y="4587809"/>
                      <a:pt x="2350658" y="4697984"/>
                      <a:pt x="2214750" y="4697984"/>
                    </a:cubicBezTo>
                    <a:lnTo>
                      <a:pt x="246083" y="4697984"/>
                    </a:lnTo>
                    <a:cubicBezTo>
                      <a:pt x="110175" y="4697984"/>
                      <a:pt x="0" y="4587809"/>
                      <a:pt x="0" y="4451901"/>
                    </a:cubicBezTo>
                    <a:lnTo>
                      <a:pt x="0" y="246083"/>
                    </a:lnTo>
                    <a:close/>
                  </a:path>
                </a:pathLst>
              </a:custGeom>
              <a:solidFill>
                <a:schemeClr val="bg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3349549"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UK South</a:t>
                </a:r>
              </a:p>
            </p:txBody>
          </p:sp>
          <p:sp>
            <p:nvSpPr>
              <p:cNvPr id="18" name="Freeform: Shape 17">
                <a:extLst>
                  <a:ext uri="{FF2B5EF4-FFF2-40B4-BE49-F238E27FC236}">
                    <a16:creationId xmlns:a16="http://schemas.microsoft.com/office/drawing/2014/main" id="{DB3DF68E-65DC-F23D-9DAB-2DADC1697E0D}"/>
                  </a:ext>
                </a:extLst>
              </p:cNvPr>
              <p:cNvSpPr/>
              <p:nvPr/>
            </p:nvSpPr>
            <p:spPr>
              <a:xfrm>
                <a:off x="603278" y="2423253"/>
                <a:ext cx="4981949" cy="321038"/>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Global Server Load Balancer</a:t>
                </a:r>
              </a:p>
            </p:txBody>
          </p:sp>
          <p:sp>
            <p:nvSpPr>
              <p:cNvPr id="19" name="Freeform: Shape 18">
                <a:extLst>
                  <a:ext uri="{FF2B5EF4-FFF2-40B4-BE49-F238E27FC236}">
                    <a16:creationId xmlns:a16="http://schemas.microsoft.com/office/drawing/2014/main" id="{99CF2810-F3A1-3DCA-E3AB-2521E19C4FC2}"/>
                  </a:ext>
                </a:extLst>
              </p:cNvPr>
              <p:cNvSpPr/>
              <p:nvPr/>
            </p:nvSpPr>
            <p:spPr>
              <a:xfrm>
                <a:off x="474762" y="3262415"/>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20" name="Freeform: Shape 19">
                <a:extLst>
                  <a:ext uri="{FF2B5EF4-FFF2-40B4-BE49-F238E27FC236}">
                    <a16:creationId xmlns:a16="http://schemas.microsoft.com/office/drawing/2014/main" id="{A50EC729-953A-49C3-3EAC-48204290792E}"/>
                  </a:ext>
                </a:extLst>
              </p:cNvPr>
              <p:cNvSpPr/>
              <p:nvPr/>
            </p:nvSpPr>
            <p:spPr>
              <a:xfrm>
                <a:off x="492871" y="4174440"/>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21" name="Freeform: Shape 20">
                <a:extLst>
                  <a:ext uri="{FF2B5EF4-FFF2-40B4-BE49-F238E27FC236}">
                    <a16:creationId xmlns:a16="http://schemas.microsoft.com/office/drawing/2014/main" id="{5B848B52-F8E5-B941-09EF-688FA74B8862}"/>
                  </a:ext>
                </a:extLst>
              </p:cNvPr>
              <p:cNvSpPr/>
              <p:nvPr/>
            </p:nvSpPr>
            <p:spPr>
              <a:xfrm>
                <a:off x="490607" y="5132292"/>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22" name="Freeform: Shape 21">
                <a:extLst>
                  <a:ext uri="{FF2B5EF4-FFF2-40B4-BE49-F238E27FC236}">
                    <a16:creationId xmlns:a16="http://schemas.microsoft.com/office/drawing/2014/main" id="{9CB2D032-E050-EF82-8A6C-1B8A0D3F6811}"/>
                  </a:ext>
                </a:extLst>
              </p:cNvPr>
              <p:cNvSpPr/>
              <p:nvPr/>
            </p:nvSpPr>
            <p:spPr>
              <a:xfrm>
                <a:off x="3632898" y="3633606"/>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23" name="Freeform: Shape 22">
                <a:extLst>
                  <a:ext uri="{FF2B5EF4-FFF2-40B4-BE49-F238E27FC236}">
                    <a16:creationId xmlns:a16="http://schemas.microsoft.com/office/drawing/2014/main" id="{33F1F871-42CD-5358-AC4C-175FB49D3141}"/>
                  </a:ext>
                </a:extLst>
              </p:cNvPr>
              <p:cNvSpPr/>
              <p:nvPr/>
            </p:nvSpPr>
            <p:spPr>
              <a:xfrm>
                <a:off x="3637064" y="4453858"/>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24" name="Freeform: Shape 23">
                <a:extLst>
                  <a:ext uri="{FF2B5EF4-FFF2-40B4-BE49-F238E27FC236}">
                    <a16:creationId xmlns:a16="http://schemas.microsoft.com/office/drawing/2014/main" id="{988E0B55-D0F3-4D91-9AE9-86C8A2A685AB}"/>
                  </a:ext>
                </a:extLst>
              </p:cNvPr>
              <p:cNvSpPr/>
              <p:nvPr/>
            </p:nvSpPr>
            <p:spPr>
              <a:xfrm>
                <a:off x="3647821" y="5276662"/>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25" name="Freeform: Shape 24">
                <a:extLst>
                  <a:ext uri="{FF2B5EF4-FFF2-40B4-BE49-F238E27FC236}">
                    <a16:creationId xmlns:a16="http://schemas.microsoft.com/office/drawing/2014/main" id="{7CEA4A8E-239A-932D-FBAA-350F6502143C}"/>
                  </a:ext>
                </a:extLst>
              </p:cNvPr>
              <p:cNvSpPr/>
              <p:nvPr/>
            </p:nvSpPr>
            <p:spPr>
              <a:xfrm>
                <a:off x="627162" y="3414815"/>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26" name="Freeform: Shape 25">
                <a:extLst>
                  <a:ext uri="{FF2B5EF4-FFF2-40B4-BE49-F238E27FC236}">
                    <a16:creationId xmlns:a16="http://schemas.microsoft.com/office/drawing/2014/main" id="{F31E7F70-25F8-F926-8DD4-EC05ED1C2EFC}"/>
                  </a:ext>
                </a:extLst>
              </p:cNvPr>
              <p:cNvSpPr/>
              <p:nvPr/>
            </p:nvSpPr>
            <p:spPr>
              <a:xfrm>
                <a:off x="779562" y="3567215"/>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27" name="Freeform: Shape 26">
                <a:extLst>
                  <a:ext uri="{FF2B5EF4-FFF2-40B4-BE49-F238E27FC236}">
                    <a16:creationId xmlns:a16="http://schemas.microsoft.com/office/drawing/2014/main" id="{2923E6B0-49E2-AA76-FDE9-6A6609E5B75C}"/>
                  </a:ext>
                </a:extLst>
              </p:cNvPr>
              <p:cNvSpPr/>
              <p:nvPr/>
            </p:nvSpPr>
            <p:spPr>
              <a:xfrm>
                <a:off x="645271" y="4326840"/>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28" name="Freeform: Shape 27">
                <a:extLst>
                  <a:ext uri="{FF2B5EF4-FFF2-40B4-BE49-F238E27FC236}">
                    <a16:creationId xmlns:a16="http://schemas.microsoft.com/office/drawing/2014/main" id="{926934F0-BD0C-32B3-7612-0715E790F72F}"/>
                  </a:ext>
                </a:extLst>
              </p:cNvPr>
              <p:cNvSpPr/>
              <p:nvPr/>
            </p:nvSpPr>
            <p:spPr>
              <a:xfrm>
                <a:off x="797671" y="4479240"/>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29" name="Freeform: Shape 28">
                <a:extLst>
                  <a:ext uri="{FF2B5EF4-FFF2-40B4-BE49-F238E27FC236}">
                    <a16:creationId xmlns:a16="http://schemas.microsoft.com/office/drawing/2014/main" id="{C7C45356-205A-D355-9FB0-6175E28C7DE0}"/>
                  </a:ext>
                </a:extLst>
              </p:cNvPr>
              <p:cNvSpPr/>
              <p:nvPr/>
            </p:nvSpPr>
            <p:spPr>
              <a:xfrm>
                <a:off x="643007" y="5284692"/>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30" name="Freeform: Shape 29">
                <a:extLst>
                  <a:ext uri="{FF2B5EF4-FFF2-40B4-BE49-F238E27FC236}">
                    <a16:creationId xmlns:a16="http://schemas.microsoft.com/office/drawing/2014/main" id="{AC9B4BBA-DDE4-0E7E-2C4B-2AABF3132755}"/>
                  </a:ext>
                </a:extLst>
              </p:cNvPr>
              <p:cNvSpPr/>
              <p:nvPr/>
            </p:nvSpPr>
            <p:spPr>
              <a:xfrm>
                <a:off x="795407" y="5437092"/>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31" name="Arrow: Curved Down 30">
                <a:extLst>
                  <a:ext uri="{FF2B5EF4-FFF2-40B4-BE49-F238E27FC236}">
                    <a16:creationId xmlns:a16="http://schemas.microsoft.com/office/drawing/2014/main" id="{469C2F7C-F539-AB46-00AB-0AAF6FDA798A}"/>
                  </a:ext>
                </a:extLst>
              </p:cNvPr>
              <p:cNvSpPr/>
              <p:nvPr/>
            </p:nvSpPr>
            <p:spPr>
              <a:xfrm>
                <a:off x="2744904" y="4319388"/>
                <a:ext cx="761757" cy="324677"/>
              </a:xfrm>
              <a:prstGeom prst="curvedDownArrow">
                <a:avLst>
                  <a:gd name="adj1" fmla="val 25000"/>
                  <a:gd name="adj2" fmla="val 50000"/>
                  <a:gd name="adj3" fmla="val 2242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row: Curved Up 31">
                <a:extLst>
                  <a:ext uri="{FF2B5EF4-FFF2-40B4-BE49-F238E27FC236}">
                    <a16:creationId xmlns:a16="http://schemas.microsoft.com/office/drawing/2014/main" id="{39315877-219D-17EF-4741-7C4CE92F215F}"/>
                  </a:ext>
                </a:extLst>
              </p:cNvPr>
              <p:cNvSpPr/>
              <p:nvPr/>
            </p:nvSpPr>
            <p:spPr>
              <a:xfrm flipH="1">
                <a:off x="2716329" y="5153961"/>
                <a:ext cx="775381" cy="331169"/>
              </a:xfrm>
              <a:prstGeom prst="curvedUp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E37617E-DCC6-2856-90FC-635694697195}"/>
                  </a:ext>
                </a:extLst>
              </p:cNvPr>
              <p:cNvSpPr txBox="1"/>
              <p:nvPr/>
            </p:nvSpPr>
            <p:spPr>
              <a:xfrm>
                <a:off x="2720188" y="4641922"/>
                <a:ext cx="775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Calibri" panose="020F0502020204030204"/>
                    <a:ea typeface="+mn-ea"/>
                    <a:cs typeface="+mn-cs"/>
                  </a:rPr>
                  <a:t>Geo- replication</a:t>
                </a:r>
              </a:p>
            </p:txBody>
          </p:sp>
          <p:sp>
            <p:nvSpPr>
              <p:cNvPr id="34" name="Arrow: Down 33">
                <a:extLst>
                  <a:ext uri="{FF2B5EF4-FFF2-40B4-BE49-F238E27FC236}">
                    <a16:creationId xmlns:a16="http://schemas.microsoft.com/office/drawing/2014/main" id="{E5C0787E-9F02-891C-23E9-7764A3603FC8}"/>
                  </a:ext>
                </a:extLst>
              </p:cNvPr>
              <p:cNvSpPr/>
              <p:nvPr/>
            </p:nvSpPr>
            <p:spPr>
              <a:xfrm>
                <a:off x="1824594" y="2775835"/>
                <a:ext cx="243913" cy="349847"/>
              </a:xfrm>
              <a:prstGeom prst="down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Arrow: Down 34">
                <a:extLst>
                  <a:ext uri="{FF2B5EF4-FFF2-40B4-BE49-F238E27FC236}">
                    <a16:creationId xmlns:a16="http://schemas.microsoft.com/office/drawing/2014/main" id="{5462122D-0C44-296F-21CC-343D3829BB3A}"/>
                  </a:ext>
                </a:extLst>
              </p:cNvPr>
              <p:cNvSpPr/>
              <p:nvPr/>
            </p:nvSpPr>
            <p:spPr>
              <a:xfrm>
                <a:off x="4269362" y="2775835"/>
                <a:ext cx="243913" cy="349847"/>
              </a:xfrm>
              <a:prstGeom prst="down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Thought Bubble: Cloud 35">
                <a:extLst>
                  <a:ext uri="{FF2B5EF4-FFF2-40B4-BE49-F238E27FC236}">
                    <a16:creationId xmlns:a16="http://schemas.microsoft.com/office/drawing/2014/main" id="{E66F1751-8815-B2CB-2BF1-F53D98D93FEA}"/>
                  </a:ext>
                </a:extLst>
              </p:cNvPr>
              <p:cNvSpPr/>
              <p:nvPr/>
            </p:nvSpPr>
            <p:spPr>
              <a:xfrm>
                <a:off x="1255987" y="1951974"/>
                <a:ext cx="3702331" cy="365185"/>
              </a:xfrm>
              <a:prstGeom prst="cloudCallou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rPr>
                  <a:t>Internet</a:t>
                </a:r>
              </a:p>
            </p:txBody>
          </p:sp>
          <p:sp>
            <p:nvSpPr>
              <p:cNvPr id="38" name="Oval 37">
                <a:extLst>
                  <a:ext uri="{FF2B5EF4-FFF2-40B4-BE49-F238E27FC236}">
                    <a16:creationId xmlns:a16="http://schemas.microsoft.com/office/drawing/2014/main" id="{A4A6C974-0AA8-C2E4-35D4-62E891E0D772}"/>
                  </a:ext>
                </a:extLst>
              </p:cNvPr>
              <p:cNvSpPr/>
              <p:nvPr/>
            </p:nvSpPr>
            <p:spPr>
              <a:xfrm>
                <a:off x="1255988" y="1183848"/>
                <a:ext cx="1378494" cy="513719"/>
              </a:xfrm>
              <a:prstGeom prst="ellipse">
                <a:avLst/>
              </a:prstGeom>
              <a:solidFill>
                <a:srgbClr val="00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Switching Portal</a:t>
                </a:r>
              </a:p>
            </p:txBody>
          </p:sp>
          <p:sp>
            <p:nvSpPr>
              <p:cNvPr id="62" name="Oval 61">
                <a:extLst>
                  <a:ext uri="{FF2B5EF4-FFF2-40B4-BE49-F238E27FC236}">
                    <a16:creationId xmlns:a16="http://schemas.microsoft.com/office/drawing/2014/main" id="{259D07E0-2FCF-ED74-33E7-046CB8A5F887}"/>
                  </a:ext>
                </a:extLst>
              </p:cNvPr>
              <p:cNvSpPr/>
              <p:nvPr/>
            </p:nvSpPr>
            <p:spPr>
              <a:xfrm>
                <a:off x="4353699" y="1037360"/>
                <a:ext cx="1378494" cy="513719"/>
              </a:xfrm>
              <a:prstGeom prst="ellipse">
                <a:avLst/>
              </a:prstGeom>
              <a:solidFill>
                <a:srgbClr val="009C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Market Participants</a:t>
                </a:r>
              </a:p>
            </p:txBody>
          </p:sp>
          <p:sp>
            <p:nvSpPr>
              <p:cNvPr id="63" name="Oval 62">
                <a:extLst>
                  <a:ext uri="{FF2B5EF4-FFF2-40B4-BE49-F238E27FC236}">
                    <a16:creationId xmlns:a16="http://schemas.microsoft.com/office/drawing/2014/main" id="{C7DC07E8-3C51-B328-0BE3-7083E3882414}"/>
                  </a:ext>
                </a:extLst>
              </p:cNvPr>
              <p:cNvSpPr/>
              <p:nvPr/>
            </p:nvSpPr>
            <p:spPr>
              <a:xfrm>
                <a:off x="4353699" y="1493644"/>
                <a:ext cx="1378494" cy="513719"/>
              </a:xfrm>
              <a:prstGeom prst="ellipse">
                <a:avLst/>
              </a:prstGeom>
              <a:solidFill>
                <a:srgbClr val="009C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Market Participants</a:t>
                </a:r>
              </a:p>
            </p:txBody>
          </p:sp>
          <p:sp>
            <p:nvSpPr>
              <p:cNvPr id="64" name="Oval 63">
                <a:extLst>
                  <a:ext uri="{FF2B5EF4-FFF2-40B4-BE49-F238E27FC236}">
                    <a16:creationId xmlns:a16="http://schemas.microsoft.com/office/drawing/2014/main" id="{811D18E3-039A-E268-0DB5-96057511775A}"/>
                  </a:ext>
                </a:extLst>
              </p:cNvPr>
              <p:cNvSpPr/>
              <p:nvPr/>
            </p:nvSpPr>
            <p:spPr>
              <a:xfrm>
                <a:off x="3434654" y="1321258"/>
                <a:ext cx="1378494" cy="513719"/>
              </a:xfrm>
              <a:prstGeom prst="ellipse">
                <a:avLst/>
              </a:prstGeom>
              <a:solidFill>
                <a:srgbClr val="009CBB"/>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Market Participants</a:t>
                </a:r>
              </a:p>
            </p:txBody>
          </p:sp>
          <p:cxnSp>
            <p:nvCxnSpPr>
              <p:cNvPr id="65" name="Straight Arrow Connector 64">
                <a:extLst>
                  <a:ext uri="{FF2B5EF4-FFF2-40B4-BE49-F238E27FC236}">
                    <a16:creationId xmlns:a16="http://schemas.microsoft.com/office/drawing/2014/main" id="{0167E035-C875-FA37-F78F-B13BAF6D73F2}"/>
                  </a:ext>
                </a:extLst>
              </p:cNvPr>
              <p:cNvCxnSpPr>
                <a:cxnSpLocks/>
                <a:stCxn id="64" idx="3"/>
              </p:cNvCxnSpPr>
              <p:nvPr/>
            </p:nvCxnSpPr>
            <p:spPr>
              <a:xfrm flipH="1">
                <a:off x="3101065" y="1759745"/>
                <a:ext cx="535465" cy="684462"/>
              </a:xfrm>
              <a:prstGeom prst="straightConnector1">
                <a:avLst/>
              </a:prstGeom>
              <a:ln>
                <a:solidFill>
                  <a:srgbClr val="92D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C1B6D406-4615-DE68-852A-AD2566DA90B7}"/>
                  </a:ext>
                </a:extLst>
              </p:cNvPr>
              <p:cNvCxnSpPr>
                <a:cxnSpLocks/>
                <a:stCxn id="38" idx="4"/>
                <a:endCxn id="36" idx="3"/>
              </p:cNvCxnSpPr>
              <p:nvPr/>
            </p:nvCxnSpPr>
            <p:spPr>
              <a:xfrm>
                <a:off x="1945235" y="1697567"/>
                <a:ext cx="1161918" cy="275287"/>
              </a:xfrm>
              <a:prstGeom prst="straightConnector1">
                <a:avLst/>
              </a:prstGeom>
              <a:ln>
                <a:solidFill>
                  <a:srgbClr val="92D05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D1C0342E-CC89-3377-6CD9-250460B2E25A}"/>
                </a:ext>
              </a:extLst>
            </p:cNvPr>
            <p:cNvGrpSpPr/>
            <p:nvPr/>
          </p:nvGrpSpPr>
          <p:grpSpPr>
            <a:xfrm>
              <a:off x="297712" y="1010982"/>
              <a:ext cx="5585079" cy="2709222"/>
              <a:chOff x="297712" y="1010982"/>
              <a:chExt cx="5585079" cy="1143710"/>
            </a:xfrm>
          </p:grpSpPr>
          <p:sp>
            <p:nvSpPr>
              <p:cNvPr id="4" name="TextBox 3">
                <a:extLst>
                  <a:ext uri="{FF2B5EF4-FFF2-40B4-BE49-F238E27FC236}">
                    <a16:creationId xmlns:a16="http://schemas.microsoft.com/office/drawing/2014/main" id="{62F5EA7B-847B-FB04-A5E3-E001F5D7984D}"/>
                  </a:ext>
                </a:extLst>
              </p:cNvPr>
              <p:cNvSpPr txBox="1"/>
              <p:nvPr/>
            </p:nvSpPr>
            <p:spPr>
              <a:xfrm>
                <a:off x="297712" y="1010982"/>
                <a:ext cx="8216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rPr>
                  <a:t>START:</a:t>
                </a:r>
              </a:p>
            </p:txBody>
          </p:sp>
          <p:sp>
            <p:nvSpPr>
              <p:cNvPr id="72" name="TextBox 71">
                <a:extLst>
                  <a:ext uri="{FF2B5EF4-FFF2-40B4-BE49-F238E27FC236}">
                    <a16:creationId xmlns:a16="http://schemas.microsoft.com/office/drawing/2014/main" id="{309C0AF7-A71F-323D-102F-C40AE189E8CB}"/>
                  </a:ext>
                </a:extLst>
              </p:cNvPr>
              <p:cNvSpPr txBox="1"/>
              <p:nvPr/>
            </p:nvSpPr>
            <p:spPr>
              <a:xfrm>
                <a:off x="4715999" y="1754582"/>
                <a:ext cx="11667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Calibri" panose="020F0502020204030204"/>
                    <a:ea typeface="+mn-ea"/>
                    <a:cs typeface="+mn-cs"/>
                  </a:rPr>
                  <a:t>UK West</a:t>
                </a:r>
              </a:p>
            </p:txBody>
          </p:sp>
        </p:grpSp>
      </p:grpSp>
      <p:grpSp>
        <p:nvGrpSpPr>
          <p:cNvPr id="67" name="Group 66">
            <a:extLst>
              <a:ext uri="{FF2B5EF4-FFF2-40B4-BE49-F238E27FC236}">
                <a16:creationId xmlns:a16="http://schemas.microsoft.com/office/drawing/2014/main" id="{416309CB-F91F-0838-9858-D27F72F18DB4}"/>
              </a:ext>
            </a:extLst>
          </p:cNvPr>
          <p:cNvGrpSpPr/>
          <p:nvPr/>
        </p:nvGrpSpPr>
        <p:grpSpPr>
          <a:xfrm>
            <a:off x="6273729" y="907193"/>
            <a:ext cx="5769732" cy="5235008"/>
            <a:chOff x="6168938" y="900749"/>
            <a:chExt cx="5769732" cy="5235008"/>
          </a:xfrm>
        </p:grpSpPr>
        <p:grpSp>
          <p:nvGrpSpPr>
            <p:cNvPr id="70" name="Group 69">
              <a:extLst>
                <a:ext uri="{FF2B5EF4-FFF2-40B4-BE49-F238E27FC236}">
                  <a16:creationId xmlns:a16="http://schemas.microsoft.com/office/drawing/2014/main" id="{E47FB722-C2D0-4F70-6CC2-1C992B18646F}"/>
                </a:ext>
              </a:extLst>
            </p:cNvPr>
            <p:cNvGrpSpPr/>
            <p:nvPr/>
          </p:nvGrpSpPr>
          <p:grpSpPr>
            <a:xfrm>
              <a:off x="6168938" y="900749"/>
              <a:ext cx="5769732" cy="5235008"/>
              <a:chOff x="6168938" y="900749"/>
              <a:chExt cx="5769732" cy="5235008"/>
            </a:xfrm>
          </p:grpSpPr>
          <p:sp>
            <p:nvSpPr>
              <p:cNvPr id="39" name="Freeform: Shape 38">
                <a:extLst>
                  <a:ext uri="{FF2B5EF4-FFF2-40B4-BE49-F238E27FC236}">
                    <a16:creationId xmlns:a16="http://schemas.microsoft.com/office/drawing/2014/main" id="{A68B0BA5-A070-A8D3-082C-6958B6F4213C}"/>
                  </a:ext>
                </a:extLst>
              </p:cNvPr>
              <p:cNvSpPr/>
              <p:nvPr/>
            </p:nvSpPr>
            <p:spPr>
              <a:xfrm>
                <a:off x="9334621" y="3168292"/>
                <a:ext cx="2460833" cy="2868539"/>
              </a:xfrm>
              <a:custGeom>
                <a:avLst/>
                <a:gdLst>
                  <a:gd name="connsiteX0" fmla="*/ 0 w 2460833"/>
                  <a:gd name="connsiteY0" fmla="*/ 246083 h 4697984"/>
                  <a:gd name="connsiteX1" fmla="*/ 246083 w 2460833"/>
                  <a:gd name="connsiteY1" fmla="*/ 0 h 4697984"/>
                  <a:gd name="connsiteX2" fmla="*/ 2214750 w 2460833"/>
                  <a:gd name="connsiteY2" fmla="*/ 0 h 4697984"/>
                  <a:gd name="connsiteX3" fmla="*/ 2460833 w 2460833"/>
                  <a:gd name="connsiteY3" fmla="*/ 246083 h 4697984"/>
                  <a:gd name="connsiteX4" fmla="*/ 2460833 w 2460833"/>
                  <a:gd name="connsiteY4" fmla="*/ 4451901 h 4697984"/>
                  <a:gd name="connsiteX5" fmla="*/ 2214750 w 2460833"/>
                  <a:gd name="connsiteY5" fmla="*/ 4697984 h 4697984"/>
                  <a:gd name="connsiteX6" fmla="*/ 246083 w 2460833"/>
                  <a:gd name="connsiteY6" fmla="*/ 4697984 h 4697984"/>
                  <a:gd name="connsiteX7" fmla="*/ 0 w 2460833"/>
                  <a:gd name="connsiteY7" fmla="*/ 4451901 h 4697984"/>
                  <a:gd name="connsiteX8" fmla="*/ 0 w 2460833"/>
                  <a:gd name="connsiteY8" fmla="*/ 246083 h 469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833" h="4697984">
                    <a:moveTo>
                      <a:pt x="0" y="246083"/>
                    </a:moveTo>
                    <a:cubicBezTo>
                      <a:pt x="0" y="110175"/>
                      <a:pt x="110175" y="0"/>
                      <a:pt x="246083" y="0"/>
                    </a:cubicBezTo>
                    <a:lnTo>
                      <a:pt x="2214750" y="0"/>
                    </a:lnTo>
                    <a:cubicBezTo>
                      <a:pt x="2350658" y="0"/>
                      <a:pt x="2460833" y="110175"/>
                      <a:pt x="2460833" y="246083"/>
                    </a:cubicBezTo>
                    <a:lnTo>
                      <a:pt x="2460833" y="4451901"/>
                    </a:lnTo>
                    <a:cubicBezTo>
                      <a:pt x="2460833" y="4587809"/>
                      <a:pt x="2350658" y="4697984"/>
                      <a:pt x="2214750" y="4697984"/>
                    </a:cubicBezTo>
                    <a:lnTo>
                      <a:pt x="246083" y="4697984"/>
                    </a:lnTo>
                    <a:cubicBezTo>
                      <a:pt x="110175" y="4697984"/>
                      <a:pt x="0" y="4587809"/>
                      <a:pt x="0" y="4451901"/>
                    </a:cubicBezTo>
                    <a:lnTo>
                      <a:pt x="0" y="246083"/>
                    </a:lnTo>
                    <a:close/>
                  </a:path>
                </a:pathLst>
              </a:custGeom>
              <a:solidFill>
                <a:schemeClr val="bg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3349549" numCol="1" spcCol="1270" anchor="ctr" anchorCtr="0">
                <a:noAutofit/>
              </a:bodyPr>
              <a:lstStyle/>
              <a:p>
                <a:pPr marL="0" marR="0" lvl="0" indent="0" algn="r" defTabSz="711200" rtl="0" eaLnBrk="1" fontAlgn="auto" latinLnBrk="0" hangingPunct="1">
                  <a:lnSpc>
                    <a:spcPct val="90000"/>
                  </a:lnSpc>
                  <a:spcBef>
                    <a:spcPct val="0"/>
                  </a:spcBef>
                  <a:spcAft>
                    <a:spcPct val="35000"/>
                  </a:spcAft>
                  <a:buClrTx/>
                  <a:buSzTx/>
                  <a:buFontTx/>
                  <a:buNone/>
                  <a:tabLst/>
                  <a:defRPr/>
                </a:pPr>
                <a:endPar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a:p>
                <a:pPr marL="0" marR="0" lvl="0" indent="0" algn="r" defTabSz="711200" rtl="0" eaLnBrk="1" fontAlgn="auto" latinLnBrk="0" hangingPunct="1">
                  <a:lnSpc>
                    <a:spcPct val="90000"/>
                  </a:lnSpc>
                  <a:spcBef>
                    <a:spcPct val="0"/>
                  </a:spcBef>
                  <a:spcAft>
                    <a:spcPct val="35000"/>
                  </a:spcAft>
                  <a:buClrTx/>
                  <a:buSzTx/>
                  <a:buFontTx/>
                  <a:buNone/>
                  <a:tabLst/>
                  <a:defRPr/>
                </a:pPr>
                <a:endPar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a:p>
                <a:pPr marL="0" marR="0" lvl="0" indent="0" algn="r" defTabSz="711200" rtl="0" eaLnBrk="1" fontAlgn="auto" latinLnBrk="0" hangingPunct="1">
                  <a:lnSpc>
                    <a:spcPct val="90000"/>
                  </a:lnSpc>
                  <a:spcBef>
                    <a:spcPct val="0"/>
                  </a:spcBef>
                  <a:spcAft>
                    <a:spcPct val="35000"/>
                  </a:spcAft>
                  <a:buClrTx/>
                  <a:buSzTx/>
                  <a:buFontTx/>
                  <a:buNone/>
                  <a:tabLst/>
                  <a:defRPr/>
                </a:pPr>
                <a:endPar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B0AE1992-B2C8-7F74-C96E-5C78A2AED2FA}"/>
                  </a:ext>
                </a:extLst>
              </p:cNvPr>
              <p:cNvSpPr/>
              <p:nvPr/>
            </p:nvSpPr>
            <p:spPr>
              <a:xfrm>
                <a:off x="6321337" y="3168292"/>
                <a:ext cx="2460833" cy="2868539"/>
              </a:xfrm>
              <a:custGeom>
                <a:avLst/>
                <a:gdLst>
                  <a:gd name="connsiteX0" fmla="*/ 0 w 2460833"/>
                  <a:gd name="connsiteY0" fmla="*/ 246083 h 4697984"/>
                  <a:gd name="connsiteX1" fmla="*/ 246083 w 2460833"/>
                  <a:gd name="connsiteY1" fmla="*/ 0 h 4697984"/>
                  <a:gd name="connsiteX2" fmla="*/ 2214750 w 2460833"/>
                  <a:gd name="connsiteY2" fmla="*/ 0 h 4697984"/>
                  <a:gd name="connsiteX3" fmla="*/ 2460833 w 2460833"/>
                  <a:gd name="connsiteY3" fmla="*/ 246083 h 4697984"/>
                  <a:gd name="connsiteX4" fmla="*/ 2460833 w 2460833"/>
                  <a:gd name="connsiteY4" fmla="*/ 4451901 h 4697984"/>
                  <a:gd name="connsiteX5" fmla="*/ 2214750 w 2460833"/>
                  <a:gd name="connsiteY5" fmla="*/ 4697984 h 4697984"/>
                  <a:gd name="connsiteX6" fmla="*/ 246083 w 2460833"/>
                  <a:gd name="connsiteY6" fmla="*/ 4697984 h 4697984"/>
                  <a:gd name="connsiteX7" fmla="*/ 0 w 2460833"/>
                  <a:gd name="connsiteY7" fmla="*/ 4451901 h 4697984"/>
                  <a:gd name="connsiteX8" fmla="*/ 0 w 2460833"/>
                  <a:gd name="connsiteY8" fmla="*/ 246083 h 469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833" h="4697984">
                    <a:moveTo>
                      <a:pt x="0" y="246083"/>
                    </a:moveTo>
                    <a:cubicBezTo>
                      <a:pt x="0" y="110175"/>
                      <a:pt x="110175" y="0"/>
                      <a:pt x="246083" y="0"/>
                    </a:cubicBezTo>
                    <a:lnTo>
                      <a:pt x="2214750" y="0"/>
                    </a:lnTo>
                    <a:cubicBezTo>
                      <a:pt x="2350658" y="0"/>
                      <a:pt x="2460833" y="110175"/>
                      <a:pt x="2460833" y="246083"/>
                    </a:cubicBezTo>
                    <a:lnTo>
                      <a:pt x="2460833" y="4451901"/>
                    </a:lnTo>
                    <a:cubicBezTo>
                      <a:pt x="2460833" y="4587809"/>
                      <a:pt x="2350658" y="4697984"/>
                      <a:pt x="2214750" y="4697984"/>
                    </a:cubicBezTo>
                    <a:lnTo>
                      <a:pt x="246083" y="4697984"/>
                    </a:lnTo>
                    <a:cubicBezTo>
                      <a:pt x="110175" y="4697984"/>
                      <a:pt x="0" y="4587809"/>
                      <a:pt x="0" y="4451901"/>
                    </a:cubicBezTo>
                    <a:lnTo>
                      <a:pt x="0" y="246083"/>
                    </a:lnTo>
                    <a:close/>
                  </a:path>
                </a:pathLst>
              </a:custGeom>
              <a:solidFill>
                <a:schemeClr val="bg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60960" tIns="60960" rIns="60960" bIns="3349549"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rPr>
                  <a:t>UK South</a:t>
                </a:r>
              </a:p>
            </p:txBody>
          </p:sp>
          <p:sp>
            <p:nvSpPr>
              <p:cNvPr id="41" name="Freeform: Shape 40">
                <a:extLst>
                  <a:ext uri="{FF2B5EF4-FFF2-40B4-BE49-F238E27FC236}">
                    <a16:creationId xmlns:a16="http://schemas.microsoft.com/office/drawing/2014/main" id="{47DBDFAB-BF61-0D14-7A6D-A67C71596EBF}"/>
                  </a:ext>
                </a:extLst>
              </p:cNvPr>
              <p:cNvSpPr/>
              <p:nvPr/>
            </p:nvSpPr>
            <p:spPr>
              <a:xfrm>
                <a:off x="6560609" y="2418644"/>
                <a:ext cx="4981949" cy="321038"/>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5C11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Global Server Load Balancer</a:t>
                </a:r>
              </a:p>
            </p:txBody>
          </p:sp>
          <p:sp>
            <p:nvSpPr>
              <p:cNvPr id="42" name="Freeform: Shape 41">
                <a:extLst>
                  <a:ext uri="{FF2B5EF4-FFF2-40B4-BE49-F238E27FC236}">
                    <a16:creationId xmlns:a16="http://schemas.microsoft.com/office/drawing/2014/main" id="{DB897192-2A3E-A0CE-4B79-94404CA95DC0}"/>
                  </a:ext>
                </a:extLst>
              </p:cNvPr>
              <p:cNvSpPr/>
              <p:nvPr/>
            </p:nvSpPr>
            <p:spPr>
              <a:xfrm>
                <a:off x="6432093" y="3257806"/>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43" name="Freeform: Shape 42">
                <a:extLst>
                  <a:ext uri="{FF2B5EF4-FFF2-40B4-BE49-F238E27FC236}">
                    <a16:creationId xmlns:a16="http://schemas.microsoft.com/office/drawing/2014/main" id="{8FF385DF-6328-F84C-7805-EC31201E0706}"/>
                  </a:ext>
                </a:extLst>
              </p:cNvPr>
              <p:cNvSpPr/>
              <p:nvPr/>
            </p:nvSpPr>
            <p:spPr>
              <a:xfrm>
                <a:off x="6450202" y="4169831"/>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44" name="Freeform: Shape 43">
                <a:extLst>
                  <a:ext uri="{FF2B5EF4-FFF2-40B4-BE49-F238E27FC236}">
                    <a16:creationId xmlns:a16="http://schemas.microsoft.com/office/drawing/2014/main" id="{4C5670B4-BD38-CC45-761E-B350B27C2DDE}"/>
                  </a:ext>
                </a:extLst>
              </p:cNvPr>
              <p:cNvSpPr/>
              <p:nvPr/>
            </p:nvSpPr>
            <p:spPr>
              <a:xfrm>
                <a:off x="6447938" y="5127683"/>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45" name="Freeform: Shape 44">
                <a:extLst>
                  <a:ext uri="{FF2B5EF4-FFF2-40B4-BE49-F238E27FC236}">
                    <a16:creationId xmlns:a16="http://schemas.microsoft.com/office/drawing/2014/main" id="{8F413D24-6123-0756-2F0A-37AC29EC8B96}"/>
                  </a:ext>
                </a:extLst>
              </p:cNvPr>
              <p:cNvSpPr/>
              <p:nvPr/>
            </p:nvSpPr>
            <p:spPr>
              <a:xfrm>
                <a:off x="9590229" y="3628997"/>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46" name="Freeform: Shape 45">
                <a:extLst>
                  <a:ext uri="{FF2B5EF4-FFF2-40B4-BE49-F238E27FC236}">
                    <a16:creationId xmlns:a16="http://schemas.microsoft.com/office/drawing/2014/main" id="{5DDD7AA8-A476-C04C-0110-223E82B3CF20}"/>
                  </a:ext>
                </a:extLst>
              </p:cNvPr>
              <p:cNvSpPr/>
              <p:nvPr/>
            </p:nvSpPr>
            <p:spPr>
              <a:xfrm>
                <a:off x="9603037" y="4434850"/>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47" name="Freeform: Shape 46">
                <a:extLst>
                  <a:ext uri="{FF2B5EF4-FFF2-40B4-BE49-F238E27FC236}">
                    <a16:creationId xmlns:a16="http://schemas.microsoft.com/office/drawing/2014/main" id="{FB254F39-81E5-CFA4-A49B-A97A04B61B40}"/>
                  </a:ext>
                </a:extLst>
              </p:cNvPr>
              <p:cNvSpPr/>
              <p:nvPr/>
            </p:nvSpPr>
            <p:spPr>
              <a:xfrm>
                <a:off x="9603037" y="5217468"/>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5" name="Freeform: Shape 4">
                <a:extLst>
                  <a:ext uri="{FF2B5EF4-FFF2-40B4-BE49-F238E27FC236}">
                    <a16:creationId xmlns:a16="http://schemas.microsoft.com/office/drawing/2014/main" id="{89D13394-B70B-F1F7-C493-2C51EB9651BA}"/>
                  </a:ext>
                </a:extLst>
              </p:cNvPr>
              <p:cNvSpPr/>
              <p:nvPr/>
            </p:nvSpPr>
            <p:spPr>
              <a:xfrm>
                <a:off x="6584493" y="3410206"/>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6" name="Freeform: Shape 5">
                <a:extLst>
                  <a:ext uri="{FF2B5EF4-FFF2-40B4-BE49-F238E27FC236}">
                    <a16:creationId xmlns:a16="http://schemas.microsoft.com/office/drawing/2014/main" id="{97D5190D-0D4B-3140-A2EA-1C529A3284EA}"/>
                  </a:ext>
                </a:extLst>
              </p:cNvPr>
              <p:cNvSpPr/>
              <p:nvPr/>
            </p:nvSpPr>
            <p:spPr>
              <a:xfrm>
                <a:off x="6736893" y="3562606"/>
                <a:ext cx="1968666" cy="52456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00B0F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CSS Applications</a:t>
                </a:r>
              </a:p>
            </p:txBody>
          </p:sp>
          <p:sp>
            <p:nvSpPr>
              <p:cNvPr id="7" name="Freeform: Shape 6">
                <a:extLst>
                  <a:ext uri="{FF2B5EF4-FFF2-40B4-BE49-F238E27FC236}">
                    <a16:creationId xmlns:a16="http://schemas.microsoft.com/office/drawing/2014/main" id="{6F0AA8D7-8092-501F-71C0-F6FD065A8EA3}"/>
                  </a:ext>
                </a:extLst>
              </p:cNvPr>
              <p:cNvSpPr/>
              <p:nvPr/>
            </p:nvSpPr>
            <p:spPr>
              <a:xfrm>
                <a:off x="6602602" y="4322231"/>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8" name="Freeform: Shape 7">
                <a:extLst>
                  <a:ext uri="{FF2B5EF4-FFF2-40B4-BE49-F238E27FC236}">
                    <a16:creationId xmlns:a16="http://schemas.microsoft.com/office/drawing/2014/main" id="{19469119-A422-A5C5-ABF5-DC8876C03FBB}"/>
                  </a:ext>
                </a:extLst>
              </p:cNvPr>
              <p:cNvSpPr/>
              <p:nvPr/>
            </p:nvSpPr>
            <p:spPr>
              <a:xfrm>
                <a:off x="6755002" y="4474631"/>
                <a:ext cx="1968666" cy="484795"/>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Database</a:t>
                </a:r>
              </a:p>
            </p:txBody>
          </p:sp>
          <p:sp>
            <p:nvSpPr>
              <p:cNvPr id="9" name="Freeform: Shape 8">
                <a:extLst>
                  <a:ext uri="{FF2B5EF4-FFF2-40B4-BE49-F238E27FC236}">
                    <a16:creationId xmlns:a16="http://schemas.microsoft.com/office/drawing/2014/main" id="{BF9E9461-C2A7-8E86-16C5-7858B9C7EB74}"/>
                  </a:ext>
                </a:extLst>
              </p:cNvPr>
              <p:cNvSpPr/>
              <p:nvPr/>
            </p:nvSpPr>
            <p:spPr>
              <a:xfrm>
                <a:off x="6600338" y="5280083"/>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10" name="Freeform: Shape 9">
                <a:extLst>
                  <a:ext uri="{FF2B5EF4-FFF2-40B4-BE49-F238E27FC236}">
                    <a16:creationId xmlns:a16="http://schemas.microsoft.com/office/drawing/2014/main" id="{EBC8728C-CDEE-0535-F8E6-3E9A12257524}"/>
                  </a:ext>
                </a:extLst>
              </p:cNvPr>
              <p:cNvSpPr/>
              <p:nvPr/>
            </p:nvSpPr>
            <p:spPr>
              <a:xfrm>
                <a:off x="6752738" y="5432483"/>
                <a:ext cx="1968666" cy="520159"/>
              </a:xfrm>
              <a:custGeom>
                <a:avLst/>
                <a:gdLst>
                  <a:gd name="connsiteX0" fmla="*/ 0 w 1968666"/>
                  <a:gd name="connsiteY0" fmla="*/ 68440 h 684402"/>
                  <a:gd name="connsiteX1" fmla="*/ 68440 w 1968666"/>
                  <a:gd name="connsiteY1" fmla="*/ 0 h 684402"/>
                  <a:gd name="connsiteX2" fmla="*/ 1900226 w 1968666"/>
                  <a:gd name="connsiteY2" fmla="*/ 0 h 684402"/>
                  <a:gd name="connsiteX3" fmla="*/ 1968666 w 1968666"/>
                  <a:gd name="connsiteY3" fmla="*/ 68440 h 684402"/>
                  <a:gd name="connsiteX4" fmla="*/ 1968666 w 1968666"/>
                  <a:gd name="connsiteY4" fmla="*/ 615962 h 684402"/>
                  <a:gd name="connsiteX5" fmla="*/ 1900226 w 1968666"/>
                  <a:gd name="connsiteY5" fmla="*/ 684402 h 684402"/>
                  <a:gd name="connsiteX6" fmla="*/ 68440 w 1968666"/>
                  <a:gd name="connsiteY6" fmla="*/ 684402 h 684402"/>
                  <a:gd name="connsiteX7" fmla="*/ 0 w 1968666"/>
                  <a:gd name="connsiteY7" fmla="*/ 615962 h 684402"/>
                  <a:gd name="connsiteX8" fmla="*/ 0 w 1968666"/>
                  <a:gd name="connsiteY8" fmla="*/ 68440 h 6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8666" h="684402">
                    <a:moveTo>
                      <a:pt x="0" y="68440"/>
                    </a:moveTo>
                    <a:cubicBezTo>
                      <a:pt x="0" y="30642"/>
                      <a:pt x="30642" y="0"/>
                      <a:pt x="68440" y="0"/>
                    </a:cubicBezTo>
                    <a:lnTo>
                      <a:pt x="1900226" y="0"/>
                    </a:lnTo>
                    <a:cubicBezTo>
                      <a:pt x="1938024" y="0"/>
                      <a:pt x="1968666" y="30642"/>
                      <a:pt x="1968666" y="68440"/>
                    </a:cubicBezTo>
                    <a:lnTo>
                      <a:pt x="1968666" y="615962"/>
                    </a:lnTo>
                    <a:cubicBezTo>
                      <a:pt x="1968666" y="653760"/>
                      <a:pt x="1938024" y="684402"/>
                      <a:pt x="1900226" y="684402"/>
                    </a:cubicBezTo>
                    <a:lnTo>
                      <a:pt x="68440" y="684402"/>
                    </a:lnTo>
                    <a:cubicBezTo>
                      <a:pt x="30642" y="684402"/>
                      <a:pt x="0" y="653760"/>
                      <a:pt x="0" y="615962"/>
                    </a:cubicBezTo>
                    <a:lnTo>
                      <a:pt x="0" y="68440"/>
                    </a:lnTo>
                    <a:close/>
                  </a:path>
                </a:pathLst>
              </a:custGeom>
              <a:solidFill>
                <a:srgbClr val="FFC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685" tIns="50525" rIns="60685" bIns="50525"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rgbClr val="FFFFFF"/>
                    </a:solidFill>
                    <a:effectLst/>
                    <a:uLnTx/>
                    <a:uFillTx/>
                    <a:latin typeface="Calibri" panose="020F0502020204030204"/>
                    <a:ea typeface="+mn-ea"/>
                    <a:cs typeface="+mn-cs"/>
                  </a:rPr>
                  <a:t>Storage</a:t>
                </a:r>
              </a:p>
            </p:txBody>
          </p:sp>
          <p:sp>
            <p:nvSpPr>
              <p:cNvPr id="50" name="Arrow: Curved Down 49">
                <a:extLst>
                  <a:ext uri="{FF2B5EF4-FFF2-40B4-BE49-F238E27FC236}">
                    <a16:creationId xmlns:a16="http://schemas.microsoft.com/office/drawing/2014/main" id="{B3B10632-3D3D-1578-FFDC-265A53D1CE7F}"/>
                  </a:ext>
                </a:extLst>
              </p:cNvPr>
              <p:cNvSpPr/>
              <p:nvPr/>
            </p:nvSpPr>
            <p:spPr>
              <a:xfrm>
                <a:off x="8702235" y="4314779"/>
                <a:ext cx="761757" cy="324677"/>
              </a:xfrm>
              <a:prstGeom prst="curvedDownArrow">
                <a:avLst>
                  <a:gd name="adj1" fmla="val 25000"/>
                  <a:gd name="adj2" fmla="val 50000"/>
                  <a:gd name="adj3" fmla="val 2242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1" name="Arrow: Curved Up 50">
                <a:extLst>
                  <a:ext uri="{FF2B5EF4-FFF2-40B4-BE49-F238E27FC236}">
                    <a16:creationId xmlns:a16="http://schemas.microsoft.com/office/drawing/2014/main" id="{B97EE491-7403-A734-FAC4-EB09A378A9C0}"/>
                  </a:ext>
                </a:extLst>
              </p:cNvPr>
              <p:cNvSpPr/>
              <p:nvPr/>
            </p:nvSpPr>
            <p:spPr>
              <a:xfrm flipH="1">
                <a:off x="8673660" y="5149352"/>
                <a:ext cx="775381" cy="331169"/>
              </a:xfrm>
              <a:prstGeom prst="curvedUp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TextBox 51">
                <a:extLst>
                  <a:ext uri="{FF2B5EF4-FFF2-40B4-BE49-F238E27FC236}">
                    <a16:creationId xmlns:a16="http://schemas.microsoft.com/office/drawing/2014/main" id="{F9A33AAC-5634-12F6-CC53-8B7D071F9B01}"/>
                  </a:ext>
                </a:extLst>
              </p:cNvPr>
              <p:cNvSpPr txBox="1"/>
              <p:nvPr/>
            </p:nvSpPr>
            <p:spPr>
              <a:xfrm>
                <a:off x="8677519" y="4637313"/>
                <a:ext cx="775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Calibri" panose="020F0502020204030204"/>
                    <a:ea typeface="+mn-ea"/>
                    <a:cs typeface="+mn-cs"/>
                  </a:rPr>
                  <a:t>Geo- replication</a:t>
                </a:r>
              </a:p>
            </p:txBody>
          </p:sp>
          <p:sp>
            <p:nvSpPr>
              <p:cNvPr id="53" name="Arrow: Down 52">
                <a:extLst>
                  <a:ext uri="{FF2B5EF4-FFF2-40B4-BE49-F238E27FC236}">
                    <a16:creationId xmlns:a16="http://schemas.microsoft.com/office/drawing/2014/main" id="{699E135F-FC07-E9B6-8ECE-4AC701BA4097}"/>
                  </a:ext>
                </a:extLst>
              </p:cNvPr>
              <p:cNvSpPr/>
              <p:nvPr/>
            </p:nvSpPr>
            <p:spPr>
              <a:xfrm>
                <a:off x="7781925" y="2771226"/>
                <a:ext cx="243913" cy="349847"/>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Arrow: Down 53">
                <a:extLst>
                  <a:ext uri="{FF2B5EF4-FFF2-40B4-BE49-F238E27FC236}">
                    <a16:creationId xmlns:a16="http://schemas.microsoft.com/office/drawing/2014/main" id="{ADA42203-88CF-8BAB-EADC-1466E558A7F5}"/>
                  </a:ext>
                </a:extLst>
              </p:cNvPr>
              <p:cNvSpPr/>
              <p:nvPr/>
            </p:nvSpPr>
            <p:spPr>
              <a:xfrm>
                <a:off x="10226693" y="2771226"/>
                <a:ext cx="243913" cy="349847"/>
              </a:xfrm>
              <a:prstGeom prst="downArrow">
                <a:avLst/>
              </a:prstGeom>
              <a:solidFill>
                <a:srgbClr val="95C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Thought Bubble: Cloud 54">
                <a:extLst>
                  <a:ext uri="{FF2B5EF4-FFF2-40B4-BE49-F238E27FC236}">
                    <a16:creationId xmlns:a16="http://schemas.microsoft.com/office/drawing/2014/main" id="{2423F2E5-A18F-09BC-3504-66BDD838D8F9}"/>
                  </a:ext>
                </a:extLst>
              </p:cNvPr>
              <p:cNvSpPr/>
              <p:nvPr/>
            </p:nvSpPr>
            <p:spPr>
              <a:xfrm>
                <a:off x="7213318" y="1947365"/>
                <a:ext cx="3702331" cy="365185"/>
              </a:xfrm>
              <a:prstGeom prst="cloudCallou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rPr>
                  <a:t>Internet</a:t>
                </a:r>
              </a:p>
            </p:txBody>
          </p:sp>
          <p:sp>
            <p:nvSpPr>
              <p:cNvPr id="56" name="Oval 55">
                <a:extLst>
                  <a:ext uri="{FF2B5EF4-FFF2-40B4-BE49-F238E27FC236}">
                    <a16:creationId xmlns:a16="http://schemas.microsoft.com/office/drawing/2014/main" id="{2BC9913A-3119-AB7B-77FD-573AB7F2B61E}"/>
                  </a:ext>
                </a:extLst>
              </p:cNvPr>
              <p:cNvSpPr/>
              <p:nvPr/>
            </p:nvSpPr>
            <p:spPr>
              <a:xfrm>
                <a:off x="7213319" y="1179239"/>
                <a:ext cx="1378494" cy="513719"/>
              </a:xfrm>
              <a:prstGeom prst="ellipse">
                <a:avLst/>
              </a:prstGeom>
              <a:solidFill>
                <a:srgbClr val="009C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Switching Portal</a:t>
                </a:r>
              </a:p>
            </p:txBody>
          </p:sp>
          <p:sp>
            <p:nvSpPr>
              <p:cNvPr id="57" name="Oval 56">
                <a:extLst>
                  <a:ext uri="{FF2B5EF4-FFF2-40B4-BE49-F238E27FC236}">
                    <a16:creationId xmlns:a16="http://schemas.microsoft.com/office/drawing/2014/main" id="{2CA1456C-EB78-E711-F6C9-A116450AB050}"/>
                  </a:ext>
                </a:extLst>
              </p:cNvPr>
              <p:cNvSpPr/>
              <p:nvPr/>
            </p:nvSpPr>
            <p:spPr>
              <a:xfrm>
                <a:off x="10311030" y="1032751"/>
                <a:ext cx="1378494" cy="513719"/>
              </a:xfrm>
              <a:prstGeom prst="ellipse">
                <a:avLst/>
              </a:prstGeom>
              <a:solidFill>
                <a:srgbClr val="009C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Market Participants</a:t>
                </a:r>
              </a:p>
            </p:txBody>
          </p:sp>
          <p:sp>
            <p:nvSpPr>
              <p:cNvPr id="58" name="Oval 57">
                <a:extLst>
                  <a:ext uri="{FF2B5EF4-FFF2-40B4-BE49-F238E27FC236}">
                    <a16:creationId xmlns:a16="http://schemas.microsoft.com/office/drawing/2014/main" id="{6C0C8785-B18B-BA12-B1AD-DBEAC8323285}"/>
                  </a:ext>
                </a:extLst>
              </p:cNvPr>
              <p:cNvSpPr/>
              <p:nvPr/>
            </p:nvSpPr>
            <p:spPr>
              <a:xfrm>
                <a:off x="10311030" y="1489035"/>
                <a:ext cx="1378494" cy="513719"/>
              </a:xfrm>
              <a:prstGeom prst="ellipse">
                <a:avLst/>
              </a:prstGeom>
              <a:solidFill>
                <a:srgbClr val="009CB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Market Participants</a:t>
                </a:r>
              </a:p>
            </p:txBody>
          </p:sp>
          <p:sp>
            <p:nvSpPr>
              <p:cNvPr id="59" name="Oval 58">
                <a:extLst>
                  <a:ext uri="{FF2B5EF4-FFF2-40B4-BE49-F238E27FC236}">
                    <a16:creationId xmlns:a16="http://schemas.microsoft.com/office/drawing/2014/main" id="{F8B4889A-E99B-5AF2-F774-09A3F2C628E2}"/>
                  </a:ext>
                </a:extLst>
              </p:cNvPr>
              <p:cNvSpPr/>
              <p:nvPr/>
            </p:nvSpPr>
            <p:spPr>
              <a:xfrm>
                <a:off x="9391985" y="1316649"/>
                <a:ext cx="1378494" cy="513719"/>
              </a:xfrm>
              <a:prstGeom prst="ellipse">
                <a:avLst/>
              </a:prstGeom>
              <a:solidFill>
                <a:srgbClr val="009CBB"/>
              </a:solidFill>
              <a:ln>
                <a:solidFill>
                  <a:schemeClr val="bg2">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rPr>
                  <a:t>Market Participants</a:t>
                </a:r>
              </a:p>
            </p:txBody>
          </p:sp>
          <p:cxnSp>
            <p:nvCxnSpPr>
              <p:cNvPr id="60" name="Straight Arrow Connector 59">
                <a:extLst>
                  <a:ext uri="{FF2B5EF4-FFF2-40B4-BE49-F238E27FC236}">
                    <a16:creationId xmlns:a16="http://schemas.microsoft.com/office/drawing/2014/main" id="{07F25596-1F2D-7FC9-7B73-C9B6DE7D09E7}"/>
                  </a:ext>
                </a:extLst>
              </p:cNvPr>
              <p:cNvCxnSpPr>
                <a:cxnSpLocks/>
                <a:stCxn id="59" idx="3"/>
              </p:cNvCxnSpPr>
              <p:nvPr/>
            </p:nvCxnSpPr>
            <p:spPr>
              <a:xfrm flipH="1">
                <a:off x="9058396" y="1755136"/>
                <a:ext cx="535465" cy="684462"/>
              </a:xfrm>
              <a:prstGeom prst="straightConnector1">
                <a:avLst/>
              </a:prstGeom>
              <a:ln>
                <a:solidFill>
                  <a:srgbClr val="92D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40F244DC-A132-717A-CAD2-BFBA56D73378}"/>
                  </a:ext>
                </a:extLst>
              </p:cNvPr>
              <p:cNvCxnSpPr>
                <a:cxnSpLocks/>
                <a:stCxn id="56" idx="4"/>
                <a:endCxn id="55" idx="3"/>
              </p:cNvCxnSpPr>
              <p:nvPr/>
            </p:nvCxnSpPr>
            <p:spPr>
              <a:xfrm>
                <a:off x="7902566" y="1692958"/>
                <a:ext cx="1161918" cy="275287"/>
              </a:xfrm>
              <a:prstGeom prst="straightConnector1">
                <a:avLst/>
              </a:prstGeom>
              <a:ln>
                <a:solidFill>
                  <a:srgbClr val="92D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16951FDF-A33B-5434-E9CD-CE57340347A9}"/>
                  </a:ext>
                </a:extLst>
              </p:cNvPr>
              <p:cNvSpPr/>
              <p:nvPr/>
            </p:nvSpPr>
            <p:spPr>
              <a:xfrm>
                <a:off x="6168938" y="900749"/>
                <a:ext cx="5769732" cy="5235008"/>
              </a:xfrm>
              <a:prstGeom prst="rect">
                <a:avLst/>
              </a:prstGeom>
              <a:noFill/>
              <a:ln>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11" name="TextBox 10">
              <a:extLst>
                <a:ext uri="{FF2B5EF4-FFF2-40B4-BE49-F238E27FC236}">
                  <a16:creationId xmlns:a16="http://schemas.microsoft.com/office/drawing/2014/main" id="{EA51B36F-9158-DE15-23CA-0C5F66FAB24E}"/>
                </a:ext>
              </a:extLst>
            </p:cNvPr>
            <p:cNvSpPr txBox="1"/>
            <p:nvPr/>
          </p:nvSpPr>
          <p:spPr>
            <a:xfrm>
              <a:off x="6305576" y="979150"/>
              <a:ext cx="112431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0000"/>
                  </a:solidFill>
                  <a:effectLst/>
                  <a:uLnTx/>
                  <a:uFillTx/>
                  <a:latin typeface="Calibri" panose="020F0502020204030204"/>
                  <a:ea typeface="+mn-ea"/>
                  <a:cs typeface="+mn-cs"/>
                </a:rPr>
                <a:t>END: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a:ln>
                    <a:noFill/>
                  </a:ln>
                  <a:solidFill>
                    <a:srgbClr val="000000"/>
                  </a:solidFill>
                  <a:effectLst/>
                  <a:uLnTx/>
                  <a:uFillTx/>
                  <a:latin typeface="Calibri" panose="020F0502020204030204"/>
                  <a:ea typeface="+mn-ea"/>
                  <a:cs typeface="+mn-cs"/>
                </a:rPr>
                <a:t>Run for 3 weeks before failback</a:t>
              </a:r>
            </a:p>
          </p:txBody>
        </p:sp>
        <p:sp>
          <p:nvSpPr>
            <p:cNvPr id="74" name="TextBox 73">
              <a:extLst>
                <a:ext uri="{FF2B5EF4-FFF2-40B4-BE49-F238E27FC236}">
                  <a16:creationId xmlns:a16="http://schemas.microsoft.com/office/drawing/2014/main" id="{9F1B4AC5-83A0-1C7F-2025-61653D8881C5}"/>
                </a:ext>
              </a:extLst>
            </p:cNvPr>
            <p:cNvSpPr txBox="1"/>
            <p:nvPr/>
          </p:nvSpPr>
          <p:spPr>
            <a:xfrm>
              <a:off x="10767437" y="2749983"/>
              <a:ext cx="116679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Calibri" panose="020F0502020204030204"/>
                  <a:ea typeface="+mn-ea"/>
                  <a:cs typeface="+mn-cs"/>
                </a:rPr>
                <a:t>UK West</a:t>
              </a:r>
            </a:p>
          </p:txBody>
        </p:sp>
      </p:grpSp>
      <p:pic>
        <p:nvPicPr>
          <p:cNvPr id="77" name="Picture 76">
            <a:extLst>
              <a:ext uri="{FF2B5EF4-FFF2-40B4-BE49-F238E27FC236}">
                <a16:creationId xmlns:a16="http://schemas.microsoft.com/office/drawing/2014/main" id="{382671DB-F8E5-60CC-292D-EEDB791EF8C5}"/>
              </a:ext>
            </a:extLst>
          </p:cNvPr>
          <p:cNvPicPr>
            <a:picLocks noChangeAspect="1"/>
          </p:cNvPicPr>
          <p:nvPr/>
        </p:nvPicPr>
        <p:blipFill>
          <a:blip r:embed="rId2"/>
          <a:stretch>
            <a:fillRect/>
          </a:stretch>
        </p:blipFill>
        <p:spPr>
          <a:xfrm>
            <a:off x="2729051" y="2414788"/>
            <a:ext cx="785238" cy="785238"/>
          </a:xfrm>
          <a:prstGeom prst="rect">
            <a:avLst/>
          </a:prstGeom>
        </p:spPr>
      </p:pic>
      <p:sp>
        <p:nvSpPr>
          <p:cNvPr id="78" name="Arrow: Down 77">
            <a:extLst>
              <a:ext uri="{FF2B5EF4-FFF2-40B4-BE49-F238E27FC236}">
                <a16:creationId xmlns:a16="http://schemas.microsoft.com/office/drawing/2014/main" id="{82E832D1-CD7F-BAF2-32BD-E61DF574E69B}"/>
              </a:ext>
            </a:extLst>
          </p:cNvPr>
          <p:cNvSpPr/>
          <p:nvPr/>
        </p:nvSpPr>
        <p:spPr>
          <a:xfrm>
            <a:off x="1787684" y="2783912"/>
            <a:ext cx="315102" cy="369255"/>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9" name="Arrow: Down 78">
            <a:extLst>
              <a:ext uri="{FF2B5EF4-FFF2-40B4-BE49-F238E27FC236}">
                <a16:creationId xmlns:a16="http://schemas.microsoft.com/office/drawing/2014/main" id="{80DBACDE-6420-E6A3-F8A5-617E9706BF22}"/>
              </a:ext>
            </a:extLst>
          </p:cNvPr>
          <p:cNvSpPr/>
          <p:nvPr/>
        </p:nvSpPr>
        <p:spPr>
          <a:xfrm>
            <a:off x="4233767" y="2762065"/>
            <a:ext cx="315102" cy="369255"/>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94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22" presetClass="entr" presetSubtype="4"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animEffect transition="in" filter="wipe(down)">
                                      <p:cBhvr>
                                        <p:cTn id="9" dur="500"/>
                                        <p:tgtEl>
                                          <p:spTgt spid="78"/>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down)">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down)">
                                      <p:cBhvr>
                                        <p:cTn id="1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4BBAD-15AC-9E6D-47D7-39109B73265A}"/>
              </a:ext>
            </a:extLst>
          </p:cNvPr>
          <p:cNvSpPr>
            <a:spLocks noGrp="1"/>
          </p:cNvSpPr>
          <p:nvPr>
            <p:ph type="title"/>
          </p:nvPr>
        </p:nvSpPr>
        <p:spPr/>
        <p:txBody>
          <a:bodyPr/>
          <a:lstStyle/>
          <a:p>
            <a:r>
              <a:rPr lang="en-GB"/>
              <a:t>Questions</a:t>
            </a:r>
          </a:p>
        </p:txBody>
      </p:sp>
    </p:spTree>
    <p:extLst>
      <p:ext uri="{BB962C8B-B14F-4D97-AF65-F5344CB8AC3E}">
        <p14:creationId xmlns:p14="http://schemas.microsoft.com/office/powerpoint/2010/main" val="3942143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425A9-DF60-C34E-E4E7-BC0FB28FA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3D8FE-E33E-A0BA-D085-98B65A2DE02F}"/>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4. Tariff interoperability engagement</a:t>
            </a:r>
          </a:p>
        </p:txBody>
      </p:sp>
      <p:sp>
        <p:nvSpPr>
          <p:cNvPr id="5" name="Text Placeholder 4">
            <a:extLst>
              <a:ext uri="{FF2B5EF4-FFF2-40B4-BE49-F238E27FC236}">
                <a16:creationId xmlns:a16="http://schemas.microsoft.com/office/drawing/2014/main" id="{9BA41683-1589-7801-80AD-997F92204995}"/>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531789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02A20-BB90-BD7E-27A3-A63003E9A6D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A36BDA7-28BA-F166-9448-CCBF588735E8}"/>
              </a:ext>
            </a:extLst>
          </p:cNvPr>
          <p:cNvSpPr/>
          <p:nvPr/>
        </p:nvSpPr>
        <p:spPr>
          <a:xfrm>
            <a:off x="0" y="0"/>
            <a:ext cx="12191695" cy="6858000"/>
          </a:xfrm>
          <a:prstGeom prst="rect">
            <a:avLst/>
          </a:prstGeom>
          <a:solidFill>
            <a:srgbClr val="F8F8F8"/>
          </a:solidFill>
          <a:ln w="12700">
            <a:solidFill>
              <a:srgbClr val="F8F8F8">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 name="Shape 1">
            <a:extLst>
              <a:ext uri="{FF2B5EF4-FFF2-40B4-BE49-F238E27FC236}">
                <a16:creationId xmlns:a16="http://schemas.microsoft.com/office/drawing/2014/main" id="{86F2EE96-C471-1121-5BB7-6D468AAC0531}"/>
              </a:ext>
            </a:extLst>
          </p:cNvPr>
          <p:cNvSpPr/>
          <p:nvPr/>
        </p:nvSpPr>
        <p:spPr>
          <a:xfrm>
            <a:off x="0" y="0"/>
            <a:ext cx="3154680" cy="6858000"/>
          </a:xfrm>
          <a:prstGeom prst="rect">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4" name="Text 2">
            <a:extLst>
              <a:ext uri="{FF2B5EF4-FFF2-40B4-BE49-F238E27FC236}">
                <a16:creationId xmlns:a16="http://schemas.microsoft.com/office/drawing/2014/main" id="{48D95088-B7DC-FA7F-AF2D-762E3E48922F}"/>
              </a:ext>
            </a:extLst>
          </p:cNvPr>
          <p:cNvSpPr/>
          <p:nvPr/>
        </p:nvSpPr>
        <p:spPr>
          <a:xfrm>
            <a:off x="502920" y="786384"/>
            <a:ext cx="2331720" cy="566928"/>
          </a:xfrm>
          <a:prstGeom prst="rect">
            <a:avLst/>
          </a:prstGeom>
          <a:noFill/>
          <a:ln/>
        </p:spPr>
        <p:txBody>
          <a:bodyPr wrap="square" lIns="0" tIns="0" rIns="0" bIns="0"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Figtree" pitchFamily="34" charset="0"/>
                <a:ea typeface="Figtree" pitchFamily="34" charset="-122"/>
                <a:cs typeface="Figtree" pitchFamily="34" charset="-120"/>
              </a:rPr>
              <a:t>What is Tariff Interoperability?</a:t>
            </a:r>
            <a:endParaRPr kumimoji="0" lang="en-US" sz="2400" b="0" i="0" u="none" strike="noStrike" kern="1200" cap="none" spc="0" normalizeH="0" baseline="0" noProof="0">
              <a:ln>
                <a:noFill/>
              </a:ln>
              <a:solidFill>
                <a:prstClr val="black"/>
              </a:solidFill>
              <a:effectLst/>
              <a:uLnTx/>
              <a:uFillTx/>
              <a:ea typeface="+mn-ea"/>
              <a:cs typeface="+mn-cs"/>
            </a:endParaRPr>
          </a:p>
        </p:txBody>
      </p:sp>
      <p:sp>
        <p:nvSpPr>
          <p:cNvPr id="5" name="Text 3">
            <a:extLst>
              <a:ext uri="{FF2B5EF4-FFF2-40B4-BE49-F238E27FC236}">
                <a16:creationId xmlns:a16="http://schemas.microsoft.com/office/drawing/2014/main" id="{D6CAC8B0-B72C-2A85-2212-B8D64D263C96}"/>
              </a:ext>
            </a:extLst>
          </p:cNvPr>
          <p:cNvSpPr/>
          <p:nvPr/>
        </p:nvSpPr>
        <p:spPr>
          <a:xfrm>
            <a:off x="502920" y="1481328"/>
            <a:ext cx="2194560" cy="41605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Figtree" pitchFamily="34" charset="0"/>
                <a:ea typeface="Figtree" pitchFamily="34" charset="-122"/>
                <a:cs typeface="Figtree" pitchFamily="34" charset="-120"/>
              </a:rPr>
              <a:t>A standard way to share tariff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002060"/>
              </a:solidFill>
              <a:effectLst/>
              <a:uLnTx/>
              <a:uFillTx/>
              <a:latin typeface="Figtree" pitchFamily="34" charset="0"/>
              <a:ea typeface="Figtree" pitchFamily="34" charset="-122"/>
              <a:cs typeface="Figtree"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Figtree" pitchFamily="34" charset="0"/>
                <a:ea typeface="Figtree" pitchFamily="34" charset="-122"/>
                <a:cs typeface="Figtree" pitchFamily="34" charset="-120"/>
              </a:rPr>
              <a:t>Tariff Interoperability creates a consistent pattern for publishing, discovering and retrieving tariff pricing information, so services can use it reliably and suppliers can implement against one agreed approach.</a:t>
            </a:r>
            <a:endParaRPr kumimoji="0" lang="en-US" sz="140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2060"/>
              </a:solidFill>
              <a:effectLst/>
              <a:uLnTx/>
              <a:uFillTx/>
              <a:latin typeface="Figtree"/>
              <a:ea typeface="+mn-ea"/>
              <a:cs typeface="+mn-cs"/>
            </a:endParaRPr>
          </a:p>
        </p:txBody>
      </p:sp>
      <p:sp>
        <p:nvSpPr>
          <p:cNvPr id="6" name="Text 4">
            <a:extLst>
              <a:ext uri="{FF2B5EF4-FFF2-40B4-BE49-F238E27FC236}">
                <a16:creationId xmlns:a16="http://schemas.microsoft.com/office/drawing/2014/main" id="{2BC8EA47-39F1-7F50-3429-26F1B4A80FDC}"/>
              </a:ext>
            </a:extLst>
          </p:cNvPr>
          <p:cNvSpPr/>
          <p:nvPr/>
        </p:nvSpPr>
        <p:spPr>
          <a:xfrm>
            <a:off x="502920" y="6199632"/>
            <a:ext cx="2011680" cy="1828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 b="0" i="0" u="none" strike="noStrike" kern="1200" cap="none" spc="0" normalizeH="0" baseline="0" noProof="0">
              <a:ln>
                <a:noFill/>
              </a:ln>
              <a:solidFill>
                <a:prstClr val="black"/>
              </a:solidFill>
              <a:effectLst/>
              <a:uLnTx/>
              <a:uFillTx/>
              <a:latin typeface="Figtree"/>
              <a:ea typeface="+mn-ea"/>
              <a:cs typeface="+mn-cs"/>
            </a:endParaRPr>
          </a:p>
        </p:txBody>
      </p:sp>
      <p:pic>
        <p:nvPicPr>
          <p:cNvPr id="7" name="Image 0" descr="/mnt/data/recco_logo_dark_on_light_trans.png">
            <a:extLst>
              <a:ext uri="{FF2B5EF4-FFF2-40B4-BE49-F238E27FC236}">
                <a16:creationId xmlns:a16="http://schemas.microsoft.com/office/drawing/2014/main" id="{85F5799B-CD09-01DE-76F4-D320254939B9}"/>
              </a:ext>
            </a:extLst>
          </p:cNvPr>
          <p:cNvPicPr>
            <a:picLocks noChangeAspect="1"/>
          </p:cNvPicPr>
          <p:nvPr/>
        </p:nvPicPr>
        <p:blipFill>
          <a:blip r:embed="rId3"/>
          <a:stretch>
            <a:fillRect/>
          </a:stretch>
        </p:blipFill>
        <p:spPr>
          <a:xfrm>
            <a:off x="10289743" y="438912"/>
            <a:ext cx="1060704" cy="197645"/>
          </a:xfrm>
          <a:prstGeom prst="rect">
            <a:avLst/>
          </a:prstGeom>
        </p:spPr>
      </p:pic>
      <p:sp>
        <p:nvSpPr>
          <p:cNvPr id="41" name="Text 5">
            <a:extLst>
              <a:ext uri="{FF2B5EF4-FFF2-40B4-BE49-F238E27FC236}">
                <a16:creationId xmlns:a16="http://schemas.microsoft.com/office/drawing/2014/main" id="{11C6F63E-E00A-BE82-1C12-48F966F4CE4D}"/>
              </a:ext>
            </a:extLst>
          </p:cNvPr>
          <p:cNvSpPr/>
          <p:nvPr/>
        </p:nvSpPr>
        <p:spPr>
          <a:xfrm>
            <a:off x="3661714" y="2662518"/>
            <a:ext cx="1234440" cy="109728"/>
          </a:xfrm>
          <a:prstGeom prst="rect">
            <a:avLst/>
          </a:prstGeom>
          <a:noFill/>
          <a:ln/>
        </p:spPr>
        <p:txBody>
          <a:bodyPr wrap="square" lIns="0" tIns="0" rIns="0" bIns="0" rtlCol="0" anchor="t">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8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Phase 1a briefing</a:t>
            </a:r>
            <a:endParaRPr kumimoji="0" lang="en-US" sz="780" b="0" i="0" u="none" strike="noStrike" kern="1200" cap="none" spc="0" normalizeH="0" baseline="0" noProof="0">
              <a:ln>
                <a:noFill/>
              </a:ln>
              <a:solidFill>
                <a:prstClr val="black"/>
              </a:solidFill>
              <a:effectLst/>
              <a:uLnTx/>
              <a:uFillTx/>
              <a:latin typeface="Figtree"/>
              <a:ea typeface="+mn-ea"/>
              <a:cs typeface="+mn-cs"/>
            </a:endParaRPr>
          </a:p>
        </p:txBody>
      </p:sp>
      <p:sp>
        <p:nvSpPr>
          <p:cNvPr id="43" name="Shape 11">
            <a:extLst>
              <a:ext uri="{FF2B5EF4-FFF2-40B4-BE49-F238E27FC236}">
                <a16:creationId xmlns:a16="http://schemas.microsoft.com/office/drawing/2014/main" id="{364F045C-3EC5-C0D0-6673-2FDE574F2094}"/>
              </a:ext>
            </a:extLst>
          </p:cNvPr>
          <p:cNvSpPr/>
          <p:nvPr/>
        </p:nvSpPr>
        <p:spPr>
          <a:xfrm>
            <a:off x="3582819" y="1483328"/>
            <a:ext cx="7149182" cy="1168119"/>
          </a:xfrm>
          <a:prstGeom prst="roundRect">
            <a:avLst>
              <a:gd name="adj" fmla="val 9836"/>
            </a:avLst>
          </a:prstGeom>
          <a:solidFill>
            <a:srgbClr val="F8F8F8"/>
          </a:solidFill>
          <a:ln w="12700">
            <a:solidFill>
              <a:srgbClr val="DDD9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prstClr val="black"/>
              </a:solidFill>
              <a:effectLst/>
              <a:uLnTx/>
              <a:uFillTx/>
              <a:latin typeface="Figtree"/>
              <a:ea typeface="+mn-ea"/>
              <a:cs typeface="+mn-cs"/>
            </a:endParaRPr>
          </a:p>
        </p:txBody>
      </p:sp>
      <p:sp>
        <p:nvSpPr>
          <p:cNvPr id="45" name="Shape 12">
            <a:extLst>
              <a:ext uri="{FF2B5EF4-FFF2-40B4-BE49-F238E27FC236}">
                <a16:creationId xmlns:a16="http://schemas.microsoft.com/office/drawing/2014/main" id="{4610DC29-5C63-87FF-0CEB-1F3E79D528B1}"/>
              </a:ext>
            </a:extLst>
          </p:cNvPr>
          <p:cNvSpPr/>
          <p:nvPr/>
        </p:nvSpPr>
        <p:spPr>
          <a:xfrm>
            <a:off x="3747411" y="1647534"/>
            <a:ext cx="292608" cy="292608"/>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prstClr val="black"/>
              </a:solidFill>
              <a:effectLst/>
              <a:uLnTx/>
              <a:uFillTx/>
              <a:latin typeface="Figtree"/>
              <a:ea typeface="+mn-ea"/>
              <a:cs typeface="+mn-cs"/>
            </a:endParaRPr>
          </a:p>
        </p:txBody>
      </p:sp>
      <p:sp>
        <p:nvSpPr>
          <p:cNvPr id="47" name="Text 13">
            <a:extLst>
              <a:ext uri="{FF2B5EF4-FFF2-40B4-BE49-F238E27FC236}">
                <a16:creationId xmlns:a16="http://schemas.microsoft.com/office/drawing/2014/main" id="{354511C9-18A9-A3CD-2B0B-4302E5758507}"/>
              </a:ext>
            </a:extLst>
          </p:cNvPr>
          <p:cNvSpPr/>
          <p:nvPr/>
        </p:nvSpPr>
        <p:spPr>
          <a:xfrm>
            <a:off x="3747411" y="1703130"/>
            <a:ext cx="292608" cy="160934"/>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1</a:t>
            </a:r>
            <a:endParaRPr kumimoji="0" lang="en-US" sz="1400" b="0" i="0" u="none" strike="noStrike" kern="1200" cap="none" spc="0" normalizeH="0" baseline="0" noProof="0">
              <a:ln>
                <a:noFill/>
              </a:ln>
              <a:solidFill>
                <a:prstClr val="black"/>
              </a:solidFill>
              <a:effectLst/>
              <a:uLnTx/>
              <a:uFillTx/>
              <a:latin typeface="Figtree"/>
              <a:ea typeface="+mn-ea"/>
              <a:cs typeface="+mn-cs"/>
            </a:endParaRPr>
          </a:p>
        </p:txBody>
      </p:sp>
      <p:sp>
        <p:nvSpPr>
          <p:cNvPr id="49" name="Text 14">
            <a:extLst>
              <a:ext uri="{FF2B5EF4-FFF2-40B4-BE49-F238E27FC236}">
                <a16:creationId xmlns:a16="http://schemas.microsoft.com/office/drawing/2014/main" id="{A4815995-E746-F149-EE01-08A045D18880}"/>
              </a:ext>
            </a:extLst>
          </p:cNvPr>
          <p:cNvSpPr/>
          <p:nvPr/>
        </p:nvSpPr>
        <p:spPr>
          <a:xfrm>
            <a:off x="4149746" y="1656678"/>
            <a:ext cx="4725311" cy="219456"/>
          </a:xfrm>
          <a:prstGeom prst="rect">
            <a:avLst/>
          </a:prstGeom>
          <a:noFill/>
          <a:ln/>
        </p:spPr>
        <p:txBody>
          <a:bodyPr wrap="square" lIns="0" tIns="0" rIns="0" bIns="0"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Consistent data</a:t>
            </a:r>
            <a:endParaRPr kumimoji="0" lang="en-US" sz="1800" b="0" i="0" u="none" strike="noStrike" kern="1200" cap="none" spc="0" normalizeH="0" baseline="0" noProof="0">
              <a:ln>
                <a:noFill/>
              </a:ln>
              <a:solidFill>
                <a:prstClr val="black"/>
              </a:solidFill>
              <a:effectLst/>
              <a:uLnTx/>
              <a:uFillTx/>
              <a:latin typeface="Figtree"/>
              <a:ea typeface="+mn-ea"/>
              <a:cs typeface="+mn-cs"/>
            </a:endParaRPr>
          </a:p>
        </p:txBody>
      </p:sp>
      <p:sp>
        <p:nvSpPr>
          <p:cNvPr id="51" name="Text 15">
            <a:extLst>
              <a:ext uri="{FF2B5EF4-FFF2-40B4-BE49-F238E27FC236}">
                <a16:creationId xmlns:a16="http://schemas.microsoft.com/office/drawing/2014/main" id="{BBA4F58E-F6EA-EF3A-F53C-BD68285575B8}"/>
              </a:ext>
            </a:extLst>
          </p:cNvPr>
          <p:cNvSpPr/>
          <p:nvPr/>
        </p:nvSpPr>
        <p:spPr>
          <a:xfrm>
            <a:off x="3747410" y="2077302"/>
            <a:ext cx="5764141" cy="347472"/>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Standard tariff information, shared in a predictable format.</a:t>
            </a:r>
            <a:endParaRPr kumimoji="0" lang="en-US" sz="1600" b="0" i="0" u="none" strike="noStrike" kern="1200" cap="none" spc="0" normalizeH="0" baseline="0" noProof="0">
              <a:ln>
                <a:noFill/>
              </a:ln>
              <a:solidFill>
                <a:prstClr val="black"/>
              </a:solidFill>
              <a:effectLst/>
              <a:uLnTx/>
              <a:uFillTx/>
              <a:latin typeface="Figtree"/>
              <a:ea typeface="+mn-ea"/>
              <a:cs typeface="+mn-cs"/>
            </a:endParaRPr>
          </a:p>
        </p:txBody>
      </p:sp>
      <p:sp>
        <p:nvSpPr>
          <p:cNvPr id="53" name="Shape 16">
            <a:extLst>
              <a:ext uri="{FF2B5EF4-FFF2-40B4-BE49-F238E27FC236}">
                <a16:creationId xmlns:a16="http://schemas.microsoft.com/office/drawing/2014/main" id="{9D4E5A58-65E5-4DE0-8937-8EA0CEED7F51}"/>
              </a:ext>
            </a:extLst>
          </p:cNvPr>
          <p:cNvSpPr/>
          <p:nvPr/>
        </p:nvSpPr>
        <p:spPr>
          <a:xfrm>
            <a:off x="3582819" y="2951182"/>
            <a:ext cx="7149182" cy="1115568"/>
          </a:xfrm>
          <a:prstGeom prst="roundRect">
            <a:avLst>
              <a:gd name="adj" fmla="val 9836"/>
            </a:avLst>
          </a:prstGeom>
          <a:solidFill>
            <a:srgbClr val="F8F8F8"/>
          </a:solidFill>
          <a:ln w="12700">
            <a:solidFill>
              <a:srgbClr val="DDD9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prstClr val="black"/>
              </a:solidFill>
              <a:effectLst/>
              <a:uLnTx/>
              <a:uFillTx/>
              <a:latin typeface="Figtree"/>
              <a:ea typeface="+mn-ea"/>
              <a:cs typeface="+mn-cs"/>
            </a:endParaRPr>
          </a:p>
        </p:txBody>
      </p:sp>
      <p:sp>
        <p:nvSpPr>
          <p:cNvPr id="55" name="Shape 17">
            <a:extLst>
              <a:ext uri="{FF2B5EF4-FFF2-40B4-BE49-F238E27FC236}">
                <a16:creationId xmlns:a16="http://schemas.microsoft.com/office/drawing/2014/main" id="{A96BF782-CAEE-0BB6-3F6D-576D355ED3D1}"/>
              </a:ext>
            </a:extLst>
          </p:cNvPr>
          <p:cNvSpPr/>
          <p:nvPr/>
        </p:nvSpPr>
        <p:spPr>
          <a:xfrm>
            <a:off x="3747411" y="3106630"/>
            <a:ext cx="292608" cy="292608"/>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prstClr val="black"/>
              </a:solidFill>
              <a:effectLst/>
              <a:uLnTx/>
              <a:uFillTx/>
              <a:latin typeface="Figtree"/>
              <a:ea typeface="+mn-ea"/>
              <a:cs typeface="+mn-cs"/>
            </a:endParaRPr>
          </a:p>
        </p:txBody>
      </p:sp>
      <p:sp>
        <p:nvSpPr>
          <p:cNvPr id="57" name="Text 18">
            <a:extLst>
              <a:ext uri="{FF2B5EF4-FFF2-40B4-BE49-F238E27FC236}">
                <a16:creationId xmlns:a16="http://schemas.microsoft.com/office/drawing/2014/main" id="{B53CC6E6-A1C1-3465-8381-FB41BAF19A22}"/>
              </a:ext>
            </a:extLst>
          </p:cNvPr>
          <p:cNvSpPr/>
          <p:nvPr/>
        </p:nvSpPr>
        <p:spPr>
          <a:xfrm>
            <a:off x="3747411" y="3162226"/>
            <a:ext cx="292608" cy="160934"/>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2</a:t>
            </a:r>
            <a:endParaRPr kumimoji="0" lang="en-US" sz="1400" b="0" i="0" u="none" strike="noStrike" kern="1200" cap="none" spc="0" normalizeH="0" baseline="0" noProof="0">
              <a:ln>
                <a:noFill/>
              </a:ln>
              <a:solidFill>
                <a:prstClr val="black"/>
              </a:solidFill>
              <a:effectLst/>
              <a:uLnTx/>
              <a:uFillTx/>
              <a:latin typeface="Figtree"/>
              <a:ea typeface="+mn-ea"/>
              <a:cs typeface="+mn-cs"/>
            </a:endParaRPr>
          </a:p>
        </p:txBody>
      </p:sp>
      <p:sp>
        <p:nvSpPr>
          <p:cNvPr id="59" name="Text 19">
            <a:extLst>
              <a:ext uri="{FF2B5EF4-FFF2-40B4-BE49-F238E27FC236}">
                <a16:creationId xmlns:a16="http://schemas.microsoft.com/office/drawing/2014/main" id="{A211AD38-EB73-B8A0-B334-A32C21C8FA5D}"/>
              </a:ext>
            </a:extLst>
          </p:cNvPr>
          <p:cNvSpPr/>
          <p:nvPr/>
        </p:nvSpPr>
        <p:spPr>
          <a:xfrm>
            <a:off x="4149747" y="3115774"/>
            <a:ext cx="5469382" cy="219456"/>
          </a:xfrm>
          <a:prstGeom prst="rect">
            <a:avLst/>
          </a:prstGeom>
          <a:noFill/>
          <a:ln/>
        </p:spPr>
        <p:txBody>
          <a:bodyPr wrap="square" lIns="0" tIns="0" rIns="0" bIns="0"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Common routes</a:t>
            </a:r>
            <a:endParaRPr kumimoji="0" lang="en-US" sz="1800" b="0" i="0" u="none" strike="noStrike" kern="1200" cap="none" spc="0" normalizeH="0" baseline="0" noProof="0">
              <a:ln>
                <a:noFill/>
              </a:ln>
              <a:solidFill>
                <a:prstClr val="black"/>
              </a:solidFill>
              <a:effectLst/>
              <a:uLnTx/>
              <a:uFillTx/>
              <a:latin typeface="Figtree"/>
              <a:ea typeface="+mn-ea"/>
              <a:cs typeface="+mn-cs"/>
            </a:endParaRPr>
          </a:p>
        </p:txBody>
      </p:sp>
      <p:sp>
        <p:nvSpPr>
          <p:cNvPr id="61" name="Text 20">
            <a:extLst>
              <a:ext uri="{FF2B5EF4-FFF2-40B4-BE49-F238E27FC236}">
                <a16:creationId xmlns:a16="http://schemas.microsoft.com/office/drawing/2014/main" id="{37E1EC51-88B7-BC55-3B27-5E17555996E6}"/>
              </a:ext>
            </a:extLst>
          </p:cNvPr>
          <p:cNvSpPr/>
          <p:nvPr/>
        </p:nvSpPr>
        <p:spPr>
          <a:xfrm>
            <a:off x="3747410" y="3562673"/>
            <a:ext cx="6540772" cy="321197"/>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Market participants know how to discover and request tariff data.</a:t>
            </a:r>
            <a:endParaRPr kumimoji="0" lang="en-US" sz="1600" b="0" i="0" u="none" strike="noStrike" kern="1200" cap="none" spc="0" normalizeH="0" baseline="0" noProof="0">
              <a:ln>
                <a:noFill/>
              </a:ln>
              <a:solidFill>
                <a:prstClr val="black"/>
              </a:solidFill>
              <a:effectLst/>
              <a:uLnTx/>
              <a:uFillTx/>
              <a:latin typeface="Figtree"/>
              <a:ea typeface="+mn-ea"/>
              <a:cs typeface="+mn-cs"/>
            </a:endParaRPr>
          </a:p>
        </p:txBody>
      </p:sp>
      <p:sp>
        <p:nvSpPr>
          <p:cNvPr id="63" name="Shape 21">
            <a:extLst>
              <a:ext uri="{FF2B5EF4-FFF2-40B4-BE49-F238E27FC236}">
                <a16:creationId xmlns:a16="http://schemas.microsoft.com/office/drawing/2014/main" id="{87AB5BAC-9CAF-27E4-4C60-D023C43BD283}"/>
              </a:ext>
            </a:extLst>
          </p:cNvPr>
          <p:cNvSpPr/>
          <p:nvPr/>
        </p:nvSpPr>
        <p:spPr>
          <a:xfrm>
            <a:off x="3582819" y="4410278"/>
            <a:ext cx="7149182" cy="1115568"/>
          </a:xfrm>
          <a:prstGeom prst="roundRect">
            <a:avLst>
              <a:gd name="adj" fmla="val 9836"/>
            </a:avLst>
          </a:prstGeom>
          <a:solidFill>
            <a:srgbClr val="F8F8F8"/>
          </a:solidFill>
          <a:ln w="12700">
            <a:solidFill>
              <a:srgbClr val="DDD9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prstClr val="black"/>
              </a:solidFill>
              <a:effectLst/>
              <a:uLnTx/>
              <a:uFillTx/>
              <a:latin typeface="Figtree"/>
              <a:ea typeface="+mn-ea"/>
              <a:cs typeface="+mn-cs"/>
            </a:endParaRPr>
          </a:p>
        </p:txBody>
      </p:sp>
      <p:sp>
        <p:nvSpPr>
          <p:cNvPr id="65" name="Shape 22">
            <a:extLst>
              <a:ext uri="{FF2B5EF4-FFF2-40B4-BE49-F238E27FC236}">
                <a16:creationId xmlns:a16="http://schemas.microsoft.com/office/drawing/2014/main" id="{BDD9F2A8-8125-C152-9627-E573E07BE42E}"/>
              </a:ext>
            </a:extLst>
          </p:cNvPr>
          <p:cNvSpPr/>
          <p:nvPr/>
        </p:nvSpPr>
        <p:spPr>
          <a:xfrm>
            <a:off x="3747411" y="4565726"/>
            <a:ext cx="292608" cy="292608"/>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prstClr val="black"/>
              </a:solidFill>
              <a:effectLst/>
              <a:uLnTx/>
              <a:uFillTx/>
              <a:latin typeface="Figtree"/>
              <a:ea typeface="+mn-ea"/>
              <a:cs typeface="+mn-cs"/>
            </a:endParaRPr>
          </a:p>
        </p:txBody>
      </p:sp>
      <p:sp>
        <p:nvSpPr>
          <p:cNvPr id="67" name="Text 23">
            <a:extLst>
              <a:ext uri="{FF2B5EF4-FFF2-40B4-BE49-F238E27FC236}">
                <a16:creationId xmlns:a16="http://schemas.microsoft.com/office/drawing/2014/main" id="{3E8E8557-A626-A614-2E05-CDAD7CD6D302}"/>
              </a:ext>
            </a:extLst>
          </p:cNvPr>
          <p:cNvSpPr/>
          <p:nvPr/>
        </p:nvSpPr>
        <p:spPr>
          <a:xfrm>
            <a:off x="3747411" y="4621322"/>
            <a:ext cx="292608" cy="160934"/>
          </a:xfrm>
          <a:prstGeom prst="rect">
            <a:avLst/>
          </a:prstGeom>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3</a:t>
            </a:r>
            <a:endParaRPr kumimoji="0" lang="en-US" sz="1400" b="0" i="0" u="none" strike="noStrike" kern="1200" cap="none" spc="0" normalizeH="0" baseline="0" noProof="0">
              <a:ln>
                <a:noFill/>
              </a:ln>
              <a:solidFill>
                <a:prstClr val="black"/>
              </a:solidFill>
              <a:effectLst/>
              <a:uLnTx/>
              <a:uFillTx/>
              <a:latin typeface="Figtree"/>
              <a:ea typeface="+mn-ea"/>
              <a:cs typeface="+mn-cs"/>
            </a:endParaRPr>
          </a:p>
        </p:txBody>
      </p:sp>
      <p:sp>
        <p:nvSpPr>
          <p:cNvPr id="69" name="Text 24">
            <a:extLst>
              <a:ext uri="{FF2B5EF4-FFF2-40B4-BE49-F238E27FC236}">
                <a16:creationId xmlns:a16="http://schemas.microsoft.com/office/drawing/2014/main" id="{C50FD088-5607-9189-DED9-C9399DC47F15}"/>
              </a:ext>
            </a:extLst>
          </p:cNvPr>
          <p:cNvSpPr/>
          <p:nvPr/>
        </p:nvSpPr>
        <p:spPr>
          <a:xfrm>
            <a:off x="4149747" y="4574870"/>
            <a:ext cx="5361804" cy="219456"/>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Clear implementation</a:t>
            </a:r>
            <a:endParaRPr kumimoji="0" lang="en-US" sz="1700" b="0" i="0" u="none" strike="noStrike" kern="1200" cap="none" spc="0" normalizeH="0" baseline="0" noProof="0">
              <a:ln>
                <a:noFill/>
              </a:ln>
              <a:solidFill>
                <a:prstClr val="black"/>
              </a:solidFill>
              <a:effectLst/>
              <a:uLnTx/>
              <a:uFillTx/>
              <a:latin typeface="Figtree"/>
              <a:ea typeface="+mn-ea"/>
              <a:cs typeface="+mn-cs"/>
            </a:endParaRPr>
          </a:p>
        </p:txBody>
      </p:sp>
      <p:sp>
        <p:nvSpPr>
          <p:cNvPr id="71" name="Text 25">
            <a:extLst>
              <a:ext uri="{FF2B5EF4-FFF2-40B4-BE49-F238E27FC236}">
                <a16:creationId xmlns:a16="http://schemas.microsoft.com/office/drawing/2014/main" id="{D2EA4FDF-EBF6-078B-1D07-65469ACB578A}"/>
              </a:ext>
            </a:extLst>
          </p:cNvPr>
          <p:cNvSpPr/>
          <p:nvPr/>
        </p:nvSpPr>
        <p:spPr>
          <a:xfrm>
            <a:off x="3747411" y="4969219"/>
            <a:ext cx="6878959" cy="373747"/>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Suppliers can build, test and evidence readiness against clear expectations.</a:t>
            </a:r>
            <a:endParaRPr kumimoji="0" lang="en-US" sz="1600" b="0" i="0" u="none" strike="noStrike" kern="1200" cap="none" spc="0" normalizeH="0" baseline="0" noProof="0">
              <a:ln>
                <a:noFill/>
              </a:ln>
              <a:solidFill>
                <a:prstClr val="black"/>
              </a:solidFill>
              <a:effectLst/>
              <a:uLnTx/>
              <a:uFillTx/>
              <a:latin typeface="Figtree"/>
              <a:ea typeface="+mn-ea"/>
              <a:cs typeface="+mn-cs"/>
            </a:endParaRPr>
          </a:p>
        </p:txBody>
      </p:sp>
    </p:spTree>
    <p:extLst>
      <p:ext uri="{BB962C8B-B14F-4D97-AF65-F5344CB8AC3E}">
        <p14:creationId xmlns:p14="http://schemas.microsoft.com/office/powerpoint/2010/main" val="1882342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8F8"/>
          </a:solidFill>
          <a:ln w="12700">
            <a:solidFill>
              <a:srgbClr val="F8F8F8">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 name="Shape 1"/>
          <p:cNvSpPr/>
          <p:nvPr/>
        </p:nvSpPr>
        <p:spPr>
          <a:xfrm>
            <a:off x="0" y="0"/>
            <a:ext cx="3154680" cy="6858000"/>
          </a:xfrm>
          <a:prstGeom prst="rect">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4" name="Text 2"/>
          <p:cNvSpPr/>
          <p:nvPr/>
        </p:nvSpPr>
        <p:spPr>
          <a:xfrm>
            <a:off x="502920" y="786384"/>
            <a:ext cx="2331720" cy="566928"/>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What is Phase 1a?</a:t>
            </a:r>
            <a:endParaRPr kumimoji="0" lang="en-US" sz="2300" b="0" i="0" u="none" strike="noStrike" kern="1200" cap="none" spc="0" normalizeH="0" baseline="0" noProof="0">
              <a:ln>
                <a:noFill/>
              </a:ln>
              <a:solidFill>
                <a:prstClr val="black"/>
              </a:solidFill>
              <a:effectLst/>
              <a:uLnTx/>
              <a:uFillTx/>
              <a:latin typeface="Figtree"/>
              <a:ea typeface="+mn-ea"/>
              <a:cs typeface="+mn-cs"/>
            </a:endParaRPr>
          </a:p>
        </p:txBody>
      </p:sp>
      <p:sp>
        <p:nvSpPr>
          <p:cNvPr id="5" name="Text 3"/>
          <p:cNvSpPr/>
          <p:nvPr/>
        </p:nvSpPr>
        <p:spPr>
          <a:xfrm>
            <a:off x="502920" y="1481328"/>
            <a:ext cx="2194560" cy="41605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Phase 1a introduces the public route for Tariff Interoperability.</a:t>
            </a:r>
            <a:endParaRPr kumimoji="0" lang="en-US" sz="128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8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It allows authorised market participants to discover Supplier tariff endpoints and request public tariff information through a standard API pattern.</a:t>
            </a:r>
            <a:endParaRPr kumimoji="0" lang="en-US" sz="128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8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It covers public tariff pricing data only. Consumer-specific data is not part of Phase 1a.</a:t>
            </a:r>
            <a:endParaRPr kumimoji="0" lang="en-US" sz="1280" b="0" i="0" u="none" strike="noStrike" kern="1200" cap="none" spc="0" normalizeH="0" baseline="0" noProof="0">
              <a:ln>
                <a:noFill/>
              </a:ln>
              <a:solidFill>
                <a:prstClr val="black"/>
              </a:solidFill>
              <a:effectLst/>
              <a:uLnTx/>
              <a:uFillTx/>
              <a:latin typeface="Figtree"/>
              <a:ea typeface="+mn-ea"/>
              <a:cs typeface="+mn-cs"/>
            </a:endParaRPr>
          </a:p>
        </p:txBody>
      </p:sp>
      <p:sp>
        <p:nvSpPr>
          <p:cNvPr id="6" name="Text 4"/>
          <p:cNvSpPr/>
          <p:nvPr/>
        </p:nvSpPr>
        <p:spPr>
          <a:xfrm>
            <a:off x="502920" y="6199632"/>
            <a:ext cx="2011680" cy="1828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Public route overview</a:t>
            </a:r>
            <a:endParaRPr kumimoji="0" lang="en-US" sz="720" b="0" i="0" u="none" strike="noStrike" kern="1200" cap="none" spc="0" normalizeH="0" baseline="0" noProof="0">
              <a:ln>
                <a:noFill/>
              </a:ln>
              <a:solidFill>
                <a:prstClr val="black"/>
              </a:solidFill>
              <a:effectLst/>
              <a:uLnTx/>
              <a:uFillTx/>
              <a:latin typeface="Figtree"/>
              <a:ea typeface="+mn-ea"/>
              <a:cs typeface="+mn-cs"/>
            </a:endParaRPr>
          </a:p>
        </p:txBody>
      </p:sp>
      <p:pic>
        <p:nvPicPr>
          <p:cNvPr id="7" name="Image 0" descr="/mnt/data/recco_logo_dark_on_light_trans.png"/>
          <p:cNvPicPr>
            <a:picLocks noChangeAspect="1"/>
          </p:cNvPicPr>
          <p:nvPr/>
        </p:nvPicPr>
        <p:blipFill>
          <a:blip r:embed="rId3"/>
          <a:stretch>
            <a:fillRect/>
          </a:stretch>
        </p:blipFill>
        <p:spPr>
          <a:xfrm>
            <a:off x="10289743" y="438912"/>
            <a:ext cx="1060704" cy="197645"/>
          </a:xfrm>
          <a:prstGeom prst="rect">
            <a:avLst/>
          </a:prstGeom>
        </p:spPr>
      </p:pic>
      <p:sp>
        <p:nvSpPr>
          <p:cNvPr id="8" name="Text 5"/>
          <p:cNvSpPr/>
          <p:nvPr/>
        </p:nvSpPr>
        <p:spPr>
          <a:xfrm>
            <a:off x="3703320" y="987552"/>
            <a:ext cx="6949440" cy="475488"/>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Phase 1a = public tariff data</a:t>
            </a:r>
            <a:endParaRPr kumimoji="0" lang="en-US" sz="2550" b="0" i="0" u="none" strike="noStrike" kern="1200" cap="none" spc="0" normalizeH="0" baseline="0" noProof="0">
              <a:ln>
                <a:noFill/>
              </a:ln>
              <a:solidFill>
                <a:prstClr val="black"/>
              </a:solidFill>
              <a:effectLst/>
              <a:uLnTx/>
              <a:uFillTx/>
              <a:latin typeface="Figtree"/>
              <a:ea typeface="+mn-ea"/>
              <a:cs typeface="+mn-cs"/>
            </a:endParaRPr>
          </a:p>
        </p:txBody>
      </p:sp>
      <p:sp>
        <p:nvSpPr>
          <p:cNvPr id="9" name="Text 6"/>
          <p:cNvSpPr/>
          <p:nvPr/>
        </p:nvSpPr>
        <p:spPr>
          <a:xfrm>
            <a:off x="3703320" y="1609344"/>
            <a:ext cx="6583680" cy="25603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3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A simple, consistent route for publishing and retrieving public tariff information.</a:t>
            </a:r>
            <a:endParaRPr kumimoji="0" lang="en-US" sz="1430" b="0" i="0" u="none" strike="noStrike" kern="1200" cap="none" spc="0" normalizeH="0" baseline="0" noProof="0">
              <a:ln>
                <a:noFill/>
              </a:ln>
              <a:solidFill>
                <a:prstClr val="black"/>
              </a:solidFill>
              <a:effectLst/>
              <a:uLnTx/>
              <a:uFillTx/>
              <a:latin typeface="Figtree"/>
              <a:ea typeface="+mn-ea"/>
              <a:cs typeface="+mn-cs"/>
            </a:endParaRPr>
          </a:p>
        </p:txBody>
      </p:sp>
      <p:sp>
        <p:nvSpPr>
          <p:cNvPr id="10" name="Shape 7"/>
          <p:cNvSpPr/>
          <p:nvPr/>
        </p:nvSpPr>
        <p:spPr>
          <a:xfrm>
            <a:off x="3703320" y="2194560"/>
            <a:ext cx="7738567" cy="0"/>
          </a:xfrm>
          <a:prstGeom prst="line">
            <a:avLst/>
          </a:prstGeom>
          <a:noFill/>
          <a:ln w="15875">
            <a:solidFill>
              <a:srgbClr val="4D38F5"/>
            </a:solidFill>
            <a:prstDash val="solid"/>
            <a:headEnd type="none"/>
            <a:tailEnd type="non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1" name="Shape 8"/>
          <p:cNvSpPr/>
          <p:nvPr/>
        </p:nvSpPr>
        <p:spPr>
          <a:xfrm>
            <a:off x="3703320" y="2788920"/>
            <a:ext cx="1591056" cy="1170432"/>
          </a:xfrm>
          <a:prstGeom prst="roundRect">
            <a:avLst>
              <a:gd name="adj" fmla="val 9375"/>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2" name="Shape 9"/>
          <p:cNvSpPr/>
          <p:nvPr/>
        </p:nvSpPr>
        <p:spPr>
          <a:xfrm>
            <a:off x="4424082" y="2990088"/>
            <a:ext cx="274320" cy="274320"/>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3" name="Text 10"/>
          <p:cNvSpPr/>
          <p:nvPr/>
        </p:nvSpPr>
        <p:spPr>
          <a:xfrm>
            <a:off x="4424082" y="3042209"/>
            <a:ext cx="274320" cy="150876"/>
          </a:xfrm>
          <a:prstGeom prst="rect">
            <a:avLst/>
          </a:prstGeom>
          <a:noFill/>
          <a:ln/>
        </p:spPr>
        <p:txBody>
          <a:bodyPr wrap="square" lIns="0" tIns="0" rIns="0" bIns="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1</a:t>
            </a:r>
            <a:endParaRPr kumimoji="0" lang="en-US" sz="1000" b="0" i="0" u="none" strike="noStrike" kern="1200" cap="none" spc="0" normalizeH="0" baseline="0" noProof="0">
              <a:ln>
                <a:noFill/>
              </a:ln>
              <a:solidFill>
                <a:prstClr val="black"/>
              </a:solidFill>
              <a:effectLst/>
              <a:uLnTx/>
              <a:uFillTx/>
              <a:latin typeface="Figtree"/>
              <a:ea typeface="+mn-ea"/>
              <a:cs typeface="+mn-cs"/>
            </a:endParaRPr>
          </a:p>
        </p:txBody>
      </p:sp>
      <p:sp>
        <p:nvSpPr>
          <p:cNvPr id="14" name="Text 11"/>
          <p:cNvSpPr/>
          <p:nvPr/>
        </p:nvSpPr>
        <p:spPr>
          <a:xfrm>
            <a:off x="3858768" y="3447288"/>
            <a:ext cx="1280160" cy="484632"/>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Supplier publishes Endpoint</a:t>
            </a:r>
            <a:endParaRPr kumimoji="0" lang="en-US" sz="1200" b="0" i="0" u="none" strike="noStrike" kern="1200" cap="none" spc="0" normalizeH="0" baseline="0" noProof="0">
              <a:ln>
                <a:noFill/>
              </a:ln>
              <a:solidFill>
                <a:prstClr val="black"/>
              </a:solidFill>
              <a:effectLst/>
              <a:uLnTx/>
              <a:uFillTx/>
              <a:latin typeface="Figtree"/>
              <a:ea typeface="+mn-ea"/>
              <a:cs typeface="+mn-cs"/>
            </a:endParaRPr>
          </a:p>
        </p:txBody>
      </p:sp>
      <p:sp>
        <p:nvSpPr>
          <p:cNvPr id="16" name="Shape 13"/>
          <p:cNvSpPr/>
          <p:nvPr/>
        </p:nvSpPr>
        <p:spPr>
          <a:xfrm>
            <a:off x="5458968" y="3374136"/>
            <a:ext cx="228600" cy="0"/>
          </a:xfrm>
          <a:prstGeom prst="line">
            <a:avLst/>
          </a:prstGeom>
          <a:noFill/>
          <a:ln w="16510">
            <a:solidFill>
              <a:srgbClr val="4D38F5"/>
            </a:solidFill>
            <a:prstDash val="solid"/>
            <a:headEnd type="non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7" name="Shape 14"/>
          <p:cNvSpPr/>
          <p:nvPr/>
        </p:nvSpPr>
        <p:spPr>
          <a:xfrm>
            <a:off x="5824728" y="2788920"/>
            <a:ext cx="1591056" cy="1170432"/>
          </a:xfrm>
          <a:prstGeom prst="roundRect">
            <a:avLst>
              <a:gd name="adj" fmla="val 9375"/>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8" name="Shape 15"/>
          <p:cNvSpPr/>
          <p:nvPr/>
        </p:nvSpPr>
        <p:spPr>
          <a:xfrm>
            <a:off x="6473773" y="2990088"/>
            <a:ext cx="274320" cy="274320"/>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9" name="Text 16"/>
          <p:cNvSpPr/>
          <p:nvPr/>
        </p:nvSpPr>
        <p:spPr>
          <a:xfrm>
            <a:off x="6473773" y="3042209"/>
            <a:ext cx="274320" cy="150876"/>
          </a:xfrm>
          <a:prstGeom prst="rect">
            <a:avLst/>
          </a:prstGeom>
          <a:noFill/>
          <a:ln/>
        </p:spPr>
        <p:txBody>
          <a:bodyPr wrap="square" lIns="0" tIns="0" rIns="0" bIns="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2</a:t>
            </a:r>
            <a:endParaRPr kumimoji="0" lang="en-US" sz="1000" b="0" i="0" u="none" strike="noStrike" kern="1200" cap="none" spc="0" normalizeH="0" baseline="0" noProof="0">
              <a:ln>
                <a:noFill/>
              </a:ln>
              <a:solidFill>
                <a:prstClr val="black"/>
              </a:solidFill>
              <a:effectLst/>
              <a:uLnTx/>
              <a:uFillTx/>
              <a:latin typeface="Figtree"/>
              <a:ea typeface="+mn-ea"/>
              <a:cs typeface="+mn-cs"/>
            </a:endParaRPr>
          </a:p>
        </p:txBody>
      </p:sp>
      <p:sp>
        <p:nvSpPr>
          <p:cNvPr id="20" name="Text 17"/>
          <p:cNvSpPr/>
          <p:nvPr/>
        </p:nvSpPr>
        <p:spPr>
          <a:xfrm>
            <a:off x="5980176" y="3447287"/>
            <a:ext cx="1280160" cy="411479"/>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Central Register lists endpoint</a:t>
            </a:r>
            <a:endParaRPr kumimoji="0" lang="en-US" sz="1100" b="0" i="0" u="none" strike="noStrike" kern="1200" cap="none" spc="0" normalizeH="0" baseline="0" noProof="0">
              <a:ln>
                <a:noFill/>
              </a:ln>
              <a:solidFill>
                <a:prstClr val="black"/>
              </a:solidFill>
              <a:effectLst/>
              <a:uLnTx/>
              <a:uFillTx/>
              <a:latin typeface="Figtr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 b="0" i="0" u="none" strike="noStrike" kern="1200" cap="none" spc="0" normalizeH="0" baseline="0" noProof="0">
              <a:ln>
                <a:noFill/>
              </a:ln>
              <a:solidFill>
                <a:prstClr val="black"/>
              </a:solidFill>
              <a:effectLst/>
              <a:uLnTx/>
              <a:uFillTx/>
              <a:latin typeface="Figtree"/>
              <a:ea typeface="+mn-ea"/>
              <a:cs typeface="+mn-cs"/>
            </a:endParaRPr>
          </a:p>
        </p:txBody>
      </p:sp>
      <p:sp>
        <p:nvSpPr>
          <p:cNvPr id="22" name="Shape 19"/>
          <p:cNvSpPr/>
          <p:nvPr/>
        </p:nvSpPr>
        <p:spPr>
          <a:xfrm>
            <a:off x="7580376" y="3374136"/>
            <a:ext cx="228600" cy="0"/>
          </a:xfrm>
          <a:prstGeom prst="line">
            <a:avLst/>
          </a:prstGeom>
          <a:noFill/>
          <a:ln w="16510">
            <a:solidFill>
              <a:srgbClr val="4D38F5"/>
            </a:solidFill>
            <a:prstDash val="solid"/>
            <a:headEnd type="non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3" name="Shape 20"/>
          <p:cNvSpPr/>
          <p:nvPr/>
        </p:nvSpPr>
        <p:spPr>
          <a:xfrm>
            <a:off x="7946136" y="2788920"/>
            <a:ext cx="1591056" cy="1170432"/>
          </a:xfrm>
          <a:prstGeom prst="roundRect">
            <a:avLst>
              <a:gd name="adj" fmla="val 9375"/>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4" name="Shape 21"/>
          <p:cNvSpPr/>
          <p:nvPr/>
        </p:nvSpPr>
        <p:spPr>
          <a:xfrm>
            <a:off x="8595182" y="2990088"/>
            <a:ext cx="274320" cy="274320"/>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5" name="Text 22"/>
          <p:cNvSpPr/>
          <p:nvPr/>
        </p:nvSpPr>
        <p:spPr>
          <a:xfrm>
            <a:off x="8595182" y="3042209"/>
            <a:ext cx="274320" cy="150876"/>
          </a:xfrm>
          <a:prstGeom prst="rect">
            <a:avLst/>
          </a:prstGeom>
          <a:noFill/>
          <a:ln/>
        </p:spPr>
        <p:txBody>
          <a:bodyPr wrap="square" lIns="0" tIns="0" rIns="0" bIns="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3</a:t>
            </a:r>
            <a:endParaRPr kumimoji="0" lang="en-US" sz="1000" b="0" i="0" u="none" strike="noStrike" kern="1200" cap="none" spc="0" normalizeH="0" baseline="0" noProof="0">
              <a:ln>
                <a:noFill/>
              </a:ln>
              <a:solidFill>
                <a:prstClr val="black"/>
              </a:solidFill>
              <a:effectLst/>
              <a:uLnTx/>
              <a:uFillTx/>
              <a:latin typeface="Figtree"/>
              <a:ea typeface="+mn-ea"/>
              <a:cs typeface="+mn-cs"/>
            </a:endParaRPr>
          </a:p>
        </p:txBody>
      </p:sp>
      <p:sp>
        <p:nvSpPr>
          <p:cNvPr id="26" name="Text 23"/>
          <p:cNvSpPr/>
          <p:nvPr/>
        </p:nvSpPr>
        <p:spPr>
          <a:xfrm>
            <a:off x="8101584" y="3447288"/>
            <a:ext cx="1280160" cy="411478"/>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TI User finds endpoint</a:t>
            </a:r>
            <a:endParaRPr kumimoji="0" lang="en-US" sz="1100" b="0" i="0" u="none" strike="noStrike" kern="1200" cap="none" spc="0" normalizeH="0" baseline="0" noProof="0">
              <a:ln>
                <a:noFill/>
              </a:ln>
              <a:solidFill>
                <a:prstClr val="black"/>
              </a:solidFill>
              <a:effectLst/>
              <a:uLnTx/>
              <a:uFillTx/>
              <a:latin typeface="Figtr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 b="0" i="0" u="none" strike="noStrike" kern="1200" cap="none" spc="0" normalizeH="0" baseline="0" noProof="0">
              <a:ln>
                <a:noFill/>
              </a:ln>
              <a:solidFill>
                <a:prstClr val="black"/>
              </a:solidFill>
              <a:effectLst/>
              <a:uLnTx/>
              <a:uFillTx/>
              <a:latin typeface="Figtree"/>
              <a:ea typeface="+mn-ea"/>
              <a:cs typeface="+mn-cs"/>
            </a:endParaRPr>
          </a:p>
        </p:txBody>
      </p:sp>
      <p:sp>
        <p:nvSpPr>
          <p:cNvPr id="28" name="Shape 25"/>
          <p:cNvSpPr/>
          <p:nvPr/>
        </p:nvSpPr>
        <p:spPr>
          <a:xfrm>
            <a:off x="9701784" y="3374136"/>
            <a:ext cx="228600" cy="0"/>
          </a:xfrm>
          <a:prstGeom prst="line">
            <a:avLst/>
          </a:prstGeom>
          <a:noFill/>
          <a:ln w="16510">
            <a:solidFill>
              <a:srgbClr val="4D38F5"/>
            </a:solidFill>
            <a:prstDash val="solid"/>
            <a:headEnd type="non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9" name="Shape 26"/>
          <p:cNvSpPr/>
          <p:nvPr/>
        </p:nvSpPr>
        <p:spPr>
          <a:xfrm>
            <a:off x="10067544" y="2788920"/>
            <a:ext cx="1591056" cy="1170432"/>
          </a:xfrm>
          <a:prstGeom prst="roundRect">
            <a:avLst>
              <a:gd name="adj" fmla="val 9375"/>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0" name="Shape 27"/>
          <p:cNvSpPr/>
          <p:nvPr/>
        </p:nvSpPr>
        <p:spPr>
          <a:xfrm>
            <a:off x="10743483" y="2990088"/>
            <a:ext cx="274320" cy="274320"/>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1" name="Text 28"/>
          <p:cNvSpPr/>
          <p:nvPr/>
        </p:nvSpPr>
        <p:spPr>
          <a:xfrm>
            <a:off x="10743483" y="3042209"/>
            <a:ext cx="274320" cy="150876"/>
          </a:xfrm>
          <a:prstGeom prst="rect">
            <a:avLst/>
          </a:prstGeom>
          <a:noFill/>
          <a:ln/>
        </p:spPr>
        <p:txBody>
          <a:bodyPr wrap="square" lIns="0" tIns="0" rIns="0" bIns="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4</a:t>
            </a:r>
            <a:endParaRPr kumimoji="0" lang="en-US" sz="1000" b="0" i="0" u="none" strike="noStrike" kern="1200" cap="none" spc="0" normalizeH="0" baseline="0" noProof="0">
              <a:ln>
                <a:noFill/>
              </a:ln>
              <a:solidFill>
                <a:prstClr val="black"/>
              </a:solidFill>
              <a:effectLst/>
              <a:uLnTx/>
              <a:uFillTx/>
              <a:latin typeface="Figtree"/>
              <a:ea typeface="+mn-ea"/>
              <a:cs typeface="+mn-cs"/>
            </a:endParaRPr>
          </a:p>
        </p:txBody>
      </p:sp>
      <p:sp>
        <p:nvSpPr>
          <p:cNvPr id="32" name="Text 29"/>
          <p:cNvSpPr/>
          <p:nvPr/>
        </p:nvSpPr>
        <p:spPr>
          <a:xfrm>
            <a:off x="10222992" y="3447288"/>
            <a:ext cx="1280160" cy="411478"/>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Supplier API returns public tariff data</a:t>
            </a:r>
            <a:endParaRPr kumimoji="0" lang="en-US" sz="1100" b="0" i="0" u="none" strike="noStrike" kern="1200" cap="none" spc="0" normalizeH="0" baseline="0" noProof="0">
              <a:ln>
                <a:noFill/>
              </a:ln>
              <a:solidFill>
                <a:prstClr val="black"/>
              </a:solidFill>
              <a:effectLst/>
              <a:uLnTx/>
              <a:uFillTx/>
              <a:latin typeface="Figtr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60" b="0" i="0" u="none" strike="noStrike" kern="1200" cap="none" spc="0" normalizeH="0" baseline="0" noProof="0">
              <a:ln>
                <a:noFill/>
              </a:ln>
              <a:solidFill>
                <a:prstClr val="black"/>
              </a:solidFill>
              <a:effectLst/>
              <a:uLnTx/>
              <a:uFillTx/>
              <a:latin typeface="Figtree"/>
              <a:ea typeface="+mn-ea"/>
              <a:cs typeface="+mn-cs"/>
            </a:endParaRPr>
          </a:p>
        </p:txBody>
      </p:sp>
      <p:sp>
        <p:nvSpPr>
          <p:cNvPr id="34" name="Shape 31"/>
          <p:cNvSpPr/>
          <p:nvPr/>
        </p:nvSpPr>
        <p:spPr>
          <a:xfrm>
            <a:off x="3703320" y="4910546"/>
            <a:ext cx="2029968" cy="530352"/>
          </a:xfrm>
          <a:prstGeom prst="roundRect">
            <a:avLst>
              <a:gd name="adj" fmla="val 20690"/>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5" name="Text 32"/>
          <p:cNvSpPr/>
          <p:nvPr/>
        </p:nvSpPr>
        <p:spPr>
          <a:xfrm>
            <a:off x="3840480" y="5029418"/>
            <a:ext cx="1755648" cy="256032"/>
          </a:xfrm>
          <a:prstGeom prst="rect">
            <a:avLst/>
          </a:prstGeom>
          <a:noFill/>
          <a:ln/>
        </p:spPr>
        <p:txBody>
          <a:bodyPr wrap="square" lIns="0" tIns="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Public tariff</a:t>
            </a:r>
            <a:endParaRPr kumimoji="0" lang="en-US" sz="1200" b="0" i="0" u="none" strike="noStrike" kern="1200" cap="none" spc="0" normalizeH="0" baseline="0" noProof="0">
              <a:ln>
                <a:noFill/>
              </a:ln>
              <a:solidFill>
                <a:prstClr val="black"/>
              </a:solidFill>
              <a:effectLst/>
              <a:uLnTx/>
              <a:uFillTx/>
              <a:latin typeface="Figtr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data only</a:t>
            </a:r>
            <a:endParaRPr kumimoji="0" lang="en-US" sz="1200" b="0" i="0" u="none" strike="noStrike" kern="1200" cap="none" spc="0" normalizeH="0" baseline="0" noProof="0">
              <a:ln>
                <a:noFill/>
              </a:ln>
              <a:solidFill>
                <a:prstClr val="black"/>
              </a:solidFill>
              <a:effectLst/>
              <a:uLnTx/>
              <a:uFillTx/>
              <a:latin typeface="Figtree"/>
              <a:ea typeface="+mn-ea"/>
              <a:cs typeface="+mn-cs"/>
            </a:endParaRPr>
          </a:p>
        </p:txBody>
      </p:sp>
      <p:sp>
        <p:nvSpPr>
          <p:cNvPr id="36" name="Shape 33"/>
          <p:cNvSpPr/>
          <p:nvPr/>
        </p:nvSpPr>
        <p:spPr>
          <a:xfrm>
            <a:off x="6153912" y="4910546"/>
            <a:ext cx="2029968" cy="530352"/>
          </a:xfrm>
          <a:prstGeom prst="roundRect">
            <a:avLst>
              <a:gd name="adj" fmla="val 20690"/>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Figtree"/>
              <a:ea typeface="+mn-ea"/>
              <a:cs typeface="+mn-cs"/>
            </a:endParaRPr>
          </a:p>
        </p:txBody>
      </p:sp>
      <p:sp>
        <p:nvSpPr>
          <p:cNvPr id="37" name="Text 34"/>
          <p:cNvSpPr/>
          <p:nvPr/>
        </p:nvSpPr>
        <p:spPr>
          <a:xfrm>
            <a:off x="6291072" y="5029418"/>
            <a:ext cx="1755648" cy="256032"/>
          </a:xfrm>
          <a:prstGeom prst="rect">
            <a:avLst/>
          </a:prstGeom>
          <a:noFill/>
          <a:ln/>
        </p:spPr>
        <p:txBody>
          <a:bodyPr wrap="square" lIns="0" tIns="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No consumer-specific</a:t>
            </a:r>
            <a:endParaRPr kumimoji="0" lang="en-US" sz="1200" b="0" i="0" u="none" strike="noStrike" kern="1200" cap="none" spc="0" normalizeH="0" baseline="0" noProof="0">
              <a:ln>
                <a:noFill/>
              </a:ln>
              <a:solidFill>
                <a:prstClr val="black"/>
              </a:solidFill>
              <a:effectLst/>
              <a:uLnTx/>
              <a:uFillTx/>
              <a:latin typeface="Figtr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route in Phase 1a</a:t>
            </a:r>
            <a:endParaRPr kumimoji="0" lang="en-US" sz="1200" b="0" i="0" u="none" strike="noStrike" kern="1200" cap="none" spc="0" normalizeH="0" baseline="0" noProof="0">
              <a:ln>
                <a:noFill/>
              </a:ln>
              <a:solidFill>
                <a:prstClr val="black"/>
              </a:solidFill>
              <a:effectLst/>
              <a:uLnTx/>
              <a:uFillTx/>
              <a:latin typeface="Figtree"/>
              <a:ea typeface="+mn-ea"/>
              <a:cs typeface="+mn-cs"/>
            </a:endParaRPr>
          </a:p>
        </p:txBody>
      </p:sp>
      <p:sp>
        <p:nvSpPr>
          <p:cNvPr id="38" name="Shape 35"/>
          <p:cNvSpPr/>
          <p:nvPr/>
        </p:nvSpPr>
        <p:spPr>
          <a:xfrm>
            <a:off x="8604504" y="4910546"/>
            <a:ext cx="2029968" cy="530352"/>
          </a:xfrm>
          <a:prstGeom prst="roundRect">
            <a:avLst>
              <a:gd name="adj" fmla="val 20690"/>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black"/>
              </a:solidFill>
              <a:effectLst/>
              <a:uLnTx/>
              <a:uFillTx/>
              <a:latin typeface="Figtree"/>
              <a:ea typeface="+mn-ea"/>
              <a:cs typeface="+mn-cs"/>
            </a:endParaRPr>
          </a:p>
        </p:txBody>
      </p:sp>
      <p:sp>
        <p:nvSpPr>
          <p:cNvPr id="39" name="Text 36"/>
          <p:cNvSpPr/>
          <p:nvPr/>
        </p:nvSpPr>
        <p:spPr>
          <a:xfrm>
            <a:off x="8741664" y="5029417"/>
            <a:ext cx="1755648" cy="365757"/>
          </a:xfrm>
          <a:prstGeom prst="rect">
            <a:avLst/>
          </a:prstGeom>
          <a:noFill/>
          <a:ln/>
        </p:spPr>
        <p:txBody>
          <a:bodyPr wrap="square" lIns="0" tIns="0" rIns="0" bIns="0" rtlCol="0" anchor="t">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Supplier build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industry testing</a:t>
            </a:r>
            <a:endParaRPr kumimoji="0" lang="en-US" sz="1200" b="0" i="0" u="none" strike="noStrike" kern="1200" cap="none" spc="0" normalizeH="0" baseline="0" noProof="0">
              <a:ln>
                <a:noFill/>
              </a:ln>
              <a:solidFill>
                <a:prstClr val="black"/>
              </a:solidFill>
              <a:effectLst/>
              <a:uLnTx/>
              <a:uFillTx/>
              <a:latin typeface="Figtree"/>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8F8"/>
          </a:solidFill>
          <a:ln w="12700">
            <a:solidFill>
              <a:srgbClr val="F8F8F8">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 name="Shape 1"/>
          <p:cNvSpPr/>
          <p:nvPr/>
        </p:nvSpPr>
        <p:spPr>
          <a:xfrm>
            <a:off x="0" y="0"/>
            <a:ext cx="3154680" cy="6858000"/>
          </a:xfrm>
          <a:prstGeom prst="rect">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4" name="Text 2"/>
          <p:cNvSpPr/>
          <p:nvPr/>
        </p:nvSpPr>
        <p:spPr>
          <a:xfrm>
            <a:off x="502920" y="786384"/>
            <a:ext cx="2331720" cy="594360"/>
          </a:xfrm>
          <a:prstGeom prst="rect">
            <a:avLst/>
          </a:prstGeom>
          <a:noFill/>
          <a:ln/>
        </p:spPr>
        <p:txBody>
          <a:bodyPr wrap="square" lIns="0" tIns="0" rIns="0" bIns="0" rtlCol="0" anchor="t">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5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High-level</a:t>
            </a:r>
            <a:endParaRPr kumimoji="0" lang="en-US" sz="235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5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timeline</a:t>
            </a:r>
            <a:endParaRPr kumimoji="0" lang="en-US" sz="2350" b="0" i="0" u="none" strike="noStrike" kern="1200" cap="none" spc="0" normalizeH="0" baseline="0" noProof="0">
              <a:ln>
                <a:noFill/>
              </a:ln>
              <a:solidFill>
                <a:prstClr val="black"/>
              </a:solidFill>
              <a:effectLst/>
              <a:uLnTx/>
              <a:uFillTx/>
              <a:latin typeface="Figtree"/>
              <a:ea typeface="+mn-ea"/>
              <a:cs typeface="+mn-cs"/>
            </a:endParaRPr>
          </a:p>
        </p:txBody>
      </p:sp>
      <p:sp>
        <p:nvSpPr>
          <p:cNvPr id="5" name="Text 3"/>
          <p:cNvSpPr/>
          <p:nvPr/>
        </p:nvSpPr>
        <p:spPr>
          <a:xfrm>
            <a:off x="502920" y="1444752"/>
            <a:ext cx="2194560" cy="42519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Phase 1a now moves through implementation activity: consultation closure, supplier readiness activity, attestation and go-live.</a:t>
            </a:r>
            <a:endParaRPr kumimoji="0" lang="en-US" sz="125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5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Dates are presented as planning markers for supplier engagement and readiness conversations.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50" b="0" i="0" u="none" strike="noStrike" kern="1200" cap="none" spc="0" normalizeH="0" baseline="0" noProof="0">
              <a:ln>
                <a:noFill/>
              </a:ln>
              <a:solidFill>
                <a:srgbClr val="201E2E"/>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a:ln>
                  <a:noFill/>
                </a:ln>
                <a:solidFill>
                  <a:srgbClr val="201E2E"/>
                </a:solidFill>
                <a:effectLst/>
                <a:uLnTx/>
                <a:uFillTx/>
                <a:latin typeface="Figtree"/>
                <a:ea typeface="+mn-ea"/>
                <a:cs typeface="+mn-cs"/>
              </a:rPr>
              <a:t>Build and test activity should not wait for go-live: raise blockers early so they can be resolved before attestations are due.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50" b="0" i="0" u="none" strike="noStrike" kern="1200" cap="none" spc="0" normalizeH="0" baseline="0" noProof="0">
              <a:ln>
                <a:noFill/>
              </a:ln>
              <a:solidFill>
                <a:srgbClr val="201E2E"/>
              </a:solidFill>
              <a:effectLst/>
              <a:uLnTx/>
              <a:uFillTx/>
              <a:latin typeface="Figtree"/>
              <a:ea typeface="+mn-ea"/>
              <a:cs typeface="+mn-cs"/>
            </a:endParaRPr>
          </a:p>
        </p:txBody>
      </p:sp>
      <p:sp>
        <p:nvSpPr>
          <p:cNvPr id="6" name="Text 4"/>
          <p:cNvSpPr/>
          <p:nvPr/>
        </p:nvSpPr>
        <p:spPr>
          <a:xfrm>
            <a:off x="502920" y="6199632"/>
            <a:ext cx="2011680" cy="1828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Implementation route</a:t>
            </a:r>
            <a:endParaRPr kumimoji="0" lang="en-US" sz="720" b="0" i="0" u="none" strike="noStrike" kern="1200" cap="none" spc="0" normalizeH="0" baseline="0" noProof="0">
              <a:ln>
                <a:noFill/>
              </a:ln>
              <a:solidFill>
                <a:prstClr val="black"/>
              </a:solidFill>
              <a:effectLst/>
              <a:uLnTx/>
              <a:uFillTx/>
              <a:latin typeface="Figtree"/>
              <a:ea typeface="+mn-ea"/>
              <a:cs typeface="+mn-cs"/>
            </a:endParaRPr>
          </a:p>
        </p:txBody>
      </p:sp>
      <p:pic>
        <p:nvPicPr>
          <p:cNvPr id="7" name="Image 0" descr="/mnt/data/recco_logo_dark_on_light_trans.png"/>
          <p:cNvPicPr>
            <a:picLocks noChangeAspect="1"/>
          </p:cNvPicPr>
          <p:nvPr/>
        </p:nvPicPr>
        <p:blipFill>
          <a:blip r:embed="rId3"/>
          <a:stretch>
            <a:fillRect/>
          </a:stretch>
        </p:blipFill>
        <p:spPr>
          <a:xfrm>
            <a:off x="10289743" y="438912"/>
            <a:ext cx="1060704" cy="197645"/>
          </a:xfrm>
          <a:prstGeom prst="rect">
            <a:avLst/>
          </a:prstGeom>
        </p:spPr>
      </p:pic>
      <p:sp>
        <p:nvSpPr>
          <p:cNvPr id="8" name="Text 5"/>
          <p:cNvSpPr/>
          <p:nvPr/>
        </p:nvSpPr>
        <p:spPr>
          <a:xfrm>
            <a:off x="3703320" y="868680"/>
            <a:ext cx="7498080" cy="43891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5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From confirmed obligations to go-live</a:t>
            </a:r>
            <a:endParaRPr kumimoji="0" lang="en-US" sz="2350" b="0" i="0" u="none" strike="noStrike" kern="1200" cap="none" spc="0" normalizeH="0" baseline="0" noProof="0">
              <a:ln>
                <a:noFill/>
              </a:ln>
              <a:solidFill>
                <a:prstClr val="black"/>
              </a:solidFill>
              <a:effectLst/>
              <a:uLnTx/>
              <a:uFillTx/>
              <a:latin typeface="Figtree"/>
              <a:ea typeface="+mn-ea"/>
              <a:cs typeface="+mn-cs"/>
            </a:endParaRPr>
          </a:p>
        </p:txBody>
      </p:sp>
      <p:sp>
        <p:nvSpPr>
          <p:cNvPr id="9" name="Text 6"/>
          <p:cNvSpPr/>
          <p:nvPr/>
        </p:nvSpPr>
        <p:spPr>
          <a:xfrm>
            <a:off x="3703320" y="1444752"/>
            <a:ext cx="7315200" cy="25603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The key supplier window is now: confirm scope, build, test and evidence readiness.</a:t>
            </a:r>
            <a:endParaRPr kumimoji="0" lang="en-US" sz="1320" b="0" i="0" u="none" strike="noStrike" kern="1200" cap="none" spc="0" normalizeH="0" baseline="0" noProof="0">
              <a:ln>
                <a:noFill/>
              </a:ln>
              <a:solidFill>
                <a:prstClr val="black"/>
              </a:solidFill>
              <a:effectLst/>
              <a:uLnTx/>
              <a:uFillTx/>
              <a:latin typeface="Figtree"/>
              <a:ea typeface="+mn-ea"/>
              <a:cs typeface="+mn-cs"/>
            </a:endParaRPr>
          </a:p>
        </p:txBody>
      </p:sp>
      <p:sp>
        <p:nvSpPr>
          <p:cNvPr id="10" name="Shape 7"/>
          <p:cNvSpPr/>
          <p:nvPr/>
        </p:nvSpPr>
        <p:spPr>
          <a:xfrm>
            <a:off x="3584448" y="2240280"/>
            <a:ext cx="1051560" cy="310896"/>
          </a:xfrm>
          <a:prstGeom prst="roundRect">
            <a:avLst>
              <a:gd name="adj" fmla="val 35294"/>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1" name="Text 8"/>
          <p:cNvSpPr/>
          <p:nvPr/>
        </p:nvSpPr>
        <p:spPr>
          <a:xfrm>
            <a:off x="3584448" y="2322576"/>
            <a:ext cx="1051560" cy="100584"/>
          </a:xfrm>
          <a:prstGeom prst="rect">
            <a:avLst/>
          </a:prstGeom>
          <a:noFill/>
          <a:ln/>
        </p:spPr>
        <p:txBody>
          <a:bodyPr wrap="square" lIns="0" tIns="0" rIns="0" bIns="0" rtlCol="0" anchor="t">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May 2026</a:t>
            </a:r>
            <a:endParaRPr kumimoji="0" lang="en-US" sz="880" b="0" i="0" u="none" strike="noStrike" kern="1200" cap="none" spc="0" normalizeH="0" baseline="0" noProof="0">
              <a:ln>
                <a:noFill/>
              </a:ln>
              <a:solidFill>
                <a:prstClr val="black"/>
              </a:solidFill>
              <a:effectLst/>
              <a:uLnTx/>
              <a:uFillTx/>
              <a:latin typeface="Figtree"/>
              <a:ea typeface="+mn-ea"/>
              <a:cs typeface="+mn-cs"/>
            </a:endParaRPr>
          </a:p>
        </p:txBody>
      </p:sp>
      <p:sp>
        <p:nvSpPr>
          <p:cNvPr id="12" name="Shape 9"/>
          <p:cNvSpPr/>
          <p:nvPr/>
        </p:nvSpPr>
        <p:spPr>
          <a:xfrm>
            <a:off x="5870448" y="2240280"/>
            <a:ext cx="1051560" cy="310896"/>
          </a:xfrm>
          <a:prstGeom prst="roundRect">
            <a:avLst>
              <a:gd name="adj" fmla="val 35294"/>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3" name="Text 10"/>
          <p:cNvSpPr/>
          <p:nvPr/>
        </p:nvSpPr>
        <p:spPr>
          <a:xfrm>
            <a:off x="5870448" y="2322576"/>
            <a:ext cx="1051560" cy="100584"/>
          </a:xfrm>
          <a:prstGeom prst="rect">
            <a:avLst/>
          </a:prstGeom>
          <a:noFill/>
          <a:ln/>
        </p:spPr>
        <p:txBody>
          <a:bodyPr wrap="square" lIns="0" tIns="0" rIns="0" bIns="0" rtlCol="0" anchor="t">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17 Sep 2026</a:t>
            </a:r>
            <a:endParaRPr kumimoji="0" lang="en-US" sz="880" b="0" i="0" u="none" strike="noStrike" kern="1200" cap="none" spc="0" normalizeH="0" baseline="0" noProof="0">
              <a:ln>
                <a:noFill/>
              </a:ln>
              <a:solidFill>
                <a:prstClr val="black"/>
              </a:solidFill>
              <a:effectLst/>
              <a:uLnTx/>
              <a:uFillTx/>
              <a:latin typeface="Figtree"/>
              <a:ea typeface="+mn-ea"/>
              <a:cs typeface="+mn-cs"/>
            </a:endParaRPr>
          </a:p>
        </p:txBody>
      </p:sp>
      <p:sp>
        <p:nvSpPr>
          <p:cNvPr id="14" name="Shape 11"/>
          <p:cNvSpPr/>
          <p:nvPr/>
        </p:nvSpPr>
        <p:spPr>
          <a:xfrm>
            <a:off x="8156448" y="2240280"/>
            <a:ext cx="1051560" cy="310896"/>
          </a:xfrm>
          <a:prstGeom prst="roundRect">
            <a:avLst>
              <a:gd name="adj" fmla="val 35294"/>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5" name="Text 12"/>
          <p:cNvSpPr/>
          <p:nvPr/>
        </p:nvSpPr>
        <p:spPr>
          <a:xfrm>
            <a:off x="8156448" y="2322576"/>
            <a:ext cx="1051560" cy="100584"/>
          </a:xfrm>
          <a:prstGeom prst="rect">
            <a:avLst/>
          </a:prstGeom>
          <a:noFill/>
          <a:ln/>
        </p:spPr>
        <p:txBody>
          <a:bodyPr wrap="square" lIns="0" tIns="0" rIns="0" bIns="0" rtlCol="0" anchor="t">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Jan 2026</a:t>
            </a:r>
            <a:endParaRPr kumimoji="0" lang="en-US" sz="880" b="0" i="0" u="none" strike="noStrike" kern="1200" cap="none" spc="0" normalizeH="0" baseline="0" noProof="0">
              <a:ln>
                <a:noFill/>
              </a:ln>
              <a:solidFill>
                <a:prstClr val="black"/>
              </a:solidFill>
              <a:effectLst/>
              <a:uLnTx/>
              <a:uFillTx/>
              <a:latin typeface="Figtree"/>
              <a:ea typeface="+mn-ea"/>
              <a:cs typeface="+mn-cs"/>
            </a:endParaRPr>
          </a:p>
        </p:txBody>
      </p:sp>
      <p:sp>
        <p:nvSpPr>
          <p:cNvPr id="16" name="Shape 13"/>
          <p:cNvSpPr/>
          <p:nvPr/>
        </p:nvSpPr>
        <p:spPr>
          <a:xfrm>
            <a:off x="10442448" y="2240280"/>
            <a:ext cx="1051560" cy="310896"/>
          </a:xfrm>
          <a:prstGeom prst="roundRect">
            <a:avLst>
              <a:gd name="adj" fmla="val 35294"/>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7" name="Text 14"/>
          <p:cNvSpPr/>
          <p:nvPr/>
        </p:nvSpPr>
        <p:spPr>
          <a:xfrm>
            <a:off x="10442448" y="2322576"/>
            <a:ext cx="1051560" cy="100584"/>
          </a:xfrm>
          <a:prstGeom prst="rect">
            <a:avLst/>
          </a:prstGeom>
          <a:noFill/>
          <a:ln/>
        </p:spPr>
        <p:txBody>
          <a:bodyPr wrap="square" lIns="0" tIns="0" rIns="0" bIns="0" rtlCol="0" anchor="t">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Feb 2027</a:t>
            </a:r>
            <a:endParaRPr kumimoji="0" lang="en-US" sz="880" b="0" i="0" u="none" strike="noStrike" kern="1200" cap="none" spc="0" normalizeH="0" baseline="0" noProof="0">
              <a:ln>
                <a:noFill/>
              </a:ln>
              <a:solidFill>
                <a:prstClr val="black"/>
              </a:solidFill>
              <a:effectLst/>
              <a:uLnTx/>
              <a:uFillTx/>
              <a:latin typeface="Figtree"/>
              <a:ea typeface="+mn-ea"/>
              <a:cs typeface="+mn-cs"/>
            </a:endParaRPr>
          </a:p>
        </p:txBody>
      </p:sp>
      <p:sp>
        <p:nvSpPr>
          <p:cNvPr id="18" name="Shape 15"/>
          <p:cNvSpPr/>
          <p:nvPr/>
        </p:nvSpPr>
        <p:spPr>
          <a:xfrm>
            <a:off x="4114800" y="3063240"/>
            <a:ext cx="6858000" cy="0"/>
          </a:xfrm>
          <a:prstGeom prst="line">
            <a:avLst/>
          </a:prstGeom>
          <a:noFill/>
          <a:ln w="25400">
            <a:solidFill>
              <a:srgbClr val="4D38F5"/>
            </a:solidFill>
            <a:prstDash val="solid"/>
            <a:headEnd type="none"/>
            <a:tailEnd type="non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9" name="Shape 16"/>
          <p:cNvSpPr/>
          <p:nvPr/>
        </p:nvSpPr>
        <p:spPr>
          <a:xfrm>
            <a:off x="4032504" y="2980944"/>
            <a:ext cx="164592" cy="164592"/>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0" name="Text 17"/>
          <p:cNvSpPr/>
          <p:nvPr/>
        </p:nvSpPr>
        <p:spPr>
          <a:xfrm>
            <a:off x="3200400" y="3474720"/>
            <a:ext cx="1828800" cy="384048"/>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Schedule + SLC live</a:t>
            </a:r>
            <a:endParaRPr kumimoji="0" lang="en-US" sz="1140" b="0" i="0" u="none" strike="noStrike" kern="1200" cap="none" spc="0" normalizeH="0" baseline="0" noProof="0">
              <a:ln>
                <a:noFill/>
              </a:ln>
              <a:solidFill>
                <a:prstClr val="black"/>
              </a:solidFill>
              <a:effectLst/>
              <a:uLnTx/>
              <a:uFillTx/>
              <a:latin typeface="Figtree"/>
              <a:ea typeface="+mn-ea"/>
              <a:cs typeface="+mn-cs"/>
            </a:endParaRPr>
          </a:p>
        </p:txBody>
      </p:sp>
      <p:sp>
        <p:nvSpPr>
          <p:cNvPr id="21" name="Text 18"/>
          <p:cNvSpPr/>
          <p:nvPr/>
        </p:nvSpPr>
        <p:spPr>
          <a:xfrm>
            <a:off x="3154680" y="4023360"/>
            <a:ext cx="1920240" cy="164592"/>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9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Regulatory basis established</a:t>
            </a:r>
            <a:endParaRPr kumimoji="0" lang="en-US" sz="890" b="0" i="0" u="none" strike="noStrike" kern="1200" cap="none" spc="0" normalizeH="0" baseline="0" noProof="0">
              <a:ln>
                <a:noFill/>
              </a:ln>
              <a:solidFill>
                <a:prstClr val="black"/>
              </a:solidFill>
              <a:effectLst/>
              <a:uLnTx/>
              <a:uFillTx/>
              <a:latin typeface="Figtree"/>
              <a:ea typeface="+mn-ea"/>
              <a:cs typeface="+mn-cs"/>
            </a:endParaRPr>
          </a:p>
        </p:txBody>
      </p:sp>
      <p:sp>
        <p:nvSpPr>
          <p:cNvPr id="22" name="Shape 19"/>
          <p:cNvSpPr/>
          <p:nvPr/>
        </p:nvSpPr>
        <p:spPr>
          <a:xfrm>
            <a:off x="6318504" y="2980944"/>
            <a:ext cx="164592" cy="164592"/>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3" name="Text 20"/>
          <p:cNvSpPr/>
          <p:nvPr/>
        </p:nvSpPr>
        <p:spPr>
          <a:xfrm>
            <a:off x="5486400" y="3474720"/>
            <a:ext cx="1828800" cy="384048"/>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API consultation</a:t>
            </a:r>
            <a:endParaRPr kumimoji="0" lang="en-US" sz="1140" b="0" i="0" u="none" strike="noStrike" kern="1200" cap="none" spc="0" normalizeH="0" baseline="0" noProof="0">
              <a:ln>
                <a:noFill/>
              </a:ln>
              <a:solidFill>
                <a:prstClr val="black"/>
              </a:solidFill>
              <a:effectLst/>
              <a:uLnTx/>
              <a:uFillTx/>
              <a:latin typeface="Figtr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closes</a:t>
            </a:r>
            <a:endParaRPr kumimoji="0" lang="en-US" sz="1140" b="0" i="0" u="none" strike="noStrike" kern="1200" cap="none" spc="0" normalizeH="0" baseline="0" noProof="0">
              <a:ln>
                <a:noFill/>
              </a:ln>
              <a:solidFill>
                <a:prstClr val="black"/>
              </a:solidFill>
              <a:effectLst/>
              <a:uLnTx/>
              <a:uFillTx/>
              <a:latin typeface="Figtree"/>
              <a:ea typeface="+mn-ea"/>
              <a:cs typeface="+mn-cs"/>
            </a:endParaRPr>
          </a:p>
        </p:txBody>
      </p:sp>
      <p:sp>
        <p:nvSpPr>
          <p:cNvPr id="24" name="Text 21"/>
          <p:cNvSpPr/>
          <p:nvPr/>
        </p:nvSpPr>
        <p:spPr>
          <a:xfrm>
            <a:off x="5440680" y="4023360"/>
            <a:ext cx="1920240" cy="164592"/>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9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Feedback window closes</a:t>
            </a:r>
            <a:endParaRPr kumimoji="0" lang="en-US" sz="890" b="0" i="0" u="none" strike="noStrike" kern="1200" cap="none" spc="0" normalizeH="0" baseline="0" noProof="0">
              <a:ln>
                <a:noFill/>
              </a:ln>
              <a:solidFill>
                <a:prstClr val="black"/>
              </a:solidFill>
              <a:effectLst/>
              <a:uLnTx/>
              <a:uFillTx/>
              <a:latin typeface="Figtree"/>
              <a:ea typeface="+mn-ea"/>
              <a:cs typeface="+mn-cs"/>
            </a:endParaRPr>
          </a:p>
        </p:txBody>
      </p:sp>
      <p:sp>
        <p:nvSpPr>
          <p:cNvPr id="25" name="Shape 22"/>
          <p:cNvSpPr/>
          <p:nvPr/>
        </p:nvSpPr>
        <p:spPr>
          <a:xfrm>
            <a:off x="8604504" y="2980944"/>
            <a:ext cx="164592" cy="164592"/>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6" name="Text 23"/>
          <p:cNvSpPr/>
          <p:nvPr/>
        </p:nvSpPr>
        <p:spPr>
          <a:xfrm>
            <a:off x="7772400" y="3474720"/>
            <a:ext cx="1828800" cy="384048"/>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Supplier attestations</a:t>
            </a:r>
            <a:endParaRPr kumimoji="0" lang="en-US" sz="1140" b="0" i="0" u="none" strike="noStrike" kern="1200" cap="none" spc="0" normalizeH="0" baseline="0" noProof="0">
              <a:ln>
                <a:noFill/>
              </a:ln>
              <a:solidFill>
                <a:prstClr val="black"/>
              </a:solidFill>
              <a:effectLst/>
              <a:uLnTx/>
              <a:uFillTx/>
              <a:latin typeface="Figtr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due</a:t>
            </a:r>
            <a:endParaRPr kumimoji="0" lang="en-US" sz="1140" b="0" i="0" u="none" strike="noStrike" kern="1200" cap="none" spc="0" normalizeH="0" baseline="0" noProof="0">
              <a:ln>
                <a:noFill/>
              </a:ln>
              <a:solidFill>
                <a:prstClr val="black"/>
              </a:solidFill>
              <a:effectLst/>
              <a:uLnTx/>
              <a:uFillTx/>
              <a:latin typeface="Figtree"/>
              <a:ea typeface="+mn-ea"/>
              <a:cs typeface="+mn-cs"/>
            </a:endParaRPr>
          </a:p>
        </p:txBody>
      </p:sp>
      <p:sp>
        <p:nvSpPr>
          <p:cNvPr id="27" name="Text 24"/>
          <p:cNvSpPr/>
          <p:nvPr/>
        </p:nvSpPr>
        <p:spPr>
          <a:xfrm>
            <a:off x="7726680" y="4023360"/>
            <a:ext cx="1920240" cy="164592"/>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9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Readiness evidence expected</a:t>
            </a:r>
            <a:endParaRPr kumimoji="0" lang="en-US" sz="890" b="0" i="0" u="none" strike="noStrike" kern="1200" cap="none" spc="0" normalizeH="0" baseline="0" noProof="0">
              <a:ln>
                <a:noFill/>
              </a:ln>
              <a:solidFill>
                <a:prstClr val="black"/>
              </a:solidFill>
              <a:effectLst/>
              <a:uLnTx/>
              <a:uFillTx/>
              <a:latin typeface="Figtree"/>
              <a:ea typeface="+mn-ea"/>
              <a:cs typeface="+mn-cs"/>
            </a:endParaRPr>
          </a:p>
        </p:txBody>
      </p:sp>
      <p:sp>
        <p:nvSpPr>
          <p:cNvPr id="28" name="Shape 25"/>
          <p:cNvSpPr/>
          <p:nvPr/>
        </p:nvSpPr>
        <p:spPr>
          <a:xfrm>
            <a:off x="10890504" y="2980944"/>
            <a:ext cx="164592" cy="164592"/>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9" name="Text 26"/>
          <p:cNvSpPr/>
          <p:nvPr/>
        </p:nvSpPr>
        <p:spPr>
          <a:xfrm>
            <a:off x="10058400" y="3474720"/>
            <a:ext cx="1828800" cy="384048"/>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Phase 1a go-live</a:t>
            </a:r>
            <a:endParaRPr kumimoji="0" lang="en-US" sz="1140" b="0" i="0" u="none" strike="noStrike" kern="1200" cap="none" spc="0" normalizeH="0" baseline="0" noProof="0">
              <a:ln>
                <a:noFill/>
              </a:ln>
              <a:solidFill>
                <a:prstClr val="black"/>
              </a:solidFill>
              <a:effectLst/>
              <a:uLnTx/>
              <a:uFillTx/>
              <a:latin typeface="Figtree"/>
              <a:ea typeface="+mn-ea"/>
              <a:cs typeface="+mn-cs"/>
            </a:endParaRPr>
          </a:p>
        </p:txBody>
      </p:sp>
      <p:sp>
        <p:nvSpPr>
          <p:cNvPr id="30" name="Text 27"/>
          <p:cNvSpPr/>
          <p:nvPr/>
        </p:nvSpPr>
        <p:spPr>
          <a:xfrm>
            <a:off x="10012680" y="4023360"/>
            <a:ext cx="1920240" cy="164592"/>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9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Implementation + hypercare</a:t>
            </a:r>
            <a:endParaRPr kumimoji="0" lang="en-US" sz="890" b="0" i="0" u="none" strike="noStrike" kern="1200" cap="none" spc="0" normalizeH="0" baseline="0" noProof="0">
              <a:ln>
                <a:noFill/>
              </a:ln>
              <a:solidFill>
                <a:prstClr val="black"/>
              </a:solidFill>
              <a:effectLst/>
              <a:uLnTx/>
              <a:uFillTx/>
              <a:latin typeface="Figtree"/>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8F8"/>
          </a:solidFill>
          <a:ln w="12700">
            <a:solidFill>
              <a:srgbClr val="F8F8F8">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 name="Shape 1"/>
          <p:cNvSpPr/>
          <p:nvPr/>
        </p:nvSpPr>
        <p:spPr>
          <a:xfrm>
            <a:off x="0" y="0"/>
            <a:ext cx="3154680" cy="6858000"/>
          </a:xfrm>
          <a:prstGeom prst="rect">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4" name="Text 2"/>
          <p:cNvSpPr/>
          <p:nvPr/>
        </p:nvSpPr>
        <p:spPr>
          <a:xfrm>
            <a:off x="502920" y="786384"/>
            <a:ext cx="2331720" cy="566928"/>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Build and test</a:t>
            </a:r>
            <a:endParaRPr kumimoji="0" lang="en-US" sz="2300" b="0" i="0" u="none" strike="noStrike" kern="1200" cap="none" spc="0" normalizeH="0" baseline="0" noProof="0">
              <a:ln>
                <a:noFill/>
              </a:ln>
              <a:solidFill>
                <a:prstClr val="black"/>
              </a:solidFill>
              <a:effectLst/>
              <a:uLnTx/>
              <a:uFillTx/>
              <a:latin typeface="Figtree"/>
              <a:ea typeface="+mn-ea"/>
              <a:cs typeface="+mn-cs"/>
            </a:endParaRPr>
          </a:p>
        </p:txBody>
      </p:sp>
      <p:sp>
        <p:nvSpPr>
          <p:cNvPr id="5" name="Text 3"/>
          <p:cNvSpPr/>
          <p:nvPr/>
        </p:nvSpPr>
        <p:spPr>
          <a:xfrm>
            <a:off x="502920" y="1572768"/>
            <a:ext cx="2194560" cy="329184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Phase 1a success depends on Suppliers completing both sides of implementation.</a:t>
            </a:r>
            <a:endParaRPr kumimoji="0" lang="en-US" sz="144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40" b="0" i="0" u="none" strike="noStrike" kern="1200" cap="none" spc="0" normalizeH="0" baseline="0" noProof="0">
              <a:ln>
                <a:noFill/>
              </a:ln>
              <a:solidFill>
                <a:prstClr val="black"/>
              </a:solidFill>
              <a:effectLst/>
              <a:uLnTx/>
              <a:uFillTx/>
              <a:latin typeface="Figtr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4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Build without testing creates go-live risk. Testing without early build compresses defect resolution.</a:t>
            </a:r>
            <a:endParaRPr kumimoji="0" lang="en-US" sz="1440" b="0" i="0" u="none" strike="noStrike" kern="1200" cap="none" spc="0" normalizeH="0" baseline="0" noProof="0">
              <a:ln>
                <a:noFill/>
              </a:ln>
              <a:solidFill>
                <a:prstClr val="black"/>
              </a:solidFill>
              <a:effectLst/>
              <a:uLnTx/>
              <a:uFillTx/>
              <a:latin typeface="Figtree"/>
              <a:ea typeface="+mn-ea"/>
              <a:cs typeface="+mn-cs"/>
            </a:endParaRPr>
          </a:p>
        </p:txBody>
      </p:sp>
      <p:pic>
        <p:nvPicPr>
          <p:cNvPr id="6" name="Image 0" descr="/mnt/data/recco_logo_dark_on_light_trans.png"/>
          <p:cNvPicPr>
            <a:picLocks noChangeAspect="1"/>
          </p:cNvPicPr>
          <p:nvPr/>
        </p:nvPicPr>
        <p:blipFill>
          <a:blip r:embed="rId3"/>
          <a:stretch>
            <a:fillRect/>
          </a:stretch>
        </p:blipFill>
        <p:spPr>
          <a:xfrm>
            <a:off x="502920" y="6217920"/>
            <a:ext cx="1078992" cy="201053"/>
          </a:xfrm>
          <a:prstGeom prst="rect">
            <a:avLst/>
          </a:prstGeom>
        </p:spPr>
      </p:pic>
      <p:sp>
        <p:nvSpPr>
          <p:cNvPr id="7" name="Shape 4"/>
          <p:cNvSpPr/>
          <p:nvPr/>
        </p:nvSpPr>
        <p:spPr>
          <a:xfrm>
            <a:off x="3657600" y="868680"/>
            <a:ext cx="3566160" cy="5230368"/>
          </a:xfrm>
          <a:prstGeom prst="roundRect">
            <a:avLst>
              <a:gd name="adj" fmla="val 3077"/>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8" name="Shape 5"/>
          <p:cNvSpPr/>
          <p:nvPr/>
        </p:nvSpPr>
        <p:spPr>
          <a:xfrm>
            <a:off x="3657600" y="868680"/>
            <a:ext cx="3566160" cy="109728"/>
          </a:xfrm>
          <a:prstGeom prst="rect">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9" name="Text 6"/>
          <p:cNvSpPr/>
          <p:nvPr/>
        </p:nvSpPr>
        <p:spPr>
          <a:xfrm>
            <a:off x="4005072" y="1371600"/>
            <a:ext cx="292608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Build</a:t>
            </a:r>
            <a:endParaRPr kumimoji="0" lang="en-US" sz="2700" b="0" i="0" u="none" strike="noStrike" kern="1200" cap="none" spc="0" normalizeH="0" baseline="0" noProof="0">
              <a:ln>
                <a:noFill/>
              </a:ln>
              <a:solidFill>
                <a:prstClr val="black"/>
              </a:solidFill>
              <a:effectLst/>
              <a:uLnTx/>
              <a:uFillTx/>
              <a:latin typeface="Figtree"/>
              <a:ea typeface="+mn-ea"/>
              <a:cs typeface="+mn-cs"/>
            </a:endParaRPr>
          </a:p>
        </p:txBody>
      </p:sp>
      <p:sp>
        <p:nvSpPr>
          <p:cNvPr id="10" name="Text 7"/>
          <p:cNvSpPr/>
          <p:nvPr/>
        </p:nvSpPr>
        <p:spPr>
          <a:xfrm>
            <a:off x="4005072" y="1947672"/>
            <a:ext cx="2889504" cy="43891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Implement the required Phase 1a API and supporting operational processes.</a:t>
            </a:r>
            <a:endParaRPr kumimoji="0" lang="en-US" sz="1200" b="0" i="0" u="none" strike="noStrike" kern="1200" cap="none" spc="0" normalizeH="0" baseline="0" noProof="0">
              <a:ln>
                <a:noFill/>
              </a:ln>
              <a:solidFill>
                <a:prstClr val="black"/>
              </a:solidFill>
              <a:effectLst/>
              <a:uLnTx/>
              <a:uFillTx/>
              <a:latin typeface="Figtree"/>
              <a:ea typeface="+mn-ea"/>
              <a:cs typeface="+mn-cs"/>
            </a:endParaRPr>
          </a:p>
        </p:txBody>
      </p:sp>
      <p:sp>
        <p:nvSpPr>
          <p:cNvPr id="11" name="Shape 8"/>
          <p:cNvSpPr/>
          <p:nvPr/>
        </p:nvSpPr>
        <p:spPr>
          <a:xfrm>
            <a:off x="4005072" y="2843784"/>
            <a:ext cx="2871216" cy="0"/>
          </a:xfrm>
          <a:prstGeom prst="line">
            <a:avLst/>
          </a:prstGeom>
          <a:noFill/>
          <a:ln w="9525">
            <a:solidFill>
              <a:srgbClr val="DAD8FF"/>
            </a:solidFill>
            <a:prstDash val="solid"/>
            <a:headEnd type="none"/>
            <a:tailEnd type="non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2" name="Shape 9"/>
          <p:cNvSpPr/>
          <p:nvPr/>
        </p:nvSpPr>
        <p:spPr>
          <a:xfrm>
            <a:off x="4005072" y="3282696"/>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3" name="Text 10"/>
          <p:cNvSpPr/>
          <p:nvPr/>
        </p:nvSpPr>
        <p:spPr>
          <a:xfrm>
            <a:off x="4206240" y="3209544"/>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Host tariff endpoint(s)</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14" name="Shape 11"/>
          <p:cNvSpPr/>
          <p:nvPr/>
        </p:nvSpPr>
        <p:spPr>
          <a:xfrm>
            <a:off x="4005072" y="3904488"/>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5" name="Text 12"/>
          <p:cNvSpPr/>
          <p:nvPr/>
        </p:nvSpPr>
        <p:spPr>
          <a:xfrm>
            <a:off x="4206240" y="3831336"/>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Return tariff IDs and tariff details</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16" name="Shape 13"/>
          <p:cNvSpPr/>
          <p:nvPr/>
        </p:nvSpPr>
        <p:spPr>
          <a:xfrm>
            <a:off x="4005072" y="4526280"/>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7" name="Text 14"/>
          <p:cNvSpPr/>
          <p:nvPr/>
        </p:nvSpPr>
        <p:spPr>
          <a:xfrm>
            <a:off x="4206240" y="4453128"/>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Register endpoint and contact information</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18" name="Shape 15"/>
          <p:cNvSpPr/>
          <p:nvPr/>
        </p:nvSpPr>
        <p:spPr>
          <a:xfrm>
            <a:off x="4005072" y="5148072"/>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9" name="Text 16"/>
          <p:cNvSpPr/>
          <p:nvPr/>
        </p:nvSpPr>
        <p:spPr>
          <a:xfrm>
            <a:off x="4206240" y="5074920"/>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Confirm logging, error handling and support route</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20" name="Shape 17"/>
          <p:cNvSpPr/>
          <p:nvPr/>
        </p:nvSpPr>
        <p:spPr>
          <a:xfrm>
            <a:off x="4005072" y="5577840"/>
            <a:ext cx="2871216" cy="384048"/>
          </a:xfrm>
          <a:prstGeom prst="roundRect">
            <a:avLst>
              <a:gd name="adj" fmla="val 28571"/>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1" name="Text 18"/>
          <p:cNvSpPr/>
          <p:nvPr/>
        </p:nvSpPr>
        <p:spPr>
          <a:xfrm>
            <a:off x="4005072" y="5650992"/>
            <a:ext cx="2871216" cy="16459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a:ln>
                  <a:noFill/>
                </a:ln>
                <a:solidFill>
                  <a:srgbClr val="4D38F5"/>
                </a:solidFill>
                <a:effectLst/>
                <a:uLnTx/>
                <a:uFillTx/>
                <a:latin typeface="Figtree" pitchFamily="34" charset="0"/>
                <a:ea typeface="Figtree" pitchFamily="34" charset="-122"/>
                <a:cs typeface="Figtree" pitchFamily="34" charset="-120"/>
              </a:rPr>
              <a:t>Build early</a:t>
            </a:r>
            <a:endParaRPr kumimoji="0" lang="en-US" sz="950" b="0" i="0" u="none" strike="noStrike" kern="1200" cap="none" spc="0" normalizeH="0" baseline="0" noProof="0">
              <a:ln>
                <a:noFill/>
              </a:ln>
              <a:solidFill>
                <a:prstClr val="black"/>
              </a:solidFill>
              <a:effectLst/>
              <a:uLnTx/>
              <a:uFillTx/>
              <a:latin typeface="Figtree"/>
              <a:ea typeface="+mn-ea"/>
              <a:cs typeface="+mn-cs"/>
            </a:endParaRPr>
          </a:p>
        </p:txBody>
      </p:sp>
      <p:sp>
        <p:nvSpPr>
          <p:cNvPr id="22" name="Shape 19"/>
          <p:cNvSpPr/>
          <p:nvPr/>
        </p:nvSpPr>
        <p:spPr>
          <a:xfrm>
            <a:off x="7562088" y="868680"/>
            <a:ext cx="3566160" cy="5230368"/>
          </a:xfrm>
          <a:prstGeom prst="roundRect">
            <a:avLst>
              <a:gd name="adj" fmla="val 3077"/>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3" name="Shape 20"/>
          <p:cNvSpPr/>
          <p:nvPr/>
        </p:nvSpPr>
        <p:spPr>
          <a:xfrm>
            <a:off x="7562088" y="868680"/>
            <a:ext cx="3566160" cy="109728"/>
          </a:xfrm>
          <a:prstGeom prst="rect">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4" name="Text 21"/>
          <p:cNvSpPr/>
          <p:nvPr/>
        </p:nvSpPr>
        <p:spPr>
          <a:xfrm>
            <a:off x="7909560" y="1371600"/>
            <a:ext cx="292608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srgbClr val="021E5E"/>
                </a:solidFill>
                <a:effectLst/>
                <a:uLnTx/>
                <a:uFillTx/>
                <a:latin typeface="Figtree" pitchFamily="34" charset="0"/>
                <a:ea typeface="Figtree" pitchFamily="34" charset="-122"/>
                <a:cs typeface="Figtree" pitchFamily="34" charset="-120"/>
              </a:rPr>
              <a:t>Test</a:t>
            </a:r>
            <a:endParaRPr kumimoji="0" lang="en-US" sz="2700" b="0" i="0" u="none" strike="noStrike" kern="1200" cap="none" spc="0" normalizeH="0" baseline="0" noProof="0">
              <a:ln>
                <a:noFill/>
              </a:ln>
              <a:solidFill>
                <a:prstClr val="black"/>
              </a:solidFill>
              <a:effectLst/>
              <a:uLnTx/>
              <a:uFillTx/>
              <a:latin typeface="Figtree"/>
              <a:ea typeface="+mn-ea"/>
              <a:cs typeface="+mn-cs"/>
            </a:endParaRPr>
          </a:p>
        </p:txBody>
      </p:sp>
      <p:sp>
        <p:nvSpPr>
          <p:cNvPr id="25" name="Text 22"/>
          <p:cNvSpPr/>
          <p:nvPr/>
        </p:nvSpPr>
        <p:spPr>
          <a:xfrm>
            <a:off x="7909560" y="1947672"/>
            <a:ext cx="2889504" cy="43891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Use the test window to evidence readiness and resolve defects before implementation.</a:t>
            </a:r>
            <a:endParaRPr kumimoji="0" lang="en-US" sz="1200" b="0" i="0" u="none" strike="noStrike" kern="1200" cap="none" spc="0" normalizeH="0" baseline="0" noProof="0">
              <a:ln>
                <a:noFill/>
              </a:ln>
              <a:solidFill>
                <a:prstClr val="black"/>
              </a:solidFill>
              <a:effectLst/>
              <a:uLnTx/>
              <a:uFillTx/>
              <a:latin typeface="Figtree"/>
              <a:ea typeface="+mn-ea"/>
              <a:cs typeface="+mn-cs"/>
            </a:endParaRPr>
          </a:p>
        </p:txBody>
      </p:sp>
      <p:sp>
        <p:nvSpPr>
          <p:cNvPr id="26" name="Shape 23"/>
          <p:cNvSpPr/>
          <p:nvPr/>
        </p:nvSpPr>
        <p:spPr>
          <a:xfrm>
            <a:off x="7909560" y="2843784"/>
            <a:ext cx="2871216" cy="0"/>
          </a:xfrm>
          <a:prstGeom prst="line">
            <a:avLst/>
          </a:prstGeom>
          <a:noFill/>
          <a:ln w="9525">
            <a:solidFill>
              <a:srgbClr val="DAD8FF"/>
            </a:solidFill>
            <a:prstDash val="solid"/>
            <a:headEnd type="none"/>
            <a:tailEnd type="non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7" name="Shape 24"/>
          <p:cNvSpPr/>
          <p:nvPr/>
        </p:nvSpPr>
        <p:spPr>
          <a:xfrm>
            <a:off x="7909560" y="3282696"/>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8" name="Text 25"/>
          <p:cNvSpPr/>
          <p:nvPr/>
        </p:nvSpPr>
        <p:spPr>
          <a:xfrm>
            <a:off x="8110728" y="3209544"/>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Engage with test approach and workbook</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29" name="Shape 26"/>
          <p:cNvSpPr/>
          <p:nvPr/>
        </p:nvSpPr>
        <p:spPr>
          <a:xfrm>
            <a:off x="7909560" y="3904488"/>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0" name="Text 27"/>
          <p:cNvSpPr/>
          <p:nvPr/>
        </p:nvSpPr>
        <p:spPr>
          <a:xfrm>
            <a:off x="8110728" y="3831336"/>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Exercise key API journeys</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31" name="Shape 28"/>
          <p:cNvSpPr/>
          <p:nvPr/>
        </p:nvSpPr>
        <p:spPr>
          <a:xfrm>
            <a:off x="7909560" y="4526280"/>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2" name="Text 29"/>
          <p:cNvSpPr/>
          <p:nvPr/>
        </p:nvSpPr>
        <p:spPr>
          <a:xfrm>
            <a:off x="8110728" y="4453128"/>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Resolve defects and blockers quickly</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33" name="Shape 30"/>
          <p:cNvSpPr/>
          <p:nvPr/>
        </p:nvSpPr>
        <p:spPr>
          <a:xfrm>
            <a:off x="7909560" y="5148072"/>
            <a:ext cx="64008" cy="64008"/>
          </a:xfrm>
          <a:prstGeom prst="rect">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4" name="Text 31"/>
          <p:cNvSpPr/>
          <p:nvPr/>
        </p:nvSpPr>
        <p:spPr>
          <a:xfrm>
            <a:off x="8110728" y="5074920"/>
            <a:ext cx="2743200" cy="4114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8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Submit supplier attestation or evidence</a:t>
            </a:r>
            <a:endParaRPr kumimoji="0" lang="en-US" sz="1180" b="0" i="0" u="none" strike="noStrike" kern="1200" cap="none" spc="0" normalizeH="0" baseline="0" noProof="0">
              <a:ln>
                <a:noFill/>
              </a:ln>
              <a:solidFill>
                <a:prstClr val="black"/>
              </a:solidFill>
              <a:effectLst/>
              <a:uLnTx/>
              <a:uFillTx/>
              <a:latin typeface="Figtree"/>
              <a:ea typeface="+mn-ea"/>
              <a:cs typeface="+mn-cs"/>
            </a:endParaRPr>
          </a:p>
        </p:txBody>
      </p:sp>
      <p:sp>
        <p:nvSpPr>
          <p:cNvPr id="35" name="Shape 32"/>
          <p:cNvSpPr/>
          <p:nvPr/>
        </p:nvSpPr>
        <p:spPr>
          <a:xfrm>
            <a:off x="7909560" y="5577840"/>
            <a:ext cx="2871216" cy="384048"/>
          </a:xfrm>
          <a:prstGeom prst="roundRect">
            <a:avLst>
              <a:gd name="adj" fmla="val 28571"/>
            </a:avLst>
          </a:prstGeom>
          <a:solidFill>
            <a:srgbClr val="F0EFFE"/>
          </a:solidFill>
          <a:ln w="12700">
            <a:solidFill>
              <a:srgbClr val="F0EFF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6" name="Text 33"/>
          <p:cNvSpPr/>
          <p:nvPr/>
        </p:nvSpPr>
        <p:spPr>
          <a:xfrm>
            <a:off x="7909560" y="5650992"/>
            <a:ext cx="2871216" cy="164592"/>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a:ln>
                  <a:noFill/>
                </a:ln>
                <a:solidFill>
                  <a:srgbClr val="4D38F5"/>
                </a:solidFill>
                <a:effectLst/>
                <a:uLnTx/>
                <a:uFillTx/>
                <a:latin typeface="Figtree"/>
                <a:ea typeface="+mn-ea"/>
                <a:cs typeface="+mn-cs"/>
              </a:rPr>
              <a:t>Raise Blockers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8F8"/>
          </a:solidFill>
          <a:ln w="12700">
            <a:solidFill>
              <a:srgbClr val="F8F8F8">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3" name="Shape 1"/>
          <p:cNvSpPr/>
          <p:nvPr/>
        </p:nvSpPr>
        <p:spPr>
          <a:xfrm>
            <a:off x="0" y="0"/>
            <a:ext cx="12191695" cy="1417320"/>
          </a:xfrm>
          <a:prstGeom prst="rect">
            <a:avLst/>
          </a:prstGeom>
          <a:solidFill>
            <a:srgbClr val="021E5E"/>
          </a:solidFill>
          <a:ln w="12700">
            <a:solidFill>
              <a:srgbClr val="021E5E">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4" name="Text 2"/>
          <p:cNvSpPr/>
          <p:nvPr/>
        </p:nvSpPr>
        <p:spPr>
          <a:xfrm>
            <a:off x="594360" y="576072"/>
            <a:ext cx="5486400" cy="310896"/>
          </a:xfrm>
          <a:prstGeom prst="rect">
            <a:avLst/>
          </a:prstGeom>
          <a:noFill/>
          <a:ln/>
        </p:spPr>
        <p:txBody>
          <a:bodyPr wrap="square" lIns="0" tIns="0" rIns="0" bIns="0" rtlCol="0" anchor="t">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5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What we need from Suppliers</a:t>
            </a:r>
            <a:endParaRPr kumimoji="0" lang="en-US" sz="2350" b="0" i="0" u="none" strike="noStrike" kern="1200" cap="none" spc="0" normalizeH="0" baseline="0" noProof="0">
              <a:ln>
                <a:noFill/>
              </a:ln>
              <a:solidFill>
                <a:prstClr val="black"/>
              </a:solidFill>
              <a:effectLst/>
              <a:uLnTx/>
              <a:uFillTx/>
              <a:latin typeface="Figtree"/>
              <a:ea typeface="+mn-ea"/>
              <a:cs typeface="+mn-cs"/>
            </a:endParaRPr>
          </a:p>
        </p:txBody>
      </p:sp>
      <p:pic>
        <p:nvPicPr>
          <p:cNvPr id="5" name="Image 0" descr="/mnt/data/recco_logo_light_on_salt_trans.png"/>
          <p:cNvPicPr>
            <a:picLocks noChangeAspect="1"/>
          </p:cNvPicPr>
          <p:nvPr/>
        </p:nvPicPr>
        <p:blipFill>
          <a:blip r:embed="rId3"/>
          <a:stretch>
            <a:fillRect/>
          </a:stretch>
        </p:blipFill>
        <p:spPr>
          <a:xfrm>
            <a:off x="10271455" y="475488"/>
            <a:ext cx="1060704" cy="197645"/>
          </a:xfrm>
          <a:prstGeom prst="rect">
            <a:avLst/>
          </a:prstGeom>
        </p:spPr>
      </p:pic>
      <p:sp>
        <p:nvSpPr>
          <p:cNvPr id="6" name="Text 3"/>
          <p:cNvSpPr/>
          <p:nvPr/>
        </p:nvSpPr>
        <p:spPr>
          <a:xfrm>
            <a:off x="594360" y="2370270"/>
            <a:ext cx="7863840" cy="292608"/>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RECCo will reach out through </a:t>
            </a:r>
            <a:r>
              <a:rPr kumimoji="0" lang="en-US" sz="1750" b="1" i="1" u="none" strike="noStrike" kern="1200" cap="none" spc="0" normalizeH="0" baseline="0" noProof="0">
                <a:ln>
                  <a:noFill/>
                </a:ln>
                <a:solidFill>
                  <a:srgbClr val="4D38F5"/>
                </a:solidFill>
                <a:effectLst/>
                <a:uLnTx/>
                <a:uFillTx/>
                <a:latin typeface="Figtree" pitchFamily="34" charset="0"/>
                <a:ea typeface="Figtree" pitchFamily="34" charset="-122"/>
                <a:cs typeface="Figtree" pitchFamily="34" charset="-120"/>
              </a:rPr>
              <a:t>Operational Account Managers (OAMs)</a:t>
            </a:r>
            <a:endParaRPr kumimoji="0" lang="en-US" sz="1750" b="0" i="0" u="none" strike="noStrike" kern="1200" cap="none" spc="0" normalizeH="0" baseline="0" noProof="0">
              <a:ln>
                <a:noFill/>
              </a:ln>
              <a:solidFill>
                <a:prstClr val="black"/>
              </a:solidFill>
              <a:effectLst/>
              <a:uLnTx/>
              <a:uFillTx/>
              <a:latin typeface="Figtree"/>
              <a:ea typeface="+mn-ea"/>
              <a:cs typeface="+mn-cs"/>
            </a:endParaRPr>
          </a:p>
        </p:txBody>
      </p:sp>
      <p:sp>
        <p:nvSpPr>
          <p:cNvPr id="7" name="Text 4"/>
          <p:cNvSpPr/>
          <p:nvPr/>
        </p:nvSpPr>
        <p:spPr>
          <a:xfrm>
            <a:off x="594360" y="2754318"/>
            <a:ext cx="8686800" cy="2286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D6B98"/>
                </a:solidFill>
                <a:effectLst/>
                <a:uLnTx/>
                <a:uFillTx/>
                <a:latin typeface="Figtree" pitchFamily="34" charset="0"/>
                <a:ea typeface="Figtree" pitchFamily="34" charset="-122"/>
                <a:cs typeface="Figtree" pitchFamily="34" charset="-120"/>
              </a:rPr>
              <a:t>The immediate engagement will be practical: confirm scope, awareness and confidence to meet the implementation date.</a:t>
            </a:r>
            <a:endParaRPr kumimoji="0" lang="en-US" sz="1200" b="0" i="0" u="none" strike="noStrike" kern="1200" cap="none" spc="0" normalizeH="0" baseline="0" noProof="0">
              <a:ln>
                <a:noFill/>
              </a:ln>
              <a:solidFill>
                <a:prstClr val="black"/>
              </a:solidFill>
              <a:effectLst/>
              <a:uLnTx/>
              <a:uFillTx/>
              <a:latin typeface="Figtree"/>
              <a:ea typeface="+mn-ea"/>
              <a:cs typeface="+mn-cs"/>
            </a:endParaRPr>
          </a:p>
        </p:txBody>
      </p:sp>
      <p:sp>
        <p:nvSpPr>
          <p:cNvPr id="8" name="Shape 5"/>
          <p:cNvSpPr/>
          <p:nvPr/>
        </p:nvSpPr>
        <p:spPr>
          <a:xfrm>
            <a:off x="594360" y="3934072"/>
            <a:ext cx="3246120" cy="1261872"/>
          </a:xfrm>
          <a:prstGeom prst="roundRect">
            <a:avLst>
              <a:gd name="adj" fmla="val 8696"/>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9" name="Shape 6"/>
          <p:cNvSpPr/>
          <p:nvPr/>
        </p:nvSpPr>
        <p:spPr>
          <a:xfrm>
            <a:off x="868680" y="4208392"/>
            <a:ext cx="402336" cy="402336"/>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0" name="Text 7"/>
          <p:cNvSpPr/>
          <p:nvPr/>
        </p:nvSpPr>
        <p:spPr>
          <a:xfrm>
            <a:off x="868680" y="4284836"/>
            <a:ext cx="402336" cy="221285"/>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1</a:t>
            </a:r>
            <a:endParaRPr kumimoji="0" lang="en-US" sz="1400" b="0" i="0" u="none" strike="noStrike" kern="1200" cap="none" spc="0" normalizeH="0" baseline="0" noProof="0">
              <a:ln>
                <a:noFill/>
              </a:ln>
              <a:solidFill>
                <a:prstClr val="black"/>
              </a:solidFill>
              <a:effectLst/>
              <a:uLnTx/>
              <a:uFillTx/>
              <a:latin typeface="Figtree"/>
              <a:ea typeface="+mn-ea"/>
              <a:cs typeface="+mn-cs"/>
            </a:endParaRPr>
          </a:p>
        </p:txBody>
      </p:sp>
      <p:sp>
        <p:nvSpPr>
          <p:cNvPr id="11" name="Text 8"/>
          <p:cNvSpPr/>
          <p:nvPr/>
        </p:nvSpPr>
        <p:spPr>
          <a:xfrm>
            <a:off x="1399032" y="4226680"/>
            <a:ext cx="2148840" cy="237744"/>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Are you in scope?</a:t>
            </a:r>
            <a:endParaRPr kumimoji="0" lang="en-US" sz="1550" b="0" i="0" u="none" strike="noStrike" kern="1200" cap="none" spc="0" normalizeH="0" baseline="0" noProof="0">
              <a:ln>
                <a:noFill/>
              </a:ln>
              <a:solidFill>
                <a:prstClr val="black"/>
              </a:solidFill>
              <a:effectLst/>
              <a:uLnTx/>
              <a:uFillTx/>
              <a:latin typeface="Figtree"/>
              <a:ea typeface="+mn-ea"/>
              <a:cs typeface="+mn-cs"/>
            </a:endParaRPr>
          </a:p>
        </p:txBody>
      </p:sp>
      <p:sp>
        <p:nvSpPr>
          <p:cNvPr id="12" name="Text 9"/>
          <p:cNvSpPr/>
          <p:nvPr/>
        </p:nvSpPr>
        <p:spPr>
          <a:xfrm>
            <a:off x="868680" y="4693024"/>
            <a:ext cx="2651760" cy="34747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9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Confirm whether the supplier is expected to implement Phase 1a obligations.</a:t>
            </a:r>
            <a:endParaRPr kumimoji="0" lang="en-US" sz="990" b="0" i="0" u="none" strike="noStrike" kern="1200" cap="none" spc="0" normalizeH="0" baseline="0" noProof="0">
              <a:ln>
                <a:noFill/>
              </a:ln>
              <a:solidFill>
                <a:prstClr val="black"/>
              </a:solidFill>
              <a:effectLst/>
              <a:uLnTx/>
              <a:uFillTx/>
              <a:latin typeface="Figtree"/>
              <a:ea typeface="+mn-ea"/>
              <a:cs typeface="+mn-cs"/>
            </a:endParaRPr>
          </a:p>
        </p:txBody>
      </p:sp>
      <p:sp>
        <p:nvSpPr>
          <p:cNvPr id="13" name="Shape 10"/>
          <p:cNvSpPr/>
          <p:nvPr/>
        </p:nvSpPr>
        <p:spPr>
          <a:xfrm>
            <a:off x="4389120" y="3934072"/>
            <a:ext cx="3246120" cy="1261872"/>
          </a:xfrm>
          <a:prstGeom prst="roundRect">
            <a:avLst>
              <a:gd name="adj" fmla="val 8696"/>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4" name="Shape 11"/>
          <p:cNvSpPr/>
          <p:nvPr/>
        </p:nvSpPr>
        <p:spPr>
          <a:xfrm>
            <a:off x="4663440" y="4208392"/>
            <a:ext cx="402336" cy="402336"/>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5" name="Text 12"/>
          <p:cNvSpPr/>
          <p:nvPr/>
        </p:nvSpPr>
        <p:spPr>
          <a:xfrm>
            <a:off x="4663440" y="4284836"/>
            <a:ext cx="402336" cy="221285"/>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2</a:t>
            </a:r>
            <a:endParaRPr kumimoji="0" lang="en-US" sz="1400" b="0" i="0" u="none" strike="noStrike" kern="1200" cap="none" spc="0" normalizeH="0" baseline="0" noProof="0">
              <a:ln>
                <a:noFill/>
              </a:ln>
              <a:solidFill>
                <a:prstClr val="black"/>
              </a:solidFill>
              <a:effectLst/>
              <a:uLnTx/>
              <a:uFillTx/>
              <a:latin typeface="Figtree"/>
              <a:ea typeface="+mn-ea"/>
              <a:cs typeface="+mn-cs"/>
            </a:endParaRPr>
          </a:p>
        </p:txBody>
      </p:sp>
      <p:sp>
        <p:nvSpPr>
          <p:cNvPr id="16" name="Text 13"/>
          <p:cNvSpPr/>
          <p:nvPr/>
        </p:nvSpPr>
        <p:spPr>
          <a:xfrm>
            <a:off x="5193792" y="4226680"/>
            <a:ext cx="2148840" cy="237744"/>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Are you aware?</a:t>
            </a:r>
            <a:endParaRPr kumimoji="0" lang="en-US" sz="1550" b="0" i="0" u="none" strike="noStrike" kern="1200" cap="none" spc="0" normalizeH="0" baseline="0" noProof="0">
              <a:ln>
                <a:noFill/>
              </a:ln>
              <a:solidFill>
                <a:prstClr val="black"/>
              </a:solidFill>
              <a:effectLst/>
              <a:uLnTx/>
              <a:uFillTx/>
              <a:latin typeface="Figtree"/>
              <a:ea typeface="+mn-ea"/>
              <a:cs typeface="+mn-cs"/>
            </a:endParaRPr>
          </a:p>
        </p:txBody>
      </p:sp>
      <p:sp>
        <p:nvSpPr>
          <p:cNvPr id="17" name="Text 14"/>
          <p:cNvSpPr/>
          <p:nvPr/>
        </p:nvSpPr>
        <p:spPr>
          <a:xfrm>
            <a:off x="4663440" y="4693024"/>
            <a:ext cx="2651760" cy="347472"/>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9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Confirm the right people have seen the implementation materials and know what is required.</a:t>
            </a:r>
            <a:endParaRPr kumimoji="0" lang="en-US" sz="990" b="0" i="0" u="none" strike="noStrike" kern="1200" cap="none" spc="0" normalizeH="0" baseline="0" noProof="0">
              <a:ln>
                <a:noFill/>
              </a:ln>
              <a:solidFill>
                <a:prstClr val="black"/>
              </a:solidFill>
              <a:effectLst/>
              <a:uLnTx/>
              <a:uFillTx/>
              <a:latin typeface="Figtree"/>
              <a:ea typeface="+mn-ea"/>
              <a:cs typeface="+mn-cs"/>
            </a:endParaRPr>
          </a:p>
        </p:txBody>
      </p:sp>
      <p:sp>
        <p:nvSpPr>
          <p:cNvPr id="18" name="Shape 15"/>
          <p:cNvSpPr/>
          <p:nvPr/>
        </p:nvSpPr>
        <p:spPr>
          <a:xfrm>
            <a:off x="8183880" y="3934072"/>
            <a:ext cx="3246120" cy="1261872"/>
          </a:xfrm>
          <a:prstGeom prst="roundRect">
            <a:avLst>
              <a:gd name="adj" fmla="val 8696"/>
            </a:avLst>
          </a:prstGeom>
          <a:solidFill>
            <a:srgbClr val="FFFFFF"/>
          </a:solidFill>
          <a:ln w="12700">
            <a:solidFill>
              <a:srgbClr val="DAD8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19" name="Shape 16"/>
          <p:cNvSpPr/>
          <p:nvPr/>
        </p:nvSpPr>
        <p:spPr>
          <a:xfrm>
            <a:off x="8458200" y="4208392"/>
            <a:ext cx="402336" cy="402336"/>
          </a:xfrm>
          <a:prstGeom prst="ellipse">
            <a:avLst/>
          </a:prstGeom>
          <a:solidFill>
            <a:srgbClr val="4D38F5"/>
          </a:solidFill>
          <a:ln w="12700">
            <a:solidFill>
              <a:srgbClr val="4D38F5">
                <a:alpha val="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Figtree"/>
              <a:ea typeface="+mn-ea"/>
              <a:cs typeface="+mn-cs"/>
            </a:endParaRPr>
          </a:p>
        </p:txBody>
      </p:sp>
      <p:sp>
        <p:nvSpPr>
          <p:cNvPr id="20" name="Text 17"/>
          <p:cNvSpPr/>
          <p:nvPr/>
        </p:nvSpPr>
        <p:spPr>
          <a:xfrm>
            <a:off x="8458200" y="4284836"/>
            <a:ext cx="402336" cy="221285"/>
          </a:xfrm>
          <a:prstGeom prst="rect">
            <a:avLst/>
          </a:prstGeom>
          <a:noFill/>
          <a:ln/>
        </p:spPr>
        <p:txBody>
          <a:bodyPr wrap="square" lIns="0" tIns="0" rIns="0" bIns="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Figtree" pitchFamily="34" charset="0"/>
                <a:ea typeface="Figtree" pitchFamily="34" charset="-122"/>
                <a:cs typeface="Figtree" pitchFamily="34" charset="-120"/>
              </a:rPr>
              <a:t>3</a:t>
            </a:r>
            <a:endParaRPr kumimoji="0" lang="en-US" sz="1400" b="0" i="0" u="none" strike="noStrike" kern="1200" cap="none" spc="0" normalizeH="0" baseline="0" noProof="0">
              <a:ln>
                <a:noFill/>
              </a:ln>
              <a:solidFill>
                <a:prstClr val="black"/>
              </a:solidFill>
              <a:effectLst/>
              <a:uLnTx/>
              <a:uFillTx/>
              <a:latin typeface="Figtree"/>
              <a:ea typeface="+mn-ea"/>
              <a:cs typeface="+mn-cs"/>
            </a:endParaRPr>
          </a:p>
        </p:txBody>
      </p:sp>
      <p:sp>
        <p:nvSpPr>
          <p:cNvPr id="21" name="Text 18"/>
          <p:cNvSpPr/>
          <p:nvPr/>
        </p:nvSpPr>
        <p:spPr>
          <a:xfrm>
            <a:off x="8988552" y="4226680"/>
            <a:ext cx="2148840" cy="237744"/>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Are you confident?</a:t>
            </a:r>
            <a:endParaRPr kumimoji="0" lang="en-US" sz="1550" b="0" i="0" u="none" strike="noStrike" kern="1200" cap="none" spc="0" normalizeH="0" baseline="0" noProof="0">
              <a:ln>
                <a:noFill/>
              </a:ln>
              <a:solidFill>
                <a:prstClr val="black"/>
              </a:solidFill>
              <a:effectLst/>
              <a:uLnTx/>
              <a:uFillTx/>
              <a:latin typeface="Figtree"/>
              <a:ea typeface="+mn-ea"/>
              <a:cs typeface="+mn-cs"/>
            </a:endParaRPr>
          </a:p>
        </p:txBody>
      </p:sp>
      <p:sp>
        <p:nvSpPr>
          <p:cNvPr id="22" name="Text 19"/>
          <p:cNvSpPr/>
          <p:nvPr/>
        </p:nvSpPr>
        <p:spPr>
          <a:xfrm>
            <a:off x="8458200" y="4693024"/>
            <a:ext cx="2651760" cy="34747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90" b="0" i="0" u="none" strike="noStrike" kern="1200" cap="none" spc="0" normalizeH="0" baseline="0" noProof="0">
                <a:ln>
                  <a:noFill/>
                </a:ln>
                <a:solidFill>
                  <a:srgbClr val="201E2E"/>
                </a:solidFill>
                <a:effectLst/>
                <a:uLnTx/>
                <a:uFillTx/>
                <a:latin typeface="Figtree" pitchFamily="34" charset="0"/>
                <a:ea typeface="Figtree" pitchFamily="34" charset="-122"/>
                <a:cs typeface="Figtree" pitchFamily="34" charset="-120"/>
              </a:rPr>
              <a:t>Confirm whether you can meet the February 2027 implementation date or raise blockers early.</a:t>
            </a:r>
            <a:endParaRPr kumimoji="0" lang="en-US" sz="990" b="0" i="0" u="none" strike="noStrike" kern="1200" cap="none" spc="0" normalizeH="0" baseline="0" noProof="0">
              <a:ln>
                <a:noFill/>
              </a:ln>
              <a:solidFill>
                <a:prstClr val="black"/>
              </a:solidFill>
              <a:effectLst/>
              <a:uLnTx/>
              <a:uFillTx/>
              <a:latin typeface="Figtree"/>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65BBA-21D6-FF5A-CFEA-4A30603D0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D8BE0-72A8-C081-92C4-7B5D70387DF4}"/>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5. Data error resolution management</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4FD3F235-9A01-ED8A-46A7-A84224CACCBD}"/>
              </a:ext>
            </a:extLst>
          </p:cNvPr>
          <p:cNvSpPr>
            <a:spLocks noGrp="1"/>
          </p:cNvSpPr>
          <p:nvPr>
            <p:ph type="body" sz="quarter" idx="10"/>
          </p:nvPr>
        </p:nvSpPr>
        <p:spPr/>
        <p:txBody>
          <a:bodyPr/>
          <a:lstStyle/>
          <a:p>
            <a:r>
              <a:rPr lang="en-GB"/>
              <a:t>RECCo</a:t>
            </a:r>
          </a:p>
        </p:txBody>
      </p:sp>
    </p:spTree>
    <p:extLst>
      <p:ext uri="{BB962C8B-B14F-4D97-AF65-F5344CB8AC3E}">
        <p14:creationId xmlns:p14="http://schemas.microsoft.com/office/powerpoint/2010/main" val="3557617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99564-A3D6-D7FB-5307-CD82A1DDBBB8}"/>
              </a:ext>
            </a:extLst>
          </p:cNvPr>
          <p:cNvSpPr>
            <a:spLocks noGrp="1"/>
          </p:cNvSpPr>
          <p:nvPr>
            <p:ph type="title"/>
          </p:nvPr>
        </p:nvSpPr>
        <p:spPr/>
        <p:txBody>
          <a:bodyPr/>
          <a:lstStyle/>
          <a:p>
            <a:r>
              <a:rPr lang="en-GB">
                <a:latin typeface="Arial" panose="020B0604020202020204" pitchFamily="34" charset="0"/>
                <a:cs typeface="Arial" panose="020B0604020202020204" pitchFamily="34" charset="0"/>
              </a:rPr>
              <a:t>Establishment of the Data Error Resolution Process</a:t>
            </a:r>
          </a:p>
        </p:txBody>
      </p:sp>
      <p:sp>
        <p:nvSpPr>
          <p:cNvPr id="3" name="Text Placeholder 2">
            <a:extLst>
              <a:ext uri="{FF2B5EF4-FFF2-40B4-BE49-F238E27FC236}">
                <a16:creationId xmlns:a16="http://schemas.microsoft.com/office/drawing/2014/main" id="{EDE2E367-71B7-96ED-9AF9-A6C77F5D3AFF}"/>
              </a:ext>
            </a:extLst>
          </p:cNvPr>
          <p:cNvSpPr>
            <a:spLocks noGrp="1"/>
          </p:cNvSpPr>
          <p:nvPr>
            <p:ph type="body" sz="quarter" idx="10"/>
          </p:nvPr>
        </p:nvSpPr>
        <p:spPr>
          <a:xfrm>
            <a:off x="827999" y="2251076"/>
            <a:ext cx="10478629" cy="358310"/>
          </a:xfrm>
        </p:spPr>
        <p:txBody>
          <a:bodyPr>
            <a:normAutofit/>
          </a:bodyPr>
          <a:lstStyle/>
          <a:p>
            <a:r>
              <a:rPr lang="en-GB">
                <a:latin typeface="Arial" panose="020B0604020202020204" pitchFamily="34" charset="0"/>
                <a:cs typeface="Arial" panose="020B0604020202020204" pitchFamily="34" charset="0"/>
              </a:rPr>
              <a:t>Reasoning behind Data Error Resolution (DER) Process establishment</a:t>
            </a:r>
          </a:p>
        </p:txBody>
      </p:sp>
      <p:sp>
        <p:nvSpPr>
          <p:cNvPr id="5" name="Text Placeholder 4">
            <a:extLst>
              <a:ext uri="{FF2B5EF4-FFF2-40B4-BE49-F238E27FC236}">
                <a16:creationId xmlns:a16="http://schemas.microsoft.com/office/drawing/2014/main" id="{508B2A8A-65B6-2DDA-39EC-8E261465A3E0}"/>
              </a:ext>
            </a:extLst>
          </p:cNvPr>
          <p:cNvSpPr>
            <a:spLocks noGrp="1"/>
          </p:cNvSpPr>
          <p:nvPr>
            <p:ph type="body" sz="quarter" idx="14"/>
          </p:nvPr>
        </p:nvSpPr>
        <p:spPr>
          <a:xfrm>
            <a:off x="827999" y="3070689"/>
            <a:ext cx="10572972" cy="2950969"/>
          </a:xfrm>
        </p:spPr>
        <p:txBody>
          <a:bodyPr>
            <a:normAutofit/>
          </a:bodyPr>
          <a:lstStyle/>
          <a:p>
            <a:r>
              <a:rPr lang="en-GB" sz="1800">
                <a:latin typeface="Arial" panose="020B0604020202020204" pitchFamily="34" charset="0"/>
                <a:cs typeface="Arial" panose="020B0604020202020204" pitchFamily="34" charset="0"/>
              </a:rPr>
              <a:t>After 4 years of operation the PAB, RECCo, and REC Code Manager saw the need for a coordinated and centralised place for Data issues to be logged, investigated, and resolved.</a:t>
            </a:r>
          </a:p>
          <a:p>
            <a:endParaRPr lang="en-GB" sz="1800">
              <a:latin typeface="Arial" panose="020B0604020202020204" pitchFamily="34" charset="0"/>
              <a:cs typeface="Arial" panose="020B0604020202020204" pitchFamily="34" charset="0"/>
            </a:endParaRPr>
          </a:p>
          <a:p>
            <a:r>
              <a:rPr lang="en-GB" sz="1800">
                <a:latin typeface="Arial" panose="020B0604020202020204" pitchFamily="34" charset="0"/>
                <a:cs typeface="Arial" panose="020B0604020202020204" pitchFamily="34" charset="0"/>
              </a:rPr>
              <a:t>PAB Commissioned the DER Process in response to this need.</a:t>
            </a:r>
          </a:p>
          <a:p>
            <a:endParaRPr lang="en-GB" sz="1800">
              <a:latin typeface="Arial" panose="020B0604020202020204" pitchFamily="34" charset="0"/>
              <a:cs typeface="Arial" panose="020B0604020202020204" pitchFamily="34" charset="0"/>
            </a:endParaRPr>
          </a:p>
          <a:p>
            <a:r>
              <a:rPr lang="en-GB" sz="1800">
                <a:latin typeface="Arial" panose="020B0604020202020204" pitchFamily="34" charset="0"/>
                <a:cs typeface="Arial" panose="020B0604020202020204" pitchFamily="34" charset="0"/>
              </a:rPr>
              <a:t>The DER Process is now in operation and data errors have been processed to resolution. The centralised log has provided the ability to identify and track error route causes and propose solutions to long term issues.</a:t>
            </a:r>
          </a:p>
        </p:txBody>
      </p:sp>
    </p:spTree>
    <p:extLst>
      <p:ext uri="{BB962C8B-B14F-4D97-AF65-F5344CB8AC3E}">
        <p14:creationId xmlns:p14="http://schemas.microsoft.com/office/powerpoint/2010/main" val="1717397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EBB064-69CB-2B20-D05F-80D062F774C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A63E8DF-3FD1-52AD-5F60-261AF66DEED5}"/>
              </a:ext>
            </a:extLst>
          </p:cNvPr>
          <p:cNvSpPr/>
          <p:nvPr/>
        </p:nvSpPr>
        <p:spPr>
          <a:xfrm>
            <a:off x="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9" name="Google Shape;268;p37">
            <a:extLst>
              <a:ext uri="{FF2B5EF4-FFF2-40B4-BE49-F238E27FC236}">
                <a16:creationId xmlns:a16="http://schemas.microsoft.com/office/drawing/2014/main" id="{0E3B3F5D-78C8-7557-A61A-7372E5AA6A07}"/>
              </a:ext>
            </a:extLst>
          </p:cNvPr>
          <p:cNvSpPr txBox="1">
            <a:spLocks noGrp="1"/>
          </p:cNvSpPr>
          <p:nvPr>
            <p:ph type="title"/>
          </p:nvPr>
        </p:nvSpPr>
        <p:spPr>
          <a:xfrm>
            <a:off x="806228" y="595037"/>
            <a:ext cx="3199714"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GB">
                <a:latin typeface="Arial" panose="020B0604020202020204" pitchFamily="34" charset="0"/>
                <a:cs typeface="Arial" panose="020B0604020202020204" pitchFamily="34" charset="0"/>
              </a:rPr>
              <a:t>What is the DER Process?</a:t>
            </a:r>
          </a:p>
        </p:txBody>
      </p:sp>
      <p:sp>
        <p:nvSpPr>
          <p:cNvPr id="13" name="Text Placeholder 3">
            <a:extLst>
              <a:ext uri="{FF2B5EF4-FFF2-40B4-BE49-F238E27FC236}">
                <a16:creationId xmlns:a16="http://schemas.microsoft.com/office/drawing/2014/main" id="{6E03ED4F-8101-D9DA-AD53-D59C065285D2}"/>
              </a:ext>
            </a:extLst>
          </p:cNvPr>
          <p:cNvSpPr txBox="1">
            <a:spLocks/>
          </p:cNvSpPr>
          <p:nvPr/>
        </p:nvSpPr>
        <p:spPr>
          <a:xfrm>
            <a:off x="828000" y="2104571"/>
            <a:ext cx="3199714" cy="3917087"/>
          </a:xfrm>
          <a:prstGeom prst="rect">
            <a:avLst/>
          </a:prstGeom>
          <a:noFill/>
        </p:spPr>
        <p:txBody>
          <a:bodyPr vert="horz" lIns="0" tIns="0" rIns="0" bIns="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10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The Data Error Resolution (DER) Process provides a structured mechanism for identifying, investigating and resolving REC data errors impacting Market Participants, REC Services, and associated stakeholders.</a:t>
            </a: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p:txBody>
      </p:sp>
      <p:sp>
        <p:nvSpPr>
          <p:cNvPr id="3" name="Text Placeholder 3">
            <a:extLst>
              <a:ext uri="{FF2B5EF4-FFF2-40B4-BE49-F238E27FC236}">
                <a16:creationId xmlns:a16="http://schemas.microsoft.com/office/drawing/2014/main" id="{F14516DB-8DA8-05C5-878E-EBED129FF5FB}"/>
              </a:ext>
            </a:extLst>
          </p:cNvPr>
          <p:cNvSpPr txBox="1">
            <a:spLocks/>
          </p:cNvSpPr>
          <p:nvPr/>
        </p:nvSpPr>
        <p:spPr>
          <a:xfrm>
            <a:off x="5101550" y="640039"/>
            <a:ext cx="6792000" cy="693461"/>
          </a:xfrm>
          <a:prstGeom prst="rect">
            <a:avLst/>
          </a:prstGeom>
          <a:noFill/>
        </p:spPr>
        <p:txBody>
          <a:bodyPr vert="horz" lIns="0" tIns="0" rIns="0" bIns="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10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DER Process Objectives</a:t>
            </a:r>
          </a:p>
        </p:txBody>
      </p:sp>
      <p:sp>
        <p:nvSpPr>
          <p:cNvPr id="5" name="TextBox 4">
            <a:extLst>
              <a:ext uri="{FF2B5EF4-FFF2-40B4-BE49-F238E27FC236}">
                <a16:creationId xmlns:a16="http://schemas.microsoft.com/office/drawing/2014/main" id="{5C9A0E77-68AC-F9F8-8199-7604C7B67FAC}"/>
              </a:ext>
            </a:extLst>
          </p:cNvPr>
          <p:cNvSpPr txBox="1"/>
          <p:nvPr/>
        </p:nvSpPr>
        <p:spPr>
          <a:xfrm>
            <a:off x="4960874" y="1911821"/>
            <a:ext cx="6096000" cy="3264483"/>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Improve data quality</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Provide a single route for issue resolution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Ensure clear ownership and accountability</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Enable cross-party collaboration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Identify recurring and systemic issues</a:t>
            </a:r>
            <a:endParaRPr kumimoji="0" lang="en-US" sz="2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293527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5C87-CA72-A875-5B67-548CF69C13A1}"/>
              </a:ext>
            </a:extLst>
          </p:cNvPr>
          <p:cNvSpPr>
            <a:spLocks noGrp="1"/>
          </p:cNvSpPr>
          <p:nvPr>
            <p:ph type="title"/>
          </p:nvPr>
        </p:nvSpPr>
        <p:spPr/>
        <p:txBody>
          <a:bodyPr/>
          <a:lstStyle/>
          <a:p>
            <a:r>
              <a:rPr lang="en-GB">
                <a:latin typeface="Arial" panose="020B0604020202020204" pitchFamily="34" charset="0"/>
                <a:cs typeface="Arial" panose="020B0604020202020204" pitchFamily="34" charset="0"/>
              </a:rPr>
              <a:t>Who’s involved</a:t>
            </a:r>
          </a:p>
        </p:txBody>
      </p:sp>
      <p:sp>
        <p:nvSpPr>
          <p:cNvPr id="3" name="Text Placeholder 2">
            <a:extLst>
              <a:ext uri="{FF2B5EF4-FFF2-40B4-BE49-F238E27FC236}">
                <a16:creationId xmlns:a16="http://schemas.microsoft.com/office/drawing/2014/main" id="{AC46D427-AFAC-0A3F-5BD0-ABA34FA30861}"/>
              </a:ext>
            </a:extLst>
          </p:cNvPr>
          <p:cNvSpPr>
            <a:spLocks noGrp="1"/>
          </p:cNvSpPr>
          <p:nvPr>
            <p:ph type="body" sz="quarter" idx="10"/>
          </p:nvPr>
        </p:nvSpPr>
        <p:spPr/>
        <p:txBody>
          <a:bodyPr/>
          <a:lstStyle/>
          <a:p>
            <a:r>
              <a:rPr lang="en-GB"/>
              <a:t>Key Participants</a:t>
            </a:r>
          </a:p>
        </p:txBody>
      </p:sp>
      <p:sp>
        <p:nvSpPr>
          <p:cNvPr id="4" name="Text Placeholder 3">
            <a:extLst>
              <a:ext uri="{FF2B5EF4-FFF2-40B4-BE49-F238E27FC236}">
                <a16:creationId xmlns:a16="http://schemas.microsoft.com/office/drawing/2014/main" id="{F60009D5-98D1-654E-B90A-1D88EC2490F7}"/>
              </a:ext>
            </a:extLst>
          </p:cNvPr>
          <p:cNvSpPr>
            <a:spLocks noGrp="1"/>
          </p:cNvSpPr>
          <p:nvPr>
            <p:ph type="body" sz="quarter" idx="12"/>
          </p:nvPr>
        </p:nvSpPr>
        <p:spPr>
          <a:xfrm>
            <a:off x="6778462" y="764536"/>
            <a:ext cx="5065196" cy="358310"/>
          </a:xfrm>
        </p:spPr>
        <p:txBody>
          <a:bodyPr>
            <a:normAutofit/>
          </a:bodyPr>
          <a:lstStyle/>
          <a:p>
            <a:r>
              <a:rPr lang="en-GB">
                <a:latin typeface="Figtree SemiBold"/>
              </a:rPr>
              <a:t> </a:t>
            </a:r>
            <a:r>
              <a:rPr lang="en-GB">
                <a:latin typeface="Arial" panose="020B0604020202020204" pitchFamily="34" charset="0"/>
                <a:cs typeface="Arial" panose="020B0604020202020204" pitchFamily="34" charset="0"/>
              </a:rPr>
              <a:t>DER RACI</a:t>
            </a:r>
          </a:p>
        </p:txBody>
      </p:sp>
      <p:sp>
        <p:nvSpPr>
          <p:cNvPr id="5" name="Text Placeholder 4">
            <a:extLst>
              <a:ext uri="{FF2B5EF4-FFF2-40B4-BE49-F238E27FC236}">
                <a16:creationId xmlns:a16="http://schemas.microsoft.com/office/drawing/2014/main" id="{7598D031-F65A-727E-BB35-DE9E57A48D90}"/>
              </a:ext>
            </a:extLst>
          </p:cNvPr>
          <p:cNvSpPr>
            <a:spLocks noGrp="1"/>
          </p:cNvSpPr>
          <p:nvPr>
            <p:ph type="body" sz="quarter" idx="14"/>
          </p:nvPr>
        </p:nvSpPr>
        <p:spPr>
          <a:xfrm>
            <a:off x="828000" y="2706915"/>
            <a:ext cx="3874630" cy="3780972"/>
          </a:xfrm>
        </p:spPr>
        <p:txBody>
          <a:bodyPr vert="horz" lIns="0" tIns="0" rIns="0" bIns="0" rtlCol="0" anchor="t">
            <a:normAutofit fontScale="92500"/>
          </a:bodyPr>
          <a:lstStyle/>
          <a:p>
            <a:r>
              <a:rPr lang="en-GB">
                <a:latin typeface="Arial" panose="020B0604020202020204" pitchFamily="34" charset="0"/>
                <a:cs typeface="Arial" panose="020B0604020202020204" pitchFamily="34" charset="0"/>
              </a:rPr>
              <a:t>REC Parties</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RECCo Service Delivery Managers (SDMs)</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REC Code Manager</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Operational Account Managers (OAMs) / REC Technical Service (RTS), REC Professional Services (RPS)</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REC Service Providers E.g.: </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Central Registration Service (CRS)</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Electricity Enquiry Service (EES)</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Gas Enquiry Service (GES)</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Performance Assurance </a:t>
            </a:r>
          </a:p>
          <a:p>
            <a:endParaRPr lang="en-GB"/>
          </a:p>
          <a:p>
            <a:endParaRPr lang="en-GB"/>
          </a:p>
        </p:txBody>
      </p:sp>
      <p:graphicFrame>
        <p:nvGraphicFramePr>
          <p:cNvPr id="9" name="Table 8">
            <a:extLst>
              <a:ext uri="{FF2B5EF4-FFF2-40B4-BE49-F238E27FC236}">
                <a16:creationId xmlns:a16="http://schemas.microsoft.com/office/drawing/2014/main" id="{6182B33D-0915-ADAC-20C0-45007FBF1290}"/>
              </a:ext>
            </a:extLst>
          </p:cNvPr>
          <p:cNvGraphicFramePr>
            <a:graphicFrameLocks noGrp="1"/>
          </p:cNvGraphicFramePr>
          <p:nvPr>
            <p:extLst>
              <p:ext uri="{D42A27DB-BD31-4B8C-83A1-F6EECF244321}">
                <p14:modId xmlns:p14="http://schemas.microsoft.com/office/powerpoint/2010/main" val="2429432599"/>
              </p:ext>
            </p:extLst>
          </p:nvPr>
        </p:nvGraphicFramePr>
        <p:xfrm>
          <a:off x="4735348" y="1438310"/>
          <a:ext cx="7108310" cy="4430724"/>
        </p:xfrm>
        <a:graphic>
          <a:graphicData uri="http://schemas.openxmlformats.org/drawingml/2006/table">
            <a:tbl>
              <a:tblPr firstRow="1" firstCol="1" bandRow="1">
                <a:tableStyleId>{073A0DAA-6AF3-43AB-8588-CEC1D06C72B9}</a:tableStyleId>
              </a:tblPr>
              <a:tblGrid>
                <a:gridCol w="1707333">
                  <a:extLst>
                    <a:ext uri="{9D8B030D-6E8A-4147-A177-3AD203B41FA5}">
                      <a16:colId xmlns:a16="http://schemas.microsoft.com/office/drawing/2014/main" val="1483971350"/>
                    </a:ext>
                  </a:extLst>
                </a:gridCol>
                <a:gridCol w="404849">
                  <a:extLst>
                    <a:ext uri="{9D8B030D-6E8A-4147-A177-3AD203B41FA5}">
                      <a16:colId xmlns:a16="http://schemas.microsoft.com/office/drawing/2014/main" val="3981448708"/>
                    </a:ext>
                  </a:extLst>
                </a:gridCol>
                <a:gridCol w="1193384">
                  <a:extLst>
                    <a:ext uri="{9D8B030D-6E8A-4147-A177-3AD203B41FA5}">
                      <a16:colId xmlns:a16="http://schemas.microsoft.com/office/drawing/2014/main" val="3091803432"/>
                    </a:ext>
                  </a:extLst>
                </a:gridCol>
                <a:gridCol w="798286">
                  <a:extLst>
                    <a:ext uri="{9D8B030D-6E8A-4147-A177-3AD203B41FA5}">
                      <a16:colId xmlns:a16="http://schemas.microsoft.com/office/drawing/2014/main" val="3086540800"/>
                    </a:ext>
                  </a:extLst>
                </a:gridCol>
                <a:gridCol w="530013">
                  <a:extLst>
                    <a:ext uri="{9D8B030D-6E8A-4147-A177-3AD203B41FA5}">
                      <a16:colId xmlns:a16="http://schemas.microsoft.com/office/drawing/2014/main" val="2115382609"/>
                    </a:ext>
                  </a:extLst>
                </a:gridCol>
                <a:gridCol w="824815">
                  <a:extLst>
                    <a:ext uri="{9D8B030D-6E8A-4147-A177-3AD203B41FA5}">
                      <a16:colId xmlns:a16="http://schemas.microsoft.com/office/drawing/2014/main" val="460892418"/>
                    </a:ext>
                  </a:extLst>
                </a:gridCol>
                <a:gridCol w="824815">
                  <a:extLst>
                    <a:ext uri="{9D8B030D-6E8A-4147-A177-3AD203B41FA5}">
                      <a16:colId xmlns:a16="http://schemas.microsoft.com/office/drawing/2014/main" val="2456477244"/>
                    </a:ext>
                  </a:extLst>
                </a:gridCol>
                <a:gridCol w="824815">
                  <a:extLst>
                    <a:ext uri="{9D8B030D-6E8A-4147-A177-3AD203B41FA5}">
                      <a16:colId xmlns:a16="http://schemas.microsoft.com/office/drawing/2014/main" val="802554533"/>
                    </a:ext>
                  </a:extLst>
                </a:gridCol>
              </a:tblGrid>
              <a:tr h="413051">
                <a:tc>
                  <a:txBody>
                    <a:bodyPr/>
                    <a:lstStyle/>
                    <a:p>
                      <a:pPr>
                        <a:lnSpc>
                          <a:spcPct val="115000"/>
                        </a:lnSpc>
                        <a:spcAft>
                          <a:spcPts val="800"/>
                        </a:spcAft>
                        <a:buNone/>
                      </a:pPr>
                      <a:r>
                        <a:rPr lang="en-GB" sz="800" kern="0">
                          <a:solidFill>
                            <a:schemeClr val="bg1"/>
                          </a:solidFill>
                          <a:effectLst/>
                        </a:rPr>
                        <a:t>Activity</a:t>
                      </a:r>
                      <a:endPar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REC Parties</a:t>
                      </a:r>
                    </a:p>
                  </a:txBody>
                  <a:tcPr marL="32877" marR="32877" marT="0" marB="0" anchor="ctr"/>
                </a:tc>
                <a:tc>
                  <a:txBody>
                    <a:bodyPr/>
                    <a:lstStyle/>
                    <a:p>
                      <a:pPr algn="ctr">
                        <a:lnSpc>
                          <a:spcPct val="115000"/>
                        </a:lnSpc>
                        <a:spcAft>
                          <a:spcPts val="800"/>
                        </a:spcAft>
                        <a:buNone/>
                      </a:pPr>
                      <a:r>
                        <a:rPr lang="en-GB" sz="800" kern="0">
                          <a:solidFill>
                            <a:schemeClr val="bg1"/>
                          </a:solidFill>
                          <a:effectLst/>
                        </a:rPr>
                        <a:t>RECCo Service Delivery Managers (SDMs)</a:t>
                      </a:r>
                      <a:endPar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solidFill>
                          <a:effectLst/>
                        </a:rPr>
                        <a:t>Code Manager</a:t>
                      </a:r>
                      <a:endPar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solidFill>
                          <a:effectLst/>
                        </a:rPr>
                        <a:t>OAMs</a:t>
                      </a:r>
                      <a:endPar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solidFill>
                          <a:effectLst/>
                        </a:rPr>
                        <a:t>Service Providers (CRS, EES, GES)</a:t>
                      </a:r>
                      <a:endPar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solidFill>
                          <a:effectLst/>
                        </a:rPr>
                        <a:t>RECCo Performance Assurance</a:t>
                      </a:r>
                      <a:endPar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rPr>
                        <a:t>Chair</a:t>
                      </a:r>
                    </a:p>
                  </a:txBody>
                  <a:tcPr marL="32877" marR="32877" marT="0" marB="0" anchor="ctr"/>
                </a:tc>
                <a:extLst>
                  <a:ext uri="{0D108BD9-81ED-4DB2-BD59-A6C34878D82A}">
                    <a16:rowId xmlns:a16="http://schemas.microsoft.com/office/drawing/2014/main" val="1798940225"/>
                  </a:ext>
                </a:extLst>
              </a:tr>
              <a:tr h="363158">
                <a:tc>
                  <a:txBody>
                    <a:bodyPr/>
                    <a:lstStyle/>
                    <a:p>
                      <a:pPr>
                        <a:lnSpc>
                          <a:spcPct val="115000"/>
                        </a:lnSpc>
                        <a:spcAft>
                          <a:spcPts val="800"/>
                        </a:spcAft>
                        <a:buNone/>
                      </a:pPr>
                      <a:r>
                        <a:rPr lang="en-GB" sz="900" kern="0">
                          <a:solidFill>
                            <a:schemeClr val="bg1"/>
                          </a:solidFill>
                          <a:effectLst/>
                        </a:rPr>
                        <a:t>Submit data error (via form)</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R</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A</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33528569"/>
                  </a:ext>
                </a:extLst>
              </a:tr>
              <a:tr h="270233">
                <a:tc>
                  <a:txBody>
                    <a:bodyPr/>
                    <a:lstStyle/>
                    <a:p>
                      <a:pPr>
                        <a:lnSpc>
                          <a:spcPct val="115000"/>
                        </a:lnSpc>
                        <a:spcAft>
                          <a:spcPts val="800"/>
                        </a:spcAft>
                        <a:buNone/>
                      </a:pPr>
                      <a:r>
                        <a:rPr lang="en-GB" sz="900" kern="0">
                          <a:solidFill>
                            <a:schemeClr val="bg1"/>
                          </a:solidFill>
                          <a:effectLst/>
                        </a:rPr>
                        <a:t>Initial triage &amp; logging</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81393801"/>
                  </a:ext>
                </a:extLst>
              </a:tr>
              <a:tr h="270233">
                <a:tc>
                  <a:txBody>
                    <a:bodyPr/>
                    <a:lstStyle/>
                    <a:p>
                      <a:pPr>
                        <a:lnSpc>
                          <a:spcPct val="115000"/>
                        </a:lnSpc>
                        <a:spcAft>
                          <a:spcPts val="800"/>
                        </a:spcAft>
                        <a:buNone/>
                      </a:pPr>
                      <a:r>
                        <a:rPr lang="en-GB" sz="900" kern="0">
                          <a:solidFill>
                            <a:schemeClr val="bg1"/>
                          </a:solidFill>
                          <a:effectLst/>
                        </a:rPr>
                        <a:t>Maintain Data Error Log</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0102741"/>
                  </a:ext>
                </a:extLst>
              </a:tr>
              <a:tr h="270233">
                <a:tc>
                  <a:txBody>
                    <a:bodyPr/>
                    <a:lstStyle/>
                    <a:p>
                      <a:pPr>
                        <a:lnSpc>
                          <a:spcPct val="115000"/>
                        </a:lnSpc>
                        <a:spcAft>
                          <a:spcPts val="800"/>
                        </a:spcAft>
                        <a:buNone/>
                      </a:pPr>
                      <a:r>
                        <a:rPr lang="en-GB" sz="900" kern="0">
                          <a:solidFill>
                            <a:schemeClr val="bg1"/>
                          </a:solidFill>
                          <a:effectLst/>
                        </a:rPr>
                        <a:t>Agenda preparation</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01970550"/>
                  </a:ext>
                </a:extLst>
              </a:tr>
              <a:tr h="270233">
                <a:tc>
                  <a:txBody>
                    <a:bodyPr/>
                    <a:lstStyle/>
                    <a:p>
                      <a:pPr>
                        <a:lnSpc>
                          <a:spcPct val="115000"/>
                        </a:lnSpc>
                        <a:spcAft>
                          <a:spcPts val="800"/>
                        </a:spcAft>
                        <a:buNone/>
                      </a:pPr>
                      <a:r>
                        <a:rPr lang="en-GB" sz="900" kern="0">
                          <a:solidFill>
                            <a:schemeClr val="bg1"/>
                          </a:solidFill>
                          <a:effectLst/>
                        </a:rPr>
                        <a:t>Review existing issues</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60197834"/>
                  </a:ext>
                </a:extLst>
              </a:tr>
              <a:tr h="270233">
                <a:tc>
                  <a:txBody>
                    <a:bodyPr/>
                    <a:lstStyle/>
                    <a:p>
                      <a:pPr>
                        <a:lnSpc>
                          <a:spcPct val="115000"/>
                        </a:lnSpc>
                        <a:spcAft>
                          <a:spcPts val="800"/>
                        </a:spcAft>
                        <a:buNone/>
                      </a:pPr>
                      <a:r>
                        <a:rPr lang="en-GB" sz="900" kern="0">
                          <a:solidFill>
                            <a:schemeClr val="bg1"/>
                          </a:solidFill>
                          <a:effectLst/>
                        </a:rPr>
                        <a:t>Prioritisation of issues</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65323618"/>
                  </a:ext>
                </a:extLst>
              </a:tr>
              <a:tr h="336379">
                <a:tc>
                  <a:txBody>
                    <a:bodyPr/>
                    <a:lstStyle/>
                    <a:p>
                      <a:pPr>
                        <a:lnSpc>
                          <a:spcPct val="115000"/>
                        </a:lnSpc>
                        <a:spcAft>
                          <a:spcPts val="800"/>
                        </a:spcAft>
                        <a:buNone/>
                      </a:pPr>
                      <a:r>
                        <a:rPr lang="en-GB" sz="900" kern="0">
                          <a:solidFill>
                            <a:schemeClr val="bg1"/>
                          </a:solidFill>
                          <a:effectLst/>
                        </a:rPr>
                        <a:t>Investigation &amp; resolution</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mn-ea"/>
                          <a:cs typeface="Times New Roman" panose="02020603050405020304" pitchFamily="18" charset="0"/>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extLst>
                  <a:ext uri="{0D108BD9-81ED-4DB2-BD59-A6C34878D82A}">
                    <a16:rowId xmlns:a16="http://schemas.microsoft.com/office/drawing/2014/main" val="2630244016"/>
                  </a:ext>
                </a:extLst>
              </a:tr>
              <a:tr h="336379">
                <a:tc>
                  <a:txBody>
                    <a:bodyPr/>
                    <a:lstStyle/>
                    <a:p>
                      <a:pPr>
                        <a:lnSpc>
                          <a:spcPct val="115000"/>
                        </a:lnSpc>
                        <a:spcAft>
                          <a:spcPts val="800"/>
                        </a:spcAft>
                        <a:buNone/>
                      </a:pPr>
                      <a:r>
                        <a:rPr lang="en-GB" sz="900" kern="0">
                          <a:solidFill>
                            <a:schemeClr val="bg1"/>
                          </a:solidFill>
                          <a:effectLst/>
                        </a:rPr>
                        <a:t>Provide progress updates</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95601040"/>
                  </a:ext>
                </a:extLst>
              </a:tr>
              <a:tr h="270233">
                <a:tc>
                  <a:txBody>
                    <a:bodyPr/>
                    <a:lstStyle/>
                    <a:p>
                      <a:pPr>
                        <a:lnSpc>
                          <a:spcPct val="115000"/>
                        </a:lnSpc>
                        <a:spcAft>
                          <a:spcPts val="800"/>
                        </a:spcAft>
                        <a:buNone/>
                      </a:pPr>
                      <a:r>
                        <a:rPr lang="en-GB" sz="900" kern="0">
                          <a:solidFill>
                            <a:schemeClr val="bg1"/>
                          </a:solidFill>
                          <a:effectLst/>
                        </a:rPr>
                        <a:t>Identify systemic trends</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84800957"/>
                  </a:ext>
                </a:extLst>
              </a:tr>
              <a:tr h="363158">
                <a:tc>
                  <a:txBody>
                    <a:bodyPr/>
                    <a:lstStyle/>
                    <a:p>
                      <a:pPr>
                        <a:lnSpc>
                          <a:spcPct val="115000"/>
                        </a:lnSpc>
                        <a:spcAft>
                          <a:spcPts val="800"/>
                        </a:spcAft>
                        <a:buNone/>
                      </a:pPr>
                      <a:r>
                        <a:rPr lang="en-GB" sz="900" kern="0">
                          <a:solidFill>
                            <a:schemeClr val="bg1"/>
                          </a:solidFill>
                          <a:effectLst/>
                        </a:rPr>
                        <a:t>Escalation of blockers/issues</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91005023"/>
                  </a:ext>
                </a:extLst>
              </a:tr>
              <a:tr h="363158">
                <a:tc>
                  <a:txBody>
                    <a:bodyPr/>
                    <a:lstStyle/>
                    <a:p>
                      <a:pPr>
                        <a:lnSpc>
                          <a:spcPct val="115000"/>
                        </a:lnSpc>
                        <a:spcAft>
                          <a:spcPts val="800"/>
                        </a:spcAft>
                        <a:buNone/>
                      </a:pPr>
                      <a:r>
                        <a:rPr lang="en-GB" sz="900" kern="0">
                          <a:solidFill>
                            <a:schemeClr val="bg1"/>
                          </a:solidFill>
                          <a:effectLst/>
                        </a:rPr>
                        <a:t>Escalation to PAB / governance</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52902728"/>
                  </a:ext>
                </a:extLst>
              </a:tr>
              <a:tr h="270233">
                <a:tc>
                  <a:txBody>
                    <a:bodyPr/>
                    <a:lstStyle/>
                    <a:p>
                      <a:pPr>
                        <a:lnSpc>
                          <a:spcPct val="115000"/>
                        </a:lnSpc>
                        <a:spcAft>
                          <a:spcPts val="800"/>
                        </a:spcAft>
                        <a:buNone/>
                      </a:pPr>
                      <a:r>
                        <a:rPr lang="en-GB" sz="900" kern="0">
                          <a:solidFill>
                            <a:schemeClr val="bg1"/>
                          </a:solidFill>
                          <a:effectLst/>
                        </a:rPr>
                        <a:t>Meeting facilitation</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I</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Times New Roman" panose="02020603050405020304" pitchFamily="18" charset="0"/>
                          <a:cs typeface="Times New Roman" panose="02020603050405020304" pitchFamily="18" charset="0"/>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69283697"/>
                  </a:ext>
                </a:extLst>
              </a:tr>
              <a:tr h="363158">
                <a:tc>
                  <a:txBody>
                    <a:bodyPr/>
                    <a:lstStyle/>
                    <a:p>
                      <a:pPr>
                        <a:lnSpc>
                          <a:spcPct val="115000"/>
                        </a:lnSpc>
                        <a:spcAft>
                          <a:spcPts val="800"/>
                        </a:spcAft>
                        <a:buNone/>
                      </a:pPr>
                      <a:r>
                        <a:rPr lang="en-GB" sz="900" kern="0">
                          <a:solidFill>
                            <a:schemeClr val="bg1"/>
                          </a:solidFill>
                          <a:effectLst/>
                        </a:rPr>
                        <a:t>Stakeholder communication</a:t>
                      </a:r>
                      <a:endParaRPr lang="en-GB" sz="9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I</a:t>
                      </a: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C</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algn="ctr">
                        <a:lnSpc>
                          <a:spcPct val="115000"/>
                        </a:lnSpc>
                        <a:spcAft>
                          <a:spcPts val="800"/>
                        </a:spcAft>
                        <a:buNone/>
                      </a:pPr>
                      <a:r>
                        <a:rPr lang="en-GB" sz="800" kern="0">
                          <a:solidFill>
                            <a:schemeClr val="bg1">
                              <a:lumMod val="10000"/>
                            </a:schemeClr>
                          </a:solidFill>
                          <a:effectLst/>
                        </a:rPr>
                        <a:t>R</a:t>
                      </a:r>
                      <a:endPar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32877" marR="32877" marT="0" marB="0" anchor="ctr"/>
                </a:tc>
                <a:tc>
                  <a:txBody>
                    <a:bodyPr/>
                    <a:lstStyle/>
                    <a:p>
                      <a:pPr marL="0" algn="ctr" defTabSz="914400" rtl="0" eaLnBrk="1" latinLnBrk="0" hangingPunct="1">
                        <a:lnSpc>
                          <a:spcPct val="115000"/>
                        </a:lnSpc>
                        <a:spcAft>
                          <a:spcPts val="800"/>
                        </a:spcAft>
                        <a:buNone/>
                      </a:pPr>
                      <a:r>
                        <a:rPr lang="en-GB" sz="800" kern="100">
                          <a:solidFill>
                            <a:schemeClr val="bg1">
                              <a:lumMod val="10000"/>
                            </a:schemeClr>
                          </a:solidFill>
                          <a:effectLst/>
                          <a:latin typeface="Aptos" panose="020B0004020202020204" pitchFamily="34" charset="0"/>
                          <a:ea typeface="Aptos" panose="020B0004020202020204" pitchFamily="34" charset="0"/>
                          <a:cs typeface="Times New Roman" panose="02020603050405020304" pitchFamily="18" charset="0"/>
                        </a:rPr>
                        <a:t>C</a:t>
                      </a:r>
                    </a:p>
                  </a:txBody>
                  <a:tcPr marL="32877" marR="32877" marT="0" marB="0" anchor="ctr"/>
                </a:tc>
                <a:extLst>
                  <a:ext uri="{0D108BD9-81ED-4DB2-BD59-A6C34878D82A}">
                    <a16:rowId xmlns:a16="http://schemas.microsoft.com/office/drawing/2014/main" val="1294327046"/>
                  </a:ext>
                </a:extLst>
              </a:tr>
            </a:tbl>
          </a:graphicData>
        </a:graphic>
      </p:graphicFrame>
      <p:sp>
        <p:nvSpPr>
          <p:cNvPr id="11" name="TextBox 10">
            <a:extLst>
              <a:ext uri="{FF2B5EF4-FFF2-40B4-BE49-F238E27FC236}">
                <a16:creationId xmlns:a16="http://schemas.microsoft.com/office/drawing/2014/main" id="{9D9084AC-55F9-E71D-6991-9482B392956B}"/>
              </a:ext>
            </a:extLst>
          </p:cNvPr>
          <p:cNvSpPr txBox="1"/>
          <p:nvPr/>
        </p:nvSpPr>
        <p:spPr>
          <a:xfrm>
            <a:off x="4172858" y="5905779"/>
            <a:ext cx="6096000" cy="931281"/>
          </a:xfrm>
          <a:prstGeom prst="rect">
            <a:avLst/>
          </a:prstGeom>
          <a:noFill/>
        </p:spPr>
        <p:txBody>
          <a:bodyPr wrap="square">
            <a:spAutoFit/>
          </a:bodyPr>
          <a:lstStyle/>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R = Responsible</a:t>
            </a:r>
            <a:r>
              <a:rPr kumimoji="0" lang="en-GB" sz="1200" b="0"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 (delivers the work)</a:t>
            </a:r>
          </a:p>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A = Accountable</a:t>
            </a:r>
            <a:r>
              <a:rPr kumimoji="0" lang="en-GB" sz="1200" b="0"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 (owns the outcome / final decision)</a:t>
            </a:r>
          </a:p>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C = Consulted</a:t>
            </a:r>
            <a:r>
              <a:rPr kumimoji="0" lang="en-GB" sz="1200" b="0"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 (provides input)</a:t>
            </a:r>
          </a:p>
          <a:p>
            <a:pPr marL="457200" marR="0" lvl="1" indent="0" algn="l" defTabSz="914400" rtl="0" eaLnBrk="1" fontAlgn="auto" latinLnBrk="0" hangingPunct="1">
              <a:lnSpc>
                <a:spcPct val="115000"/>
              </a:lnSpc>
              <a:spcBef>
                <a:spcPts val="0"/>
              </a:spcBef>
              <a:spcAft>
                <a:spcPts val="0"/>
              </a:spcAft>
              <a:buClr>
                <a:srgbClr val="000000"/>
              </a:buClr>
              <a:buSzPts val="1000"/>
              <a:buFont typeface="Arial"/>
              <a:buNone/>
              <a:tabLst>
                <a:tab pos="914400" algn="l"/>
              </a:tabLst>
              <a:defRPr/>
            </a:pPr>
            <a:r>
              <a:rPr kumimoji="0" lang="en-GB" sz="1200" b="1"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I = Informed</a:t>
            </a:r>
            <a:r>
              <a:rPr kumimoji="0" lang="en-GB" sz="1200" b="0" i="0" u="none" strike="noStrike" kern="100" cap="none" spc="0" normalizeH="0" baseline="0" noProof="0">
                <a:ln>
                  <a:noFill/>
                </a:ln>
                <a:solidFill>
                  <a:srgbClr val="F8F8F8"/>
                </a:solidFill>
                <a:effectLst/>
                <a:uLnTx/>
                <a:uFillTx/>
                <a:latin typeface="Arial" panose="020B0604020202020204" pitchFamily="34" charset="0"/>
                <a:ea typeface="Aptos" panose="020B0004020202020204" pitchFamily="34" charset="0"/>
                <a:cs typeface="Arial" panose="020B0604020202020204" pitchFamily="34" charset="0"/>
                <a:sym typeface="Arial"/>
              </a:rPr>
              <a:t> (kept updated)</a:t>
            </a:r>
          </a:p>
        </p:txBody>
      </p:sp>
    </p:spTree>
    <p:extLst>
      <p:ext uri="{BB962C8B-B14F-4D97-AF65-F5344CB8AC3E}">
        <p14:creationId xmlns:p14="http://schemas.microsoft.com/office/powerpoint/2010/main" val="1106240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1A2DAC-4B3B-B4B9-5674-1ED7A03D99A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B5D4CC0-11EB-D22C-71F8-633CDAA734A3}"/>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Text Placeholder 3">
            <a:extLst>
              <a:ext uri="{FF2B5EF4-FFF2-40B4-BE49-F238E27FC236}">
                <a16:creationId xmlns:a16="http://schemas.microsoft.com/office/drawing/2014/main" id="{5294CC7A-8BE4-806B-5F37-D1D532FB2C15}"/>
              </a:ext>
            </a:extLst>
          </p:cNvPr>
          <p:cNvSpPr>
            <a:spLocks noGrp="1"/>
          </p:cNvSpPr>
          <p:nvPr>
            <p:ph type="body" sz="quarter" idx="10"/>
          </p:nvPr>
        </p:nvSpPr>
        <p:spPr>
          <a:xfrm>
            <a:off x="798971" y="2084211"/>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sz="1400">
                <a:latin typeface="Arial" panose="020B0604020202020204" pitchFamily="34" charset="0"/>
                <a:cs typeface="Arial" panose="020B0604020202020204" pitchFamily="34" charset="0"/>
              </a:rPr>
              <a:t>The new DER Process has been established to centralise and coordinate activity to investigate and resolve issues with REC data.</a:t>
            </a:r>
          </a:p>
          <a:p>
            <a:pPr lvl="0"/>
            <a:r>
              <a:rPr lang="en-GB" sz="1400">
                <a:latin typeface="Arial" panose="020B0604020202020204" pitchFamily="34" charset="0"/>
                <a:cs typeface="Arial" panose="020B0604020202020204" pitchFamily="34" charset="0"/>
              </a:rPr>
              <a:t>It will sit alongside existing committees, like the Change Issues Group (CHIG), the REC Issues Group (RIG), the Technical Change Workshop, and the Performance Assurance Board.</a:t>
            </a:r>
          </a:p>
          <a:p>
            <a:r>
              <a:rPr lang="en-GB" sz="1400">
                <a:latin typeface="Arial" panose="020B0604020202020204" pitchFamily="34" charset="0"/>
                <a:cs typeface="Arial" panose="020B0604020202020204" pitchFamily="34" charset="0"/>
              </a:rPr>
              <a:t>It will not duplicate their work, but may at times engage and ensure alignment with these committees, take issues from them, and/or inputting into their processes, i.e., with new REC Issues and Change Proposals, or inform assurance data cleanse activities.</a:t>
            </a:r>
          </a:p>
        </p:txBody>
      </p:sp>
      <p:sp>
        <p:nvSpPr>
          <p:cNvPr id="6" name="Google Shape;268;p37">
            <a:extLst>
              <a:ext uri="{FF2B5EF4-FFF2-40B4-BE49-F238E27FC236}">
                <a16:creationId xmlns:a16="http://schemas.microsoft.com/office/drawing/2014/main" id="{F6CD01E5-41BA-EA2C-8302-D2ABFB452FC8}"/>
              </a:ext>
            </a:extLst>
          </p:cNvPr>
          <p:cNvSpPr txBox="1">
            <a:spLocks noGrp="1"/>
          </p:cNvSpPr>
          <p:nvPr>
            <p:ph type="title"/>
          </p:nvPr>
        </p:nvSpPr>
        <p:spPr>
          <a:xfrm>
            <a:off x="806228" y="595037"/>
            <a:ext cx="3759422"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latin typeface="Arial" panose="020B0604020202020204" pitchFamily="34" charset="0"/>
                <a:cs typeface="Arial" panose="020B0604020202020204" pitchFamily="34" charset="0"/>
              </a:rPr>
              <a:t>Comparing to existing forums</a:t>
            </a:r>
            <a:endParaRPr>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9DE4909F-9DC6-3FED-1197-0F0E714B2411}"/>
              </a:ext>
            </a:extLst>
          </p:cNvPr>
          <p:cNvGraphicFramePr>
            <a:graphicFrameLocks noGrp="1"/>
          </p:cNvGraphicFramePr>
          <p:nvPr>
            <p:extLst>
              <p:ext uri="{D42A27DB-BD31-4B8C-83A1-F6EECF244321}">
                <p14:modId xmlns:p14="http://schemas.microsoft.com/office/powerpoint/2010/main" val="613919439"/>
              </p:ext>
            </p:extLst>
          </p:nvPr>
        </p:nvGraphicFramePr>
        <p:xfrm>
          <a:off x="5042467" y="248238"/>
          <a:ext cx="6822963" cy="6181608"/>
        </p:xfrm>
        <a:graphic>
          <a:graphicData uri="http://schemas.openxmlformats.org/drawingml/2006/table">
            <a:tbl>
              <a:tblPr firstRow="1" bandRow="1"/>
              <a:tblGrid>
                <a:gridCol w="1713933">
                  <a:extLst>
                    <a:ext uri="{9D8B030D-6E8A-4147-A177-3AD203B41FA5}">
                      <a16:colId xmlns:a16="http://schemas.microsoft.com/office/drawing/2014/main" val="3689458075"/>
                    </a:ext>
                  </a:extLst>
                </a:gridCol>
                <a:gridCol w="1697548">
                  <a:extLst>
                    <a:ext uri="{9D8B030D-6E8A-4147-A177-3AD203B41FA5}">
                      <a16:colId xmlns:a16="http://schemas.microsoft.com/office/drawing/2014/main" val="4064727832"/>
                    </a:ext>
                  </a:extLst>
                </a:gridCol>
                <a:gridCol w="1705741">
                  <a:extLst>
                    <a:ext uri="{9D8B030D-6E8A-4147-A177-3AD203B41FA5}">
                      <a16:colId xmlns:a16="http://schemas.microsoft.com/office/drawing/2014/main" val="1832566137"/>
                    </a:ext>
                  </a:extLst>
                </a:gridCol>
                <a:gridCol w="1705741">
                  <a:extLst>
                    <a:ext uri="{9D8B030D-6E8A-4147-A177-3AD203B41FA5}">
                      <a16:colId xmlns:a16="http://schemas.microsoft.com/office/drawing/2014/main" val="253716233"/>
                    </a:ext>
                  </a:extLst>
                </a:gridCol>
              </a:tblGrid>
              <a:tr h="499732">
                <a:tc>
                  <a:txBody>
                    <a:bodyPr/>
                    <a:lstStyle/>
                    <a:p>
                      <a:pPr algn="l">
                        <a:lnSpc>
                          <a:spcPts val="1820"/>
                        </a:lnSpc>
                      </a:pPr>
                      <a:r>
                        <a:rPr lang="en-US" sz="1600" b="1" spc="30" baseline="0">
                          <a:solidFill>
                            <a:schemeClr val="tx2"/>
                          </a:solidFill>
                          <a:latin typeface="Arial" panose="020B0604020202020204" pitchFamily="34" charset="0"/>
                          <a:cs typeface="Arial" panose="020B0604020202020204" pitchFamily="34" charset="0"/>
                        </a:rPr>
                        <a:t>Issue Group</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20000"/>
                      </a:schemeClr>
                    </a:solidFill>
                  </a:tcPr>
                </a:tc>
                <a:tc>
                  <a:txBody>
                    <a:bodyPr/>
                    <a:lstStyle/>
                    <a:p>
                      <a:pPr marL="0" marR="0" lvl="0" indent="0" algn="ctr"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2"/>
                          </a:solidFill>
                          <a:latin typeface="Figtree" pitchFamily="2" charset="0"/>
                        </a:rPr>
                        <a:t>DER Process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10000"/>
                      </a:schemeClr>
                    </a:solidFill>
                  </a:tcPr>
                </a:tc>
                <a:tc>
                  <a:txBody>
                    <a:bodyPr/>
                    <a:lstStyle/>
                    <a:p>
                      <a:pPr marL="0" marR="0" lvl="0" indent="0" algn="ctr"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2"/>
                          </a:solidFill>
                          <a:latin typeface="Figtree" pitchFamily="2" charset="0"/>
                        </a:rPr>
                        <a:t>CHIG</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accent2">
                        <a:alpha val="10000"/>
                      </a:schemeClr>
                    </a:solidFill>
                  </a:tcPr>
                </a:tc>
                <a:tc>
                  <a:txBody>
                    <a:bodyPr/>
                    <a:lstStyle/>
                    <a:p>
                      <a:pPr marL="0" marR="0" lvl="0" indent="0" algn="ctr" defTabSz="914400" rtl="0" eaLnBrk="1" fontAlgn="auto" latinLnBrk="0" hangingPunct="1">
                        <a:lnSpc>
                          <a:spcPts val="1820"/>
                        </a:lnSpc>
                        <a:spcBef>
                          <a:spcPts val="0"/>
                        </a:spcBef>
                        <a:spcAft>
                          <a:spcPts val="0"/>
                        </a:spcAft>
                        <a:buClrTx/>
                        <a:buSzTx/>
                        <a:buFontTx/>
                        <a:buNone/>
                        <a:tabLst/>
                        <a:defRPr/>
                      </a:pPr>
                      <a:r>
                        <a:rPr lang="en-US" sz="1600" b="1" spc="30" baseline="0">
                          <a:solidFill>
                            <a:schemeClr val="tx2"/>
                          </a:solidFill>
                          <a:latin typeface="Figtree" pitchFamily="2" charset="0"/>
                        </a:rPr>
                        <a:t>RIG</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E7E5F8"/>
                    </a:solidFill>
                  </a:tcPr>
                </a:tc>
                <a:extLst>
                  <a:ext uri="{0D108BD9-81ED-4DB2-BD59-A6C34878D82A}">
                    <a16:rowId xmlns:a16="http://schemas.microsoft.com/office/drawing/2014/main" val="3642512851"/>
                  </a:ext>
                </a:extLst>
              </a:tr>
              <a:tr h="734988">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r>
                        <a:rPr lang="en-US" sz="1400" b="1" spc="30" baseline="0">
                          <a:solidFill>
                            <a:sysClr val="windowText" lastClr="000000"/>
                          </a:solidFill>
                          <a:latin typeface="Arial" panose="020B0604020202020204" pitchFamily="34" charset="0"/>
                          <a:cs typeface="Arial" panose="020B0604020202020204" pitchFamily="34" charset="0"/>
                        </a:rPr>
                        <a:t>REC Changes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marL="0" marR="0" lvl="0" indent="0" algn="l" defTabSz="914400" rtl="0" eaLnBrk="1" fontAlgn="auto" latinLnBrk="0" hangingPunct="1">
                        <a:lnSpc>
                          <a:spcPts val="1820"/>
                        </a:lnSpc>
                        <a:spcBef>
                          <a:spcPts val="0"/>
                        </a:spcBef>
                        <a:spcAft>
                          <a:spcPts val="0"/>
                        </a:spcAft>
                        <a:buClrTx/>
                        <a:buSzTx/>
                        <a:buFontTx/>
                        <a:buNone/>
                        <a:tabLst/>
                        <a:defRPr/>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343037660"/>
                  </a:ext>
                </a:extLst>
              </a:tr>
              <a:tr h="742780">
                <a:tc>
                  <a:txBody>
                    <a:bodyPr/>
                    <a:lstStyle/>
                    <a:p>
                      <a:pPr algn="l">
                        <a:lnSpc>
                          <a:spcPts val="1820"/>
                        </a:lnSpc>
                      </a:pPr>
                      <a:r>
                        <a:rPr lang="en-US" sz="1400" b="1" spc="30" baseline="0">
                          <a:solidFill>
                            <a:sysClr val="windowText" lastClr="000000"/>
                          </a:solidFill>
                          <a:latin typeface="Arial" panose="020B0604020202020204" pitchFamily="34" charset="0"/>
                          <a:cs typeface="Arial" panose="020B0604020202020204" pitchFamily="34" charset="0"/>
                        </a:rPr>
                        <a:t>Non-Data Operational Issues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b="1"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b="1"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b="1"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499868231"/>
                  </a:ext>
                </a:extLst>
              </a:tr>
              <a:tr h="742780">
                <a:tc>
                  <a:txBody>
                    <a:bodyPr/>
                    <a:lstStyle/>
                    <a:p>
                      <a:pPr algn="l">
                        <a:lnSpc>
                          <a:spcPts val="1820"/>
                        </a:lnSpc>
                      </a:pPr>
                      <a:r>
                        <a:rPr lang="en-US" sz="1400" b="1" spc="30" baseline="0">
                          <a:solidFill>
                            <a:sysClr val="windowText" lastClr="000000"/>
                          </a:solidFill>
                          <a:latin typeface="Arial" panose="020B0604020202020204" pitchFamily="34" charset="0"/>
                          <a:cs typeface="Arial" panose="020B0604020202020204" pitchFamily="34" charset="0"/>
                        </a:rPr>
                        <a:t>Data issues caused by REC changes </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2341637620"/>
                  </a:ext>
                </a:extLst>
              </a:tr>
              <a:tr h="742780">
                <a:tc>
                  <a:txBody>
                    <a:bodyPr/>
                    <a:lstStyle/>
                    <a:p>
                      <a:pPr algn="l">
                        <a:lnSpc>
                          <a:spcPts val="1820"/>
                        </a:lnSpc>
                      </a:pPr>
                      <a:r>
                        <a:rPr lang="en-US" sz="1400" b="1" spc="30" baseline="0">
                          <a:solidFill>
                            <a:sysClr val="windowText" lastClr="000000"/>
                          </a:solidFill>
                          <a:latin typeface="Arial" panose="020B0604020202020204" pitchFamily="34" charset="0"/>
                          <a:cs typeface="Arial" panose="020B0604020202020204" pitchFamily="34" charset="0"/>
                        </a:rPr>
                        <a:t>Data Cleanse</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151937452"/>
                  </a:ext>
                </a:extLst>
              </a:tr>
              <a:tr h="742780">
                <a:tc>
                  <a:txBody>
                    <a:bodyPr/>
                    <a:lstStyle/>
                    <a:p>
                      <a:pPr algn="l">
                        <a:lnSpc>
                          <a:spcPts val="1820"/>
                        </a:lnSpc>
                      </a:pPr>
                      <a:r>
                        <a:rPr lang="en-US" sz="1400" b="1" spc="30" baseline="0">
                          <a:solidFill>
                            <a:sysClr val="windowText" lastClr="000000"/>
                          </a:solidFill>
                          <a:latin typeface="Arial" panose="020B0604020202020204" pitchFamily="34" charset="0"/>
                          <a:cs typeface="Arial" panose="020B0604020202020204" pitchFamily="34" charset="0"/>
                        </a:rPr>
                        <a:t>Data issues with unknown sources</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1544563301"/>
                  </a:ext>
                </a:extLst>
              </a:tr>
              <a:tr h="961244">
                <a:tc>
                  <a:txBody>
                    <a:bodyPr/>
                    <a:lstStyle/>
                    <a:p>
                      <a:pPr algn="l">
                        <a:lnSpc>
                          <a:spcPts val="1820"/>
                        </a:lnSpc>
                      </a:pPr>
                      <a:r>
                        <a:rPr lang="en-US" sz="1400" b="1" spc="30" baseline="0">
                          <a:solidFill>
                            <a:sysClr val="windowText" lastClr="000000"/>
                          </a:solidFill>
                          <a:latin typeface="Arial" panose="020B0604020202020204" pitchFamily="34" charset="0"/>
                          <a:cs typeface="Arial" panose="020B0604020202020204" pitchFamily="34" charset="0"/>
                        </a:rPr>
                        <a:t>Data issues with known source (within REC)</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622280522"/>
                  </a:ext>
                </a:extLst>
              </a:tr>
              <a:tr h="961244">
                <a:tc>
                  <a:txBody>
                    <a:bodyPr/>
                    <a:lstStyle/>
                    <a:p>
                      <a:pPr algn="l">
                        <a:lnSpc>
                          <a:spcPts val="1820"/>
                        </a:lnSpc>
                      </a:pPr>
                      <a:r>
                        <a:rPr lang="en-US" sz="1400" b="1" spc="30" baseline="0">
                          <a:solidFill>
                            <a:sysClr val="windowText" lastClr="000000"/>
                          </a:solidFill>
                          <a:latin typeface="Arial" panose="020B0604020202020204" pitchFamily="34" charset="0"/>
                          <a:cs typeface="Arial" panose="020B0604020202020204" pitchFamily="34" charset="0"/>
                        </a:rPr>
                        <a:t>Data issues with known source (outside of REC)</a:t>
                      </a: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0EFFB"/>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tc>
                  <a:txBody>
                    <a:bodyPr/>
                    <a:lstStyle/>
                    <a:p>
                      <a:pPr algn="l">
                        <a:lnSpc>
                          <a:spcPts val="1820"/>
                        </a:lnSpc>
                      </a:pPr>
                      <a:endParaRPr lang="en-US" sz="1600" spc="30" baseline="0">
                        <a:solidFill>
                          <a:sysClr val="windowText" lastClr="000000"/>
                        </a:solidFill>
                        <a:latin typeface="Figtree" pitchFamily="2" charset="0"/>
                      </a:endParaRPr>
                    </a:p>
                  </a:txBody>
                  <a:tcPr anchor="ctr">
                    <a:lnL w="6350" cap="flat" cmpd="sng" algn="ctr">
                      <a:solidFill>
                        <a:schemeClr val="accent2">
                          <a:lumMod val="40000"/>
                          <a:lumOff val="60000"/>
                        </a:schemeClr>
                      </a:solidFill>
                      <a:prstDash val="solid"/>
                      <a:round/>
                      <a:headEnd type="none" w="med" len="med"/>
                      <a:tailEnd type="none" w="med" len="med"/>
                    </a:lnL>
                    <a:lnR w="6350" cap="flat" cmpd="sng" algn="ctr">
                      <a:solidFill>
                        <a:schemeClr val="accent2">
                          <a:lumMod val="40000"/>
                          <a:lumOff val="60000"/>
                        </a:schemeClr>
                      </a:solidFill>
                      <a:prstDash val="solid"/>
                      <a:round/>
                      <a:headEnd type="none" w="med" len="med"/>
                      <a:tailEnd type="none" w="med" len="med"/>
                    </a:lnR>
                    <a:lnT w="6350" cap="flat" cmpd="sng" algn="ctr">
                      <a:solidFill>
                        <a:schemeClr val="accent2">
                          <a:lumMod val="40000"/>
                          <a:lumOff val="60000"/>
                        </a:schemeClr>
                      </a:solidFill>
                      <a:prstDash val="solid"/>
                      <a:round/>
                      <a:headEnd type="none" w="med" len="med"/>
                      <a:tailEnd type="none" w="med" len="med"/>
                    </a:lnT>
                    <a:lnB w="6350" cap="flat" cmpd="sng" algn="ctr">
                      <a:solidFill>
                        <a:schemeClr val="accent2">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rgbClr val="F6F5FD"/>
                    </a:solidFill>
                  </a:tcPr>
                </a:tc>
                <a:extLst>
                  <a:ext uri="{0D108BD9-81ED-4DB2-BD59-A6C34878D82A}">
                    <a16:rowId xmlns:a16="http://schemas.microsoft.com/office/drawing/2014/main" val="3516493403"/>
                  </a:ext>
                </a:extLst>
              </a:tr>
            </a:tbl>
          </a:graphicData>
        </a:graphic>
      </p:graphicFrame>
      <p:pic>
        <p:nvPicPr>
          <p:cNvPr id="9" name="Picture 4">
            <a:extLst>
              <a:ext uri="{FF2B5EF4-FFF2-40B4-BE49-F238E27FC236}">
                <a16:creationId xmlns:a16="http://schemas.microsoft.com/office/drawing/2014/main" id="{DD858D01-7D1B-DAC1-FF50-BA567FC50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87161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D109E994-EC21-1FFE-EA31-AF61CFC707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5703" y="880761"/>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85081383-120E-32A5-F7B5-9C7DF79E3C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162880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4075AA7D-7DAD-0D67-2D92-BD5D9E5121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3349" y="1637944"/>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C131EE02-5A45-440C-F237-93021E26D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2388575"/>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1C7E3450-0BCB-3020-BA76-4A3220DFC5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3349" y="2397719"/>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a:extLst>
              <a:ext uri="{FF2B5EF4-FFF2-40B4-BE49-F238E27FC236}">
                <a16:creationId xmlns:a16="http://schemas.microsoft.com/office/drawing/2014/main" id="{FEC74728-D5D0-C676-58AE-8EB9637FC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2388575"/>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a:extLst>
              <a:ext uri="{FF2B5EF4-FFF2-40B4-BE49-F238E27FC236}">
                <a16:creationId xmlns:a16="http://schemas.microsoft.com/office/drawing/2014/main" id="{75752655-03F5-4561-258B-E8E2401447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8009" y="3904641"/>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a:extLst>
              <a:ext uri="{FF2B5EF4-FFF2-40B4-BE49-F238E27FC236}">
                <a16:creationId xmlns:a16="http://schemas.microsoft.com/office/drawing/2014/main" id="{D5CD699B-6E90-EE52-C46A-DFC4A0902B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8009" y="4756794"/>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84985419-DED0-EFF1-E0C3-A7C7BB782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5694546"/>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15E46C7B-683A-4F4C-A802-186770270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5694546"/>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a:extLst>
              <a:ext uri="{FF2B5EF4-FFF2-40B4-BE49-F238E27FC236}">
                <a16:creationId xmlns:a16="http://schemas.microsoft.com/office/drawing/2014/main" id="{E230E9EC-9888-6B3D-5C00-D52DEA544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389549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0D35550A-85F0-CFF6-E125-9641477E3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3895497"/>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a:extLst>
              <a:ext uri="{FF2B5EF4-FFF2-40B4-BE49-F238E27FC236}">
                <a16:creationId xmlns:a16="http://schemas.microsoft.com/office/drawing/2014/main" id="{DA9EB894-AE2C-7EF8-DA67-5584F2388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474765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a:extLst>
              <a:ext uri="{FF2B5EF4-FFF2-40B4-BE49-F238E27FC236}">
                <a16:creationId xmlns:a16="http://schemas.microsoft.com/office/drawing/2014/main" id="{E3E4444F-2046-2C53-3671-47E1C9FC0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474765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a:extLst>
              <a:ext uri="{FF2B5EF4-FFF2-40B4-BE49-F238E27FC236}">
                <a16:creationId xmlns:a16="http://schemas.microsoft.com/office/drawing/2014/main" id="{2476DE7E-A18E-82FF-0292-6301F997A9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8009" y="5703690"/>
            <a:ext cx="438912" cy="438912"/>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FEA6EB00-83EE-E1D1-9463-2399CC26A4CB}"/>
              </a:ext>
            </a:extLst>
          </p:cNvPr>
          <p:cNvSpPr txBox="1"/>
          <p:nvPr/>
        </p:nvSpPr>
        <p:spPr>
          <a:xfrm>
            <a:off x="7798263" y="5639495"/>
            <a:ext cx="19685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Arial"/>
                <a:cs typeface="Arial"/>
                <a:sym typeface="Arial"/>
              </a:rPr>
              <a:t>*</a:t>
            </a:r>
          </a:p>
        </p:txBody>
      </p:sp>
      <p:sp>
        <p:nvSpPr>
          <p:cNvPr id="51" name="TextBox 50">
            <a:extLst>
              <a:ext uri="{FF2B5EF4-FFF2-40B4-BE49-F238E27FC236}">
                <a16:creationId xmlns:a16="http://schemas.microsoft.com/office/drawing/2014/main" id="{CC2F8717-DB10-B6DF-D004-FC9CBA13E3C5}"/>
              </a:ext>
            </a:extLst>
          </p:cNvPr>
          <p:cNvSpPr txBox="1"/>
          <p:nvPr/>
        </p:nvSpPr>
        <p:spPr>
          <a:xfrm>
            <a:off x="6759292" y="6396335"/>
            <a:ext cx="1701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000000"/>
                </a:solidFill>
                <a:effectLst/>
                <a:uLnTx/>
                <a:uFillTx/>
                <a:latin typeface="Arial"/>
                <a:cs typeface="Arial"/>
                <a:sym typeface="Arial"/>
              </a:rPr>
              <a:t>* To be tracked through DER Log and passed onto relevant Code Manager</a:t>
            </a:r>
          </a:p>
        </p:txBody>
      </p:sp>
      <p:pic>
        <p:nvPicPr>
          <p:cNvPr id="7" name="Picture 4">
            <a:extLst>
              <a:ext uri="{FF2B5EF4-FFF2-40B4-BE49-F238E27FC236}">
                <a16:creationId xmlns:a16="http://schemas.microsoft.com/office/drawing/2014/main" id="{F556922D-7E9E-0C71-272E-7708D92FCD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8865" y="3154204"/>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D427837B-A4A9-94AC-C1A5-74CF485EC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3154204"/>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15B90337-CA24-07BE-B960-0B7836F263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3349" y="3163348"/>
            <a:ext cx="438912" cy="43891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85FB0766-7D76-E815-993E-391D0D506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6559" y="162880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a:extLst>
              <a:ext uri="{FF2B5EF4-FFF2-40B4-BE49-F238E27FC236}">
                <a16:creationId xmlns:a16="http://schemas.microsoft.com/office/drawing/2014/main" id="{8BC6C91F-A62B-75BF-0939-A2B8F6E360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4205" y="871617"/>
            <a:ext cx="457200"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3344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E6AA74-E9D0-7FFF-97D4-4A3D5EAB7CF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8AE22AA-708C-5F13-5278-8CFCBDFFF562}"/>
              </a:ext>
            </a:extLst>
          </p:cNvPr>
          <p:cNvSpPr/>
          <p:nvPr/>
        </p:nvSpPr>
        <p:spPr>
          <a:xfrm>
            <a:off x="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9" name="Google Shape;268;p37">
            <a:extLst>
              <a:ext uri="{FF2B5EF4-FFF2-40B4-BE49-F238E27FC236}">
                <a16:creationId xmlns:a16="http://schemas.microsoft.com/office/drawing/2014/main" id="{2FFBCC9D-54E7-6D43-B3D7-FA7BDD33D698}"/>
              </a:ext>
            </a:extLst>
          </p:cNvPr>
          <p:cNvSpPr txBox="1">
            <a:spLocks noGrp="1"/>
          </p:cNvSpPr>
          <p:nvPr>
            <p:ph type="title"/>
          </p:nvPr>
        </p:nvSpPr>
        <p:spPr>
          <a:xfrm>
            <a:off x="806228" y="595037"/>
            <a:ext cx="3638772"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GB"/>
              <a:t>When to Use the DER Process</a:t>
            </a:r>
            <a:endParaRPr/>
          </a:p>
        </p:txBody>
      </p:sp>
      <p:sp>
        <p:nvSpPr>
          <p:cNvPr id="13" name="Text Placeholder 3">
            <a:extLst>
              <a:ext uri="{FF2B5EF4-FFF2-40B4-BE49-F238E27FC236}">
                <a16:creationId xmlns:a16="http://schemas.microsoft.com/office/drawing/2014/main" id="{7F4507AF-9D5B-B377-6683-D1B9F1DC7A3B}"/>
              </a:ext>
            </a:extLst>
          </p:cNvPr>
          <p:cNvSpPr txBox="1">
            <a:spLocks/>
          </p:cNvSpPr>
          <p:nvPr/>
        </p:nvSpPr>
        <p:spPr>
          <a:xfrm>
            <a:off x="835257" y="2127754"/>
            <a:ext cx="3199714" cy="4365619"/>
          </a:xfrm>
          <a:prstGeom prst="rect">
            <a:avLst/>
          </a:prstGeom>
          <a:noFill/>
        </p:spPr>
        <p:txBody>
          <a:bodyPr vert="horz" lIns="0" tIns="0" rIns="0" bIns="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spc="100" baseline="0">
                <a:solidFill>
                  <a:schemeClr val="tx2"/>
                </a:solidFill>
                <a:latin typeface="Figtree"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i="0" kern="1200">
                <a:solidFill>
                  <a:schemeClr val="bg1"/>
                </a:solidFill>
                <a:latin typeface="Figtree SemiBold"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Figtree"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The DER Process has been designed to reduce overlap with existing processes and forums to minimise double working.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The DER process is used to track issues, ensuring clear resolution accountability, understand the resolution pathway, and facilitating progress rather than being responsible to undertake the specific resolution actions</a:t>
            </a: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p:txBody>
      </p:sp>
      <p:sp>
        <p:nvSpPr>
          <p:cNvPr id="5" name="TextBox 4">
            <a:extLst>
              <a:ext uri="{FF2B5EF4-FFF2-40B4-BE49-F238E27FC236}">
                <a16:creationId xmlns:a16="http://schemas.microsoft.com/office/drawing/2014/main" id="{BB6A8191-0F9C-5D59-7D74-597315FDB102}"/>
              </a:ext>
            </a:extLst>
          </p:cNvPr>
          <p:cNvSpPr txBox="1"/>
          <p:nvPr/>
        </p:nvSpPr>
        <p:spPr>
          <a:xfrm>
            <a:off x="5067299" y="1415759"/>
            <a:ext cx="7059387" cy="174098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8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Use DER when:</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 data error within REC governed systems has been identified</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Multiple parties may be impacted</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Investigation and coordination are required</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Ownership and resolution need to be tracked</a:t>
            </a:r>
          </a:p>
        </p:txBody>
      </p:sp>
      <p:sp>
        <p:nvSpPr>
          <p:cNvPr id="4" name="TextBox 3">
            <a:extLst>
              <a:ext uri="{FF2B5EF4-FFF2-40B4-BE49-F238E27FC236}">
                <a16:creationId xmlns:a16="http://schemas.microsoft.com/office/drawing/2014/main" id="{AE9E3221-D24B-B167-F654-73590DEE9E45}"/>
              </a:ext>
            </a:extLst>
          </p:cNvPr>
          <p:cNvSpPr txBox="1"/>
          <p:nvPr/>
        </p:nvSpPr>
        <p:spPr>
          <a:xfrm>
            <a:off x="5092700" y="4020756"/>
            <a:ext cx="6096000" cy="174098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8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Do Not Use DER when:</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Raising a change proposal</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Requesting system enhancements</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Seeking operational guidance</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Reporting trends or insights only</a:t>
            </a:r>
            <a:endParaRPr kumimoji="0" lang="en-US" sz="16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3001236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9BC794-FAE8-3808-7EF0-D65F2CC7E4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2F45D66-41B8-D792-14B3-E43EA2B0C007}"/>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Text Placeholder 3">
            <a:extLst>
              <a:ext uri="{FF2B5EF4-FFF2-40B4-BE49-F238E27FC236}">
                <a16:creationId xmlns:a16="http://schemas.microsoft.com/office/drawing/2014/main" id="{F02F3F17-374A-30EF-CA76-830E8C0B7AE4}"/>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a:latin typeface="Arial" panose="020B0604020202020204" pitchFamily="34" charset="0"/>
                <a:cs typeface="Arial" panose="020B0604020202020204" pitchFamily="34" charset="0"/>
              </a:rPr>
              <a:t>The DER Process begins with a form submission found on the REC Portal.</a:t>
            </a: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endParaRPr lang="en-GB">
              <a:latin typeface="Arial" panose="020B0604020202020204" pitchFamily="34" charset="0"/>
              <a:cs typeface="Arial" panose="020B0604020202020204" pitchFamily="34" charset="0"/>
            </a:endParaRPr>
          </a:p>
          <a:p>
            <a:pPr lvl="0"/>
            <a:r>
              <a:rPr lang="en-GB">
                <a:latin typeface="Arial" panose="020B0604020202020204" pitchFamily="34" charset="0"/>
                <a:cs typeface="Arial" panose="020B0604020202020204" pitchFamily="34" charset="0"/>
              </a:rPr>
              <a:t>Please note that once DSP is active the process will change to fit the new platform. Information will be sent out updating when this happens</a:t>
            </a:r>
          </a:p>
          <a:p>
            <a:pPr lvl="0"/>
            <a:endParaRPr lang="en-US"/>
          </a:p>
          <a:p>
            <a:pPr lvl="0"/>
            <a:endParaRPr lang="en-GB"/>
          </a:p>
        </p:txBody>
      </p:sp>
      <p:sp>
        <p:nvSpPr>
          <p:cNvPr id="6" name="Google Shape;268;p37">
            <a:extLst>
              <a:ext uri="{FF2B5EF4-FFF2-40B4-BE49-F238E27FC236}">
                <a16:creationId xmlns:a16="http://schemas.microsoft.com/office/drawing/2014/main" id="{4F0B4E51-29E1-C948-5BA1-16552CEDAE6F}"/>
              </a:ext>
            </a:extLst>
          </p:cNvPr>
          <p:cNvSpPr txBox="1">
            <a:spLocks noGrp="1"/>
          </p:cNvSpPr>
          <p:nvPr>
            <p:ph type="title"/>
          </p:nvPr>
        </p:nvSpPr>
        <p:spPr>
          <a:xfrm>
            <a:off x="806228" y="595037"/>
            <a:ext cx="3579505"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How to submit a DER Process form</a:t>
            </a:r>
            <a:endParaRPr/>
          </a:p>
        </p:txBody>
      </p:sp>
      <p:pic>
        <p:nvPicPr>
          <p:cNvPr id="7" name="Picture 6">
            <a:extLst>
              <a:ext uri="{FF2B5EF4-FFF2-40B4-BE49-F238E27FC236}">
                <a16:creationId xmlns:a16="http://schemas.microsoft.com/office/drawing/2014/main" id="{48546477-B376-0AB8-69AF-A2D2AA1051F6}"/>
              </a:ext>
            </a:extLst>
          </p:cNvPr>
          <p:cNvPicPr>
            <a:picLocks noChangeAspect="1"/>
          </p:cNvPicPr>
          <p:nvPr/>
        </p:nvPicPr>
        <p:blipFill>
          <a:blip r:embed="rId2"/>
          <a:stretch>
            <a:fillRect/>
          </a:stretch>
        </p:blipFill>
        <p:spPr>
          <a:xfrm>
            <a:off x="4999265" y="770164"/>
            <a:ext cx="6892316" cy="3380922"/>
          </a:xfrm>
          <a:prstGeom prst="rect">
            <a:avLst/>
          </a:prstGeom>
        </p:spPr>
      </p:pic>
      <p:cxnSp>
        <p:nvCxnSpPr>
          <p:cNvPr id="10" name="Straight Arrow Connector 9">
            <a:extLst>
              <a:ext uri="{FF2B5EF4-FFF2-40B4-BE49-F238E27FC236}">
                <a16:creationId xmlns:a16="http://schemas.microsoft.com/office/drawing/2014/main" id="{B39774AC-A080-58E8-1C1B-F9611D45D6EC}"/>
              </a:ext>
            </a:extLst>
          </p:cNvPr>
          <p:cNvCxnSpPr>
            <a:cxnSpLocks/>
          </p:cNvCxnSpPr>
          <p:nvPr/>
        </p:nvCxnSpPr>
        <p:spPr>
          <a:xfrm flipV="1">
            <a:off x="8273143" y="1291771"/>
            <a:ext cx="0" cy="4363962"/>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3D7E58C-D56D-22A8-683C-9D1E8AE2DDB0}"/>
              </a:ext>
            </a:extLst>
          </p:cNvPr>
          <p:cNvCxnSpPr>
            <a:cxnSpLocks/>
          </p:cNvCxnSpPr>
          <p:nvPr/>
        </p:nvCxnSpPr>
        <p:spPr>
          <a:xfrm flipV="1">
            <a:off x="7395029" y="2198914"/>
            <a:ext cx="0" cy="3389086"/>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09030BB-3279-5663-1243-A51E3B398874}"/>
              </a:ext>
            </a:extLst>
          </p:cNvPr>
          <p:cNvSpPr txBox="1"/>
          <p:nvPr/>
        </p:nvSpPr>
        <p:spPr>
          <a:xfrm>
            <a:off x="5116284" y="5666631"/>
            <a:ext cx="6850743" cy="5909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1. Navigate to the Data Error Management page under “</a:t>
            </a:r>
            <a:r>
              <a:rPr kumimoji="0" lang="en-US" sz="1800" b="0" i="0" u="none" strike="noStrike" kern="1200" cap="none" spc="100" normalizeH="0" baseline="0" noProof="0" err="1">
                <a:ln>
                  <a:noFill/>
                </a:ln>
                <a:solidFill>
                  <a:srgbClr val="201E2E"/>
                </a:solidFill>
                <a:effectLst/>
                <a:uLnTx/>
                <a:uFillTx/>
                <a:latin typeface="Arial" panose="020B0604020202020204" pitchFamily="34" charset="0"/>
                <a:cs typeface="Arial" panose="020B0604020202020204" pitchFamily="34" charset="0"/>
                <a:sym typeface="Arial"/>
              </a:rPr>
              <a:t>Organisation</a:t>
            </a:r>
            <a:r>
              <a:rPr kumimoji="0" lang="en-US"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Management” on the Portal</a:t>
            </a:r>
          </a:p>
        </p:txBody>
      </p:sp>
    </p:spTree>
    <p:extLst>
      <p:ext uri="{BB962C8B-B14F-4D97-AF65-F5344CB8AC3E}">
        <p14:creationId xmlns:p14="http://schemas.microsoft.com/office/powerpoint/2010/main" val="1775901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2AB18E-8BCB-BDFA-4B3A-CCF9B319840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60DD832-EB61-2904-781D-68973DFA6240}"/>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 name="Google Shape;268;p37">
            <a:extLst>
              <a:ext uri="{FF2B5EF4-FFF2-40B4-BE49-F238E27FC236}">
                <a16:creationId xmlns:a16="http://schemas.microsoft.com/office/drawing/2014/main" id="{BDD8DC02-28BA-6EA0-F1F4-227D0D59EDFE}"/>
              </a:ext>
            </a:extLst>
          </p:cNvPr>
          <p:cNvSpPr txBox="1">
            <a:spLocks noGrp="1"/>
          </p:cNvSpPr>
          <p:nvPr>
            <p:ph type="title"/>
          </p:nvPr>
        </p:nvSpPr>
        <p:spPr>
          <a:xfrm>
            <a:off x="806228" y="595037"/>
            <a:ext cx="3579505"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How to submit a DER Process form</a:t>
            </a:r>
            <a:endParaRPr/>
          </a:p>
        </p:txBody>
      </p:sp>
      <p:pic>
        <p:nvPicPr>
          <p:cNvPr id="22" name="Picture 21">
            <a:extLst>
              <a:ext uri="{FF2B5EF4-FFF2-40B4-BE49-F238E27FC236}">
                <a16:creationId xmlns:a16="http://schemas.microsoft.com/office/drawing/2014/main" id="{055D8F50-8433-BAE3-E90C-6FD9C2AA8435}"/>
              </a:ext>
            </a:extLst>
          </p:cNvPr>
          <p:cNvPicPr>
            <a:picLocks noChangeAspect="1"/>
          </p:cNvPicPr>
          <p:nvPr/>
        </p:nvPicPr>
        <p:blipFill>
          <a:blip r:embed="rId3"/>
          <a:stretch>
            <a:fillRect/>
          </a:stretch>
        </p:blipFill>
        <p:spPr>
          <a:xfrm>
            <a:off x="4898571" y="1086293"/>
            <a:ext cx="7293429" cy="3351449"/>
          </a:xfrm>
          <a:prstGeom prst="rect">
            <a:avLst/>
          </a:prstGeom>
        </p:spPr>
      </p:pic>
      <p:sp>
        <p:nvSpPr>
          <p:cNvPr id="26" name="TextBox 25">
            <a:extLst>
              <a:ext uri="{FF2B5EF4-FFF2-40B4-BE49-F238E27FC236}">
                <a16:creationId xmlns:a16="http://schemas.microsoft.com/office/drawing/2014/main" id="{1EACF325-D441-0CE8-869C-2EB2137802E9}"/>
              </a:ext>
            </a:extLst>
          </p:cNvPr>
          <p:cNvSpPr txBox="1"/>
          <p:nvPr/>
        </p:nvSpPr>
        <p:spPr>
          <a:xfrm>
            <a:off x="4819650" y="4526351"/>
            <a:ext cx="7372350" cy="8402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2. Fill in contact details. It is key these details point to someone willing to be kept informed of the Data Error Progression and can answer clarifying questions as needed</a:t>
            </a:r>
          </a:p>
        </p:txBody>
      </p:sp>
      <p:sp>
        <p:nvSpPr>
          <p:cNvPr id="11" name="TextBox 10">
            <a:extLst>
              <a:ext uri="{FF2B5EF4-FFF2-40B4-BE49-F238E27FC236}">
                <a16:creationId xmlns:a16="http://schemas.microsoft.com/office/drawing/2014/main" id="{CCFCF9D7-5053-53D1-9319-64ED08D29FF1}"/>
              </a:ext>
            </a:extLst>
          </p:cNvPr>
          <p:cNvSpPr txBox="1"/>
          <p:nvPr/>
        </p:nvSpPr>
        <p:spPr>
          <a:xfrm>
            <a:off x="4819650" y="5635484"/>
            <a:ext cx="737235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1"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Note you can also find the link to the DER Log here</a:t>
            </a:r>
          </a:p>
        </p:txBody>
      </p:sp>
      <p:sp>
        <p:nvSpPr>
          <p:cNvPr id="2" name="Text Placeholder 3">
            <a:extLst>
              <a:ext uri="{FF2B5EF4-FFF2-40B4-BE49-F238E27FC236}">
                <a16:creationId xmlns:a16="http://schemas.microsoft.com/office/drawing/2014/main" id="{8E248213-7F77-CB55-2899-DBB058AA3367}"/>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sz="1400">
                <a:latin typeface="Arial" panose="020B0604020202020204" pitchFamily="34" charset="0"/>
                <a:cs typeface="Arial" panose="020B0604020202020204" pitchFamily="34" charset="0"/>
              </a:rPr>
              <a:t>The DER Process begins with a form submission found on the REC Portal.</a:t>
            </a: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r>
              <a:rPr lang="en-GB" sz="1400">
                <a:latin typeface="Arial" panose="020B0604020202020204" pitchFamily="34" charset="0"/>
                <a:cs typeface="Arial" panose="020B0604020202020204" pitchFamily="34" charset="0"/>
              </a:rPr>
              <a:t>Please note that once DSP is active the process will change to fit the new platform. Information will be sent out updating when this happens</a:t>
            </a:r>
          </a:p>
          <a:p>
            <a:pPr lvl="0"/>
            <a:endParaRPr lang="en-US"/>
          </a:p>
          <a:p>
            <a:pPr lvl="0"/>
            <a:endParaRPr lang="en-GB"/>
          </a:p>
        </p:txBody>
      </p:sp>
    </p:spTree>
    <p:extLst>
      <p:ext uri="{BB962C8B-B14F-4D97-AF65-F5344CB8AC3E}">
        <p14:creationId xmlns:p14="http://schemas.microsoft.com/office/powerpoint/2010/main" val="3679461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05D1EC-8E4B-ED41-B9AA-A4E4B88D9E2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116D381-9725-DB79-02A6-8474D31D9D22}"/>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 name="Google Shape;268;p37">
            <a:extLst>
              <a:ext uri="{FF2B5EF4-FFF2-40B4-BE49-F238E27FC236}">
                <a16:creationId xmlns:a16="http://schemas.microsoft.com/office/drawing/2014/main" id="{43A939B1-DFE4-FEA1-B4E5-810ADAEA00C1}"/>
              </a:ext>
            </a:extLst>
          </p:cNvPr>
          <p:cNvSpPr txBox="1">
            <a:spLocks noGrp="1"/>
          </p:cNvSpPr>
          <p:nvPr>
            <p:ph type="title"/>
          </p:nvPr>
        </p:nvSpPr>
        <p:spPr>
          <a:xfrm>
            <a:off x="806228" y="595037"/>
            <a:ext cx="3427105"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latin typeface="Figtree"/>
                <a:cs typeface="Segoe UI"/>
              </a:rPr>
              <a:t>How</a:t>
            </a:r>
            <a:r>
              <a:rPr lang="en-US">
                <a:solidFill>
                  <a:srgbClr val="201E2E"/>
                </a:solidFill>
                <a:latin typeface="Figtree"/>
                <a:cs typeface="Segoe UI"/>
              </a:rPr>
              <a:t> to submit a DER Process form</a:t>
            </a:r>
            <a:endParaRPr/>
          </a:p>
        </p:txBody>
      </p:sp>
      <p:sp>
        <p:nvSpPr>
          <p:cNvPr id="18" name="TextBox 17">
            <a:extLst>
              <a:ext uri="{FF2B5EF4-FFF2-40B4-BE49-F238E27FC236}">
                <a16:creationId xmlns:a16="http://schemas.microsoft.com/office/drawing/2014/main" id="{6C9A7882-C01C-2693-ED9D-7C8C16A82B43}"/>
              </a:ext>
            </a:extLst>
          </p:cNvPr>
          <p:cNvSpPr txBox="1"/>
          <p:nvPr/>
        </p:nvSpPr>
        <p:spPr>
          <a:xfrm>
            <a:off x="4861679" y="3967249"/>
            <a:ext cx="7182757"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a:ln>
                  <a:noFill/>
                </a:ln>
                <a:solidFill>
                  <a:srgbClr val="201E2E"/>
                </a:solidFill>
                <a:effectLst/>
                <a:uLnTx/>
                <a:uFillTx/>
                <a:latin typeface="Figtree" pitchFamily="2" charset="0"/>
                <a:ea typeface="+mn-ea"/>
                <a:cs typeface="Arial"/>
                <a:sym typeface="Arial"/>
              </a:rPr>
              <a:t>3. Select whether the issue is New or Pre-Existing.</a:t>
            </a:r>
          </a:p>
        </p:txBody>
      </p:sp>
      <p:pic>
        <p:nvPicPr>
          <p:cNvPr id="3" name="Picture 2">
            <a:extLst>
              <a:ext uri="{FF2B5EF4-FFF2-40B4-BE49-F238E27FC236}">
                <a16:creationId xmlns:a16="http://schemas.microsoft.com/office/drawing/2014/main" id="{137D4C0A-5164-5AE6-6A21-75F2CD9C95B2}"/>
              </a:ext>
            </a:extLst>
          </p:cNvPr>
          <p:cNvPicPr>
            <a:picLocks noChangeAspect="1"/>
          </p:cNvPicPr>
          <p:nvPr/>
        </p:nvPicPr>
        <p:blipFill>
          <a:blip r:embed="rId2"/>
          <a:stretch>
            <a:fillRect/>
          </a:stretch>
        </p:blipFill>
        <p:spPr>
          <a:xfrm>
            <a:off x="4884057" y="130316"/>
            <a:ext cx="7000434" cy="2329855"/>
          </a:xfrm>
          <a:prstGeom prst="rect">
            <a:avLst/>
          </a:prstGeom>
        </p:spPr>
      </p:pic>
      <p:pic>
        <p:nvPicPr>
          <p:cNvPr id="11" name="Picture 10">
            <a:extLst>
              <a:ext uri="{FF2B5EF4-FFF2-40B4-BE49-F238E27FC236}">
                <a16:creationId xmlns:a16="http://schemas.microsoft.com/office/drawing/2014/main" id="{3EDA6A00-4E7D-7E56-4678-F9D056F5A720}"/>
              </a:ext>
            </a:extLst>
          </p:cNvPr>
          <p:cNvPicPr>
            <a:picLocks noChangeAspect="1"/>
          </p:cNvPicPr>
          <p:nvPr/>
        </p:nvPicPr>
        <p:blipFill>
          <a:blip r:embed="rId3"/>
          <a:stretch>
            <a:fillRect/>
          </a:stretch>
        </p:blipFill>
        <p:spPr>
          <a:xfrm>
            <a:off x="4908457" y="2511382"/>
            <a:ext cx="3179638" cy="1467951"/>
          </a:xfrm>
          <a:prstGeom prst="rect">
            <a:avLst/>
          </a:prstGeom>
        </p:spPr>
      </p:pic>
      <p:pic>
        <p:nvPicPr>
          <p:cNvPr id="13" name="Picture 12">
            <a:extLst>
              <a:ext uri="{FF2B5EF4-FFF2-40B4-BE49-F238E27FC236}">
                <a16:creationId xmlns:a16="http://schemas.microsoft.com/office/drawing/2014/main" id="{F31AD20E-4754-5994-769A-F4DF5AD35D47}"/>
              </a:ext>
            </a:extLst>
          </p:cNvPr>
          <p:cNvPicPr>
            <a:picLocks noChangeAspect="1"/>
          </p:cNvPicPr>
          <p:nvPr/>
        </p:nvPicPr>
        <p:blipFill>
          <a:blip r:embed="rId4"/>
          <a:stretch>
            <a:fillRect/>
          </a:stretch>
        </p:blipFill>
        <p:spPr>
          <a:xfrm>
            <a:off x="8265060" y="2472268"/>
            <a:ext cx="3613673" cy="1530960"/>
          </a:xfrm>
          <a:prstGeom prst="rect">
            <a:avLst/>
          </a:prstGeom>
        </p:spPr>
      </p:pic>
      <p:cxnSp>
        <p:nvCxnSpPr>
          <p:cNvPr id="17" name="Straight Connector 16">
            <a:extLst>
              <a:ext uri="{FF2B5EF4-FFF2-40B4-BE49-F238E27FC236}">
                <a16:creationId xmlns:a16="http://schemas.microsoft.com/office/drawing/2014/main" id="{67A7C2B5-18DF-6B91-92A7-B1EBA550D303}"/>
              </a:ext>
            </a:extLst>
          </p:cNvPr>
          <p:cNvCxnSpPr/>
          <p:nvPr/>
        </p:nvCxnSpPr>
        <p:spPr>
          <a:xfrm>
            <a:off x="8398933" y="4495800"/>
            <a:ext cx="0" cy="2235200"/>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8227C179-5832-6327-8294-8C6244DB025D}"/>
              </a:ext>
            </a:extLst>
          </p:cNvPr>
          <p:cNvSpPr txBox="1"/>
          <p:nvPr/>
        </p:nvSpPr>
        <p:spPr>
          <a:xfrm>
            <a:off x="4853212" y="4331318"/>
            <a:ext cx="3410255" cy="219136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New Issue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Newly identified Issues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Not tracked outside of DER</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No pre-agreed resolution pathway</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Example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 new error is discovered in the CSS Database</a:t>
            </a:r>
          </a:p>
        </p:txBody>
      </p:sp>
      <p:sp>
        <p:nvSpPr>
          <p:cNvPr id="22" name="TextBox 21">
            <a:extLst>
              <a:ext uri="{FF2B5EF4-FFF2-40B4-BE49-F238E27FC236}">
                <a16:creationId xmlns:a16="http://schemas.microsoft.com/office/drawing/2014/main" id="{FC98FA9B-3076-BD82-DA89-C17DE6962A3F}"/>
              </a:ext>
            </a:extLst>
          </p:cNvPr>
          <p:cNvSpPr txBox="1"/>
          <p:nvPr/>
        </p:nvSpPr>
        <p:spPr>
          <a:xfrm>
            <a:off x="8460012" y="4339784"/>
            <a:ext cx="3410255" cy="176868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Pre-Existing</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Known issue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Tracked in processes outside of DER</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Agree resolution pathway already underway</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US" sz="1200" b="0" i="0" u="none" strike="noStrike" kern="1200" cap="none" spc="100" normalizeH="0" baseline="0" noProof="0">
              <a:ln>
                <a:noFill/>
              </a:ln>
              <a:solidFill>
                <a:srgbClr val="201E2E"/>
              </a:solidFill>
              <a:effectLst/>
              <a:uLnTx/>
              <a:uFillTx/>
              <a:latin typeface="Figtree" pitchFamily="2" charset="0"/>
              <a:ea typeface="+mn-ea"/>
              <a:cs typeface="Arial"/>
              <a:sym typeface="Arial"/>
            </a:endParaRPr>
          </a:p>
        </p:txBody>
      </p:sp>
      <p:sp>
        <p:nvSpPr>
          <p:cNvPr id="24" name="TextBox 23">
            <a:extLst>
              <a:ext uri="{FF2B5EF4-FFF2-40B4-BE49-F238E27FC236}">
                <a16:creationId xmlns:a16="http://schemas.microsoft.com/office/drawing/2014/main" id="{340EC256-ADF3-8B6F-5E3A-F9C1F79B0970}"/>
              </a:ext>
            </a:extLst>
          </p:cNvPr>
          <p:cNvSpPr txBox="1"/>
          <p:nvPr/>
        </p:nvSpPr>
        <p:spPr>
          <a:xfrm>
            <a:off x="8500533" y="5774516"/>
            <a:ext cx="3471334" cy="88537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Example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2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An old error where a series of meters are mislabeled with a known pathway to resolution</a:t>
            </a:r>
          </a:p>
        </p:txBody>
      </p:sp>
      <p:sp>
        <p:nvSpPr>
          <p:cNvPr id="2" name="Text Placeholder 3">
            <a:extLst>
              <a:ext uri="{FF2B5EF4-FFF2-40B4-BE49-F238E27FC236}">
                <a16:creationId xmlns:a16="http://schemas.microsoft.com/office/drawing/2014/main" id="{5291572C-1564-DBF1-24F4-0582A8D5169B}"/>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sz="1400">
                <a:latin typeface="Arial" panose="020B0604020202020204" pitchFamily="34" charset="0"/>
                <a:cs typeface="Arial" panose="020B0604020202020204" pitchFamily="34" charset="0"/>
              </a:rPr>
              <a:t>The DER Process begins with a form submission found on the REC Portal.</a:t>
            </a: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r>
              <a:rPr lang="en-GB" sz="1400">
                <a:latin typeface="Arial" panose="020B0604020202020204" pitchFamily="34" charset="0"/>
                <a:cs typeface="Arial" panose="020B0604020202020204" pitchFamily="34" charset="0"/>
              </a:rPr>
              <a:t>Please note that once DSP is active the process will change to fit the new platform. Information will be sent out updating when this happens</a:t>
            </a:r>
          </a:p>
          <a:p>
            <a:pPr lvl="0"/>
            <a:endParaRPr lang="en-US"/>
          </a:p>
          <a:p>
            <a:pPr lvl="0"/>
            <a:endParaRPr lang="en-GB"/>
          </a:p>
        </p:txBody>
      </p:sp>
    </p:spTree>
    <p:extLst>
      <p:ext uri="{BB962C8B-B14F-4D97-AF65-F5344CB8AC3E}">
        <p14:creationId xmlns:p14="http://schemas.microsoft.com/office/powerpoint/2010/main" val="1842286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403891-7B51-8FFA-C392-45A9257DED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08C9EEF-CDCF-801B-BE4F-545D5ED2B713}"/>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 name="Google Shape;268;p37">
            <a:extLst>
              <a:ext uri="{FF2B5EF4-FFF2-40B4-BE49-F238E27FC236}">
                <a16:creationId xmlns:a16="http://schemas.microsoft.com/office/drawing/2014/main" id="{3CCAE35F-F142-A7F0-7010-B181AA643050}"/>
              </a:ext>
            </a:extLst>
          </p:cNvPr>
          <p:cNvSpPr txBox="1">
            <a:spLocks noGrp="1"/>
          </p:cNvSpPr>
          <p:nvPr>
            <p:ph type="title"/>
          </p:nvPr>
        </p:nvSpPr>
        <p:spPr>
          <a:xfrm>
            <a:off x="806228" y="595037"/>
            <a:ext cx="3545639"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latin typeface="Figtree"/>
                <a:cs typeface="Segoe UI"/>
              </a:rPr>
              <a:t>How</a:t>
            </a:r>
            <a:r>
              <a:rPr lang="en-US">
                <a:solidFill>
                  <a:srgbClr val="201E2E"/>
                </a:solidFill>
                <a:latin typeface="Figtree"/>
                <a:cs typeface="Segoe UI"/>
              </a:rPr>
              <a:t> to submit a DER Process form</a:t>
            </a:r>
            <a:endParaRPr/>
          </a:p>
        </p:txBody>
      </p:sp>
      <p:sp>
        <p:nvSpPr>
          <p:cNvPr id="26" name="TextBox 25">
            <a:extLst>
              <a:ext uri="{FF2B5EF4-FFF2-40B4-BE49-F238E27FC236}">
                <a16:creationId xmlns:a16="http://schemas.microsoft.com/office/drawing/2014/main" id="{5AE6207A-DD78-1DF7-7642-E06C49E41E25}"/>
              </a:ext>
            </a:extLst>
          </p:cNvPr>
          <p:cNvSpPr txBox="1"/>
          <p:nvPr/>
        </p:nvSpPr>
        <p:spPr>
          <a:xfrm>
            <a:off x="4828117" y="4051009"/>
            <a:ext cx="6991350" cy="2454005"/>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4. Fill in Data Error details. This should be as detailed as possible to reduce the likelihood we will need to revert to you for more details. </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 good DER Submission contains all the detail needed to properly assess the scale and severity of the error. Precise figures and breadth of issue aid considerably. Factors such as </a:t>
            </a:r>
            <a:r>
              <a:rPr kumimoji="0" lang="en-GB"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affected data item, parties impacted, scale/extent evidence, suspected consumer impact, known root cause, current management route, urgency rationale</a:t>
            </a:r>
            <a:endPar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4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Issues with better submissions are more likely to be assessed accurately and improve resolution speed. </a:t>
            </a:r>
          </a:p>
        </p:txBody>
      </p:sp>
      <p:pic>
        <p:nvPicPr>
          <p:cNvPr id="9" name="Picture 8">
            <a:extLst>
              <a:ext uri="{FF2B5EF4-FFF2-40B4-BE49-F238E27FC236}">
                <a16:creationId xmlns:a16="http://schemas.microsoft.com/office/drawing/2014/main" id="{D71C3D22-956C-F451-E1BF-5950ED3A7D61}"/>
              </a:ext>
            </a:extLst>
          </p:cNvPr>
          <p:cNvPicPr>
            <a:picLocks noChangeAspect="1"/>
          </p:cNvPicPr>
          <p:nvPr/>
        </p:nvPicPr>
        <p:blipFill>
          <a:blip r:embed="rId2"/>
          <a:stretch>
            <a:fillRect/>
          </a:stretch>
        </p:blipFill>
        <p:spPr>
          <a:xfrm>
            <a:off x="4923201" y="186529"/>
            <a:ext cx="6955531" cy="3724599"/>
          </a:xfrm>
          <a:prstGeom prst="rect">
            <a:avLst/>
          </a:prstGeom>
        </p:spPr>
      </p:pic>
      <p:sp>
        <p:nvSpPr>
          <p:cNvPr id="2" name="Text Placeholder 3">
            <a:extLst>
              <a:ext uri="{FF2B5EF4-FFF2-40B4-BE49-F238E27FC236}">
                <a16:creationId xmlns:a16="http://schemas.microsoft.com/office/drawing/2014/main" id="{DD80AA23-476E-57C6-3D7D-419BFA51E939}"/>
              </a:ext>
            </a:extLst>
          </p:cNvPr>
          <p:cNvSpPr>
            <a:spLocks noGrp="1"/>
          </p:cNvSpPr>
          <p:nvPr>
            <p:ph type="body" sz="quarter" idx="10"/>
          </p:nvPr>
        </p:nvSpPr>
        <p:spPr>
          <a:xfrm>
            <a:off x="820743" y="2164039"/>
            <a:ext cx="3199714"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sz="1400">
                <a:latin typeface="Arial" panose="020B0604020202020204" pitchFamily="34" charset="0"/>
                <a:cs typeface="Arial" panose="020B0604020202020204" pitchFamily="34" charset="0"/>
              </a:rPr>
              <a:t>The DER Process begins with a form submission found on the REC Portal.</a:t>
            </a: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endParaRPr lang="en-GB" sz="1400">
              <a:latin typeface="Arial" panose="020B0604020202020204" pitchFamily="34" charset="0"/>
              <a:cs typeface="Arial" panose="020B0604020202020204" pitchFamily="34" charset="0"/>
            </a:endParaRPr>
          </a:p>
          <a:p>
            <a:pPr lvl="0"/>
            <a:r>
              <a:rPr lang="en-GB" sz="1400">
                <a:latin typeface="Arial" panose="020B0604020202020204" pitchFamily="34" charset="0"/>
                <a:cs typeface="Arial" panose="020B0604020202020204" pitchFamily="34" charset="0"/>
              </a:rPr>
              <a:t>Please note that once DSP is active the process will change to fit the new platform. Information will be sent out updating when this happens</a:t>
            </a:r>
          </a:p>
          <a:p>
            <a:pPr lvl="0"/>
            <a:endParaRPr lang="en-US"/>
          </a:p>
          <a:p>
            <a:pPr lvl="0"/>
            <a:endParaRPr lang="en-GB"/>
          </a:p>
        </p:txBody>
      </p:sp>
    </p:spTree>
    <p:extLst>
      <p:ext uri="{BB962C8B-B14F-4D97-AF65-F5344CB8AC3E}">
        <p14:creationId xmlns:p14="http://schemas.microsoft.com/office/powerpoint/2010/main" val="2998144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9CB98B-E6A8-BB41-6A29-A66EFC0096F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9213D30-6BA6-2417-5614-27414ED936F2}"/>
              </a:ext>
            </a:extLst>
          </p:cNvPr>
          <p:cNvSpPr/>
          <p:nvPr/>
        </p:nvSpPr>
        <p:spPr>
          <a:xfrm>
            <a:off x="50800" y="0"/>
            <a:ext cx="4746171"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5" name="Text Placeholder 3">
            <a:extLst>
              <a:ext uri="{FF2B5EF4-FFF2-40B4-BE49-F238E27FC236}">
                <a16:creationId xmlns:a16="http://schemas.microsoft.com/office/drawing/2014/main" id="{07F394C0-AA7A-4C39-763B-0A422B7DCB9B}"/>
              </a:ext>
            </a:extLst>
          </p:cNvPr>
          <p:cNvSpPr>
            <a:spLocks noGrp="1"/>
          </p:cNvSpPr>
          <p:nvPr>
            <p:ph type="body" sz="quarter" idx="10"/>
          </p:nvPr>
        </p:nvSpPr>
        <p:spPr>
          <a:xfrm>
            <a:off x="784456" y="2024339"/>
            <a:ext cx="3410171" cy="4833661"/>
          </a:xfrm>
          <a:prstGeom prst="rect">
            <a:avLst/>
          </a:prstGeom>
        </p:spPr>
        <p:txBody>
          <a:bodyPr lIns="0" tIns="0" rIns="0" bIns="0" anchor="t">
            <a:normAutofit/>
          </a:bodyPr>
          <a:lstStyle>
            <a:lvl1pPr>
              <a:defRPr sz="1600" b="0" i="0">
                <a:solidFill>
                  <a:schemeClr val="tx2"/>
                </a:solidFill>
                <a:latin typeface="Figtree" pitchFamily="2" charset="0"/>
              </a:defRPr>
            </a:lvl1pPr>
          </a:lstStyle>
          <a:p>
            <a:pPr lvl="0"/>
            <a:r>
              <a:rPr lang="en-GB">
                <a:latin typeface="Arial" panose="020B0604020202020204" pitchFamily="34" charset="0"/>
                <a:cs typeface="Arial" panose="020B0604020202020204" pitchFamily="34" charset="0"/>
              </a:rPr>
              <a:t>The DER Process proceeds through several steps to resolve a data issue issue. </a:t>
            </a:r>
          </a:p>
          <a:p>
            <a:pPr lvl="0"/>
            <a:r>
              <a:rPr lang="en-GB">
                <a:latin typeface="Arial" panose="020B0604020202020204" pitchFamily="34" charset="0"/>
                <a:cs typeface="Arial" panose="020B0604020202020204" pitchFamily="34" charset="0"/>
              </a:rPr>
              <a:t>Error submitters will be informed at specific stages of progression and will be able to track your item through the log (updated on the Portal fortnightly). </a:t>
            </a:r>
          </a:p>
          <a:p>
            <a:pPr lvl="0"/>
            <a:r>
              <a:rPr lang="en-GB">
                <a:latin typeface="Arial" panose="020B0604020202020204" pitchFamily="34" charset="0"/>
                <a:cs typeface="Arial" panose="020B0604020202020204" pitchFamily="34" charset="0"/>
              </a:rPr>
              <a:t>You will be informed of the outcome of the initial review and that it has or has not been placed. If the submission is rejected you will informed why.</a:t>
            </a:r>
          </a:p>
          <a:p>
            <a:pPr lvl="0"/>
            <a:r>
              <a:rPr lang="en-GB">
                <a:latin typeface="Arial" panose="020B0604020202020204" pitchFamily="34" charset="0"/>
                <a:cs typeface="Arial" panose="020B0604020202020204" pitchFamily="34" charset="0"/>
              </a:rPr>
              <a:t>DER communication will be conducted through email and logs will be maintained of communication to aid in error resolution. </a:t>
            </a:r>
            <a:endParaRPr lang="en-US">
              <a:latin typeface="Arial" panose="020B0604020202020204" pitchFamily="34" charset="0"/>
              <a:cs typeface="Arial" panose="020B0604020202020204" pitchFamily="34" charset="0"/>
            </a:endParaRPr>
          </a:p>
        </p:txBody>
      </p:sp>
      <p:sp>
        <p:nvSpPr>
          <p:cNvPr id="6" name="Google Shape;268;p37">
            <a:extLst>
              <a:ext uri="{FF2B5EF4-FFF2-40B4-BE49-F238E27FC236}">
                <a16:creationId xmlns:a16="http://schemas.microsoft.com/office/drawing/2014/main" id="{F7FEA78C-88CE-E022-B08C-788727221B73}"/>
              </a:ext>
            </a:extLst>
          </p:cNvPr>
          <p:cNvSpPr txBox="1">
            <a:spLocks noGrp="1"/>
          </p:cNvSpPr>
          <p:nvPr>
            <p:ph type="title"/>
          </p:nvPr>
        </p:nvSpPr>
        <p:spPr>
          <a:xfrm>
            <a:off x="806228" y="595037"/>
            <a:ext cx="3892772" cy="106100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The DER Process in action</a:t>
            </a:r>
            <a:endParaRPr/>
          </a:p>
        </p:txBody>
      </p:sp>
      <p:sp>
        <p:nvSpPr>
          <p:cNvPr id="7" name="TextBox 6">
            <a:extLst>
              <a:ext uri="{FF2B5EF4-FFF2-40B4-BE49-F238E27FC236}">
                <a16:creationId xmlns:a16="http://schemas.microsoft.com/office/drawing/2014/main" id="{BA216172-F93E-8E8B-F92D-5E4AAC041498}"/>
              </a:ext>
            </a:extLst>
          </p:cNvPr>
          <p:cNvSpPr txBox="1"/>
          <p:nvPr/>
        </p:nvSpPr>
        <p:spPr>
          <a:xfrm>
            <a:off x="5167423" y="962208"/>
            <a:ext cx="6096000" cy="53553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1. Issue Identified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2. DER Form Submitted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3. Initial Review within 2 working days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4. Added to DER Log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5. Fortnightly DER Meeting Discussion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6. Action Owner Assigned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7. Investigation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8. Resolution Agreed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9. Issue Closed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10.Lessons Learned / Trend Analysis</a:t>
            </a:r>
          </a:p>
        </p:txBody>
      </p:sp>
      <p:sp>
        <p:nvSpPr>
          <p:cNvPr id="62" name="Rectangle 61">
            <a:extLst>
              <a:ext uri="{FF2B5EF4-FFF2-40B4-BE49-F238E27FC236}">
                <a16:creationId xmlns:a16="http://schemas.microsoft.com/office/drawing/2014/main" id="{30104FB1-263B-0876-1E05-8BBD3C9E55D2}"/>
              </a:ext>
            </a:extLst>
          </p:cNvPr>
          <p:cNvSpPr/>
          <p:nvPr/>
        </p:nvSpPr>
        <p:spPr>
          <a:xfrm>
            <a:off x="6205869" y="4635795"/>
            <a:ext cx="155944" cy="170121"/>
          </a:xfrm>
          <a:prstGeom prst="rect">
            <a:avLst/>
          </a:prstGeom>
          <a:solidFill>
            <a:srgbClr val="F6F5F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64" name="Rectangle 63">
            <a:extLst>
              <a:ext uri="{FF2B5EF4-FFF2-40B4-BE49-F238E27FC236}">
                <a16:creationId xmlns:a16="http://schemas.microsoft.com/office/drawing/2014/main" id="{D3052A92-B11C-0F00-B494-79B613ECCE09}"/>
              </a:ext>
            </a:extLst>
          </p:cNvPr>
          <p:cNvSpPr/>
          <p:nvPr/>
        </p:nvSpPr>
        <p:spPr>
          <a:xfrm>
            <a:off x="6218569" y="3476847"/>
            <a:ext cx="155944" cy="170121"/>
          </a:xfrm>
          <a:prstGeom prst="rect">
            <a:avLst/>
          </a:prstGeom>
          <a:solidFill>
            <a:srgbClr val="F6F5F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cxnSp>
        <p:nvCxnSpPr>
          <p:cNvPr id="66" name="Connector: Curved 65">
            <a:extLst>
              <a:ext uri="{FF2B5EF4-FFF2-40B4-BE49-F238E27FC236}">
                <a16:creationId xmlns:a16="http://schemas.microsoft.com/office/drawing/2014/main" id="{6E7A06C9-3C54-5129-5649-0C58346D309D}"/>
              </a:ext>
            </a:extLst>
          </p:cNvPr>
          <p:cNvCxnSpPr>
            <a:stCxn id="62" idx="3"/>
            <a:endCxn id="64" idx="3"/>
          </p:cNvCxnSpPr>
          <p:nvPr/>
        </p:nvCxnSpPr>
        <p:spPr>
          <a:xfrm flipV="1">
            <a:off x="6361813" y="3561908"/>
            <a:ext cx="12700" cy="1158948"/>
          </a:xfrm>
          <a:prstGeom prst="curvedConnector3">
            <a:avLst>
              <a:gd name="adj1" fmla="val 20430228"/>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71" name="TextBox 70">
            <a:extLst>
              <a:ext uri="{FF2B5EF4-FFF2-40B4-BE49-F238E27FC236}">
                <a16:creationId xmlns:a16="http://schemas.microsoft.com/office/drawing/2014/main" id="{0AE138D4-4317-26AC-2FA5-630A2AB06A7B}"/>
              </a:ext>
            </a:extLst>
          </p:cNvPr>
          <p:cNvSpPr txBox="1"/>
          <p:nvPr/>
        </p:nvSpPr>
        <p:spPr>
          <a:xfrm>
            <a:off x="9023498" y="3636334"/>
            <a:ext cx="285661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1200" cap="none" spc="100" normalizeH="0" baseline="0" noProof="0">
                <a:ln>
                  <a:noFill/>
                </a:ln>
                <a:solidFill>
                  <a:srgbClr val="201E2E"/>
                </a:solidFill>
                <a:effectLst/>
                <a:uLnTx/>
                <a:uFillTx/>
                <a:latin typeface="Arial" panose="020B0604020202020204" pitchFamily="34" charset="0"/>
                <a:cs typeface="Arial" panose="020B0604020202020204" pitchFamily="34" charset="0"/>
                <a:sym typeface="Arial"/>
              </a:rPr>
              <a:t>Where resolution requires further support</a:t>
            </a:r>
          </a:p>
        </p:txBody>
      </p:sp>
    </p:spTree>
    <p:extLst>
      <p:ext uri="{BB962C8B-B14F-4D97-AF65-F5344CB8AC3E}">
        <p14:creationId xmlns:p14="http://schemas.microsoft.com/office/powerpoint/2010/main" val="15136366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9716C-A4E6-5F87-DBFC-375100009E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92111-03B9-53D1-0985-9DCAC04F4178}"/>
              </a:ext>
            </a:extLst>
          </p:cNvPr>
          <p:cNvSpPr>
            <a:spLocks noGrp="1"/>
          </p:cNvSpPr>
          <p:nvPr>
            <p:ph type="title"/>
          </p:nvPr>
        </p:nvSpPr>
        <p:spPr/>
        <p:txBody>
          <a:bodyPr/>
          <a:lstStyle/>
          <a:p>
            <a:r>
              <a:rPr lang="en-GB">
                <a:latin typeface="Arial" panose="020B0604020202020204" pitchFamily="34" charset="0"/>
                <a:cs typeface="Arial" panose="020B0604020202020204" pitchFamily="34" charset="0"/>
              </a:rPr>
              <a:t>Resolution Process</a:t>
            </a:r>
          </a:p>
        </p:txBody>
      </p:sp>
      <p:sp>
        <p:nvSpPr>
          <p:cNvPr id="3" name="Text Placeholder 2">
            <a:extLst>
              <a:ext uri="{FF2B5EF4-FFF2-40B4-BE49-F238E27FC236}">
                <a16:creationId xmlns:a16="http://schemas.microsoft.com/office/drawing/2014/main" id="{6D773E73-90C7-218D-B96A-9AF737922CA6}"/>
              </a:ext>
            </a:extLst>
          </p:cNvPr>
          <p:cNvSpPr>
            <a:spLocks noGrp="1"/>
          </p:cNvSpPr>
          <p:nvPr>
            <p:ph type="body" sz="quarter" idx="10"/>
          </p:nvPr>
        </p:nvSpPr>
        <p:spPr>
          <a:xfrm>
            <a:off x="827999" y="2251076"/>
            <a:ext cx="10478629" cy="358310"/>
          </a:xfrm>
        </p:spPr>
        <p:txBody>
          <a:bodyPr>
            <a:normAutofit/>
          </a:bodyPr>
          <a:lstStyle/>
          <a:p>
            <a:r>
              <a:rPr lang="en-GB">
                <a:latin typeface="Arial" panose="020B0604020202020204" pitchFamily="34" charset="0"/>
                <a:cs typeface="Arial" panose="020B0604020202020204" pitchFamily="34" charset="0"/>
              </a:rPr>
              <a:t>The Process of resolution is based on 3 steps</a:t>
            </a:r>
          </a:p>
        </p:txBody>
      </p:sp>
      <p:sp>
        <p:nvSpPr>
          <p:cNvPr id="7" name="Rectangle 6">
            <a:extLst>
              <a:ext uri="{FF2B5EF4-FFF2-40B4-BE49-F238E27FC236}">
                <a16:creationId xmlns:a16="http://schemas.microsoft.com/office/drawing/2014/main" id="{D15CE15A-68C8-B375-CC14-B73EBA1254DC}"/>
              </a:ext>
            </a:extLst>
          </p:cNvPr>
          <p:cNvSpPr/>
          <p:nvPr/>
        </p:nvSpPr>
        <p:spPr>
          <a:xfrm>
            <a:off x="892629" y="2750179"/>
            <a:ext cx="3069771" cy="370504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sng" strike="noStrike" kern="0" cap="none" spc="0" normalizeH="0" baseline="0" noProof="0">
                <a:ln>
                  <a:noFill/>
                </a:ln>
                <a:solidFill>
                  <a:srgbClr val="F8F8F8"/>
                </a:solidFill>
                <a:effectLst/>
                <a:uLnTx/>
                <a:uFillTx/>
                <a:latin typeface="Figtree"/>
                <a:ea typeface="+mn-ea"/>
                <a:cs typeface="+mn-cs"/>
                <a:sym typeface="Arial"/>
              </a:rPr>
              <a:t>Review</a:t>
            </a:r>
            <a:endParaRPr kumimoji="0" lang="en-US" sz="1600" b="0" i="0" u="none" strike="noStrike" kern="0" cap="none" spc="0" normalizeH="0" baseline="0" noProof="0">
              <a:ln>
                <a:noFill/>
              </a:ln>
              <a:solidFill>
                <a:srgbClr val="F8F8F8"/>
              </a:solidFill>
              <a:effectLst/>
              <a:uLnTx/>
              <a:uFillTx/>
              <a:latin typeface="Figtre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Data errors are reviewed upon submission by the secretary. If accepted they are then taken to the moderation group for a wider analysis of resolution pathways.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Initial review is completed within 2 days of submission. If the matter is urgent the relevant members of the moderation group meet to discuss within a further worker day. If the matter is non urgent it is added to the fortnightly moderation call agenda.</a:t>
            </a:r>
          </a:p>
        </p:txBody>
      </p:sp>
      <p:sp>
        <p:nvSpPr>
          <p:cNvPr id="9" name="Rectangle 8">
            <a:extLst>
              <a:ext uri="{FF2B5EF4-FFF2-40B4-BE49-F238E27FC236}">
                <a16:creationId xmlns:a16="http://schemas.microsoft.com/office/drawing/2014/main" id="{C6C128D9-234F-6A4D-8A09-E3B3834C407D}"/>
              </a:ext>
            </a:extLst>
          </p:cNvPr>
          <p:cNvSpPr/>
          <p:nvPr/>
        </p:nvSpPr>
        <p:spPr>
          <a:xfrm>
            <a:off x="8302171" y="2750179"/>
            <a:ext cx="3069771" cy="370504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sng"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Confirming Resolution</a:t>
            </a:r>
            <a:endParaRPr kumimoji="0" lang="en-US" sz="16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Once all actions in the resolution pathway are completed the outcome is communicated to the submitting party. If further actions are required, the new pathway is recorded and actions continue.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When the error is deemed resolved, the final outcome is taken to the relevant parties to confirm it is satisfactorily resolved. It is then added to the closed item log. </a:t>
            </a:r>
          </a:p>
        </p:txBody>
      </p:sp>
      <p:sp>
        <p:nvSpPr>
          <p:cNvPr id="11" name="Rectangle 10">
            <a:extLst>
              <a:ext uri="{FF2B5EF4-FFF2-40B4-BE49-F238E27FC236}">
                <a16:creationId xmlns:a16="http://schemas.microsoft.com/office/drawing/2014/main" id="{99C020C0-538D-E396-48B6-C9BE791EC68A}"/>
              </a:ext>
            </a:extLst>
          </p:cNvPr>
          <p:cNvSpPr/>
          <p:nvPr/>
        </p:nvSpPr>
        <p:spPr>
          <a:xfrm>
            <a:off x="4597400" y="2750179"/>
            <a:ext cx="3069771" cy="3705049"/>
          </a:xfrm>
          <a:prstGeom prst="rect">
            <a:avLst/>
          </a:prstGeom>
          <a:solidFill>
            <a:schemeClr val="tx2">
              <a:lumMod val="90000"/>
              <a:lumOff val="1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sng" strike="noStrike" kern="0" cap="none" spc="0" normalizeH="0" baseline="0" noProof="0">
                <a:ln>
                  <a:noFill/>
                </a:ln>
                <a:solidFill>
                  <a:srgbClr val="F8F8F8"/>
                </a:solidFill>
                <a:effectLst/>
                <a:uLnTx/>
                <a:uFillTx/>
                <a:latin typeface="Figtree"/>
                <a:ea typeface="+mn-ea"/>
                <a:cs typeface="+mn-cs"/>
                <a:sym typeface="Arial"/>
              </a:rPr>
              <a:t>Pathway</a:t>
            </a:r>
            <a:endParaRPr kumimoji="0" lang="en-US" sz="1600" b="0" i="0" u="none" strike="noStrike" kern="0" cap="none" spc="0" normalizeH="0" baseline="0" noProof="0">
              <a:ln>
                <a:noFill/>
              </a:ln>
              <a:solidFill>
                <a:srgbClr val="F8F8F8"/>
              </a:solidFill>
              <a:effectLst/>
              <a:uLnTx/>
              <a:uFillTx/>
              <a:latin typeface="Figtree"/>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After the initial review is completed the moderation team will determine an initial resolution pathway. This is documented in the log and actions are assigned to resolve the issue based on the agreed path.</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What this pathway will look like will vary from submission to submission due to the wide forms the errors could take.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F8F8F8"/>
                </a:solidFill>
                <a:effectLst/>
                <a:uLnTx/>
                <a:uFillTx/>
                <a:latin typeface="Arial" panose="020B0604020202020204" pitchFamily="34" charset="0"/>
                <a:cs typeface="Arial" panose="020B0604020202020204" pitchFamily="34" charset="0"/>
                <a:sym typeface="Arial"/>
              </a:rPr>
              <a:t>Actions aim to be resolved within the 2 week period between Core team meetings.</a:t>
            </a:r>
          </a:p>
        </p:txBody>
      </p:sp>
    </p:spTree>
    <p:extLst>
      <p:ext uri="{BB962C8B-B14F-4D97-AF65-F5344CB8AC3E}">
        <p14:creationId xmlns:p14="http://schemas.microsoft.com/office/powerpoint/2010/main" val="2451733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218F2-06EF-EF36-393C-9B1CB3CF62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29546-6F58-1A6A-7510-DCA94807FEA7}"/>
              </a:ext>
            </a:extLst>
          </p:cNvPr>
          <p:cNvSpPr>
            <a:spLocks noGrp="1"/>
          </p:cNvSpPr>
          <p:nvPr>
            <p:ph type="title"/>
          </p:nvPr>
        </p:nvSpPr>
        <p:spPr/>
        <p:txBody>
          <a:bodyPr/>
          <a:lstStyle/>
          <a:p>
            <a:r>
              <a:rPr lang="en-GB">
                <a:latin typeface="Arial" panose="020B0604020202020204" pitchFamily="34" charset="0"/>
                <a:cs typeface="Arial" panose="020B0604020202020204" pitchFamily="34" charset="0"/>
              </a:rPr>
              <a:t>Questions</a:t>
            </a:r>
          </a:p>
        </p:txBody>
      </p:sp>
      <p:sp>
        <p:nvSpPr>
          <p:cNvPr id="3" name="Text Placeholder 2">
            <a:extLst>
              <a:ext uri="{FF2B5EF4-FFF2-40B4-BE49-F238E27FC236}">
                <a16:creationId xmlns:a16="http://schemas.microsoft.com/office/drawing/2014/main" id="{FE76B49B-B2AE-BAAC-0121-BAEE11D0213A}"/>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Question Form</a:t>
            </a:r>
          </a:p>
        </p:txBody>
      </p:sp>
      <p:sp>
        <p:nvSpPr>
          <p:cNvPr id="4" name="Text Placeholder 3">
            <a:extLst>
              <a:ext uri="{FF2B5EF4-FFF2-40B4-BE49-F238E27FC236}">
                <a16:creationId xmlns:a16="http://schemas.microsoft.com/office/drawing/2014/main" id="{56B83F39-B156-0604-5888-5F4E9D5FB8FF}"/>
              </a:ext>
            </a:extLst>
          </p:cNvPr>
          <p:cNvSpPr>
            <a:spLocks noGrp="1"/>
          </p:cNvSpPr>
          <p:nvPr>
            <p:ph type="body" sz="quarter" idx="12"/>
          </p:nvPr>
        </p:nvSpPr>
        <p:spPr/>
        <p:txBody>
          <a:bodyPr/>
          <a:lstStyle/>
          <a:p>
            <a:r>
              <a:rPr lang="en-GB"/>
              <a:t>FAQ</a:t>
            </a:r>
          </a:p>
        </p:txBody>
      </p:sp>
      <p:sp>
        <p:nvSpPr>
          <p:cNvPr id="5" name="Text Placeholder 4">
            <a:extLst>
              <a:ext uri="{FF2B5EF4-FFF2-40B4-BE49-F238E27FC236}">
                <a16:creationId xmlns:a16="http://schemas.microsoft.com/office/drawing/2014/main" id="{3EDA40C4-3B1C-6B58-C244-C90F70068D1A}"/>
              </a:ext>
            </a:extLst>
          </p:cNvPr>
          <p:cNvSpPr>
            <a:spLocks noGrp="1"/>
          </p:cNvSpPr>
          <p:nvPr>
            <p:ph type="body" sz="quarter" idx="14"/>
          </p:nvPr>
        </p:nvSpPr>
        <p:spPr/>
        <p:txBody>
          <a:bodyPr/>
          <a:lstStyle/>
          <a:p>
            <a:r>
              <a:rPr lang="en-GB">
                <a:latin typeface="Arial" panose="020B0604020202020204" pitchFamily="34" charset="0"/>
                <a:cs typeface="Arial" panose="020B0604020202020204" pitchFamily="34" charset="0"/>
              </a:rPr>
              <a:t>Please submit any DER Process Questions to this link:</a:t>
            </a:r>
          </a:p>
          <a:p>
            <a:endParaRPr lang="en-GB">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a:p>
            <a:r>
              <a:rPr lang="en-GB">
                <a:latin typeface="Arial" panose="020B0604020202020204" pitchFamily="34" charset="0"/>
                <a:cs typeface="Arial" panose="020B0604020202020204" pitchFamily="34" charset="0"/>
                <a:hlinkClick r:id="rId2"/>
              </a:rPr>
              <a:t>DER Process Questions – Fill out form</a:t>
            </a: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Any questions regarding the DER Process, including trouble shooting, should be submitted via the form.</a:t>
            </a:r>
          </a:p>
        </p:txBody>
      </p:sp>
      <p:sp>
        <p:nvSpPr>
          <p:cNvPr id="6" name="Text Placeholder 5">
            <a:extLst>
              <a:ext uri="{FF2B5EF4-FFF2-40B4-BE49-F238E27FC236}">
                <a16:creationId xmlns:a16="http://schemas.microsoft.com/office/drawing/2014/main" id="{ACDEDE84-14E9-0F62-C418-BAF82CA5086D}"/>
              </a:ext>
            </a:extLst>
          </p:cNvPr>
          <p:cNvSpPr>
            <a:spLocks noGrp="1"/>
          </p:cNvSpPr>
          <p:nvPr>
            <p:ph type="body" sz="quarter" idx="15"/>
          </p:nvPr>
        </p:nvSpPr>
        <p:spPr/>
        <p:txBody>
          <a:bodyPr/>
          <a:lstStyle/>
          <a:p>
            <a:r>
              <a:rPr lang="en-GB">
                <a:latin typeface="Arial" panose="020B0604020202020204" pitchFamily="34" charset="0"/>
                <a:cs typeface="Arial" panose="020B0604020202020204" pitchFamily="34" charset="0"/>
              </a:rPr>
              <a:t>As questions get submitted we will develop an FAQ. This will be published alongside the form on the REC Portal when it is completed.</a:t>
            </a:r>
          </a:p>
        </p:txBody>
      </p:sp>
    </p:spTree>
    <p:extLst>
      <p:ext uri="{BB962C8B-B14F-4D97-AF65-F5344CB8AC3E}">
        <p14:creationId xmlns:p14="http://schemas.microsoft.com/office/powerpoint/2010/main" val="3640047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0CA74-2711-60DA-06C3-4C2DC3B994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12BA7-39E7-0B44-3375-00E3F47D83DF}"/>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6. Recco annual stakeholder survey</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0F794BB-B763-248C-E8FF-B93B598CE050}"/>
              </a:ext>
            </a:extLst>
          </p:cNvPr>
          <p:cNvSpPr>
            <a:spLocks noGrp="1"/>
          </p:cNvSpPr>
          <p:nvPr>
            <p:ph type="body" sz="quarter" idx="10"/>
          </p:nvPr>
        </p:nvSpPr>
        <p:spPr/>
        <p:txBody>
          <a:bodyPr/>
          <a:lstStyle/>
          <a:p>
            <a:r>
              <a:rPr lang="en-GB" err="1"/>
              <a:t>REcco</a:t>
            </a:r>
            <a:endParaRPr lang="en-GB"/>
          </a:p>
        </p:txBody>
      </p:sp>
    </p:spTree>
    <p:extLst>
      <p:ext uri="{BB962C8B-B14F-4D97-AF65-F5344CB8AC3E}">
        <p14:creationId xmlns:p14="http://schemas.microsoft.com/office/powerpoint/2010/main" val="4223633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a:extLst>
            <a:ext uri="{FF2B5EF4-FFF2-40B4-BE49-F238E27FC236}">
              <a16:creationId xmlns:a16="http://schemas.microsoft.com/office/drawing/2014/main" id="{191335D2-47A4-36B0-450E-438E82F51B8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F88D381-3A05-382B-23D4-4D735A5EB9F5}"/>
              </a:ext>
            </a:extLst>
          </p:cNvPr>
          <p:cNvSpPr txBox="1"/>
          <p:nvPr/>
        </p:nvSpPr>
        <p:spPr>
          <a:xfrm>
            <a:off x="510606" y="3382964"/>
            <a:ext cx="549696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a:ln>
                  <a:noFill/>
                </a:ln>
                <a:solidFill>
                  <a:prstClr val="white"/>
                </a:solidFill>
                <a:effectLst/>
                <a:uLnTx/>
                <a:uFillTx/>
                <a:latin typeface="Figtree" pitchFamily="2" charset="0"/>
                <a:ea typeface="+mn-ea"/>
                <a:cs typeface="+mn-cs"/>
              </a:rPr>
              <a:t>2026 Annual Committee Survey</a:t>
            </a:r>
          </a:p>
        </p:txBody>
      </p:sp>
      <p:sp>
        <p:nvSpPr>
          <p:cNvPr id="10" name="TextBox 9">
            <a:extLst>
              <a:ext uri="{FF2B5EF4-FFF2-40B4-BE49-F238E27FC236}">
                <a16:creationId xmlns:a16="http://schemas.microsoft.com/office/drawing/2014/main" id="{3CE7898E-DD2D-69F8-A73D-E22CA9787D49}"/>
              </a:ext>
            </a:extLst>
          </p:cNvPr>
          <p:cNvSpPr txBox="1"/>
          <p:nvPr/>
        </p:nvSpPr>
        <p:spPr>
          <a:xfrm>
            <a:off x="340559" y="6553878"/>
            <a:ext cx="7820361"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noProof="0">
                <a:ln>
                  <a:noFill/>
                </a:ln>
                <a:solidFill>
                  <a:prstClr val="white"/>
                </a:solidFill>
                <a:effectLst/>
                <a:uLnTx/>
                <a:uFillTx/>
                <a:latin typeface="Arial Nova" panose="020B0504020202020204" pitchFamily="34" charset="0"/>
                <a:ea typeface="+mn-ea"/>
                <a:cs typeface="+mn-cs"/>
              </a:rPr>
              <a:t>This survey is run independently by </a:t>
            </a:r>
            <a:r>
              <a:rPr kumimoji="0" lang="en-GB" sz="800" b="0" i="1" u="none" strike="noStrike" kern="1200" cap="none" spc="0" normalizeH="0" baseline="0" noProof="0" err="1">
                <a:ln>
                  <a:noFill/>
                </a:ln>
                <a:solidFill>
                  <a:prstClr val="white"/>
                </a:solidFill>
                <a:effectLst/>
                <a:uLnTx/>
                <a:uFillTx/>
                <a:latin typeface="Arial Nova" panose="020B0504020202020204" pitchFamily="34" charset="0"/>
                <a:ea typeface="+mn-ea"/>
                <a:cs typeface="+mn-cs"/>
              </a:rPr>
              <a:t>Researchcraft</a:t>
            </a:r>
            <a:r>
              <a:rPr kumimoji="0" lang="en-GB" sz="800" b="0" i="1" u="none" strike="noStrike" kern="1200" cap="none" spc="0" normalizeH="0" baseline="0" noProof="0">
                <a:ln>
                  <a:noFill/>
                </a:ln>
                <a:solidFill>
                  <a:prstClr val="white"/>
                </a:solidFill>
                <a:effectLst/>
                <a:uLnTx/>
                <a:uFillTx/>
                <a:latin typeface="Arial Nova" panose="020B0504020202020204" pitchFamily="34" charset="0"/>
                <a:ea typeface="+mn-ea"/>
                <a:cs typeface="+mn-cs"/>
              </a:rPr>
              <a:t>. Your responses are confidential and anonymous unless you choose otherwise.  </a:t>
            </a:r>
          </a:p>
        </p:txBody>
      </p:sp>
      <p:sp>
        <p:nvSpPr>
          <p:cNvPr id="21" name="TextBox 20">
            <a:extLst>
              <a:ext uri="{FF2B5EF4-FFF2-40B4-BE49-F238E27FC236}">
                <a16:creationId xmlns:a16="http://schemas.microsoft.com/office/drawing/2014/main" id="{A6ABEA87-6621-891E-748A-C6EF97F22D51}"/>
              </a:ext>
            </a:extLst>
          </p:cNvPr>
          <p:cNvSpPr txBox="1"/>
          <p:nvPr/>
        </p:nvSpPr>
        <p:spPr>
          <a:xfrm>
            <a:off x="523091" y="4678124"/>
            <a:ext cx="35559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EF395"/>
                </a:solidFill>
                <a:effectLst/>
                <a:uLnTx/>
                <a:uFillTx/>
                <a:latin typeface="Figtree" pitchFamily="2" charset="0"/>
                <a:ea typeface="+mn-ea"/>
                <a:cs typeface="AngsanaUPC" panose="020B0502040204020203" pitchFamily="18" charset="-34"/>
              </a:rPr>
              <a:t>REC Issues Group (RIG)</a:t>
            </a:r>
          </a:p>
        </p:txBody>
      </p:sp>
      <p:sp>
        <p:nvSpPr>
          <p:cNvPr id="22" name="TextBox 21">
            <a:extLst>
              <a:ext uri="{FF2B5EF4-FFF2-40B4-BE49-F238E27FC236}">
                <a16:creationId xmlns:a16="http://schemas.microsoft.com/office/drawing/2014/main" id="{D7CBBA22-55D5-4BFC-A05F-64D410F81C9A}"/>
              </a:ext>
            </a:extLst>
          </p:cNvPr>
          <p:cNvSpPr txBox="1"/>
          <p:nvPr/>
        </p:nvSpPr>
        <p:spPr>
          <a:xfrm>
            <a:off x="523091" y="593009"/>
            <a:ext cx="5496969"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Figtree ExtraBold" pitchFamily="2" charset="0"/>
                <a:ea typeface="+mn-ea"/>
                <a:cs typeface="+mn-cs"/>
              </a:rPr>
              <a:t>Share your feedback with us. Your insights help us continuously </a:t>
            </a:r>
            <a:r>
              <a:rPr kumimoji="0" lang="en-GB" sz="2800" b="1" i="0" u="none" strike="noStrike" kern="1200" cap="none" spc="0" normalizeH="0" baseline="0" noProof="0">
                <a:ln>
                  <a:noFill/>
                </a:ln>
                <a:solidFill>
                  <a:srgbClr val="1EF395"/>
                </a:solidFill>
                <a:effectLst/>
                <a:uLnTx/>
                <a:uFillTx/>
                <a:latin typeface="Playfair Display" pitchFamily="2" charset="0"/>
                <a:ea typeface="+mn-ea"/>
                <a:cs typeface="+mn-cs"/>
              </a:rPr>
              <a:t>improve and deliver the high-quality services</a:t>
            </a:r>
            <a:r>
              <a:rPr kumimoji="0" lang="en-GB" sz="2800" b="1" i="0" u="none" strike="noStrike" kern="1200" cap="none" spc="0" normalizeH="0" baseline="0" noProof="0">
                <a:ln>
                  <a:noFill/>
                </a:ln>
                <a:solidFill>
                  <a:srgbClr val="1EF395"/>
                </a:solidFill>
                <a:effectLst/>
                <a:uLnTx/>
                <a:uFillTx/>
                <a:latin typeface="Figtree ExtraBold" pitchFamily="2" charset="0"/>
                <a:ea typeface="+mn-ea"/>
                <a:cs typeface="+mn-cs"/>
              </a:rPr>
              <a:t> </a:t>
            </a:r>
            <a:r>
              <a:rPr kumimoji="0" lang="en-GB" sz="2800" b="1" i="0" u="none" strike="noStrike" kern="1200" cap="none" spc="0" normalizeH="0" baseline="0" noProof="0">
                <a:ln>
                  <a:noFill/>
                </a:ln>
                <a:solidFill>
                  <a:prstClr val="white"/>
                </a:solidFill>
                <a:effectLst/>
                <a:uLnTx/>
                <a:uFillTx/>
                <a:latin typeface="Figtree ExtraBold" pitchFamily="2" charset="0"/>
                <a:ea typeface="+mn-ea"/>
                <a:cs typeface="+mn-cs"/>
              </a:rPr>
              <a:t>you expect.</a:t>
            </a:r>
          </a:p>
        </p:txBody>
      </p:sp>
      <p:sp>
        <p:nvSpPr>
          <p:cNvPr id="30" name="TextBox 29">
            <a:extLst>
              <a:ext uri="{FF2B5EF4-FFF2-40B4-BE49-F238E27FC236}">
                <a16:creationId xmlns:a16="http://schemas.microsoft.com/office/drawing/2014/main" id="{734CC7BE-6456-A958-40AE-E032251B1293}"/>
              </a:ext>
            </a:extLst>
          </p:cNvPr>
          <p:cNvSpPr txBox="1"/>
          <p:nvPr/>
        </p:nvSpPr>
        <p:spPr>
          <a:xfrm>
            <a:off x="7946533" y="5097491"/>
            <a:ext cx="314071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a:ln>
                  <a:noFill/>
                </a:ln>
                <a:solidFill>
                  <a:srgbClr val="201E2E"/>
                </a:solidFill>
                <a:effectLst/>
                <a:uLnTx/>
                <a:uFillTx/>
                <a:latin typeface="Arial Nova" panose="020B0504020202020204" pitchFamily="34" charset="0"/>
                <a:ea typeface="+mn-ea"/>
                <a:cs typeface="+mn-cs"/>
              </a:rPr>
              <a:t>Scan the QR code and have your say.</a:t>
            </a:r>
          </a:p>
        </p:txBody>
      </p:sp>
      <p:cxnSp>
        <p:nvCxnSpPr>
          <p:cNvPr id="2" name="Straight Connector 1">
            <a:extLst>
              <a:ext uri="{FF2B5EF4-FFF2-40B4-BE49-F238E27FC236}">
                <a16:creationId xmlns:a16="http://schemas.microsoft.com/office/drawing/2014/main" id="{16F9523E-8C5E-404B-FAF5-2EE8FEF921D8}"/>
              </a:ext>
            </a:extLst>
          </p:cNvPr>
          <p:cNvCxnSpPr/>
          <p:nvPr/>
        </p:nvCxnSpPr>
        <p:spPr>
          <a:xfrm>
            <a:off x="621928" y="3143504"/>
            <a:ext cx="1579128" cy="0"/>
          </a:xfrm>
          <a:prstGeom prst="line">
            <a:avLst/>
          </a:prstGeom>
          <a:ln>
            <a:solidFill>
              <a:srgbClr val="1EF395"/>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2ABD5F77-95ED-2CA4-7899-536DC795A8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730" y="5477336"/>
            <a:ext cx="2772000" cy="791042"/>
          </a:xfrm>
          <a:prstGeom prst="rect">
            <a:avLst/>
          </a:prstGeom>
        </p:spPr>
      </p:pic>
      <p:pic>
        <p:nvPicPr>
          <p:cNvPr id="9" name="Picture 8">
            <a:extLst>
              <a:ext uri="{FF2B5EF4-FFF2-40B4-BE49-F238E27FC236}">
                <a16:creationId xmlns:a16="http://schemas.microsoft.com/office/drawing/2014/main" id="{BD7A5C30-FF03-80B0-265C-E5C82E026D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4042" y="5602857"/>
            <a:ext cx="2796428" cy="540000"/>
          </a:xfrm>
          <a:prstGeom prst="rect">
            <a:avLst/>
          </a:prstGeom>
        </p:spPr>
      </p:pic>
      <p:sp>
        <p:nvSpPr>
          <p:cNvPr id="13" name="TextBox 12">
            <a:extLst>
              <a:ext uri="{FF2B5EF4-FFF2-40B4-BE49-F238E27FC236}">
                <a16:creationId xmlns:a16="http://schemas.microsoft.com/office/drawing/2014/main" id="{1FB63A31-6CA3-8CE5-1572-9A39137B7C78}"/>
              </a:ext>
            </a:extLst>
          </p:cNvPr>
          <p:cNvSpPr txBox="1"/>
          <p:nvPr/>
        </p:nvSpPr>
        <p:spPr>
          <a:xfrm>
            <a:off x="2688393" y="5738924"/>
            <a:ext cx="1330055"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Playfair Display" pitchFamily="2" charset="0"/>
                <a:ea typeface="+mn-ea"/>
                <a:cs typeface="+mn-cs"/>
              </a:rPr>
              <a:t>on behalf of </a:t>
            </a:r>
          </a:p>
        </p:txBody>
      </p:sp>
      <p:pic>
        <p:nvPicPr>
          <p:cNvPr id="4" name="Picture 3">
            <a:extLst>
              <a:ext uri="{FF2B5EF4-FFF2-40B4-BE49-F238E27FC236}">
                <a16:creationId xmlns:a16="http://schemas.microsoft.com/office/drawing/2014/main" id="{614073CE-C7E5-5F8E-50C3-9EF0CAD571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6800" y="1454400"/>
            <a:ext cx="3556800" cy="3556800"/>
          </a:xfrm>
          <a:prstGeom prst="rect">
            <a:avLst/>
          </a:prstGeom>
        </p:spPr>
      </p:pic>
      <p:sp>
        <p:nvSpPr>
          <p:cNvPr id="7" name="TextBox 6">
            <a:extLst>
              <a:ext uri="{FF2B5EF4-FFF2-40B4-BE49-F238E27FC236}">
                <a16:creationId xmlns:a16="http://schemas.microsoft.com/office/drawing/2014/main" id="{DE4E996E-C83F-72E9-486E-4F8FB57F8D57}"/>
              </a:ext>
            </a:extLst>
          </p:cNvPr>
          <p:cNvSpPr txBox="1"/>
          <p:nvPr/>
        </p:nvSpPr>
        <p:spPr>
          <a:xfrm>
            <a:off x="6863314" y="5082982"/>
            <a:ext cx="51040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8F8F8"/>
                </a:solidFill>
                <a:effectLst/>
                <a:uLnTx/>
                <a:uFillTx/>
                <a:latin typeface="Aptos" panose="02110004020202020204"/>
                <a:ea typeface="+mn-ea"/>
                <a:cs typeface="+mn-cs"/>
                <a:hlinkClick r:id="rId5">
                  <a:extLst>
                    <a:ext uri="{A12FA001-AC4F-418D-AE19-62706E023703}">
                      <ahyp:hlinkClr xmlns:ahyp="http://schemas.microsoft.com/office/drawing/2018/hyperlinkcolor" val="tx"/>
                    </a:ext>
                  </a:extLst>
                </a:hlinkClick>
              </a:rPr>
              <a:t>https://online1.snapsurveys.com/hjh0ut?_cat=giibdea</a:t>
            </a:r>
            <a:endParaRPr kumimoji="0" lang="en-GB" sz="1600" b="0" i="0" u="none" strike="noStrike" kern="1200" cap="none" spc="0" normalizeH="0" baseline="0" noProof="0">
              <a:ln>
                <a:noFill/>
              </a:ln>
              <a:solidFill>
                <a:srgbClr val="F8F8F8"/>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9915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39A00-7872-7C82-F625-63D347F8A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2F6A8F-6D85-E414-EC64-A06A8EFD6F7E}"/>
              </a:ext>
            </a:extLst>
          </p:cNvPr>
          <p:cNvSpPr>
            <a:spLocks noGrp="1"/>
          </p:cNvSpPr>
          <p:nvPr>
            <p:ph type="title"/>
          </p:nvPr>
        </p:nvSpPr>
        <p:spPr>
          <a:xfrm>
            <a:off x="3462392" y="2766219"/>
            <a:ext cx="7535808" cy="1550194"/>
          </a:xfrm>
        </p:spPr>
        <p:txBody>
          <a:bodyPr>
            <a:normAutofit/>
          </a:bodyPr>
          <a:lstStyle/>
          <a:p>
            <a:r>
              <a:rPr lang="en-GB" sz="2400">
                <a:latin typeface="Arial" panose="020B0604020202020204" pitchFamily="34" charset="0"/>
                <a:cs typeface="Arial" panose="020B0604020202020204" pitchFamily="34" charset="0"/>
              </a:rPr>
              <a:t>7. Key Callouts </a:t>
            </a:r>
            <a:br>
              <a:rPr lang="en-GB" sz="2400">
                <a:latin typeface="Arial" panose="020B0604020202020204" pitchFamily="34" charset="0"/>
                <a:cs typeface="Arial" panose="020B0604020202020204" pitchFamily="34" charset="0"/>
              </a:rPr>
            </a:b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E5DB88F0-0C1B-D5CF-C376-E7C0274E8699}"/>
              </a:ext>
            </a:extLst>
          </p:cNvPr>
          <p:cNvSpPr>
            <a:spLocks noGrp="1"/>
          </p:cNvSpPr>
          <p:nvPr>
            <p:ph type="body" sz="quarter" idx="10"/>
          </p:nvPr>
        </p:nvSpPr>
        <p:spPr/>
        <p:txBody>
          <a:bodyPr/>
          <a:lstStyle/>
          <a:p>
            <a:r>
              <a:rPr lang="en-GB"/>
              <a:t>Code manager</a:t>
            </a:r>
          </a:p>
        </p:txBody>
      </p:sp>
    </p:spTree>
    <p:extLst>
      <p:ext uri="{BB962C8B-B14F-4D97-AF65-F5344CB8AC3E}">
        <p14:creationId xmlns:p14="http://schemas.microsoft.com/office/powerpoint/2010/main" val="315851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95A1-CD83-28E3-9507-17BBE5F54B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BD4D68-D84A-B493-5A81-1C20ABF6E9A5}"/>
              </a:ext>
            </a:extLst>
          </p:cNvPr>
          <p:cNvSpPr>
            <a:spLocks noGrp="1"/>
          </p:cNvSpPr>
          <p:nvPr>
            <p:ph type="title"/>
          </p:nvPr>
        </p:nvSpPr>
        <p:spPr/>
        <p:txBody>
          <a:bodyPr/>
          <a:lstStyle/>
          <a:p>
            <a:r>
              <a:rPr lang="en-GB"/>
              <a:t>Key callouts - September</a:t>
            </a:r>
          </a:p>
        </p:txBody>
      </p:sp>
      <p:graphicFrame>
        <p:nvGraphicFramePr>
          <p:cNvPr id="2" name="Content Placeholder 1">
            <a:extLst>
              <a:ext uri="{FF2B5EF4-FFF2-40B4-BE49-F238E27FC236}">
                <a16:creationId xmlns:a16="http://schemas.microsoft.com/office/drawing/2014/main" id="{994BCC54-2881-217C-15D3-CB6398B17960}"/>
              </a:ext>
            </a:extLst>
          </p:cNvPr>
          <p:cNvGraphicFramePr>
            <a:graphicFrameLocks noGrp="1"/>
          </p:cNvGraphicFramePr>
          <p:nvPr>
            <p:ph sz="quarter" idx="10"/>
            <p:extLst>
              <p:ext uri="{D42A27DB-BD31-4B8C-83A1-F6EECF244321}">
                <p14:modId xmlns:p14="http://schemas.microsoft.com/office/powerpoint/2010/main" val="1803206797"/>
              </p:ext>
            </p:extLst>
          </p:nvPr>
        </p:nvGraphicFramePr>
        <p:xfrm>
          <a:off x="1517650" y="2255614"/>
          <a:ext cx="8045450" cy="33196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121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83D2C-E576-A0DD-C0E2-8482ED32D45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D453630-8C50-4C6B-64D5-87C5F2D166A7}"/>
              </a:ext>
            </a:extLst>
          </p:cNvPr>
          <p:cNvSpPr txBox="1">
            <a:spLocks noGrp="1"/>
          </p:cNvSpPr>
          <p:nvPr>
            <p:ph type="title"/>
          </p:nvPr>
        </p:nvSpPr>
        <p:spPr/>
        <p:txBody>
          <a:bodyPr>
            <a:normAutofit/>
          </a:bodyPr>
          <a:lstStyle/>
          <a:p>
            <a:pPr lvl="0"/>
            <a:r>
              <a:rPr lang="en-GB"/>
              <a:t>Impact Assessments</a:t>
            </a:r>
            <a:endParaRPr lang="en-GB">
              <a:latin typeface="Roboto"/>
              <a:ea typeface="Roboto"/>
              <a:cs typeface="Roboto"/>
            </a:endParaRPr>
          </a:p>
        </p:txBody>
      </p:sp>
      <p:graphicFrame>
        <p:nvGraphicFramePr>
          <p:cNvPr id="3" name="Table 4">
            <a:extLst>
              <a:ext uri="{FF2B5EF4-FFF2-40B4-BE49-F238E27FC236}">
                <a16:creationId xmlns:a16="http://schemas.microsoft.com/office/drawing/2014/main" id="{D83CA474-8AF4-F5E5-C60F-C849C87C5086}"/>
              </a:ext>
            </a:extLst>
          </p:cNvPr>
          <p:cNvGraphicFramePr>
            <a:graphicFrameLocks noGrp="1"/>
          </p:cNvGraphicFramePr>
          <p:nvPr>
            <p:extLst>
              <p:ext uri="{D42A27DB-BD31-4B8C-83A1-F6EECF244321}">
                <p14:modId xmlns:p14="http://schemas.microsoft.com/office/powerpoint/2010/main" val="1295060891"/>
              </p:ext>
            </p:extLst>
          </p:nvPr>
        </p:nvGraphicFramePr>
        <p:xfrm>
          <a:off x="336514" y="1455924"/>
          <a:ext cx="11645089" cy="1706880"/>
        </p:xfrm>
        <a:graphic>
          <a:graphicData uri="http://schemas.openxmlformats.org/drawingml/2006/table">
            <a:tbl>
              <a:tblPr firstRow="1" bandRow="1">
                <a:tableStyleId>{F5AB1C69-6EDB-4FF4-983F-18BD219EF322}</a:tableStyleId>
              </a:tblPr>
              <a:tblGrid>
                <a:gridCol w="4259137">
                  <a:extLst>
                    <a:ext uri="{9D8B030D-6E8A-4147-A177-3AD203B41FA5}">
                      <a16:colId xmlns:a16="http://schemas.microsoft.com/office/drawing/2014/main" val="1487220180"/>
                    </a:ext>
                  </a:extLst>
                </a:gridCol>
                <a:gridCol w="1300655">
                  <a:extLst>
                    <a:ext uri="{9D8B030D-6E8A-4147-A177-3AD203B41FA5}">
                      <a16:colId xmlns:a16="http://schemas.microsoft.com/office/drawing/2014/main" val="1062746157"/>
                    </a:ext>
                  </a:extLst>
                </a:gridCol>
                <a:gridCol w="2215056">
                  <a:extLst>
                    <a:ext uri="{9D8B030D-6E8A-4147-A177-3AD203B41FA5}">
                      <a16:colId xmlns:a16="http://schemas.microsoft.com/office/drawing/2014/main" val="2943314336"/>
                    </a:ext>
                  </a:extLst>
                </a:gridCol>
                <a:gridCol w="1300655">
                  <a:extLst>
                    <a:ext uri="{9D8B030D-6E8A-4147-A177-3AD203B41FA5}">
                      <a16:colId xmlns:a16="http://schemas.microsoft.com/office/drawing/2014/main" val="2718673687"/>
                    </a:ext>
                  </a:extLst>
                </a:gridCol>
                <a:gridCol w="1213945">
                  <a:extLst>
                    <a:ext uri="{9D8B030D-6E8A-4147-A177-3AD203B41FA5}">
                      <a16:colId xmlns:a16="http://schemas.microsoft.com/office/drawing/2014/main" val="3481473580"/>
                    </a:ext>
                  </a:extLst>
                </a:gridCol>
                <a:gridCol w="1355641">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Lead</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Arial" panose="020B0604020202020204" pitchFamily="34" charset="0"/>
                          <a:ea typeface="Roboto" panose="02000000000000000000" pitchFamily="2" charset="0"/>
                          <a:cs typeface="Arial" panose="020B0604020202020204" pitchFamily="34"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I0331 Regulatory Alliance Creation Rejections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kern="1200">
                          <a:solidFill>
                            <a:schemeClr val="dk1"/>
                          </a:solidFill>
                          <a:effectLst/>
                          <a:latin typeface="Arial" panose="020B0604020202020204" pitchFamily="34" charset="0"/>
                          <a:ea typeface="Roboto" panose="02000000000000000000" pitchFamily="2" charset="0"/>
                          <a:cs typeface="Arial" panose="020B0604020202020204" pitchFamily="34" charset="0"/>
                        </a:rPr>
                        <a:t>Energy Suppliers, DNOs, GTs, ERDAs, GRDAs</a:t>
                      </a:r>
                      <a:endParaRPr lang="en-GB" sz="1600">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25 September</a:t>
                      </a:r>
                    </a:p>
                  </a:txBody>
                  <a:tcPr anchor="ctr">
                    <a:solidFill>
                      <a:srgbClr val="CFE3DF"/>
                    </a:solidFill>
                  </a:tcPr>
                </a:tc>
                <a:extLst>
                  <a:ext uri="{0D108BD9-81ED-4DB2-BD59-A6C34878D82A}">
                    <a16:rowId xmlns:a16="http://schemas.microsoft.com/office/drawing/2014/main" val="3856813537"/>
                  </a:ext>
                </a:extLst>
              </a:tr>
            </a:tbl>
          </a:graphicData>
        </a:graphic>
      </p:graphicFrame>
    </p:spTree>
    <p:extLst>
      <p:ext uri="{BB962C8B-B14F-4D97-AF65-F5344CB8AC3E}">
        <p14:creationId xmlns:p14="http://schemas.microsoft.com/office/powerpoint/2010/main" val="2597435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7562F-30D2-8A99-DEE2-40D2A24FF21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925786B-7338-8C18-2350-226111C4F617}"/>
              </a:ext>
            </a:extLst>
          </p:cNvPr>
          <p:cNvSpPr txBox="1">
            <a:spLocks noGrp="1"/>
          </p:cNvSpPr>
          <p:nvPr>
            <p:ph type="title"/>
          </p:nvPr>
        </p:nvSpPr>
        <p:spPr/>
        <p:txBody>
          <a:bodyPr>
            <a:normAutofit/>
          </a:bodyPr>
          <a:lstStyle/>
          <a:p>
            <a:pPr lvl="0"/>
            <a:r>
              <a:rPr lang="en-GB"/>
              <a:t>Consultations</a:t>
            </a:r>
            <a:endParaRPr lang="en-GB">
              <a:latin typeface="Roboto"/>
              <a:ea typeface="Roboto"/>
              <a:cs typeface="Roboto"/>
            </a:endParaRPr>
          </a:p>
        </p:txBody>
      </p:sp>
      <p:graphicFrame>
        <p:nvGraphicFramePr>
          <p:cNvPr id="4" name="Table 4">
            <a:extLst>
              <a:ext uri="{FF2B5EF4-FFF2-40B4-BE49-F238E27FC236}">
                <a16:creationId xmlns:a16="http://schemas.microsoft.com/office/drawing/2014/main" id="{2F054B6A-6BF4-6824-4BAF-A0CADCE87908}"/>
              </a:ext>
            </a:extLst>
          </p:cNvPr>
          <p:cNvGraphicFramePr>
            <a:graphicFrameLocks noGrp="1"/>
          </p:cNvGraphicFramePr>
          <p:nvPr>
            <p:extLst>
              <p:ext uri="{D42A27DB-BD31-4B8C-83A1-F6EECF244321}">
                <p14:modId xmlns:p14="http://schemas.microsoft.com/office/powerpoint/2010/main" val="100436937"/>
              </p:ext>
            </p:extLst>
          </p:nvPr>
        </p:nvGraphicFramePr>
        <p:xfrm>
          <a:off x="273456" y="1490472"/>
          <a:ext cx="11645088" cy="4084320"/>
        </p:xfrm>
        <a:graphic>
          <a:graphicData uri="http://schemas.openxmlformats.org/drawingml/2006/table">
            <a:tbl>
              <a:tblPr firstRow="1" bandRow="1">
                <a:tableStyleId>{F5AB1C69-6EDB-4FF4-983F-18BD219EF322}</a:tableStyleId>
              </a:tblPr>
              <a:tblGrid>
                <a:gridCol w="3949048">
                  <a:extLst>
                    <a:ext uri="{9D8B030D-6E8A-4147-A177-3AD203B41FA5}">
                      <a16:colId xmlns:a16="http://schemas.microsoft.com/office/drawing/2014/main" val="1487220180"/>
                    </a:ext>
                  </a:extLst>
                </a:gridCol>
                <a:gridCol w="1433229">
                  <a:extLst>
                    <a:ext uri="{9D8B030D-6E8A-4147-A177-3AD203B41FA5}">
                      <a16:colId xmlns:a16="http://schemas.microsoft.com/office/drawing/2014/main" val="2233945312"/>
                    </a:ext>
                  </a:extLst>
                </a:gridCol>
                <a:gridCol w="1515534">
                  <a:extLst>
                    <a:ext uri="{9D8B030D-6E8A-4147-A177-3AD203B41FA5}">
                      <a16:colId xmlns:a16="http://schemas.microsoft.com/office/drawing/2014/main" val="2943314336"/>
                    </a:ext>
                  </a:extLst>
                </a:gridCol>
                <a:gridCol w="1430866">
                  <a:extLst>
                    <a:ext uri="{9D8B030D-6E8A-4147-A177-3AD203B41FA5}">
                      <a16:colId xmlns:a16="http://schemas.microsoft.com/office/drawing/2014/main" val="2718673687"/>
                    </a:ext>
                  </a:extLst>
                </a:gridCol>
                <a:gridCol w="1456267">
                  <a:extLst>
                    <a:ext uri="{9D8B030D-6E8A-4147-A177-3AD203B41FA5}">
                      <a16:colId xmlns:a16="http://schemas.microsoft.com/office/drawing/2014/main" val="3481473580"/>
                    </a:ext>
                  </a:extLst>
                </a:gridCol>
                <a:gridCol w="1860144">
                  <a:extLst>
                    <a:ext uri="{9D8B030D-6E8A-4147-A177-3AD203B41FA5}">
                      <a16:colId xmlns:a16="http://schemas.microsoft.com/office/drawing/2014/main" val="3273080414"/>
                    </a:ext>
                  </a:extLst>
                </a:gridCol>
              </a:tblGrid>
              <a:tr h="240982">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Change Proposal</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Lead</a:t>
                      </a: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gridSpan="2">
                  <a:txBody>
                    <a:bodyPr/>
                    <a:lstStyle/>
                    <a:p>
                      <a:r>
                        <a:rPr lang="en-GB" sz="1400">
                          <a:latin typeface="Roboto" panose="02000000000000000000" pitchFamily="2" charset="0"/>
                          <a:ea typeface="Roboto" panose="02000000000000000000" pitchFamily="2" charset="0"/>
                          <a:cs typeface="Roboto" panose="02000000000000000000" pitchFamily="2" charset="0"/>
                        </a:rPr>
                        <a:t>Data Specification Impacts</a:t>
                      </a:r>
                    </a:p>
                  </a:txBody>
                  <a:tcPr>
                    <a:solidFill>
                      <a:srgbClr val="70ADA3"/>
                    </a:solidFill>
                  </a:tcPr>
                </a:tc>
                <a:tc h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rowSpan="2">
                  <a:txBody>
                    <a:bodyPr/>
                    <a:lstStyle/>
                    <a:p>
                      <a:r>
                        <a:rPr lang="en-GB" sz="1600">
                          <a:latin typeface="Arial" panose="020B0604020202020204" pitchFamily="34" charset="0"/>
                          <a:ea typeface="Roboto" panose="02000000000000000000" pitchFamily="2" charset="0"/>
                          <a:cs typeface="Arial" panose="020B0604020202020204" pitchFamily="34" charset="0"/>
                        </a:rPr>
                        <a:t>Response Deadline</a:t>
                      </a:r>
                    </a:p>
                  </a:txBody>
                  <a:tcPr>
                    <a:solidFill>
                      <a:srgbClr val="70ADA3"/>
                    </a:solidFill>
                  </a:tcPr>
                </a:tc>
                <a:extLst>
                  <a:ext uri="{0D108BD9-81ED-4DB2-BD59-A6C34878D82A}">
                    <a16:rowId xmlns:a16="http://schemas.microsoft.com/office/drawing/2014/main" val="2590218517"/>
                  </a:ext>
                </a:extLst>
              </a:tr>
              <a:tr h="240982">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vMerge="1">
                  <a:txBody>
                    <a:bodyPr/>
                    <a:lstStyle/>
                    <a:p>
                      <a:endParaRPr lang="en-GB"/>
                    </a:p>
                  </a:txBody>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areas</a:t>
                      </a:r>
                    </a:p>
                  </a:txBody>
                  <a:tcPr>
                    <a:solidFill>
                      <a:srgbClr val="70ADA3"/>
                    </a:solidFill>
                  </a:tcPr>
                </a:tc>
                <a:tc>
                  <a:txBody>
                    <a:bodyPr/>
                    <a:lstStyle/>
                    <a:p>
                      <a:r>
                        <a:rPr lang="en-GB" sz="1600">
                          <a:solidFill>
                            <a:schemeClr val="bg1"/>
                          </a:solidFill>
                          <a:latin typeface="Arial" panose="020B0604020202020204" pitchFamily="34" charset="0"/>
                          <a:ea typeface="Roboto" panose="02000000000000000000" pitchFamily="2" charset="0"/>
                          <a:cs typeface="Arial" panose="020B0604020202020204" pitchFamily="34" charset="0"/>
                        </a:rPr>
                        <a:t>Impacted Parties</a:t>
                      </a:r>
                    </a:p>
                  </a:txBody>
                  <a:tcPr>
                    <a:solidFill>
                      <a:srgbClr val="70ADA3"/>
                    </a:solidFill>
                  </a:tcPr>
                </a:tc>
                <a:tc vMerge="1">
                  <a:txBody>
                    <a:bodyPr/>
                    <a:lstStyle/>
                    <a:p>
                      <a:endParaRPr lang="en-GB" sz="1400">
                        <a:latin typeface="Roboto" panose="02000000000000000000" pitchFamily="2" charset="0"/>
                        <a:ea typeface="Roboto" panose="02000000000000000000" pitchFamily="2" charset="0"/>
                        <a:cs typeface="Roboto" panose="02000000000000000000" pitchFamily="2" charset="0"/>
                      </a:endParaRPr>
                    </a:p>
                  </a:txBody>
                  <a:tcPr>
                    <a:solidFill>
                      <a:srgbClr val="70ADA3"/>
                    </a:solidFill>
                  </a:tcPr>
                </a:tc>
                <a:extLst>
                  <a:ext uri="{0D108BD9-81ED-4DB2-BD59-A6C34878D82A}">
                    <a16:rowId xmlns:a16="http://schemas.microsoft.com/office/drawing/2014/main" val="257123865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3"/>
                        </a:rPr>
                        <a:t>R0292 Obligate Energy Suppliers to provide photo evidence of Theft in Conveyance to Network Parties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DNOs, GTs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14 September</a:t>
                      </a:r>
                    </a:p>
                  </a:txBody>
                  <a:tcPr anchor="ctr">
                    <a:solidFill>
                      <a:srgbClr val="CFE3DF"/>
                    </a:solidFill>
                  </a:tcPr>
                </a:tc>
                <a:extLst>
                  <a:ext uri="{0D108BD9-81ED-4DB2-BD59-A6C34878D82A}">
                    <a16:rowId xmlns:a16="http://schemas.microsoft.com/office/drawing/2014/main" val="16970864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4"/>
                        </a:rPr>
                        <a:t>R0321 DNOs Create Export MPANs after approving G98/99 commissioning documents</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DNOs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14 September</a:t>
                      </a:r>
                    </a:p>
                  </a:txBody>
                  <a:tcPr anchor="ctr">
                    <a:solidFill>
                      <a:srgbClr val="CFE3DF"/>
                    </a:solidFill>
                  </a:tcPr>
                </a:tc>
                <a:extLst>
                  <a:ext uri="{0D108BD9-81ED-4DB2-BD59-A6C34878D82A}">
                    <a16:rowId xmlns:a16="http://schemas.microsoft.com/office/drawing/2014/main" val="253562533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hlinkClick r:id="rId5"/>
                        </a:rPr>
                        <a:t>R0336 Legal text to support REC Change R0180</a:t>
                      </a:r>
                      <a:endParaRPr lang="en-GB" sz="1600" b="0" kern="1200">
                        <a:solidFill>
                          <a:schemeClr val="dk1"/>
                        </a:solidFill>
                        <a:latin typeface="Arial" panose="020B0604020202020204" pitchFamily="34" charset="0"/>
                        <a:ea typeface="Roboto" panose="02000000000000000000" pitchFamily="2" charset="0"/>
                        <a:cs typeface="Arial" panose="020B0604020202020204" pitchFamily="34" charset="0"/>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latin typeface="Arial" panose="020B0604020202020204" pitchFamily="34" charset="0"/>
                          <a:ea typeface="Roboto" panose="02000000000000000000" pitchFamily="2" charset="0"/>
                          <a:cs typeface="Arial" panose="020B0604020202020204" pitchFamily="34" charset="0"/>
                        </a:rPr>
                        <a:t>Caroline Freimuller</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Energy Suppliers, CSS Users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n/a</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14 September – please advise the Change Team in advance if you require an extension</a:t>
                      </a:r>
                    </a:p>
                  </a:txBody>
                  <a:tcPr anchor="ctr">
                    <a:solidFill>
                      <a:srgbClr val="CFE3DF"/>
                    </a:solidFill>
                  </a:tcPr>
                </a:tc>
                <a:extLst>
                  <a:ext uri="{0D108BD9-81ED-4DB2-BD59-A6C34878D82A}">
                    <a16:rowId xmlns:a16="http://schemas.microsoft.com/office/drawing/2014/main" val="4125887678"/>
                  </a:ext>
                </a:extLst>
              </a:tr>
            </a:tbl>
          </a:graphicData>
        </a:graphic>
      </p:graphicFrame>
    </p:spTree>
    <p:extLst>
      <p:ext uri="{BB962C8B-B14F-4D97-AF65-F5344CB8AC3E}">
        <p14:creationId xmlns:p14="http://schemas.microsoft.com/office/powerpoint/2010/main" val="1741427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9B3DF-82CC-3642-9010-7780E91E85C6}"/>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E7501F3-53DD-FADF-F68A-96D479B6A220}"/>
              </a:ext>
            </a:extLst>
          </p:cNvPr>
          <p:cNvSpPr txBox="1">
            <a:spLocks noGrp="1"/>
          </p:cNvSpPr>
          <p:nvPr>
            <p:ph type="title"/>
          </p:nvPr>
        </p:nvSpPr>
        <p:spPr/>
        <p:txBody>
          <a:bodyPr>
            <a:normAutofit/>
          </a:bodyPr>
          <a:lstStyle/>
          <a:p>
            <a:pPr lvl="0"/>
            <a:r>
              <a:rPr lang="en-GB"/>
              <a:t>REC Working Groups</a:t>
            </a:r>
            <a:endParaRPr lang="en-GB">
              <a:latin typeface="Roboto"/>
              <a:ea typeface="Roboto"/>
              <a:cs typeface="Roboto"/>
            </a:endParaRPr>
          </a:p>
        </p:txBody>
      </p:sp>
      <p:graphicFrame>
        <p:nvGraphicFramePr>
          <p:cNvPr id="5" name="Table 4">
            <a:extLst>
              <a:ext uri="{FF2B5EF4-FFF2-40B4-BE49-F238E27FC236}">
                <a16:creationId xmlns:a16="http://schemas.microsoft.com/office/drawing/2014/main" id="{A25F0FC9-CAF2-D4EE-6475-711E80E4C101}"/>
              </a:ext>
            </a:extLst>
          </p:cNvPr>
          <p:cNvGraphicFramePr>
            <a:graphicFrameLocks noGrp="1"/>
          </p:cNvGraphicFramePr>
          <p:nvPr>
            <p:extLst>
              <p:ext uri="{D42A27DB-BD31-4B8C-83A1-F6EECF244321}">
                <p14:modId xmlns:p14="http://schemas.microsoft.com/office/powerpoint/2010/main" val="2950897384"/>
              </p:ext>
            </p:extLst>
          </p:nvPr>
        </p:nvGraphicFramePr>
        <p:xfrm>
          <a:off x="529086" y="1318548"/>
          <a:ext cx="11459712" cy="1874928"/>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Arial" panose="020B0604020202020204" pitchFamily="34" charset="0"/>
                          <a:ea typeface="Roboto"/>
                          <a:cs typeface="Arial" panose="020B0604020202020204" pitchFamily="34" charset="0"/>
                          <a:hlinkClick r:id="rId3"/>
                        </a:rPr>
                        <a:t>I0200 – Review of the REC’s Address Management Service </a:t>
                      </a:r>
                      <a:r>
                        <a:rPr lang="en-GB" sz="2000" b="1" u="none" kern="1200">
                          <a:solidFill>
                            <a:schemeClr val="lt1"/>
                          </a:solidFill>
                          <a:effectLst/>
                          <a:latin typeface="Arial" panose="020B0604020202020204" pitchFamily="34" charset="0"/>
                          <a:ea typeface="Roboto"/>
                          <a:cs typeface="Arial" panose="020B0604020202020204" pitchFamily="34" charset="0"/>
                        </a:rPr>
                        <a:t>– Meeting 4</a:t>
                      </a:r>
                      <a:endParaRPr lang="en-GB" sz="2400" u="none">
                        <a:latin typeface="Arial" panose="020B0604020202020204" pitchFamily="34" charset="0"/>
                        <a:ea typeface="Roboto"/>
                        <a:cs typeface="Arial" panose="020B0604020202020204" pitchFamily="34" charset="0"/>
                      </a:endParaRP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REC Parties / Market Participants</a:t>
                      </a:r>
                    </a:p>
                  </a:txBody>
                  <a:tcPr>
                    <a:solidFill>
                      <a:srgbClr val="70ADA3"/>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a:cs typeface="Arial" panose="020B0604020202020204" pitchFamily="34" charset="0"/>
                        </a:rPr>
                        <a:t>The fourth working group will take place on 05 October 2026. Pre-meeting papers will be provided by 28 September 2026. </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All REC Parties</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a:cs typeface="Arial" panose="020B0604020202020204" pitchFamily="34" charset="0"/>
                        </a:rPr>
                        <a:t>05 October, 14:00 - 16:00</a:t>
                      </a:r>
                    </a:p>
                  </a:txBody>
                  <a:tcPr anchor="ctr">
                    <a:solidFill>
                      <a:srgbClr val="CFE3DF"/>
                    </a:solidFill>
                  </a:tcPr>
                </a:tc>
                <a:extLst>
                  <a:ext uri="{0D108BD9-81ED-4DB2-BD59-A6C34878D82A}">
                    <a16:rowId xmlns:a16="http://schemas.microsoft.com/office/drawing/2014/main" val="832764409"/>
                  </a:ext>
                </a:extLst>
              </a:tr>
            </a:tbl>
          </a:graphicData>
        </a:graphic>
      </p:graphicFrame>
      <p:graphicFrame>
        <p:nvGraphicFramePr>
          <p:cNvPr id="3" name="Table 2">
            <a:extLst>
              <a:ext uri="{FF2B5EF4-FFF2-40B4-BE49-F238E27FC236}">
                <a16:creationId xmlns:a16="http://schemas.microsoft.com/office/drawing/2014/main" id="{359BEFAA-E6F6-4F1F-7ADB-21C8B192D6C1}"/>
              </a:ext>
            </a:extLst>
          </p:cNvPr>
          <p:cNvGraphicFramePr>
            <a:graphicFrameLocks noGrp="1"/>
          </p:cNvGraphicFramePr>
          <p:nvPr>
            <p:extLst>
              <p:ext uri="{D42A27DB-BD31-4B8C-83A1-F6EECF244321}">
                <p14:modId xmlns:p14="http://schemas.microsoft.com/office/powerpoint/2010/main" val="3837875580"/>
              </p:ext>
            </p:extLst>
          </p:nvPr>
        </p:nvGraphicFramePr>
        <p:xfrm>
          <a:off x="529086" y="3486781"/>
          <a:ext cx="11459712" cy="1874928"/>
        </p:xfrm>
        <a:graphic>
          <a:graphicData uri="http://schemas.openxmlformats.org/drawingml/2006/table">
            <a:tbl>
              <a:tblPr firstRow="1" bandRow="1">
                <a:tableStyleId>{F5AB1C69-6EDB-4FF4-983F-18BD219EF322}</a:tableStyleId>
              </a:tblPr>
              <a:tblGrid>
                <a:gridCol w="7951344">
                  <a:extLst>
                    <a:ext uri="{9D8B030D-6E8A-4147-A177-3AD203B41FA5}">
                      <a16:colId xmlns:a16="http://schemas.microsoft.com/office/drawing/2014/main" val="1487220180"/>
                    </a:ext>
                  </a:extLst>
                </a:gridCol>
                <a:gridCol w="2122195">
                  <a:extLst>
                    <a:ext uri="{9D8B030D-6E8A-4147-A177-3AD203B41FA5}">
                      <a16:colId xmlns:a16="http://schemas.microsoft.com/office/drawing/2014/main" val="2943314336"/>
                    </a:ext>
                  </a:extLst>
                </a:gridCol>
                <a:gridCol w="1386173">
                  <a:extLst>
                    <a:ext uri="{9D8B030D-6E8A-4147-A177-3AD203B41FA5}">
                      <a16:colId xmlns:a16="http://schemas.microsoft.com/office/drawing/2014/main" val="3273080414"/>
                    </a:ext>
                  </a:extLst>
                </a:gridCol>
              </a:tblGrid>
              <a:tr h="614831">
                <a:tc>
                  <a:txBody>
                    <a:bodyPr/>
                    <a:lstStyle/>
                    <a:p>
                      <a:r>
                        <a:rPr lang="en-GB" sz="2000" b="1" u="sng" kern="1200">
                          <a:solidFill>
                            <a:schemeClr val="lt1"/>
                          </a:solidFill>
                          <a:effectLst/>
                          <a:latin typeface="Arial" panose="020B0604020202020204" pitchFamily="34" charset="0"/>
                          <a:ea typeface="Roboto" panose="02000000000000000000" pitchFamily="2" charset="0"/>
                          <a:cs typeface="Arial" panose="020B0604020202020204" pitchFamily="34" charset="0"/>
                          <a:hlinkClick r:id="rId4"/>
                        </a:rPr>
                        <a:t>I0278 – Establishing the Safe Isolation Provider (SIP) as a Standalone REC Party</a:t>
                      </a:r>
                      <a:r>
                        <a:rPr lang="en-GB" sz="2000" b="1" u="none" kern="1200">
                          <a:solidFill>
                            <a:schemeClr val="lt1"/>
                          </a:solidFill>
                          <a:effectLst/>
                          <a:latin typeface="Arial" panose="020B0604020202020204" pitchFamily="34" charset="0"/>
                          <a:ea typeface="Roboto" panose="02000000000000000000" pitchFamily="2" charset="0"/>
                          <a:cs typeface="Arial" panose="020B0604020202020204" pitchFamily="34" charset="0"/>
                        </a:rPr>
                        <a:t> – Meeting 5</a:t>
                      </a:r>
                      <a:endParaRPr lang="en-GB" sz="2400" u="none">
                        <a:latin typeface="Arial" panose="020B0604020202020204" pitchFamily="34" charset="0"/>
                        <a:ea typeface="Roboto" panose="02000000000000000000" pitchFamily="2" charset="0"/>
                        <a:cs typeface="Arial" panose="020B0604020202020204" pitchFamily="34" charset="0"/>
                      </a:endParaRP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REC Parties / Market Participants</a:t>
                      </a:r>
                    </a:p>
                  </a:txBody>
                  <a:tcPr>
                    <a:solidFill>
                      <a:srgbClr val="70ADA3"/>
                    </a:solidFill>
                  </a:tcPr>
                </a:tc>
                <a:tc>
                  <a:txBody>
                    <a:bodyPr/>
                    <a:lstStyle/>
                    <a:p>
                      <a:r>
                        <a:rPr lang="en-GB" sz="1600">
                          <a:latin typeface="Roboto" panose="02000000000000000000" pitchFamily="2" charset="0"/>
                          <a:ea typeface="Roboto" panose="02000000000000000000" pitchFamily="2" charset="0"/>
                          <a:cs typeface="Roboto" panose="02000000000000000000" pitchFamily="2" charset="0"/>
                        </a:rPr>
                        <a:t>Time and Date</a:t>
                      </a:r>
                    </a:p>
                  </a:txBody>
                  <a:tcPr>
                    <a:solidFill>
                      <a:srgbClr val="70ADA3"/>
                    </a:solidFill>
                  </a:tcPr>
                </a:tc>
                <a:extLst>
                  <a:ext uri="{0D108BD9-81ED-4DB2-BD59-A6C34878D82A}">
                    <a16:rowId xmlns:a16="http://schemas.microsoft.com/office/drawing/2014/main" val="2590218517"/>
                  </a:ext>
                </a:extLst>
              </a:tr>
              <a:tr h="1173888">
                <a:tc>
                  <a:txBody>
                    <a:bodyPr/>
                    <a:lstStyle/>
                    <a:p>
                      <a:pPr marL="285750" lvl="0" indent="-285750">
                        <a:buFont typeface="Arial" panose="020B0604020202020204" pitchFamily="34" charset="0"/>
                        <a:buChar char="•"/>
                      </a:pPr>
                      <a:r>
                        <a:rPr lang="en-GB" sz="1600">
                          <a:latin typeface="Arial" panose="020B0604020202020204" pitchFamily="34" charset="0"/>
                          <a:ea typeface="Roboto" panose="02000000000000000000" pitchFamily="2" charset="0"/>
                          <a:cs typeface="Arial" panose="020B0604020202020204" pitchFamily="34" charset="0"/>
                        </a:rPr>
                        <a:t>This REC Issue will look to establish a strong governance framework for standalone SIPs, including defining their scope, high safety standards, a streamlined Accreditation, strong qualification and audit processes and building the end-to-end process of this new REC Party.</a:t>
                      </a:r>
                    </a:p>
                  </a:txBody>
                  <a:tcPr anchor="ctr">
                    <a:solidFill>
                      <a:srgbClr val="CFE3DF"/>
                    </a:solidFill>
                  </a:tcPr>
                </a:tc>
                <a:tc>
                  <a:txBody>
                    <a:bodyPr/>
                    <a:lstStyle/>
                    <a:p>
                      <a:r>
                        <a:rPr lang="en-GB" sz="1600">
                          <a:latin typeface="Arial" panose="020B0604020202020204" pitchFamily="34" charset="0"/>
                          <a:ea typeface="Roboto" panose="02000000000000000000" pitchFamily="2" charset="0"/>
                          <a:cs typeface="Arial" panose="020B0604020202020204" pitchFamily="34" charset="0"/>
                        </a:rPr>
                        <a:t>Open to invited attendees only</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10 September,</a:t>
                      </a: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600" b="0" i="0" u="none" strike="noStrike">
                          <a:solidFill>
                            <a:srgbClr val="000000"/>
                          </a:solidFill>
                          <a:effectLst/>
                          <a:latin typeface="Arial" panose="020B0604020202020204" pitchFamily="34" charset="0"/>
                          <a:ea typeface="Roboto" panose="02000000000000000000" pitchFamily="2" charset="0"/>
                          <a:cs typeface="Arial" panose="020B0604020202020204" pitchFamily="34" charset="0"/>
                        </a:rPr>
                        <a:t>15:00 - 17:00</a:t>
                      </a:r>
                    </a:p>
                  </a:txBody>
                  <a:tcPr anchor="ctr">
                    <a:solidFill>
                      <a:srgbClr val="CFE3DF"/>
                    </a:solidFill>
                  </a:tcPr>
                </a:tc>
                <a:extLst>
                  <a:ext uri="{0D108BD9-81ED-4DB2-BD59-A6C34878D82A}">
                    <a16:rowId xmlns:a16="http://schemas.microsoft.com/office/drawing/2014/main" val="832764409"/>
                  </a:ext>
                </a:extLst>
              </a:tr>
            </a:tbl>
          </a:graphicData>
        </a:graphic>
      </p:graphicFrame>
    </p:spTree>
    <p:extLst>
      <p:ext uri="{BB962C8B-B14F-4D97-AF65-F5344CB8AC3E}">
        <p14:creationId xmlns:p14="http://schemas.microsoft.com/office/powerpoint/2010/main" val="1486410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78EBF-D1B2-7126-AEF6-6FEE7E4DC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65B57-B82A-E84D-BC22-F2E06D71E84F}"/>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8. AOB</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78819B-20FB-E2EA-146A-122670D319C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2067308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a:latin typeface="Roboto"/>
                <a:ea typeface="Roboto"/>
                <a:cs typeface="Roboto"/>
              </a:rPr>
            </a:br>
            <a:br>
              <a:rPr lang="en-GB" sz="2200">
                <a:cs typeface="Roboto"/>
              </a:rPr>
            </a:br>
            <a:r>
              <a:rPr lang="en-GB">
                <a:latin typeface="Roboto"/>
                <a:ea typeface="Roboto"/>
                <a:cs typeface="Roboto"/>
              </a:rPr>
              <a:t>thanks for attending</a:t>
            </a:r>
            <a:br>
              <a:rPr lang="en-GB">
                <a:latin typeface="Roboto"/>
                <a:ea typeface="Roboto"/>
                <a:cs typeface="Roboto"/>
              </a:rPr>
            </a:br>
            <a:br>
              <a:rPr lang="en-GB">
                <a:latin typeface="Roboto"/>
                <a:ea typeface="Roboto"/>
                <a:cs typeface="Roboto"/>
              </a:rPr>
            </a:br>
            <a:r>
              <a:rPr lang="en-GB" sz="3200">
                <a:latin typeface="Roboto"/>
                <a:ea typeface="Roboto"/>
                <a:cs typeface="Roboto"/>
              </a:rPr>
              <a:t>Next meeting:</a:t>
            </a:r>
            <a:br>
              <a:rPr lang="en-GB" sz="3200">
                <a:latin typeface="Roboto"/>
                <a:ea typeface="Roboto"/>
                <a:cs typeface="Roboto"/>
              </a:rPr>
            </a:br>
            <a:br>
              <a:rPr lang="en-GB" sz="3600">
                <a:latin typeface="Roboto"/>
                <a:ea typeface="Roboto"/>
                <a:cs typeface="Roboto"/>
              </a:rPr>
            </a:br>
            <a:r>
              <a:rPr lang="en-GB" sz="3600">
                <a:latin typeface="Roboto"/>
                <a:ea typeface="Roboto"/>
                <a:cs typeface="Roboto"/>
              </a:rPr>
              <a:t>09 October 2026</a:t>
            </a:r>
            <a:endParaRPr lang="en-GB">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1_Dark blue theme">
  <a:themeElements>
    <a:clrScheme name="Brand Colours - Dark BG">
      <a:dk1>
        <a:srgbClr val="021E5E"/>
      </a:dk1>
      <a:lt1>
        <a:srgbClr val="F8F8F8"/>
      </a:lt1>
      <a:dk2>
        <a:srgbClr val="201E2E"/>
      </a:dk2>
      <a:lt2>
        <a:srgbClr val="FFFFFF"/>
      </a:lt2>
      <a:accent1>
        <a:srgbClr val="021D5E"/>
      </a:accent1>
      <a:accent2>
        <a:srgbClr val="4C37F4"/>
      </a:accent2>
      <a:accent3>
        <a:srgbClr val="B8AEFB"/>
      </a:accent3>
      <a:accent4>
        <a:srgbClr val="1EF395"/>
      </a:accent4>
      <a:accent5>
        <a:srgbClr val="20D6FF"/>
      </a:accent5>
      <a:accent6>
        <a:srgbClr val="F0EFFE"/>
      </a:accent6>
      <a:hlink>
        <a:srgbClr val="F7F7F7"/>
      </a:hlink>
      <a:folHlink>
        <a:srgbClr val="1EF39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17800671-B0D6-E541-BAFD-486EE6205DE7}" vid="{FA809285-9C59-9742-9B34-762792F77003}"/>
    </a:ext>
  </a:extLst>
</a:theme>
</file>

<file path=ppt/theme/theme7.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Figtre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igtre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38</Slides>
  <Notes>17</Notes>
  <HiddenSlides>0</HiddenSlides>
  <ScaleCrop>false</ScaleCrop>
  <HeadingPairs>
    <vt:vector size="4" baseType="variant">
      <vt:variant>
        <vt:lpstr>Theme</vt:lpstr>
      </vt:variant>
      <vt:variant>
        <vt:i4>10</vt:i4>
      </vt:variant>
      <vt:variant>
        <vt:lpstr>Slide Titles</vt:lpstr>
      </vt:variant>
      <vt:variant>
        <vt:i4>38</vt:i4>
      </vt:variant>
    </vt:vector>
  </HeadingPairs>
  <TitlesOfParts>
    <vt:vector size="48" baseType="lpstr">
      <vt:lpstr>REC Light Event Theme</vt:lpstr>
      <vt:lpstr>REC Alternative Event Theme</vt:lpstr>
      <vt:lpstr>1_REC Alternative Event Theme</vt:lpstr>
      <vt:lpstr>2_Smart DCC</vt:lpstr>
      <vt:lpstr>2_REC Light Event Theme</vt:lpstr>
      <vt:lpstr>1_Dark blue theme</vt:lpstr>
      <vt:lpstr>1_REC Light Event Theme</vt:lpstr>
      <vt:lpstr>Smart DCC</vt:lpstr>
      <vt:lpstr>Office Theme</vt:lpstr>
      <vt:lpstr>1_Office Theme</vt:lpstr>
      <vt:lpstr>REC Issues group</vt:lpstr>
      <vt:lpstr>1. Introduction and agreement of agenda</vt:lpstr>
      <vt:lpstr>Housekeeping</vt:lpstr>
      <vt:lpstr>Agenda For today</vt:lpstr>
      <vt:lpstr>Outstanding actions</vt:lpstr>
      <vt:lpstr>2. For Information: Performance Assurance Update</vt:lpstr>
      <vt:lpstr>3. Dcc business continuity disaster recovery</vt:lpstr>
      <vt:lpstr>CSS BCDR Testing 2026: Proposed Approach &amp; Timing</vt:lpstr>
      <vt:lpstr>CSS BCDR Test Approach: Failover</vt:lpstr>
      <vt:lpstr>Questions</vt:lpstr>
      <vt:lpstr>4. Tariff interoperability engagement</vt:lpstr>
      <vt:lpstr>PowerPoint Presentation</vt:lpstr>
      <vt:lpstr>PowerPoint Presentation</vt:lpstr>
      <vt:lpstr>PowerPoint Presentation</vt:lpstr>
      <vt:lpstr>PowerPoint Presentation</vt:lpstr>
      <vt:lpstr>PowerPoint Presentation</vt:lpstr>
      <vt:lpstr>5. Data error resolution management </vt:lpstr>
      <vt:lpstr>Establishment of the Data Error Resolution Process</vt:lpstr>
      <vt:lpstr>What is the DER Process?</vt:lpstr>
      <vt:lpstr>Who’s involved</vt:lpstr>
      <vt:lpstr>Comparing to existing forums</vt:lpstr>
      <vt:lpstr>When to Use the DER Process</vt:lpstr>
      <vt:lpstr>How to submit a DER Process form</vt:lpstr>
      <vt:lpstr>How to submit a DER Process form</vt:lpstr>
      <vt:lpstr>How to submit a DER Process form</vt:lpstr>
      <vt:lpstr>How to submit a DER Process form</vt:lpstr>
      <vt:lpstr>The DER Process in action</vt:lpstr>
      <vt:lpstr>Resolution Process</vt:lpstr>
      <vt:lpstr>Questions</vt:lpstr>
      <vt:lpstr>6. Recco annual stakeholder survey </vt:lpstr>
      <vt:lpstr>PowerPoint Presentation</vt:lpstr>
      <vt:lpstr>7. Key Callouts  </vt:lpstr>
      <vt:lpstr>Key callouts - September</vt:lpstr>
      <vt:lpstr>Impact Assessments</vt:lpstr>
      <vt:lpstr>Consultations</vt:lpstr>
      <vt:lpstr>REC Working Groups</vt:lpstr>
      <vt:lpstr>8. AOB </vt:lpstr>
      <vt:lpstr>  thanks for attending  Next meeting:  09 October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2026-09-07T16:06:30Z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