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3.xml" ContentType="application/vnd.openxmlformats-officedocument.theme+xml"/>
  <Override PartName="/ppt/slideLayouts/slideLayout53.xml" ContentType="application/vnd.openxmlformats-officedocument.presentationml.slideLayout+xml"/>
  <Override PartName="/ppt/theme/theme4.xml" ContentType="application/vnd.openxmlformats-officedocument.theme+xml"/>
  <Override PartName="/ppt/slideLayouts/slideLayout5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7FFFF9E5_8CA86B8B.xml" ContentType="application/vnd.ms-powerpoint.comment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4106" r:id="rId6"/>
    <p:sldMasterId id="2147484147" r:id="rId7"/>
    <p:sldMasterId id="2147484309" r:id="rId8"/>
  </p:sldMasterIdLst>
  <p:notesMasterIdLst>
    <p:notesMasterId r:id="rId28"/>
  </p:notesMasterIdLst>
  <p:handoutMasterIdLst>
    <p:handoutMasterId r:id="rId29"/>
  </p:handoutMasterIdLst>
  <p:sldIdLst>
    <p:sldId id="256" r:id="rId9"/>
    <p:sldId id="269" r:id="rId10"/>
    <p:sldId id="2147478960" r:id="rId11"/>
    <p:sldId id="263" r:id="rId12"/>
    <p:sldId id="2147478978" r:id="rId13"/>
    <p:sldId id="2147475708" r:id="rId14"/>
    <p:sldId id="2147482082" r:id="rId15"/>
    <p:sldId id="2147482085" r:id="rId16"/>
    <p:sldId id="2147482084" r:id="rId17"/>
    <p:sldId id="2147482087" r:id="rId18"/>
    <p:sldId id="2147482083" r:id="rId19"/>
    <p:sldId id="2147482090" r:id="rId20"/>
    <p:sldId id="2147482088" r:id="rId21"/>
    <p:sldId id="2147482058" r:id="rId22"/>
    <p:sldId id="380" r:id="rId23"/>
    <p:sldId id="2147482062" r:id="rId24"/>
    <p:sldId id="2147482060" r:id="rId25"/>
    <p:sldId id="2147478963" r:id="rId26"/>
    <p:sldId id="257" r:id="rId27"/>
  </p:sldIdLst>
  <p:sldSz cx="12192000" cy="6858000"/>
  <p:notesSz cx="6858000" cy="9144000"/>
  <p:custDataLst>
    <p:tags r:id="rId3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83E97C7E-EE36-FD2C-007B-C8BD7271793E}" name="Sharma, Vaishnavi Y" initials="SY" userId="S::vaishnsharma@deloitte.co.uk::089ce4cd-3a36-4e62-8f11-410ac0e9afdd" providerId="AD"/>
  <p188:author id="{7FEF0C8B-C9FC-2857-3F1B-AA228D60CC74}" name="James REES" initials="JR" userId="S::james.rees@talan.com::ae747685-59f7-4046-8ccf-98b152de0327" providerId="AD"/>
  <p188:author id="{F84A6D8B-0ED4-436C-7D6C-50AA2DEC6CB2}" name="Carl DENNIS" initials="CD" userId="S::carl.dennis@talan.com::1a216647-f50c-4c3a-b4d5-2a262d38319a"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17DD049F-73E6-8563-B5E1-B616CEA6E832}" name="Kevin DUDDY" initials="KD" userId="S::kev.duddy@talan.com::9a0f5a45-083f-4ac9-8cbf-65f891190f65" providerId="AD"/>
  <p188:author id="{EDD324A7-4B82-85A8-02FB-E42A87DF671F}" name="Crowe-Lamont, Amy" initials="CLA" userId="S::acrowelamont@deloitte.co.uk::380f60ef-f09e-48fa-88ac-ebaaa8acf0dc" providerId="AD"/>
  <p188:author id="{8069C0CD-5205-13AF-C2F7-70458D9F7F1A}" name="Kev Duddy" initials="KD" userId="S::Kev.Duddy@gemserv.com::cde52982-0761-44ae-bbd2-4e521d27f02c" providerId="AD"/>
  <p188:author id="{06AE8DD9-9E77-632F-402E-9AB2AEA64D03}" name="Chelsea EVANS" initials="CE" userId="S::chelsea.evans@talan.com::3afdbc13-01b0-4487-9c85-9fcc4abf449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B282E"/>
    <a:srgbClr val="70ADA3"/>
    <a:srgbClr val="591A1F"/>
    <a:srgbClr val="4472C4"/>
    <a:srgbClr val="FFFFFF"/>
    <a:srgbClr val="CFE3DF"/>
    <a:srgbClr val="68A495"/>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8389FD8-FEE2-4669-9EB6-F17F2C01833E}" v="841" dt="2026-10-02T15:10:23.527"/>
    <p1510:client id="{8E6F4C78-CA92-4ECE-BC5E-41188A45A8A0}" v="276" dt="2026-10-02T15:35:01.738"/>
    <p1510:client id="{EC1BCD0E-50D7-4AC4-AB9E-D155EED4194E}" v="1802" dt="2026-10-02T14:03:31.820"/>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21" Type="http://schemas.openxmlformats.org/officeDocument/2006/relationships/slide" Target="slides/slide13.xml"/><Relationship Id="rId34"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viewProps" Target="viewProps.xml"/><Relationship Id="rId37"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notesMaster" Target="notesMasters/notesMaster1.xml"/><Relationship Id="rId36" Type="http://schemas.microsoft.com/office/2015/10/relationships/revisionInfo" Target="revisionInfo.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tags" Target="tags/tag1.xml"/><Relationship Id="rId35" Type="http://schemas.microsoft.com/office/2016/11/relationships/changesInfo" Target="changesInfos/changesInfo1.xml"/><Relationship Id="rId8" Type="http://schemas.openxmlformats.org/officeDocument/2006/relationships/slideMaster" Target="slideMasters/slideMaster5.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elsea EVANS" userId="3afdbc13-01b0-4487-9c85-9fcc4abf4496" providerId="ADAL" clId="{4036BBE4-2AF7-47AB-83D4-32F86657314F}"/>
    <pc:docChg chg="undo redo custSel modSld delMainMaster modMainMaster">
      <pc:chgData name="Chelsea EVANS" userId="3afdbc13-01b0-4487-9c85-9fcc4abf4496" providerId="ADAL" clId="{4036BBE4-2AF7-47AB-83D4-32F86657314F}" dt="2026-10-02T14:03:31.820" v="1798" actId="1076"/>
      <pc:docMkLst>
        <pc:docMk/>
      </pc:docMkLst>
      <pc:sldChg chg="modSp mod modClrScheme chgLayout">
        <pc:chgData name="Chelsea EVANS" userId="3afdbc13-01b0-4487-9c85-9fcc4abf4496" providerId="ADAL" clId="{4036BBE4-2AF7-47AB-83D4-32F86657314F}" dt="2026-10-01T15:27:50.253" v="3"/>
        <pc:sldMkLst>
          <pc:docMk/>
          <pc:sldMk cId="506121762" sldId="2147482046"/>
        </pc:sldMkLst>
        <pc:spChg chg="mod ord">
          <ac:chgData name="Chelsea EVANS" userId="3afdbc13-01b0-4487-9c85-9fcc4abf4496" providerId="ADAL" clId="{4036BBE4-2AF7-47AB-83D4-32F86657314F}" dt="2026-10-01T15:27:50.253" v="3"/>
          <ac:spMkLst>
            <pc:docMk/>
            <pc:sldMk cId="506121762" sldId="2147482046"/>
            <ac:spMk id="5" creationId="{5DBD4D68-D84A-B493-5A81-1C20ABF6E9A5}"/>
          </ac:spMkLst>
        </pc:spChg>
        <pc:graphicFrameChg chg="mod ord">
          <ac:chgData name="Chelsea EVANS" userId="3afdbc13-01b0-4487-9c85-9fcc4abf4496" providerId="ADAL" clId="{4036BBE4-2AF7-47AB-83D4-32F86657314F}" dt="2026-10-01T15:27:50.253" v="3"/>
          <ac:graphicFrameMkLst>
            <pc:docMk/>
            <pc:sldMk cId="506121762" sldId="2147482046"/>
            <ac:graphicFrameMk id="2" creationId="{994BCC54-2881-217C-15D3-CB6398B17960}"/>
          </ac:graphicFrameMkLst>
        </pc:graphicFrameChg>
      </pc:sldChg>
      <pc:sldChg chg="modSp mod">
        <pc:chgData name="Chelsea EVANS" userId="3afdbc13-01b0-4487-9c85-9fcc4abf4496" providerId="ADAL" clId="{4036BBE4-2AF7-47AB-83D4-32F86657314F}" dt="2026-10-02T13:57:54.848" v="1333" actId="20577"/>
        <pc:sldMkLst>
          <pc:docMk/>
          <pc:sldMk cId="962849836" sldId="2147482084"/>
        </pc:sldMkLst>
        <pc:graphicFrameChg chg="modGraphic">
          <ac:chgData name="Chelsea EVANS" userId="3afdbc13-01b0-4487-9c85-9fcc4abf4496" providerId="ADAL" clId="{4036BBE4-2AF7-47AB-83D4-32F86657314F}" dt="2026-10-02T13:57:54.848" v="1333" actId="20577"/>
          <ac:graphicFrameMkLst>
            <pc:docMk/>
            <pc:sldMk cId="962849836" sldId="2147482084"/>
            <ac:graphicFrameMk id="6" creationId="{F4792CE5-6DD3-F06F-2684-77FD420B2A42}"/>
          </ac:graphicFrameMkLst>
        </pc:graphicFrameChg>
      </pc:sldChg>
      <pc:sldChg chg="modSp mod modCm">
        <pc:chgData name="Chelsea EVANS" userId="3afdbc13-01b0-4487-9c85-9fcc4abf4496" providerId="ADAL" clId="{4036BBE4-2AF7-47AB-83D4-32F86657314F}" dt="2026-10-02T14:03:31.820" v="1798" actId="1076"/>
        <pc:sldMkLst>
          <pc:docMk/>
          <pc:sldMk cId="2359847819" sldId="2147482085"/>
        </pc:sldMkLst>
        <pc:spChg chg="mod">
          <ac:chgData name="Chelsea EVANS" userId="3afdbc13-01b0-4487-9c85-9fcc4abf4496" providerId="ADAL" clId="{4036BBE4-2AF7-47AB-83D4-32F86657314F}" dt="2026-10-02T14:03:31.820" v="1798" actId="1076"/>
          <ac:spMkLst>
            <pc:docMk/>
            <pc:sldMk cId="2359847819" sldId="2147482085"/>
            <ac:spMk id="3" creationId="{0B52EED9-86FC-3BDA-A32B-07CD0F75BEE7}"/>
          </ac:spMkLst>
        </pc:spChg>
        <pc:picChg chg="mod">
          <ac:chgData name="Chelsea EVANS" userId="3afdbc13-01b0-4487-9c85-9fcc4abf4496" providerId="ADAL" clId="{4036BBE4-2AF7-47AB-83D4-32F86657314F}" dt="2026-10-02T13:48:19.959" v="1302" actId="1076"/>
          <ac:picMkLst>
            <pc:docMk/>
            <pc:sldMk cId="2359847819" sldId="2147482085"/>
            <ac:picMk id="15" creationId="{F03AE505-F4A4-D812-9B50-C31C28845164}"/>
          </ac:picMkLst>
        </pc:picChg>
        <pc:extLst>
          <p:ext xmlns:p="http://schemas.openxmlformats.org/presentationml/2006/main" uri="{D6D511B9-2390-475A-947B-AFAB55BFBCF1}">
            <pc226:cmChg xmlns:pc226="http://schemas.microsoft.com/office/powerpoint/2022/06/main/command" chg="mod">
              <pc226:chgData name="Chelsea EVANS" userId="3afdbc13-01b0-4487-9c85-9fcc4abf4496" providerId="ADAL" clId="{4036BBE4-2AF7-47AB-83D4-32F86657314F}" dt="2026-10-02T13:36:48.685" v="495" actId="20577"/>
              <pc2:cmMkLst xmlns:pc2="http://schemas.microsoft.com/office/powerpoint/2019/9/main/command">
                <pc:docMk/>
                <pc:sldMk cId="2359847819" sldId="2147482085"/>
                <pc2:cmMk id="{E6E37C14-A66C-46DF-9258-540268F6E9D8}"/>
              </pc2:cmMkLst>
            </pc226:cmChg>
            <pc226:cmChg xmlns:pc226="http://schemas.microsoft.com/office/powerpoint/2022/06/main/command" chg="mod">
              <pc226:chgData name="Chelsea EVANS" userId="3afdbc13-01b0-4487-9c85-9fcc4abf4496" providerId="ADAL" clId="{4036BBE4-2AF7-47AB-83D4-32F86657314F}" dt="2026-10-02T14:03:19.994" v="1796" actId="20577"/>
              <pc2:cmMkLst xmlns:pc2="http://schemas.microsoft.com/office/powerpoint/2019/9/main/command">
                <pc:docMk/>
                <pc:sldMk cId="2359847819" sldId="2147482085"/>
                <pc2:cmMk id="{A25813F7-91B4-437D-A452-06489F68ED76}"/>
              </pc2:cmMkLst>
            </pc226:cmChg>
          </p:ext>
        </pc:extLst>
      </pc:sldChg>
      <pc:sldChg chg="addSp modSp mod modCm">
        <pc:chgData name="Chelsea EVANS" userId="3afdbc13-01b0-4487-9c85-9fcc4abf4496" providerId="ADAL" clId="{4036BBE4-2AF7-47AB-83D4-32F86657314F}" dt="2026-10-02T14:00:44.964" v="1370" actId="14100"/>
        <pc:sldMkLst>
          <pc:docMk/>
          <pc:sldMk cId="1700423156" sldId="2147482087"/>
        </pc:sldMkLst>
        <pc:spChg chg="add mod">
          <ac:chgData name="Chelsea EVANS" userId="3afdbc13-01b0-4487-9c85-9fcc4abf4496" providerId="ADAL" clId="{4036BBE4-2AF7-47AB-83D4-32F86657314F}" dt="2026-10-02T13:58:22.812" v="1338" actId="255"/>
          <ac:spMkLst>
            <pc:docMk/>
            <pc:sldMk cId="1700423156" sldId="2147482087"/>
            <ac:spMk id="3" creationId="{61E01003-8DF3-D17B-C61A-EC46746F9444}"/>
          </ac:spMkLst>
        </pc:spChg>
        <pc:spChg chg="add mod">
          <ac:chgData name="Chelsea EVANS" userId="3afdbc13-01b0-4487-9c85-9fcc4abf4496" providerId="ADAL" clId="{4036BBE4-2AF7-47AB-83D4-32F86657314F}" dt="2026-10-02T13:58:36.664" v="1342" actId="404"/>
          <ac:spMkLst>
            <pc:docMk/>
            <pc:sldMk cId="1700423156" sldId="2147482087"/>
            <ac:spMk id="5" creationId="{A806DEAB-D235-89BA-F937-3B874B9EC198}"/>
          </ac:spMkLst>
        </pc:spChg>
        <pc:spChg chg="add mod">
          <ac:chgData name="Chelsea EVANS" userId="3afdbc13-01b0-4487-9c85-9fcc4abf4496" providerId="ADAL" clId="{4036BBE4-2AF7-47AB-83D4-32F86657314F}" dt="2026-10-02T13:58:43.934" v="1343" actId="255"/>
          <ac:spMkLst>
            <pc:docMk/>
            <pc:sldMk cId="1700423156" sldId="2147482087"/>
            <ac:spMk id="7" creationId="{1DE105BD-5B8B-7D75-3DB3-48F10E0F2DED}"/>
          </ac:spMkLst>
        </pc:spChg>
        <pc:spChg chg="mod">
          <ac:chgData name="Chelsea EVANS" userId="3afdbc13-01b0-4487-9c85-9fcc4abf4496" providerId="ADAL" clId="{4036BBE4-2AF7-47AB-83D4-32F86657314F}" dt="2026-10-02T13:58:57.542" v="1345" actId="207"/>
          <ac:spMkLst>
            <pc:docMk/>
            <pc:sldMk cId="1700423156" sldId="2147482087"/>
            <ac:spMk id="8" creationId="{54EB2880-671E-91FA-77DE-58986C522F4B}"/>
          </ac:spMkLst>
        </pc:spChg>
        <pc:spChg chg="mod">
          <ac:chgData name="Chelsea EVANS" userId="3afdbc13-01b0-4487-9c85-9fcc4abf4496" providerId="ADAL" clId="{4036BBE4-2AF7-47AB-83D4-32F86657314F}" dt="2026-10-02T14:00:21.317" v="1368" actId="1076"/>
          <ac:spMkLst>
            <pc:docMk/>
            <pc:sldMk cId="1700423156" sldId="2147482087"/>
            <ac:spMk id="10" creationId="{E51FC8DC-145C-FF01-51B5-01B35BBD1902}"/>
          </ac:spMkLst>
        </pc:spChg>
        <pc:spChg chg="mod">
          <ac:chgData name="Chelsea EVANS" userId="3afdbc13-01b0-4487-9c85-9fcc4abf4496" providerId="ADAL" clId="{4036BBE4-2AF7-47AB-83D4-32F86657314F}" dt="2026-10-02T13:59:53.844" v="1362" actId="1076"/>
          <ac:spMkLst>
            <pc:docMk/>
            <pc:sldMk cId="1700423156" sldId="2147482087"/>
            <ac:spMk id="17" creationId="{8E790C0B-B49E-ED86-8080-097428F83B1B}"/>
          </ac:spMkLst>
        </pc:spChg>
        <pc:spChg chg="mod">
          <ac:chgData name="Chelsea EVANS" userId="3afdbc13-01b0-4487-9c85-9fcc4abf4496" providerId="ADAL" clId="{4036BBE4-2AF7-47AB-83D4-32F86657314F}" dt="2026-10-02T14:00:15.054" v="1367" actId="1076"/>
          <ac:spMkLst>
            <pc:docMk/>
            <pc:sldMk cId="1700423156" sldId="2147482087"/>
            <ac:spMk id="21" creationId="{D1CC2165-300D-23AA-261E-F884D054CD2D}"/>
          </ac:spMkLst>
        </pc:spChg>
        <pc:spChg chg="mod">
          <ac:chgData name="Chelsea EVANS" userId="3afdbc13-01b0-4487-9c85-9fcc4abf4496" providerId="ADAL" clId="{4036BBE4-2AF7-47AB-83D4-32F86657314F}" dt="2026-10-02T14:00:11.167" v="1366" actId="1076"/>
          <ac:spMkLst>
            <pc:docMk/>
            <pc:sldMk cId="1700423156" sldId="2147482087"/>
            <ac:spMk id="23" creationId="{FB1E25F9-AEA9-77BD-1060-1EA3909628A6}"/>
          </ac:spMkLst>
        </pc:spChg>
        <pc:spChg chg="mod">
          <ac:chgData name="Chelsea EVANS" userId="3afdbc13-01b0-4487-9c85-9fcc4abf4496" providerId="ADAL" clId="{4036BBE4-2AF7-47AB-83D4-32F86657314F}" dt="2026-10-02T13:59:27.827" v="1355" actId="1076"/>
          <ac:spMkLst>
            <pc:docMk/>
            <pc:sldMk cId="1700423156" sldId="2147482087"/>
            <ac:spMk id="27" creationId="{819308CE-595E-64BB-7A7F-349D8125DEB1}"/>
          </ac:spMkLst>
        </pc:spChg>
        <pc:spChg chg="mod">
          <ac:chgData name="Chelsea EVANS" userId="3afdbc13-01b0-4487-9c85-9fcc4abf4496" providerId="ADAL" clId="{4036BBE4-2AF7-47AB-83D4-32F86657314F}" dt="2026-10-02T13:59:16.159" v="1352" actId="207"/>
          <ac:spMkLst>
            <pc:docMk/>
            <pc:sldMk cId="1700423156" sldId="2147482087"/>
            <ac:spMk id="31" creationId="{C1AEE8A2-52F8-908E-1826-99C96C70ACF5}"/>
          </ac:spMkLst>
        </pc:spChg>
        <pc:spChg chg="mod">
          <ac:chgData name="Chelsea EVANS" userId="3afdbc13-01b0-4487-9c85-9fcc4abf4496" providerId="ADAL" clId="{4036BBE4-2AF7-47AB-83D4-32F86657314F}" dt="2026-10-02T13:59:13.953" v="1351" actId="1076"/>
          <ac:spMkLst>
            <pc:docMk/>
            <pc:sldMk cId="1700423156" sldId="2147482087"/>
            <ac:spMk id="33" creationId="{C5B19D91-CCF0-8BE4-1DFA-49687F290558}"/>
          </ac:spMkLst>
        </pc:spChg>
        <pc:spChg chg="mod">
          <ac:chgData name="Chelsea EVANS" userId="3afdbc13-01b0-4487-9c85-9fcc4abf4496" providerId="ADAL" clId="{4036BBE4-2AF7-47AB-83D4-32F86657314F}" dt="2026-10-02T13:46:38.502" v="1294" actId="1076"/>
          <ac:spMkLst>
            <pc:docMk/>
            <pc:sldMk cId="1700423156" sldId="2147482087"/>
            <ac:spMk id="37" creationId="{63BB3E91-3E1A-E9AE-B79D-3DBFC8688288}"/>
          </ac:spMkLst>
        </pc:spChg>
        <pc:spChg chg="mod">
          <ac:chgData name="Chelsea EVANS" userId="3afdbc13-01b0-4487-9c85-9fcc4abf4496" providerId="ADAL" clId="{4036BBE4-2AF7-47AB-83D4-32F86657314F}" dt="2026-10-02T14:00:44.964" v="1370" actId="14100"/>
          <ac:spMkLst>
            <pc:docMk/>
            <pc:sldMk cId="1700423156" sldId="2147482087"/>
            <ac:spMk id="48" creationId="{B823048C-A102-94B8-0489-551D9C1AF019}"/>
          </ac:spMkLst>
        </pc:spChg>
        <pc:picChg chg="mod">
          <ac:chgData name="Chelsea EVANS" userId="3afdbc13-01b0-4487-9c85-9fcc4abf4496" providerId="ADAL" clId="{4036BBE4-2AF7-47AB-83D4-32F86657314F}" dt="2026-10-02T13:46:28.911" v="1291" actId="1076"/>
          <ac:picMkLst>
            <pc:docMk/>
            <pc:sldMk cId="1700423156" sldId="2147482087"/>
            <ac:picMk id="41" creationId="{3EC4BEE5-1C8B-2BCB-CDDE-26E40C65A5C7}"/>
          </ac:picMkLst>
        </pc:picChg>
        <pc:extLst>
          <p:ext xmlns:p="http://schemas.openxmlformats.org/presentationml/2006/main" uri="{D6D511B9-2390-475A-947B-AFAB55BFBCF1}">
            <pc226:cmChg xmlns:pc226="http://schemas.microsoft.com/office/powerpoint/2022/06/main/command" chg="mod">
              <pc226:chgData name="Chelsea EVANS" userId="3afdbc13-01b0-4487-9c85-9fcc4abf4496" providerId="ADAL" clId="{4036BBE4-2AF7-47AB-83D4-32F86657314F}" dt="2026-10-02T13:46:20.941" v="1289" actId="33524"/>
              <pc2:cmMkLst xmlns:pc2="http://schemas.microsoft.com/office/powerpoint/2019/9/main/command">
                <pc:docMk/>
                <pc:sldMk cId="1700423156" sldId="2147482087"/>
                <pc2:cmMk id="{5E735596-6AF1-4881-A0DF-5D0AA2AE2819}"/>
              </pc2:cmMkLst>
            </pc226:cmChg>
            <pc226:cmChg xmlns:pc226="http://schemas.microsoft.com/office/powerpoint/2022/06/main/command" chg="mod">
              <pc226:chgData name="Chelsea EVANS" userId="3afdbc13-01b0-4487-9c85-9fcc4abf4496" providerId="ADAL" clId="{4036BBE4-2AF7-47AB-83D4-32F86657314F}" dt="2026-10-02T13:46:20.941" v="1289" actId="33524"/>
              <pc2:cmMkLst xmlns:pc2="http://schemas.microsoft.com/office/powerpoint/2019/9/main/command">
                <pc:docMk/>
                <pc:sldMk cId="1700423156" sldId="2147482087"/>
                <pc2:cmMk id="{415A6CB6-47E2-4E8B-BA2B-7B9606C29BB9}"/>
              </pc2:cmMkLst>
            </pc226:cmChg>
            <pc226:cmChg xmlns:pc226="http://schemas.microsoft.com/office/powerpoint/2022/06/main/command" chg="mod">
              <pc226:chgData name="Chelsea EVANS" userId="3afdbc13-01b0-4487-9c85-9fcc4abf4496" providerId="ADAL" clId="{4036BBE4-2AF7-47AB-83D4-32F86657314F}" dt="2026-10-02T13:46:20.941" v="1289" actId="33524"/>
              <pc2:cmMkLst xmlns:pc2="http://schemas.microsoft.com/office/powerpoint/2019/9/main/command">
                <pc:docMk/>
                <pc:sldMk cId="1700423156" sldId="2147482087"/>
                <pc2:cmMk id="{22D7AFBD-2D12-4FC5-A979-BDFC0A5AD1A9}"/>
              </pc2:cmMkLst>
            </pc226:cmChg>
          </p:ext>
        </pc:extLst>
      </pc:sldChg>
      <pc:sldMasterChg chg="modSldLayout sldLayoutOrd">
        <pc:chgData name="Chelsea EVANS" userId="3afdbc13-01b0-4487-9c85-9fcc4abf4496" providerId="ADAL" clId="{4036BBE4-2AF7-47AB-83D4-32F86657314F}" dt="2026-10-01T15:27:50.184" v="1"/>
        <pc:sldMasterMkLst>
          <pc:docMk/>
          <pc:sldMasterMk cId="2033014776" sldId="2147483785"/>
        </pc:sldMasterMkLst>
        <pc:sldLayoutChg chg="modSp mod ord">
          <pc:chgData name="Chelsea EVANS" userId="3afdbc13-01b0-4487-9c85-9fcc4abf4496" providerId="ADAL" clId="{4036BBE4-2AF7-47AB-83D4-32F86657314F}" dt="2026-10-01T15:27:50.184" v="1"/>
          <pc:sldLayoutMkLst>
            <pc:docMk/>
            <pc:sldMasterMk cId="2033014776" sldId="2147483785"/>
            <pc:sldLayoutMk cId="974680508" sldId="2147484289"/>
          </pc:sldLayoutMkLst>
          <pc:spChg chg="mod">
            <ac:chgData name="Chelsea EVANS" userId="3afdbc13-01b0-4487-9c85-9fcc4abf4496" providerId="ADAL" clId="{4036BBE4-2AF7-47AB-83D4-32F86657314F}" dt="2026-10-01T15:27:50.184" v="1"/>
            <ac:spMkLst>
              <pc:docMk/>
              <pc:sldMasterMk cId="2033014776" sldId="2147483785"/>
              <pc:sldLayoutMk cId="974680508" sldId="2147484289"/>
              <ac:spMk id="2" creationId="{3B6E44EF-B460-0F0B-922E-70F59F34191F}"/>
            </ac:spMkLst>
          </pc:spChg>
          <pc:spChg chg="mod">
            <ac:chgData name="Chelsea EVANS" userId="3afdbc13-01b0-4487-9c85-9fcc4abf4496" providerId="ADAL" clId="{4036BBE4-2AF7-47AB-83D4-32F86657314F}" dt="2026-10-01T15:27:50.184" v="1"/>
            <ac:spMkLst>
              <pc:docMk/>
              <pc:sldMasterMk cId="2033014776" sldId="2147483785"/>
              <pc:sldLayoutMk cId="974680508" sldId="2147484289"/>
              <ac:spMk id="3" creationId="{5FCE09D1-136B-701C-E24A-0B129DEF8411}"/>
            </ac:spMkLst>
          </pc:spChg>
        </pc:sldLayoutChg>
        <pc:sldLayoutChg chg="modSp mod ord">
          <pc:chgData name="Chelsea EVANS" userId="3afdbc13-01b0-4487-9c85-9fcc4abf4496" providerId="ADAL" clId="{4036BBE4-2AF7-47AB-83D4-32F86657314F}" dt="2026-10-01T15:27:50.184" v="1"/>
          <pc:sldLayoutMkLst>
            <pc:docMk/>
            <pc:sldMasterMk cId="2033014776" sldId="2147483785"/>
            <pc:sldLayoutMk cId="1350760564" sldId="2147484290"/>
          </pc:sldLayoutMkLst>
          <pc:spChg chg="mod">
            <ac:chgData name="Chelsea EVANS" userId="3afdbc13-01b0-4487-9c85-9fcc4abf4496" providerId="ADAL" clId="{4036BBE4-2AF7-47AB-83D4-32F86657314F}" dt="2026-10-01T15:27:50.184" v="1"/>
            <ac:spMkLst>
              <pc:docMk/>
              <pc:sldMasterMk cId="2033014776" sldId="2147483785"/>
              <pc:sldLayoutMk cId="1350760564" sldId="2147484290"/>
              <ac:spMk id="2" creationId="{20A575E2-058B-7E11-CD53-2539375E87FD}"/>
            </ac:spMkLst>
          </pc:spChg>
          <pc:spChg chg="mod">
            <ac:chgData name="Chelsea EVANS" userId="3afdbc13-01b0-4487-9c85-9fcc4abf4496" providerId="ADAL" clId="{4036BBE4-2AF7-47AB-83D4-32F86657314F}" dt="2026-10-01T15:27:50.184" v="1"/>
            <ac:spMkLst>
              <pc:docMk/>
              <pc:sldMasterMk cId="2033014776" sldId="2147483785"/>
              <pc:sldLayoutMk cId="1350760564" sldId="2147484290"/>
              <ac:spMk id="4" creationId="{64A48518-35F9-535A-C077-59E61401884B}"/>
            </ac:spMkLst>
          </pc:spChg>
          <pc:spChg chg="mod">
            <ac:chgData name="Chelsea EVANS" userId="3afdbc13-01b0-4487-9c85-9fcc4abf4496" providerId="ADAL" clId="{4036BBE4-2AF7-47AB-83D4-32F86657314F}" dt="2026-10-01T15:27:50.184" v="1"/>
            <ac:spMkLst>
              <pc:docMk/>
              <pc:sldMasterMk cId="2033014776" sldId="2147483785"/>
              <pc:sldLayoutMk cId="1350760564" sldId="2147484290"/>
              <ac:spMk id="5" creationId="{ADD18D3C-B836-DFCD-D7DB-1701542FE7B5}"/>
            </ac:spMkLst>
          </pc:spChg>
          <pc:spChg chg="mod">
            <ac:chgData name="Chelsea EVANS" userId="3afdbc13-01b0-4487-9c85-9fcc4abf4496" providerId="ADAL" clId="{4036BBE4-2AF7-47AB-83D4-32F86657314F}" dt="2026-10-01T15:27:50.184" v="1"/>
            <ac:spMkLst>
              <pc:docMk/>
              <pc:sldMasterMk cId="2033014776" sldId="2147483785"/>
              <pc:sldLayoutMk cId="1350760564" sldId="2147484290"/>
              <ac:spMk id="7" creationId="{FFD1FC4F-0D7B-E5CA-BD1E-29065B1B1452}"/>
            </ac:spMkLst>
          </pc:spChg>
          <pc:spChg chg="mod">
            <ac:chgData name="Chelsea EVANS" userId="3afdbc13-01b0-4487-9c85-9fcc4abf4496" providerId="ADAL" clId="{4036BBE4-2AF7-47AB-83D4-32F86657314F}" dt="2026-10-01T15:27:50.184" v="1"/>
            <ac:spMkLst>
              <pc:docMk/>
              <pc:sldMasterMk cId="2033014776" sldId="2147483785"/>
              <pc:sldLayoutMk cId="1350760564" sldId="2147484290"/>
              <ac:spMk id="9" creationId="{540BE4E4-02A2-6F97-B571-E7208D0B0958}"/>
            </ac:spMkLst>
          </pc:spChg>
        </pc:sldLayoutChg>
        <pc:sldLayoutChg chg="modSp mod ord">
          <pc:chgData name="Chelsea EVANS" userId="3afdbc13-01b0-4487-9c85-9fcc4abf4496" providerId="ADAL" clId="{4036BBE4-2AF7-47AB-83D4-32F86657314F}" dt="2026-10-01T15:27:50.184" v="1"/>
          <pc:sldLayoutMkLst>
            <pc:docMk/>
            <pc:sldMasterMk cId="2033014776" sldId="2147483785"/>
            <pc:sldLayoutMk cId="3258740348" sldId="2147484291"/>
          </pc:sldLayoutMkLst>
          <pc:spChg chg="mod">
            <ac:chgData name="Chelsea EVANS" userId="3afdbc13-01b0-4487-9c85-9fcc4abf4496" providerId="ADAL" clId="{4036BBE4-2AF7-47AB-83D4-32F86657314F}" dt="2026-10-01T15:27:50.184" v="1"/>
            <ac:spMkLst>
              <pc:docMk/>
              <pc:sldMasterMk cId="2033014776" sldId="2147483785"/>
              <pc:sldLayoutMk cId="3258740348" sldId="2147484291"/>
              <ac:spMk id="2" creationId="{20A575E2-058B-7E11-CD53-2539375E87FD}"/>
            </ac:spMkLst>
          </pc:spChg>
          <pc:spChg chg="mod">
            <ac:chgData name="Chelsea EVANS" userId="3afdbc13-01b0-4487-9c85-9fcc4abf4496" providerId="ADAL" clId="{4036BBE4-2AF7-47AB-83D4-32F86657314F}" dt="2026-10-01T15:27:50.184" v="1"/>
            <ac:spMkLst>
              <pc:docMk/>
              <pc:sldMasterMk cId="2033014776" sldId="2147483785"/>
              <pc:sldLayoutMk cId="3258740348" sldId="2147484291"/>
              <ac:spMk id="4" creationId="{64A48518-35F9-535A-C077-59E61401884B}"/>
            </ac:spMkLst>
          </pc:spChg>
          <pc:spChg chg="mod">
            <ac:chgData name="Chelsea EVANS" userId="3afdbc13-01b0-4487-9c85-9fcc4abf4496" providerId="ADAL" clId="{4036BBE4-2AF7-47AB-83D4-32F86657314F}" dt="2026-10-01T15:27:50.184" v="1"/>
            <ac:spMkLst>
              <pc:docMk/>
              <pc:sldMasterMk cId="2033014776" sldId="2147483785"/>
              <pc:sldLayoutMk cId="3258740348" sldId="2147484291"/>
              <ac:spMk id="5" creationId="{ADD18D3C-B836-DFCD-D7DB-1701542FE7B5}"/>
            </ac:spMkLst>
          </pc:spChg>
          <pc:spChg chg="mod">
            <ac:chgData name="Chelsea EVANS" userId="3afdbc13-01b0-4487-9c85-9fcc4abf4496" providerId="ADAL" clId="{4036BBE4-2AF7-47AB-83D4-32F86657314F}" dt="2026-10-01T15:27:50.184" v="1"/>
            <ac:spMkLst>
              <pc:docMk/>
              <pc:sldMasterMk cId="2033014776" sldId="2147483785"/>
              <pc:sldLayoutMk cId="3258740348" sldId="2147484291"/>
              <ac:spMk id="7" creationId="{FFD1FC4F-0D7B-E5CA-BD1E-29065B1B1452}"/>
            </ac:spMkLst>
          </pc:spChg>
          <pc:spChg chg="mod">
            <ac:chgData name="Chelsea EVANS" userId="3afdbc13-01b0-4487-9c85-9fcc4abf4496" providerId="ADAL" clId="{4036BBE4-2AF7-47AB-83D4-32F86657314F}" dt="2026-10-01T15:27:50.184" v="1"/>
            <ac:spMkLst>
              <pc:docMk/>
              <pc:sldMasterMk cId="2033014776" sldId="2147483785"/>
              <pc:sldLayoutMk cId="3258740348" sldId="2147484291"/>
              <ac:spMk id="8" creationId="{A98B74B8-0426-0468-EDAA-F71E7C8A76DD}"/>
            </ac:spMkLst>
          </pc:spChg>
          <pc:spChg chg="mod">
            <ac:chgData name="Chelsea EVANS" userId="3afdbc13-01b0-4487-9c85-9fcc4abf4496" providerId="ADAL" clId="{4036BBE4-2AF7-47AB-83D4-32F86657314F}" dt="2026-10-01T15:27:50.184" v="1"/>
            <ac:spMkLst>
              <pc:docMk/>
              <pc:sldMasterMk cId="2033014776" sldId="2147483785"/>
              <pc:sldLayoutMk cId="3258740348" sldId="2147484291"/>
              <ac:spMk id="9" creationId="{540BE4E4-02A2-6F97-B571-E7208D0B0958}"/>
            </ac:spMkLst>
          </pc:spChg>
          <pc:spChg chg="mod">
            <ac:chgData name="Chelsea EVANS" userId="3afdbc13-01b0-4487-9c85-9fcc4abf4496" providerId="ADAL" clId="{4036BBE4-2AF7-47AB-83D4-32F86657314F}" dt="2026-10-01T15:27:50.184" v="1"/>
            <ac:spMkLst>
              <pc:docMk/>
              <pc:sldMasterMk cId="2033014776" sldId="2147483785"/>
              <pc:sldLayoutMk cId="3258740348" sldId="2147484291"/>
              <ac:spMk id="10" creationId="{17FE27AF-59F4-8B4D-0BC2-3B7AC8A6FD97}"/>
            </ac:spMkLst>
          </pc:spChg>
        </pc:sldLayoutChg>
        <pc:sldLayoutChg chg="modSp mod ord">
          <pc:chgData name="Chelsea EVANS" userId="3afdbc13-01b0-4487-9c85-9fcc4abf4496" providerId="ADAL" clId="{4036BBE4-2AF7-47AB-83D4-32F86657314F}" dt="2026-10-01T15:27:50.184" v="1"/>
          <pc:sldLayoutMkLst>
            <pc:docMk/>
            <pc:sldMasterMk cId="2033014776" sldId="2147483785"/>
            <pc:sldLayoutMk cId="1542952748" sldId="2147484292"/>
          </pc:sldLayoutMkLst>
          <pc:spChg chg="mod">
            <ac:chgData name="Chelsea EVANS" userId="3afdbc13-01b0-4487-9c85-9fcc4abf4496" providerId="ADAL" clId="{4036BBE4-2AF7-47AB-83D4-32F86657314F}" dt="2026-10-01T15:27:50.184" v="1"/>
            <ac:spMkLst>
              <pc:docMk/>
              <pc:sldMasterMk cId="2033014776" sldId="2147483785"/>
              <pc:sldLayoutMk cId="1542952748" sldId="2147484292"/>
              <ac:spMk id="2" creationId="{20A575E2-058B-7E11-CD53-2539375E87FD}"/>
            </ac:spMkLst>
          </pc:spChg>
          <pc:spChg chg="mod">
            <ac:chgData name="Chelsea EVANS" userId="3afdbc13-01b0-4487-9c85-9fcc4abf4496" providerId="ADAL" clId="{4036BBE4-2AF7-47AB-83D4-32F86657314F}" dt="2026-10-01T15:27:50.184" v="1"/>
            <ac:spMkLst>
              <pc:docMk/>
              <pc:sldMasterMk cId="2033014776" sldId="2147483785"/>
              <pc:sldLayoutMk cId="1542952748" sldId="2147484292"/>
              <ac:spMk id="4" creationId="{64A48518-35F9-535A-C077-59E61401884B}"/>
            </ac:spMkLst>
          </pc:spChg>
          <pc:spChg chg="mod">
            <ac:chgData name="Chelsea EVANS" userId="3afdbc13-01b0-4487-9c85-9fcc4abf4496" providerId="ADAL" clId="{4036BBE4-2AF7-47AB-83D4-32F86657314F}" dt="2026-10-01T15:27:50.184" v="1"/>
            <ac:spMkLst>
              <pc:docMk/>
              <pc:sldMasterMk cId="2033014776" sldId="2147483785"/>
              <pc:sldLayoutMk cId="1542952748" sldId="2147484292"/>
              <ac:spMk id="7" creationId="{FFD1FC4F-0D7B-E5CA-BD1E-29065B1B1452}"/>
            </ac:spMkLst>
          </pc:spChg>
          <pc:spChg chg="mod">
            <ac:chgData name="Chelsea EVANS" userId="3afdbc13-01b0-4487-9c85-9fcc4abf4496" providerId="ADAL" clId="{4036BBE4-2AF7-47AB-83D4-32F86657314F}" dt="2026-10-01T15:27:50.184" v="1"/>
            <ac:spMkLst>
              <pc:docMk/>
              <pc:sldMasterMk cId="2033014776" sldId="2147483785"/>
              <pc:sldLayoutMk cId="1542952748" sldId="2147484292"/>
              <ac:spMk id="11" creationId="{2C602C5F-F1E1-2B20-CC7B-72A761E31A10}"/>
            </ac:spMkLst>
          </pc:spChg>
          <pc:spChg chg="mod">
            <ac:chgData name="Chelsea EVANS" userId="3afdbc13-01b0-4487-9c85-9fcc4abf4496" providerId="ADAL" clId="{4036BBE4-2AF7-47AB-83D4-32F86657314F}" dt="2026-10-01T15:27:50.184" v="1"/>
            <ac:spMkLst>
              <pc:docMk/>
              <pc:sldMasterMk cId="2033014776" sldId="2147483785"/>
              <pc:sldLayoutMk cId="1542952748" sldId="2147484292"/>
              <ac:spMk id="12" creationId="{16E191BD-962D-F291-3568-61150F6B3421}"/>
            </ac:spMkLst>
          </pc:spChg>
          <pc:spChg chg="mod">
            <ac:chgData name="Chelsea EVANS" userId="3afdbc13-01b0-4487-9c85-9fcc4abf4496" providerId="ADAL" clId="{4036BBE4-2AF7-47AB-83D4-32F86657314F}" dt="2026-10-01T15:27:50.184" v="1"/>
            <ac:spMkLst>
              <pc:docMk/>
              <pc:sldMasterMk cId="2033014776" sldId="2147483785"/>
              <pc:sldLayoutMk cId="1542952748" sldId="2147484292"/>
              <ac:spMk id="13" creationId="{B433CF78-ADFA-AA45-DC89-9873A0EC72E2}"/>
            </ac:spMkLst>
          </pc:spChg>
          <pc:spChg chg="mod">
            <ac:chgData name="Chelsea EVANS" userId="3afdbc13-01b0-4487-9c85-9fcc4abf4496" providerId="ADAL" clId="{4036BBE4-2AF7-47AB-83D4-32F86657314F}" dt="2026-10-01T15:27:50.184" v="1"/>
            <ac:spMkLst>
              <pc:docMk/>
              <pc:sldMasterMk cId="2033014776" sldId="2147483785"/>
              <pc:sldLayoutMk cId="1542952748" sldId="2147484292"/>
              <ac:spMk id="14" creationId="{0B502E78-7066-D212-6CF2-493F948DBAFB}"/>
            </ac:spMkLst>
          </pc:spChg>
          <pc:spChg chg="mod">
            <ac:chgData name="Chelsea EVANS" userId="3afdbc13-01b0-4487-9c85-9fcc4abf4496" providerId="ADAL" clId="{4036BBE4-2AF7-47AB-83D4-32F86657314F}" dt="2026-10-01T15:27:50.184" v="1"/>
            <ac:spMkLst>
              <pc:docMk/>
              <pc:sldMasterMk cId="2033014776" sldId="2147483785"/>
              <pc:sldLayoutMk cId="1542952748" sldId="2147484292"/>
              <ac:spMk id="15" creationId="{6B93B762-A71B-FA3C-88AE-C60700E46AE7}"/>
            </ac:spMkLst>
          </pc:spChg>
          <pc:spChg chg="mod">
            <ac:chgData name="Chelsea EVANS" userId="3afdbc13-01b0-4487-9c85-9fcc4abf4496" providerId="ADAL" clId="{4036BBE4-2AF7-47AB-83D4-32F86657314F}" dt="2026-10-01T15:27:50.184" v="1"/>
            <ac:spMkLst>
              <pc:docMk/>
              <pc:sldMasterMk cId="2033014776" sldId="2147483785"/>
              <pc:sldLayoutMk cId="1542952748" sldId="2147484292"/>
              <ac:spMk id="16" creationId="{B8392AAC-125B-C445-4ED3-55B95A97C6BE}"/>
            </ac:spMkLst>
          </pc:spChg>
        </pc:sldLayoutChg>
        <pc:sldLayoutChg chg="modSp mod ord">
          <pc:chgData name="Chelsea EVANS" userId="3afdbc13-01b0-4487-9c85-9fcc4abf4496" providerId="ADAL" clId="{4036BBE4-2AF7-47AB-83D4-32F86657314F}" dt="2026-10-01T15:27:50.184" v="1"/>
          <pc:sldLayoutMkLst>
            <pc:docMk/>
            <pc:sldMasterMk cId="2033014776" sldId="2147483785"/>
            <pc:sldLayoutMk cId="938990425" sldId="2147484293"/>
          </pc:sldLayoutMkLst>
          <pc:spChg chg="mod">
            <ac:chgData name="Chelsea EVANS" userId="3afdbc13-01b0-4487-9c85-9fcc4abf4496" providerId="ADAL" clId="{4036BBE4-2AF7-47AB-83D4-32F86657314F}" dt="2026-10-01T15:27:50.184" v="1"/>
            <ac:spMkLst>
              <pc:docMk/>
              <pc:sldMasterMk cId="2033014776" sldId="2147483785"/>
              <pc:sldLayoutMk cId="938990425" sldId="2147484293"/>
              <ac:spMk id="2" creationId="{20A575E2-058B-7E11-CD53-2539375E87FD}"/>
            </ac:spMkLst>
          </pc:spChg>
          <pc:spChg chg="mod">
            <ac:chgData name="Chelsea EVANS" userId="3afdbc13-01b0-4487-9c85-9fcc4abf4496" providerId="ADAL" clId="{4036BBE4-2AF7-47AB-83D4-32F86657314F}" dt="2026-10-01T15:27:50.184" v="1"/>
            <ac:spMkLst>
              <pc:docMk/>
              <pc:sldMasterMk cId="2033014776" sldId="2147483785"/>
              <pc:sldLayoutMk cId="938990425" sldId="2147484293"/>
              <ac:spMk id="4" creationId="{64A48518-35F9-535A-C077-59E61401884B}"/>
            </ac:spMkLst>
          </pc:spChg>
          <pc:spChg chg="mod">
            <ac:chgData name="Chelsea EVANS" userId="3afdbc13-01b0-4487-9c85-9fcc4abf4496" providerId="ADAL" clId="{4036BBE4-2AF7-47AB-83D4-32F86657314F}" dt="2026-10-01T15:27:50.184" v="1"/>
            <ac:spMkLst>
              <pc:docMk/>
              <pc:sldMasterMk cId="2033014776" sldId="2147483785"/>
              <pc:sldLayoutMk cId="938990425" sldId="2147484293"/>
              <ac:spMk id="7" creationId="{FFD1FC4F-0D7B-E5CA-BD1E-29065B1B1452}"/>
            </ac:spMkLst>
          </pc:spChg>
          <pc:spChg chg="mod">
            <ac:chgData name="Chelsea EVANS" userId="3afdbc13-01b0-4487-9c85-9fcc4abf4496" providerId="ADAL" clId="{4036BBE4-2AF7-47AB-83D4-32F86657314F}" dt="2026-10-01T15:27:50.184" v="1"/>
            <ac:spMkLst>
              <pc:docMk/>
              <pc:sldMasterMk cId="2033014776" sldId="2147483785"/>
              <pc:sldLayoutMk cId="938990425" sldId="2147484293"/>
              <ac:spMk id="11" creationId="{2C602C5F-F1E1-2B20-CC7B-72A761E31A10}"/>
            </ac:spMkLst>
          </pc:spChg>
          <pc:spChg chg="mod">
            <ac:chgData name="Chelsea EVANS" userId="3afdbc13-01b0-4487-9c85-9fcc4abf4496" providerId="ADAL" clId="{4036BBE4-2AF7-47AB-83D4-32F86657314F}" dt="2026-10-01T15:27:50.184" v="1"/>
            <ac:spMkLst>
              <pc:docMk/>
              <pc:sldMasterMk cId="2033014776" sldId="2147483785"/>
              <pc:sldLayoutMk cId="938990425" sldId="2147484293"/>
              <ac:spMk id="13" creationId="{B433CF78-ADFA-AA45-DC89-9873A0EC72E2}"/>
            </ac:spMkLst>
          </pc:spChg>
          <pc:spChg chg="mod">
            <ac:chgData name="Chelsea EVANS" userId="3afdbc13-01b0-4487-9c85-9fcc4abf4496" providerId="ADAL" clId="{4036BBE4-2AF7-47AB-83D4-32F86657314F}" dt="2026-10-01T15:27:50.184" v="1"/>
            <ac:spMkLst>
              <pc:docMk/>
              <pc:sldMasterMk cId="2033014776" sldId="2147483785"/>
              <pc:sldLayoutMk cId="938990425" sldId="2147484293"/>
              <ac:spMk id="14" creationId="{0B502E78-7066-D212-6CF2-493F948DBAFB}"/>
            </ac:spMkLst>
          </pc:spChg>
          <pc:spChg chg="mod">
            <ac:chgData name="Chelsea EVANS" userId="3afdbc13-01b0-4487-9c85-9fcc4abf4496" providerId="ADAL" clId="{4036BBE4-2AF7-47AB-83D4-32F86657314F}" dt="2026-10-01T15:27:50.184" v="1"/>
            <ac:spMkLst>
              <pc:docMk/>
              <pc:sldMasterMk cId="2033014776" sldId="2147483785"/>
              <pc:sldLayoutMk cId="938990425" sldId="2147484293"/>
              <ac:spMk id="15" creationId="{6B93B762-A71B-FA3C-88AE-C60700E46AE7}"/>
            </ac:spMkLst>
          </pc:spChg>
          <pc:spChg chg="mod">
            <ac:chgData name="Chelsea EVANS" userId="3afdbc13-01b0-4487-9c85-9fcc4abf4496" providerId="ADAL" clId="{4036BBE4-2AF7-47AB-83D4-32F86657314F}" dt="2026-10-01T15:27:50.184" v="1"/>
            <ac:spMkLst>
              <pc:docMk/>
              <pc:sldMasterMk cId="2033014776" sldId="2147483785"/>
              <pc:sldLayoutMk cId="938990425" sldId="2147484293"/>
              <ac:spMk id="16" creationId="{B8392AAC-125B-C445-4ED3-55B95A97C6BE}"/>
            </ac:spMkLst>
          </pc:spChg>
          <pc:spChg chg="mod">
            <ac:chgData name="Chelsea EVANS" userId="3afdbc13-01b0-4487-9c85-9fcc4abf4496" providerId="ADAL" clId="{4036BBE4-2AF7-47AB-83D4-32F86657314F}" dt="2026-10-01T15:27:50.184" v="1"/>
            <ac:spMkLst>
              <pc:docMk/>
              <pc:sldMasterMk cId="2033014776" sldId="2147483785"/>
              <pc:sldLayoutMk cId="938990425" sldId="2147484293"/>
              <ac:spMk id="17" creationId="{1026378F-2B6D-A76B-2223-03BA02011708}"/>
            </ac:spMkLst>
          </pc:spChg>
          <pc:spChg chg="mod">
            <ac:chgData name="Chelsea EVANS" userId="3afdbc13-01b0-4487-9c85-9fcc4abf4496" providerId="ADAL" clId="{4036BBE4-2AF7-47AB-83D4-32F86657314F}" dt="2026-10-01T15:27:50.184" v="1"/>
            <ac:spMkLst>
              <pc:docMk/>
              <pc:sldMasterMk cId="2033014776" sldId="2147483785"/>
              <pc:sldLayoutMk cId="938990425" sldId="2147484293"/>
              <ac:spMk id="18" creationId="{049C53E0-976D-51D9-76C6-8765075B95CE}"/>
            </ac:spMkLst>
          </pc:spChg>
        </pc:sldLayoutChg>
        <pc:sldLayoutChg chg="modSp mod ord">
          <pc:chgData name="Chelsea EVANS" userId="3afdbc13-01b0-4487-9c85-9fcc4abf4496" providerId="ADAL" clId="{4036BBE4-2AF7-47AB-83D4-32F86657314F}" dt="2026-10-01T15:27:50.184" v="1"/>
          <pc:sldLayoutMkLst>
            <pc:docMk/>
            <pc:sldMasterMk cId="2033014776" sldId="2147483785"/>
            <pc:sldLayoutMk cId="2135424040" sldId="2147484294"/>
          </pc:sldLayoutMkLst>
          <pc:spChg chg="mod">
            <ac:chgData name="Chelsea EVANS" userId="3afdbc13-01b0-4487-9c85-9fcc4abf4496" providerId="ADAL" clId="{4036BBE4-2AF7-47AB-83D4-32F86657314F}" dt="2026-10-01T15:27:50.184" v="1"/>
            <ac:spMkLst>
              <pc:docMk/>
              <pc:sldMasterMk cId="2033014776" sldId="2147483785"/>
              <pc:sldLayoutMk cId="2135424040" sldId="2147484294"/>
              <ac:spMk id="4" creationId="{64A48518-35F9-535A-C077-59E61401884B}"/>
            </ac:spMkLst>
          </pc:spChg>
          <pc:spChg chg="mod">
            <ac:chgData name="Chelsea EVANS" userId="3afdbc13-01b0-4487-9c85-9fcc4abf4496" providerId="ADAL" clId="{4036BBE4-2AF7-47AB-83D4-32F86657314F}" dt="2026-10-01T15:27:50.184" v="1"/>
            <ac:spMkLst>
              <pc:docMk/>
              <pc:sldMasterMk cId="2033014776" sldId="2147483785"/>
              <pc:sldLayoutMk cId="2135424040" sldId="2147484294"/>
              <ac:spMk id="19" creationId="{4798FD8A-4C75-DC5D-971A-434AE12023E1}"/>
            </ac:spMkLst>
          </pc:spChg>
          <pc:spChg chg="mod">
            <ac:chgData name="Chelsea EVANS" userId="3afdbc13-01b0-4487-9c85-9fcc4abf4496" providerId="ADAL" clId="{4036BBE4-2AF7-47AB-83D4-32F86657314F}" dt="2026-10-01T15:27:50.184" v="1"/>
            <ac:spMkLst>
              <pc:docMk/>
              <pc:sldMasterMk cId="2033014776" sldId="2147483785"/>
              <pc:sldLayoutMk cId="2135424040" sldId="2147484294"/>
              <ac:spMk id="20" creationId="{D0F7DDD9-E56C-0E60-A01D-90DC5DCA8633}"/>
            </ac:spMkLst>
          </pc:spChg>
          <pc:spChg chg="mod">
            <ac:chgData name="Chelsea EVANS" userId="3afdbc13-01b0-4487-9c85-9fcc4abf4496" providerId="ADAL" clId="{4036BBE4-2AF7-47AB-83D4-32F86657314F}" dt="2026-10-01T15:27:50.184" v="1"/>
            <ac:spMkLst>
              <pc:docMk/>
              <pc:sldMasterMk cId="2033014776" sldId="2147483785"/>
              <pc:sldLayoutMk cId="2135424040" sldId="2147484294"/>
              <ac:spMk id="21" creationId="{8B33D693-FDD8-B537-D436-FF835DB1BAA8}"/>
            </ac:spMkLst>
          </pc:spChg>
          <pc:spChg chg="mod">
            <ac:chgData name="Chelsea EVANS" userId="3afdbc13-01b0-4487-9c85-9fcc4abf4496" providerId="ADAL" clId="{4036BBE4-2AF7-47AB-83D4-32F86657314F}" dt="2026-10-01T15:27:50.184" v="1"/>
            <ac:spMkLst>
              <pc:docMk/>
              <pc:sldMasterMk cId="2033014776" sldId="2147483785"/>
              <pc:sldLayoutMk cId="2135424040" sldId="2147484294"/>
              <ac:spMk id="22" creationId="{C65ECCA4-0426-B864-2295-86DFF0C594B4}"/>
            </ac:spMkLst>
          </pc:spChg>
          <pc:spChg chg="mod">
            <ac:chgData name="Chelsea EVANS" userId="3afdbc13-01b0-4487-9c85-9fcc4abf4496" providerId="ADAL" clId="{4036BBE4-2AF7-47AB-83D4-32F86657314F}" dt="2026-10-01T15:27:50.184" v="1"/>
            <ac:spMkLst>
              <pc:docMk/>
              <pc:sldMasterMk cId="2033014776" sldId="2147483785"/>
              <pc:sldLayoutMk cId="2135424040" sldId="2147484294"/>
              <ac:spMk id="23" creationId="{DBE615FE-D98B-6957-5528-2D1F6959E1EE}"/>
            </ac:spMkLst>
          </pc:spChg>
          <pc:spChg chg="mod">
            <ac:chgData name="Chelsea EVANS" userId="3afdbc13-01b0-4487-9c85-9fcc4abf4496" providerId="ADAL" clId="{4036BBE4-2AF7-47AB-83D4-32F86657314F}" dt="2026-10-01T15:27:50.184" v="1"/>
            <ac:spMkLst>
              <pc:docMk/>
              <pc:sldMasterMk cId="2033014776" sldId="2147483785"/>
              <pc:sldLayoutMk cId="2135424040" sldId="2147484294"/>
              <ac:spMk id="24" creationId="{035740DC-C0F3-A6E3-33D3-212FEBA73897}"/>
            </ac:spMkLst>
          </pc:spChg>
          <pc:spChg chg="mod">
            <ac:chgData name="Chelsea EVANS" userId="3afdbc13-01b0-4487-9c85-9fcc4abf4496" providerId="ADAL" clId="{4036BBE4-2AF7-47AB-83D4-32F86657314F}" dt="2026-10-01T15:27:50.184" v="1"/>
            <ac:spMkLst>
              <pc:docMk/>
              <pc:sldMasterMk cId="2033014776" sldId="2147483785"/>
              <pc:sldLayoutMk cId="2135424040" sldId="2147484294"/>
              <ac:spMk id="25" creationId="{30046BA3-50A6-F220-A1A1-8AD39F38BA91}"/>
            </ac:spMkLst>
          </pc:spChg>
          <pc:spChg chg="mod">
            <ac:chgData name="Chelsea EVANS" userId="3afdbc13-01b0-4487-9c85-9fcc4abf4496" providerId="ADAL" clId="{4036BBE4-2AF7-47AB-83D4-32F86657314F}" dt="2026-10-01T15:27:50.184" v="1"/>
            <ac:spMkLst>
              <pc:docMk/>
              <pc:sldMasterMk cId="2033014776" sldId="2147483785"/>
              <pc:sldLayoutMk cId="2135424040" sldId="2147484294"/>
              <ac:spMk id="26" creationId="{26FCB1F9-B6A0-0E5C-2002-88CFF6CC1275}"/>
            </ac:spMkLst>
          </pc:spChg>
          <pc:spChg chg="mod">
            <ac:chgData name="Chelsea EVANS" userId="3afdbc13-01b0-4487-9c85-9fcc4abf4496" providerId="ADAL" clId="{4036BBE4-2AF7-47AB-83D4-32F86657314F}" dt="2026-10-01T15:27:50.184" v="1"/>
            <ac:spMkLst>
              <pc:docMk/>
              <pc:sldMasterMk cId="2033014776" sldId="2147483785"/>
              <pc:sldLayoutMk cId="2135424040" sldId="2147484294"/>
              <ac:spMk id="28" creationId="{E74B089C-F527-0CC4-758C-19275ACD01ED}"/>
            </ac:spMkLst>
          </pc:spChg>
        </pc:sldLayoutChg>
        <pc:sldLayoutChg chg="modSp mod ord">
          <pc:chgData name="Chelsea EVANS" userId="3afdbc13-01b0-4487-9c85-9fcc4abf4496" providerId="ADAL" clId="{4036BBE4-2AF7-47AB-83D4-32F86657314F}" dt="2026-10-01T15:27:50.184" v="1"/>
          <pc:sldLayoutMkLst>
            <pc:docMk/>
            <pc:sldMasterMk cId="2033014776" sldId="2147483785"/>
            <pc:sldLayoutMk cId="2018914953" sldId="2147484295"/>
          </pc:sldLayoutMkLst>
          <pc:spChg chg="mod">
            <ac:chgData name="Chelsea EVANS" userId="3afdbc13-01b0-4487-9c85-9fcc4abf4496" providerId="ADAL" clId="{4036BBE4-2AF7-47AB-83D4-32F86657314F}" dt="2026-10-01T15:27:50.184" v="1"/>
            <ac:spMkLst>
              <pc:docMk/>
              <pc:sldMasterMk cId="2033014776" sldId="2147483785"/>
              <pc:sldLayoutMk cId="2018914953" sldId="2147484295"/>
              <ac:spMk id="2" creationId="{4D3CBE58-3C95-88A6-3034-285FB763C634}"/>
            </ac:spMkLst>
          </pc:spChg>
          <pc:spChg chg="mod">
            <ac:chgData name="Chelsea EVANS" userId="3afdbc13-01b0-4487-9c85-9fcc4abf4496" providerId="ADAL" clId="{4036BBE4-2AF7-47AB-83D4-32F86657314F}" dt="2026-10-01T15:27:50.184" v="1"/>
            <ac:spMkLst>
              <pc:docMk/>
              <pc:sldMasterMk cId="2033014776" sldId="2147483785"/>
              <pc:sldLayoutMk cId="2018914953" sldId="2147484295"/>
              <ac:spMk id="4" creationId="{01454154-D7E6-35FB-BDEF-AC21C9A2E7E4}"/>
            </ac:spMkLst>
          </pc:spChg>
        </pc:sldLayoutChg>
        <pc:sldLayoutChg chg="modSp mod ord">
          <pc:chgData name="Chelsea EVANS" userId="3afdbc13-01b0-4487-9c85-9fcc4abf4496" providerId="ADAL" clId="{4036BBE4-2AF7-47AB-83D4-32F86657314F}" dt="2026-10-01T15:27:50.184" v="1"/>
          <pc:sldLayoutMkLst>
            <pc:docMk/>
            <pc:sldMasterMk cId="2033014776" sldId="2147483785"/>
            <pc:sldLayoutMk cId="3235021603" sldId="2147484296"/>
          </pc:sldLayoutMkLst>
          <pc:spChg chg="mod">
            <ac:chgData name="Chelsea EVANS" userId="3afdbc13-01b0-4487-9c85-9fcc4abf4496" providerId="ADAL" clId="{4036BBE4-2AF7-47AB-83D4-32F86657314F}" dt="2026-10-01T15:27:50.184" v="1"/>
            <ac:spMkLst>
              <pc:docMk/>
              <pc:sldMasterMk cId="2033014776" sldId="2147483785"/>
              <pc:sldLayoutMk cId="3235021603" sldId="2147484296"/>
              <ac:spMk id="2" creationId="{4D3CBE58-3C95-88A6-3034-285FB763C634}"/>
            </ac:spMkLst>
          </pc:spChg>
          <pc:spChg chg="mod">
            <ac:chgData name="Chelsea EVANS" userId="3afdbc13-01b0-4487-9c85-9fcc4abf4496" providerId="ADAL" clId="{4036BBE4-2AF7-47AB-83D4-32F86657314F}" dt="2026-10-01T15:27:50.184" v="1"/>
            <ac:spMkLst>
              <pc:docMk/>
              <pc:sldMasterMk cId="2033014776" sldId="2147483785"/>
              <pc:sldLayoutMk cId="3235021603" sldId="2147484296"/>
              <ac:spMk id="6" creationId="{98F02729-A620-B77C-1AB7-B18A01C3A1EC}"/>
            </ac:spMkLst>
          </pc:spChg>
        </pc:sldLayoutChg>
        <pc:sldLayoutChg chg="modSp mod ord">
          <pc:chgData name="Chelsea EVANS" userId="3afdbc13-01b0-4487-9c85-9fcc4abf4496" providerId="ADAL" clId="{4036BBE4-2AF7-47AB-83D4-32F86657314F}" dt="2026-10-01T15:27:50.184" v="1"/>
          <pc:sldLayoutMkLst>
            <pc:docMk/>
            <pc:sldMasterMk cId="2033014776" sldId="2147483785"/>
            <pc:sldLayoutMk cId="2609086335" sldId="2147484297"/>
          </pc:sldLayoutMkLst>
          <pc:spChg chg="mod">
            <ac:chgData name="Chelsea EVANS" userId="3afdbc13-01b0-4487-9c85-9fcc4abf4496" providerId="ADAL" clId="{4036BBE4-2AF7-47AB-83D4-32F86657314F}" dt="2026-10-01T15:27:50.184" v="1"/>
            <ac:spMkLst>
              <pc:docMk/>
              <pc:sldMasterMk cId="2033014776" sldId="2147483785"/>
              <pc:sldLayoutMk cId="2609086335" sldId="2147484297"/>
              <ac:spMk id="2" creationId="{4D3CBE58-3C95-88A6-3034-285FB763C634}"/>
            </ac:spMkLst>
          </pc:spChg>
          <pc:spChg chg="mod">
            <ac:chgData name="Chelsea EVANS" userId="3afdbc13-01b0-4487-9c85-9fcc4abf4496" providerId="ADAL" clId="{4036BBE4-2AF7-47AB-83D4-32F86657314F}" dt="2026-10-01T15:27:50.184" v="1"/>
            <ac:spMkLst>
              <pc:docMk/>
              <pc:sldMasterMk cId="2033014776" sldId="2147483785"/>
              <pc:sldLayoutMk cId="2609086335" sldId="2147484297"/>
              <ac:spMk id="4" creationId="{C7735C8A-EFF8-C491-7BCB-99DF2DC73DCB}"/>
            </ac:spMkLst>
          </pc:spChg>
          <pc:spChg chg="mod">
            <ac:chgData name="Chelsea EVANS" userId="3afdbc13-01b0-4487-9c85-9fcc4abf4496" providerId="ADAL" clId="{4036BBE4-2AF7-47AB-83D4-32F86657314F}" dt="2026-10-01T15:27:50.184" v="1"/>
            <ac:spMkLst>
              <pc:docMk/>
              <pc:sldMasterMk cId="2033014776" sldId="2147483785"/>
              <pc:sldLayoutMk cId="2609086335" sldId="2147484297"/>
              <ac:spMk id="8" creationId="{3B768190-5D5E-27F8-62BC-6611D8501C98}"/>
            </ac:spMkLst>
          </pc:spChg>
        </pc:sldLayoutChg>
        <pc:sldLayoutChg chg="modSp mod ord">
          <pc:chgData name="Chelsea EVANS" userId="3afdbc13-01b0-4487-9c85-9fcc4abf4496" providerId="ADAL" clId="{4036BBE4-2AF7-47AB-83D4-32F86657314F}" dt="2026-10-01T15:27:50.184" v="1"/>
          <pc:sldLayoutMkLst>
            <pc:docMk/>
            <pc:sldMasterMk cId="2033014776" sldId="2147483785"/>
            <pc:sldLayoutMk cId="593373152" sldId="2147484298"/>
          </pc:sldLayoutMkLst>
          <pc:spChg chg="mod">
            <ac:chgData name="Chelsea EVANS" userId="3afdbc13-01b0-4487-9c85-9fcc4abf4496" providerId="ADAL" clId="{4036BBE4-2AF7-47AB-83D4-32F86657314F}" dt="2026-10-01T15:27:50.184" v="1"/>
            <ac:spMkLst>
              <pc:docMk/>
              <pc:sldMasterMk cId="2033014776" sldId="2147483785"/>
              <pc:sldLayoutMk cId="593373152" sldId="2147484298"/>
              <ac:spMk id="2" creationId="{4D3CBE58-3C95-88A6-3034-285FB763C634}"/>
            </ac:spMkLst>
          </pc:spChg>
          <pc:spChg chg="mod">
            <ac:chgData name="Chelsea EVANS" userId="3afdbc13-01b0-4487-9c85-9fcc4abf4496" providerId="ADAL" clId="{4036BBE4-2AF7-47AB-83D4-32F86657314F}" dt="2026-10-01T15:27:50.184" v="1"/>
            <ac:spMkLst>
              <pc:docMk/>
              <pc:sldMasterMk cId="2033014776" sldId="2147483785"/>
              <pc:sldLayoutMk cId="593373152" sldId="2147484298"/>
              <ac:spMk id="4" creationId="{C7735C8A-EFF8-C491-7BCB-99DF2DC73DCB}"/>
            </ac:spMkLst>
          </pc:spChg>
          <pc:spChg chg="mod">
            <ac:chgData name="Chelsea EVANS" userId="3afdbc13-01b0-4487-9c85-9fcc4abf4496" providerId="ADAL" clId="{4036BBE4-2AF7-47AB-83D4-32F86657314F}" dt="2026-10-01T15:27:50.184" v="1"/>
            <ac:spMkLst>
              <pc:docMk/>
              <pc:sldMasterMk cId="2033014776" sldId="2147483785"/>
              <pc:sldLayoutMk cId="593373152" sldId="2147484298"/>
              <ac:spMk id="8" creationId="{3B768190-5D5E-27F8-62BC-6611D8501C98}"/>
            </ac:spMkLst>
          </pc:spChg>
        </pc:sldLayoutChg>
        <pc:sldLayoutChg chg="modSp mod ord">
          <pc:chgData name="Chelsea EVANS" userId="3afdbc13-01b0-4487-9c85-9fcc4abf4496" providerId="ADAL" clId="{4036BBE4-2AF7-47AB-83D4-32F86657314F}" dt="2026-10-01T15:27:50.184" v="1"/>
          <pc:sldLayoutMkLst>
            <pc:docMk/>
            <pc:sldMasterMk cId="2033014776" sldId="2147483785"/>
            <pc:sldLayoutMk cId="3216434689" sldId="2147484299"/>
          </pc:sldLayoutMkLst>
          <pc:spChg chg="mod">
            <ac:chgData name="Chelsea EVANS" userId="3afdbc13-01b0-4487-9c85-9fcc4abf4496" providerId="ADAL" clId="{4036BBE4-2AF7-47AB-83D4-32F86657314F}" dt="2026-10-01T15:27:50.184" v="1"/>
            <ac:spMkLst>
              <pc:docMk/>
              <pc:sldMasterMk cId="2033014776" sldId="2147483785"/>
              <pc:sldLayoutMk cId="3216434689" sldId="2147484299"/>
              <ac:spMk id="2" creationId="{3C0834E3-2A23-025C-BE58-C34BE3D1850B}"/>
            </ac:spMkLst>
          </pc:spChg>
          <pc:spChg chg="mod">
            <ac:chgData name="Chelsea EVANS" userId="3afdbc13-01b0-4487-9c85-9fcc4abf4496" providerId="ADAL" clId="{4036BBE4-2AF7-47AB-83D4-32F86657314F}" dt="2026-10-01T15:27:50.184" v="1"/>
            <ac:spMkLst>
              <pc:docMk/>
              <pc:sldMasterMk cId="2033014776" sldId="2147483785"/>
              <pc:sldLayoutMk cId="3216434689" sldId="2147484299"/>
              <ac:spMk id="4" creationId="{B0F23646-2898-FFF1-C69E-0D1439CF24EF}"/>
            </ac:spMkLst>
          </pc:spChg>
          <pc:spChg chg="mod">
            <ac:chgData name="Chelsea EVANS" userId="3afdbc13-01b0-4487-9c85-9fcc4abf4496" providerId="ADAL" clId="{4036BBE4-2AF7-47AB-83D4-32F86657314F}" dt="2026-10-01T15:27:50.184" v="1"/>
            <ac:spMkLst>
              <pc:docMk/>
              <pc:sldMasterMk cId="2033014776" sldId="2147483785"/>
              <pc:sldLayoutMk cId="3216434689" sldId="2147484299"/>
              <ac:spMk id="6" creationId="{3457EAAD-596E-9533-B0E4-811AC742F774}"/>
            </ac:spMkLst>
          </pc:spChg>
        </pc:sldLayoutChg>
        <pc:sldLayoutChg chg="modSp mod ord">
          <pc:chgData name="Chelsea EVANS" userId="3afdbc13-01b0-4487-9c85-9fcc4abf4496" providerId="ADAL" clId="{4036BBE4-2AF7-47AB-83D4-32F86657314F}" dt="2026-10-01T15:27:50.184" v="1"/>
          <pc:sldLayoutMkLst>
            <pc:docMk/>
            <pc:sldMasterMk cId="2033014776" sldId="2147483785"/>
            <pc:sldLayoutMk cId="1109640128" sldId="2147484300"/>
          </pc:sldLayoutMkLst>
          <pc:spChg chg="mod">
            <ac:chgData name="Chelsea EVANS" userId="3afdbc13-01b0-4487-9c85-9fcc4abf4496" providerId="ADAL" clId="{4036BBE4-2AF7-47AB-83D4-32F86657314F}" dt="2026-10-01T15:27:50.184" v="1"/>
            <ac:spMkLst>
              <pc:docMk/>
              <pc:sldMasterMk cId="2033014776" sldId="2147483785"/>
              <pc:sldLayoutMk cId="1109640128" sldId="2147484300"/>
              <ac:spMk id="2" creationId="{3C0834E3-2A23-025C-BE58-C34BE3D1850B}"/>
            </ac:spMkLst>
          </pc:spChg>
          <pc:spChg chg="mod">
            <ac:chgData name="Chelsea EVANS" userId="3afdbc13-01b0-4487-9c85-9fcc4abf4496" providerId="ADAL" clId="{4036BBE4-2AF7-47AB-83D4-32F86657314F}" dt="2026-10-01T15:27:50.184" v="1"/>
            <ac:spMkLst>
              <pc:docMk/>
              <pc:sldMasterMk cId="2033014776" sldId="2147483785"/>
              <pc:sldLayoutMk cId="1109640128" sldId="2147484300"/>
              <ac:spMk id="4" creationId="{B0F23646-2898-FFF1-C69E-0D1439CF24EF}"/>
            </ac:spMkLst>
          </pc:spChg>
          <pc:spChg chg="mod">
            <ac:chgData name="Chelsea EVANS" userId="3afdbc13-01b0-4487-9c85-9fcc4abf4496" providerId="ADAL" clId="{4036BBE4-2AF7-47AB-83D4-32F86657314F}" dt="2026-10-01T15:27:50.184" v="1"/>
            <ac:spMkLst>
              <pc:docMk/>
              <pc:sldMasterMk cId="2033014776" sldId="2147483785"/>
              <pc:sldLayoutMk cId="1109640128" sldId="2147484300"/>
              <ac:spMk id="6" creationId="{3457EAAD-596E-9533-B0E4-811AC742F774}"/>
            </ac:spMkLst>
          </pc:spChg>
        </pc:sldLayoutChg>
        <pc:sldLayoutChg chg="modSp mod ord">
          <pc:chgData name="Chelsea EVANS" userId="3afdbc13-01b0-4487-9c85-9fcc4abf4496" providerId="ADAL" clId="{4036BBE4-2AF7-47AB-83D4-32F86657314F}" dt="2026-10-01T15:27:50.184" v="1"/>
          <pc:sldLayoutMkLst>
            <pc:docMk/>
            <pc:sldMasterMk cId="2033014776" sldId="2147483785"/>
            <pc:sldLayoutMk cId="2950906858" sldId="2147484301"/>
          </pc:sldLayoutMkLst>
          <pc:spChg chg="mod">
            <ac:chgData name="Chelsea EVANS" userId="3afdbc13-01b0-4487-9c85-9fcc4abf4496" providerId="ADAL" clId="{4036BBE4-2AF7-47AB-83D4-32F86657314F}" dt="2026-10-01T15:27:50.184" v="1"/>
            <ac:spMkLst>
              <pc:docMk/>
              <pc:sldMasterMk cId="2033014776" sldId="2147483785"/>
              <pc:sldLayoutMk cId="2950906858" sldId="2147484301"/>
              <ac:spMk id="2" creationId="{3C0834E3-2A23-025C-BE58-C34BE3D1850B}"/>
            </ac:spMkLst>
          </pc:spChg>
          <pc:spChg chg="mod">
            <ac:chgData name="Chelsea EVANS" userId="3afdbc13-01b0-4487-9c85-9fcc4abf4496" providerId="ADAL" clId="{4036BBE4-2AF7-47AB-83D4-32F86657314F}" dt="2026-10-01T15:27:50.184" v="1"/>
            <ac:spMkLst>
              <pc:docMk/>
              <pc:sldMasterMk cId="2033014776" sldId="2147483785"/>
              <pc:sldLayoutMk cId="2950906858" sldId="2147484301"/>
              <ac:spMk id="4" creationId="{B0F23646-2898-FFF1-C69E-0D1439CF24EF}"/>
            </ac:spMkLst>
          </pc:spChg>
          <pc:spChg chg="mod">
            <ac:chgData name="Chelsea EVANS" userId="3afdbc13-01b0-4487-9c85-9fcc4abf4496" providerId="ADAL" clId="{4036BBE4-2AF7-47AB-83D4-32F86657314F}" dt="2026-10-01T15:27:50.184" v="1"/>
            <ac:spMkLst>
              <pc:docMk/>
              <pc:sldMasterMk cId="2033014776" sldId="2147483785"/>
              <pc:sldLayoutMk cId="2950906858" sldId="2147484301"/>
              <ac:spMk id="6" creationId="{3457EAAD-596E-9533-B0E4-811AC742F774}"/>
            </ac:spMkLst>
          </pc:spChg>
        </pc:sldLayoutChg>
        <pc:sldLayoutChg chg="modSp mod ord">
          <pc:chgData name="Chelsea EVANS" userId="3afdbc13-01b0-4487-9c85-9fcc4abf4496" providerId="ADAL" clId="{4036BBE4-2AF7-47AB-83D4-32F86657314F}" dt="2026-10-01T15:27:50.184" v="1"/>
          <pc:sldLayoutMkLst>
            <pc:docMk/>
            <pc:sldMasterMk cId="2033014776" sldId="2147483785"/>
            <pc:sldLayoutMk cId="1505032228" sldId="2147484302"/>
          </pc:sldLayoutMkLst>
          <pc:spChg chg="mod">
            <ac:chgData name="Chelsea EVANS" userId="3afdbc13-01b0-4487-9c85-9fcc4abf4496" providerId="ADAL" clId="{4036BBE4-2AF7-47AB-83D4-32F86657314F}" dt="2026-10-01T15:27:50.184" v="1"/>
            <ac:spMkLst>
              <pc:docMk/>
              <pc:sldMasterMk cId="2033014776" sldId="2147483785"/>
              <pc:sldLayoutMk cId="1505032228" sldId="2147484302"/>
              <ac:spMk id="2" creationId="{3C0834E3-2A23-025C-BE58-C34BE3D1850B}"/>
            </ac:spMkLst>
          </pc:spChg>
          <pc:spChg chg="mod">
            <ac:chgData name="Chelsea EVANS" userId="3afdbc13-01b0-4487-9c85-9fcc4abf4496" providerId="ADAL" clId="{4036BBE4-2AF7-47AB-83D4-32F86657314F}" dt="2026-10-01T15:27:50.184" v="1"/>
            <ac:spMkLst>
              <pc:docMk/>
              <pc:sldMasterMk cId="2033014776" sldId="2147483785"/>
              <pc:sldLayoutMk cId="1505032228" sldId="2147484302"/>
              <ac:spMk id="4" creationId="{B0F23646-2898-FFF1-C69E-0D1439CF24EF}"/>
            </ac:spMkLst>
          </pc:spChg>
          <pc:spChg chg="mod">
            <ac:chgData name="Chelsea EVANS" userId="3afdbc13-01b0-4487-9c85-9fcc4abf4496" providerId="ADAL" clId="{4036BBE4-2AF7-47AB-83D4-32F86657314F}" dt="2026-10-01T15:27:50.184" v="1"/>
            <ac:spMkLst>
              <pc:docMk/>
              <pc:sldMasterMk cId="2033014776" sldId="2147483785"/>
              <pc:sldLayoutMk cId="1505032228" sldId="2147484302"/>
              <ac:spMk id="6" creationId="{3457EAAD-596E-9533-B0E4-811AC742F774}"/>
            </ac:spMkLst>
          </pc:spChg>
        </pc:sldLayoutChg>
        <pc:sldLayoutChg chg="modSp mod ord">
          <pc:chgData name="Chelsea EVANS" userId="3afdbc13-01b0-4487-9c85-9fcc4abf4496" providerId="ADAL" clId="{4036BBE4-2AF7-47AB-83D4-32F86657314F}" dt="2026-10-01T15:27:50.184" v="1"/>
          <pc:sldLayoutMkLst>
            <pc:docMk/>
            <pc:sldMasterMk cId="2033014776" sldId="2147483785"/>
            <pc:sldLayoutMk cId="2938162582" sldId="2147484303"/>
          </pc:sldLayoutMkLst>
          <pc:spChg chg="mod">
            <ac:chgData name="Chelsea EVANS" userId="3afdbc13-01b0-4487-9c85-9fcc4abf4496" providerId="ADAL" clId="{4036BBE4-2AF7-47AB-83D4-32F86657314F}" dt="2026-10-01T15:27:50.184" v="1"/>
            <ac:spMkLst>
              <pc:docMk/>
              <pc:sldMasterMk cId="2033014776" sldId="2147483785"/>
              <pc:sldLayoutMk cId="2938162582" sldId="2147484303"/>
              <ac:spMk id="2" creationId="{76012F3B-1ACA-6872-BEAB-3C3CE74910A0}"/>
            </ac:spMkLst>
          </pc:spChg>
          <pc:spChg chg="mod">
            <ac:chgData name="Chelsea EVANS" userId="3afdbc13-01b0-4487-9c85-9fcc4abf4496" providerId="ADAL" clId="{4036BBE4-2AF7-47AB-83D4-32F86657314F}" dt="2026-10-01T15:27:50.184" v="1"/>
            <ac:spMkLst>
              <pc:docMk/>
              <pc:sldMasterMk cId="2033014776" sldId="2147483785"/>
              <pc:sldLayoutMk cId="2938162582" sldId="2147484303"/>
              <ac:spMk id="4" creationId="{BB080E31-7E11-DB9B-1F69-83AEE80DDB14}"/>
            </ac:spMkLst>
          </pc:spChg>
        </pc:sldLayoutChg>
        <pc:sldLayoutChg chg="modSp mod ord">
          <pc:chgData name="Chelsea EVANS" userId="3afdbc13-01b0-4487-9c85-9fcc4abf4496" providerId="ADAL" clId="{4036BBE4-2AF7-47AB-83D4-32F86657314F}" dt="2026-10-01T15:27:50.184" v="1"/>
          <pc:sldLayoutMkLst>
            <pc:docMk/>
            <pc:sldMasterMk cId="2033014776" sldId="2147483785"/>
            <pc:sldLayoutMk cId="335040487" sldId="2147484304"/>
          </pc:sldLayoutMkLst>
          <pc:spChg chg="mod">
            <ac:chgData name="Chelsea EVANS" userId="3afdbc13-01b0-4487-9c85-9fcc4abf4496" providerId="ADAL" clId="{4036BBE4-2AF7-47AB-83D4-32F86657314F}" dt="2026-10-01T15:27:50.184" v="1"/>
            <ac:spMkLst>
              <pc:docMk/>
              <pc:sldMasterMk cId="2033014776" sldId="2147483785"/>
              <pc:sldLayoutMk cId="335040487" sldId="2147484304"/>
              <ac:spMk id="2" creationId="{175A88E4-50C5-CEB0-D6F6-232CC121C105}"/>
            </ac:spMkLst>
          </pc:spChg>
          <pc:spChg chg="mod">
            <ac:chgData name="Chelsea EVANS" userId="3afdbc13-01b0-4487-9c85-9fcc4abf4496" providerId="ADAL" clId="{4036BBE4-2AF7-47AB-83D4-32F86657314F}" dt="2026-10-01T15:27:50.184" v="1"/>
            <ac:spMkLst>
              <pc:docMk/>
              <pc:sldMasterMk cId="2033014776" sldId="2147483785"/>
              <pc:sldLayoutMk cId="335040487" sldId="2147484304"/>
              <ac:spMk id="4" creationId="{CD8E925E-7A20-C599-637B-001B04D0C1A4}"/>
            </ac:spMkLst>
          </pc:spChg>
        </pc:sldLayoutChg>
        <pc:sldLayoutChg chg="modSp mod ord">
          <pc:chgData name="Chelsea EVANS" userId="3afdbc13-01b0-4487-9c85-9fcc4abf4496" providerId="ADAL" clId="{4036BBE4-2AF7-47AB-83D4-32F86657314F}" dt="2026-10-01T15:27:50.184" v="1"/>
          <pc:sldLayoutMkLst>
            <pc:docMk/>
            <pc:sldMasterMk cId="2033014776" sldId="2147483785"/>
            <pc:sldLayoutMk cId="2618443921" sldId="2147484305"/>
          </pc:sldLayoutMkLst>
          <pc:spChg chg="mod">
            <ac:chgData name="Chelsea EVANS" userId="3afdbc13-01b0-4487-9c85-9fcc4abf4496" providerId="ADAL" clId="{4036BBE4-2AF7-47AB-83D4-32F86657314F}" dt="2026-10-01T15:27:50.184" v="1"/>
            <ac:spMkLst>
              <pc:docMk/>
              <pc:sldMasterMk cId="2033014776" sldId="2147483785"/>
              <pc:sldLayoutMk cId="2618443921" sldId="2147484305"/>
              <ac:spMk id="2" creationId="{E184C620-1796-4692-1101-F3FDEA410159}"/>
            </ac:spMkLst>
          </pc:spChg>
          <pc:spChg chg="mod">
            <ac:chgData name="Chelsea EVANS" userId="3afdbc13-01b0-4487-9c85-9fcc4abf4496" providerId="ADAL" clId="{4036BBE4-2AF7-47AB-83D4-32F86657314F}" dt="2026-10-01T15:27:50.184" v="1"/>
            <ac:spMkLst>
              <pc:docMk/>
              <pc:sldMasterMk cId="2033014776" sldId="2147483785"/>
              <pc:sldLayoutMk cId="2618443921" sldId="2147484305"/>
              <ac:spMk id="4" creationId="{97CDB0B7-62AD-A6A0-D617-52E07A759E44}"/>
            </ac:spMkLst>
          </pc:spChg>
          <pc:spChg chg="mod">
            <ac:chgData name="Chelsea EVANS" userId="3afdbc13-01b0-4487-9c85-9fcc4abf4496" providerId="ADAL" clId="{4036BBE4-2AF7-47AB-83D4-32F86657314F}" dt="2026-10-01T15:27:50.184" v="1"/>
            <ac:spMkLst>
              <pc:docMk/>
              <pc:sldMasterMk cId="2033014776" sldId="2147483785"/>
              <pc:sldLayoutMk cId="2618443921" sldId="2147484305"/>
              <ac:spMk id="5" creationId="{E43D73FA-7799-9E42-8030-E8C238EB5EDB}"/>
            </ac:spMkLst>
          </pc:spChg>
        </pc:sldLayoutChg>
        <pc:sldLayoutChg chg="modSp mod ord">
          <pc:chgData name="Chelsea EVANS" userId="3afdbc13-01b0-4487-9c85-9fcc4abf4496" providerId="ADAL" clId="{4036BBE4-2AF7-47AB-83D4-32F86657314F}" dt="2026-10-01T15:27:50.184" v="1"/>
          <pc:sldLayoutMkLst>
            <pc:docMk/>
            <pc:sldMasterMk cId="2033014776" sldId="2147483785"/>
            <pc:sldLayoutMk cId="85058431" sldId="2147484306"/>
          </pc:sldLayoutMkLst>
          <pc:spChg chg="mod">
            <ac:chgData name="Chelsea EVANS" userId="3afdbc13-01b0-4487-9c85-9fcc4abf4496" providerId="ADAL" clId="{4036BBE4-2AF7-47AB-83D4-32F86657314F}" dt="2026-10-01T15:27:50.184" v="1"/>
            <ac:spMkLst>
              <pc:docMk/>
              <pc:sldMasterMk cId="2033014776" sldId="2147483785"/>
              <pc:sldLayoutMk cId="85058431" sldId="2147484306"/>
              <ac:spMk id="2" creationId="{4454F981-EC4B-FC5D-CB7F-B0A289E7AC30}"/>
            </ac:spMkLst>
          </pc:spChg>
          <pc:spChg chg="mod">
            <ac:chgData name="Chelsea EVANS" userId="3afdbc13-01b0-4487-9c85-9fcc4abf4496" providerId="ADAL" clId="{4036BBE4-2AF7-47AB-83D4-32F86657314F}" dt="2026-10-01T15:27:50.184" v="1"/>
            <ac:spMkLst>
              <pc:docMk/>
              <pc:sldMasterMk cId="2033014776" sldId="2147483785"/>
              <pc:sldLayoutMk cId="85058431" sldId="2147484306"/>
              <ac:spMk id="4" creationId="{5B83A3D9-C306-A50D-2E83-735207441740}"/>
            </ac:spMkLst>
          </pc:spChg>
          <pc:spChg chg="mod">
            <ac:chgData name="Chelsea EVANS" userId="3afdbc13-01b0-4487-9c85-9fcc4abf4496" providerId="ADAL" clId="{4036BBE4-2AF7-47AB-83D4-32F86657314F}" dt="2026-10-01T15:27:50.184" v="1"/>
            <ac:spMkLst>
              <pc:docMk/>
              <pc:sldMasterMk cId="2033014776" sldId="2147483785"/>
              <pc:sldLayoutMk cId="85058431" sldId="2147484306"/>
              <ac:spMk id="6" creationId="{282CDA54-1359-1A3F-9450-4D5C5A366777}"/>
            </ac:spMkLst>
          </pc:spChg>
        </pc:sldLayoutChg>
        <pc:sldLayoutChg chg="modSp mod ord">
          <pc:chgData name="Chelsea EVANS" userId="3afdbc13-01b0-4487-9c85-9fcc4abf4496" providerId="ADAL" clId="{4036BBE4-2AF7-47AB-83D4-32F86657314F}" dt="2026-10-01T15:27:50.184" v="1"/>
          <pc:sldLayoutMkLst>
            <pc:docMk/>
            <pc:sldMasterMk cId="2033014776" sldId="2147483785"/>
            <pc:sldLayoutMk cId="2136304227" sldId="2147484307"/>
          </pc:sldLayoutMkLst>
          <pc:spChg chg="mod">
            <ac:chgData name="Chelsea EVANS" userId="3afdbc13-01b0-4487-9c85-9fcc4abf4496" providerId="ADAL" clId="{4036BBE4-2AF7-47AB-83D4-32F86657314F}" dt="2026-10-01T15:27:50.184" v="1"/>
            <ac:spMkLst>
              <pc:docMk/>
              <pc:sldMasterMk cId="2033014776" sldId="2147483785"/>
              <pc:sldLayoutMk cId="2136304227" sldId="2147484307"/>
              <ac:spMk id="2" creationId="{3B6E44EF-B460-0F0B-922E-70F59F34191F}"/>
            </ac:spMkLst>
          </pc:spChg>
          <pc:spChg chg="mod">
            <ac:chgData name="Chelsea EVANS" userId="3afdbc13-01b0-4487-9c85-9fcc4abf4496" providerId="ADAL" clId="{4036BBE4-2AF7-47AB-83D4-32F86657314F}" dt="2026-10-01T15:27:50.184" v="1"/>
            <ac:spMkLst>
              <pc:docMk/>
              <pc:sldMasterMk cId="2033014776" sldId="2147483785"/>
              <pc:sldLayoutMk cId="2136304227" sldId="2147484307"/>
              <ac:spMk id="3" creationId="{5FCE09D1-136B-701C-E24A-0B129DEF8411}"/>
            </ac:spMkLst>
          </pc:spChg>
        </pc:sldLayoutChg>
        <pc:sldLayoutChg chg="modSp mod ord">
          <pc:chgData name="Chelsea EVANS" userId="3afdbc13-01b0-4487-9c85-9fcc4abf4496" providerId="ADAL" clId="{4036BBE4-2AF7-47AB-83D4-32F86657314F}" dt="2026-10-01T15:27:50.184" v="1"/>
          <pc:sldLayoutMkLst>
            <pc:docMk/>
            <pc:sldMasterMk cId="2033014776" sldId="2147483785"/>
            <pc:sldLayoutMk cId="2793374464" sldId="2147484308"/>
          </pc:sldLayoutMkLst>
          <pc:spChg chg="mod">
            <ac:chgData name="Chelsea EVANS" userId="3afdbc13-01b0-4487-9c85-9fcc4abf4496" providerId="ADAL" clId="{4036BBE4-2AF7-47AB-83D4-32F86657314F}" dt="2026-10-01T15:27:50.184" v="1"/>
            <ac:spMkLst>
              <pc:docMk/>
              <pc:sldMasterMk cId="2033014776" sldId="2147483785"/>
              <pc:sldLayoutMk cId="2793374464" sldId="2147484308"/>
              <ac:spMk id="2" creationId="{261AB785-8985-A80E-806D-943192AADD1B}"/>
            </ac:spMkLst>
          </pc:spChg>
          <pc:spChg chg="mod">
            <ac:chgData name="Chelsea EVANS" userId="3afdbc13-01b0-4487-9c85-9fcc4abf4496" providerId="ADAL" clId="{4036BBE4-2AF7-47AB-83D4-32F86657314F}" dt="2026-10-01T15:27:50.184" v="1"/>
            <ac:spMkLst>
              <pc:docMk/>
              <pc:sldMasterMk cId="2033014776" sldId="2147483785"/>
              <pc:sldLayoutMk cId="2793374464" sldId="2147484308"/>
              <ac:spMk id="6" creationId="{71F3A676-D461-4214-79CA-6A1166138414}"/>
            </ac:spMkLst>
          </pc:spChg>
        </pc:sldLayoutChg>
      </pc:sldMasterChg>
      <pc:sldMasterChg chg="del sldLayoutOrd">
        <pc:chgData name="Chelsea EVANS" userId="3afdbc13-01b0-4487-9c85-9fcc4abf4496" providerId="ADAL" clId="{4036BBE4-2AF7-47AB-83D4-32F86657314F}" dt="2026-10-01T15:27:50.213" v="2"/>
        <pc:sldMasterMkLst>
          <pc:docMk/>
          <pc:sldMasterMk cId="1210201397" sldId="2147484288"/>
        </pc:sldMasterMkLst>
      </pc:sldMasterChg>
    </pc:docChg>
  </pc:docChgLst>
  <pc:docChgLst>
    <pc:chgData name="Kevin DUDDY" userId="9a0f5a45-083f-4ac9-8cbf-65f891190f65" providerId="ADAL" clId="{12A70689-6CF3-49DB-8329-D6C9EEACB829}"/>
    <pc:docChg chg="undo custSel addSld delSld modSld sldOrd delMainMaster">
      <pc:chgData name="Kevin DUDDY" userId="9a0f5a45-083f-4ac9-8cbf-65f891190f65" providerId="ADAL" clId="{12A70689-6CF3-49DB-8329-D6C9EEACB829}" dt="2026-10-02T15:35:01.738" v="1378"/>
      <pc:docMkLst>
        <pc:docMk/>
      </pc:docMkLst>
      <pc:sldChg chg="modSp mod">
        <pc:chgData name="Kevin DUDDY" userId="9a0f5a45-083f-4ac9-8cbf-65f891190f65" providerId="ADAL" clId="{12A70689-6CF3-49DB-8329-D6C9EEACB829}" dt="2026-10-01T13:38:45.948" v="567" actId="6549"/>
        <pc:sldMkLst>
          <pc:docMk/>
          <pc:sldMk cId="424965022" sldId="256"/>
        </pc:sldMkLst>
        <pc:spChg chg="mod">
          <ac:chgData name="Kevin DUDDY" userId="9a0f5a45-083f-4ac9-8cbf-65f891190f65" providerId="ADAL" clId="{12A70689-6CF3-49DB-8329-D6C9EEACB829}" dt="2026-10-01T13:38:45.948" v="567" actId="6549"/>
          <ac:spMkLst>
            <pc:docMk/>
            <pc:sldMk cId="424965022" sldId="256"/>
            <ac:spMk id="3" creationId="{CA510E5E-697D-4331-038A-BC23DF000C2A}"/>
          </ac:spMkLst>
        </pc:spChg>
      </pc:sldChg>
      <pc:sldChg chg="modSp mod">
        <pc:chgData name="Kevin DUDDY" userId="9a0f5a45-083f-4ac9-8cbf-65f891190f65" providerId="ADAL" clId="{12A70689-6CF3-49DB-8329-D6C9EEACB829}" dt="2026-10-01T13:39:46.336" v="591" actId="6549"/>
        <pc:sldMkLst>
          <pc:docMk/>
          <pc:sldMk cId="1876557297" sldId="257"/>
        </pc:sldMkLst>
        <pc:spChg chg="mod">
          <ac:chgData name="Kevin DUDDY" userId="9a0f5a45-083f-4ac9-8cbf-65f891190f65" providerId="ADAL" clId="{12A70689-6CF3-49DB-8329-D6C9EEACB829}" dt="2026-10-01T13:39:46.336" v="591" actId="6549"/>
          <ac:spMkLst>
            <pc:docMk/>
            <pc:sldMk cId="1876557297" sldId="257"/>
            <ac:spMk id="2" creationId="{5B02A7D5-1EE1-44B5-DC76-072639BE3655}"/>
          </ac:spMkLst>
        </pc:spChg>
      </pc:sldChg>
      <pc:sldChg chg="modSp add del mod">
        <pc:chgData name="Kevin DUDDY" userId="9a0f5a45-083f-4ac9-8cbf-65f891190f65" providerId="ADAL" clId="{12A70689-6CF3-49DB-8329-D6C9EEACB829}" dt="2026-10-01T13:39:11.025" v="568" actId="47"/>
        <pc:sldMkLst>
          <pc:docMk/>
          <pc:sldMk cId="0" sldId="258"/>
        </pc:sldMkLst>
      </pc:sldChg>
      <pc:sldChg chg="modSp add del mod">
        <pc:chgData name="Kevin DUDDY" userId="9a0f5a45-083f-4ac9-8cbf-65f891190f65" providerId="ADAL" clId="{12A70689-6CF3-49DB-8329-D6C9EEACB829}" dt="2026-10-01T13:39:11.025" v="568" actId="47"/>
        <pc:sldMkLst>
          <pc:docMk/>
          <pc:sldMk cId="0" sldId="259"/>
        </pc:sldMkLst>
      </pc:sldChg>
      <pc:sldChg chg="add del">
        <pc:chgData name="Kevin DUDDY" userId="9a0f5a45-083f-4ac9-8cbf-65f891190f65" providerId="ADAL" clId="{12A70689-6CF3-49DB-8329-D6C9EEACB829}" dt="2026-10-01T13:39:11.025" v="568" actId="47"/>
        <pc:sldMkLst>
          <pc:docMk/>
          <pc:sldMk cId="0" sldId="260"/>
        </pc:sldMkLst>
      </pc:sldChg>
      <pc:sldChg chg="add del">
        <pc:chgData name="Kevin DUDDY" userId="9a0f5a45-083f-4ac9-8cbf-65f891190f65" providerId="ADAL" clId="{12A70689-6CF3-49DB-8329-D6C9EEACB829}" dt="2026-10-01T13:39:11.025" v="568" actId="47"/>
        <pc:sldMkLst>
          <pc:docMk/>
          <pc:sldMk cId="1882342248" sldId="261"/>
        </pc:sldMkLst>
      </pc:sldChg>
      <pc:sldChg chg="modSp mod">
        <pc:chgData name="Kevin DUDDY" userId="9a0f5a45-083f-4ac9-8cbf-65f891190f65" providerId="ADAL" clId="{12A70689-6CF3-49DB-8329-D6C9EEACB829}" dt="2026-09-04T15:28:42.577" v="394" actId="6549"/>
        <pc:sldMkLst>
          <pc:docMk/>
          <pc:sldMk cId="1116783212" sldId="263"/>
        </pc:sldMkLst>
        <pc:graphicFrameChg chg="mod modGraphic">
          <ac:chgData name="Kevin DUDDY" userId="9a0f5a45-083f-4ac9-8cbf-65f891190f65" providerId="ADAL" clId="{12A70689-6CF3-49DB-8329-D6C9EEACB829}" dt="2026-09-04T15:28:42.577" v="394" actId="6549"/>
          <ac:graphicFrameMkLst>
            <pc:docMk/>
            <pc:sldMk cId="1116783212" sldId="263"/>
            <ac:graphicFrameMk id="3" creationId="{ADE9F281-2DB4-898F-0D79-1AE200709F3A}"/>
          </ac:graphicFrameMkLst>
        </pc:graphicFrameChg>
      </pc:sldChg>
      <pc:sldChg chg="add del">
        <pc:chgData name="Kevin DUDDY" userId="9a0f5a45-083f-4ac9-8cbf-65f891190f65" providerId="ADAL" clId="{12A70689-6CF3-49DB-8329-D6C9EEACB829}" dt="2026-10-01T13:39:11.025" v="568" actId="47"/>
        <pc:sldMkLst>
          <pc:docMk/>
          <pc:sldMk cId="3919915131" sldId="290"/>
        </pc:sldMkLst>
      </pc:sldChg>
      <pc:sldChg chg="add del">
        <pc:chgData name="Kevin DUDDY" userId="9a0f5a45-083f-4ac9-8cbf-65f891190f65" providerId="ADAL" clId="{12A70689-6CF3-49DB-8329-D6C9EEACB829}" dt="2026-10-01T13:39:11.025" v="568" actId="47"/>
        <pc:sldMkLst>
          <pc:docMk/>
          <pc:sldMk cId="2293527492" sldId="316"/>
        </pc:sldMkLst>
      </pc:sldChg>
      <pc:sldChg chg="add del">
        <pc:chgData name="Kevin DUDDY" userId="9a0f5a45-083f-4ac9-8cbf-65f891190f65" providerId="ADAL" clId="{12A70689-6CF3-49DB-8329-D6C9EEACB829}" dt="2026-10-01T13:39:11.025" v="568" actId="47"/>
        <pc:sldMkLst>
          <pc:docMk/>
          <pc:sldMk cId="3001236098" sldId="317"/>
        </pc:sldMkLst>
      </pc:sldChg>
      <pc:sldChg chg="add del">
        <pc:chgData name="Kevin DUDDY" userId="9a0f5a45-083f-4ac9-8cbf-65f891190f65" providerId="ADAL" clId="{12A70689-6CF3-49DB-8329-D6C9EEACB829}" dt="2026-10-01T13:39:11.025" v="568" actId="47"/>
        <pc:sldMkLst>
          <pc:docMk/>
          <pc:sldMk cId="953344990" sldId="318"/>
        </pc:sldMkLst>
      </pc:sldChg>
      <pc:sldChg chg="add del">
        <pc:chgData name="Kevin DUDDY" userId="9a0f5a45-083f-4ac9-8cbf-65f891190f65" providerId="ADAL" clId="{12A70689-6CF3-49DB-8329-D6C9EEACB829}" dt="2026-10-01T13:39:11.025" v="568" actId="47"/>
        <pc:sldMkLst>
          <pc:docMk/>
          <pc:sldMk cId="1775901642" sldId="319"/>
        </pc:sldMkLst>
      </pc:sldChg>
      <pc:sldChg chg="add del">
        <pc:chgData name="Kevin DUDDY" userId="9a0f5a45-083f-4ac9-8cbf-65f891190f65" providerId="ADAL" clId="{12A70689-6CF3-49DB-8329-D6C9EEACB829}" dt="2026-10-01T13:39:11.025" v="568" actId="47"/>
        <pc:sldMkLst>
          <pc:docMk/>
          <pc:sldMk cId="1842286290" sldId="320"/>
        </pc:sldMkLst>
      </pc:sldChg>
      <pc:sldChg chg="add del">
        <pc:chgData name="Kevin DUDDY" userId="9a0f5a45-083f-4ac9-8cbf-65f891190f65" providerId="ADAL" clId="{12A70689-6CF3-49DB-8329-D6C9EEACB829}" dt="2026-10-01T13:39:11.025" v="568" actId="47"/>
        <pc:sldMkLst>
          <pc:docMk/>
          <pc:sldMk cId="1513636609" sldId="321"/>
        </pc:sldMkLst>
      </pc:sldChg>
      <pc:sldChg chg="add del">
        <pc:chgData name="Kevin DUDDY" userId="9a0f5a45-083f-4ac9-8cbf-65f891190f65" providerId="ADAL" clId="{12A70689-6CF3-49DB-8329-D6C9EEACB829}" dt="2026-10-01T13:39:11.025" v="568" actId="47"/>
        <pc:sldMkLst>
          <pc:docMk/>
          <pc:sldMk cId="1717397680" sldId="322"/>
        </pc:sldMkLst>
      </pc:sldChg>
      <pc:sldChg chg="add del">
        <pc:chgData name="Kevin DUDDY" userId="9a0f5a45-083f-4ac9-8cbf-65f891190f65" providerId="ADAL" clId="{12A70689-6CF3-49DB-8329-D6C9EEACB829}" dt="2026-10-01T13:39:11.025" v="568" actId="47"/>
        <pc:sldMkLst>
          <pc:docMk/>
          <pc:sldMk cId="1106240406" sldId="323"/>
        </pc:sldMkLst>
      </pc:sldChg>
      <pc:sldChg chg="add del">
        <pc:chgData name="Kevin DUDDY" userId="9a0f5a45-083f-4ac9-8cbf-65f891190f65" providerId="ADAL" clId="{12A70689-6CF3-49DB-8329-D6C9EEACB829}" dt="2026-10-01T13:39:11.025" v="568" actId="47"/>
        <pc:sldMkLst>
          <pc:docMk/>
          <pc:sldMk cId="3679461863" sldId="328"/>
        </pc:sldMkLst>
      </pc:sldChg>
      <pc:sldChg chg="add del">
        <pc:chgData name="Kevin DUDDY" userId="9a0f5a45-083f-4ac9-8cbf-65f891190f65" providerId="ADAL" clId="{12A70689-6CF3-49DB-8329-D6C9EEACB829}" dt="2026-10-01T13:39:11.025" v="568" actId="47"/>
        <pc:sldMkLst>
          <pc:docMk/>
          <pc:sldMk cId="2998144228" sldId="329"/>
        </pc:sldMkLst>
      </pc:sldChg>
      <pc:sldChg chg="add del">
        <pc:chgData name="Kevin DUDDY" userId="9a0f5a45-083f-4ac9-8cbf-65f891190f65" providerId="ADAL" clId="{12A70689-6CF3-49DB-8329-D6C9EEACB829}" dt="2026-10-01T13:39:11.025" v="568" actId="47"/>
        <pc:sldMkLst>
          <pc:docMk/>
          <pc:sldMk cId="2451733412" sldId="330"/>
        </pc:sldMkLst>
      </pc:sldChg>
      <pc:sldChg chg="add del">
        <pc:chgData name="Kevin DUDDY" userId="9a0f5a45-083f-4ac9-8cbf-65f891190f65" providerId="ADAL" clId="{12A70689-6CF3-49DB-8329-D6C9EEACB829}" dt="2026-10-01T13:39:11.025" v="568" actId="47"/>
        <pc:sldMkLst>
          <pc:docMk/>
          <pc:sldMk cId="3640047049" sldId="331"/>
        </pc:sldMkLst>
      </pc:sldChg>
      <pc:sldChg chg="add del">
        <pc:chgData name="Kevin DUDDY" userId="9a0f5a45-083f-4ac9-8cbf-65f891190f65" providerId="ADAL" clId="{12A70689-6CF3-49DB-8329-D6C9EEACB829}" dt="2026-09-10T10:15:29.939" v="408"/>
        <pc:sldMkLst>
          <pc:docMk/>
          <pc:sldMk cId="1741427659" sldId="380"/>
        </pc:sldMkLst>
      </pc:sldChg>
      <pc:sldChg chg="del">
        <pc:chgData name="Kevin DUDDY" userId="9a0f5a45-083f-4ac9-8cbf-65f891190f65" providerId="ADAL" clId="{12A70689-6CF3-49DB-8329-D6C9EEACB829}" dt="2026-10-01T13:39:11.025" v="568" actId="47"/>
        <pc:sldMkLst>
          <pc:docMk/>
          <pc:sldMk cId="1456945425" sldId="2147376598"/>
        </pc:sldMkLst>
      </pc:sldChg>
      <pc:sldChg chg="del">
        <pc:chgData name="Kevin DUDDY" userId="9a0f5a45-083f-4ac9-8cbf-65f891190f65" providerId="ADAL" clId="{12A70689-6CF3-49DB-8329-D6C9EEACB829}" dt="2026-10-01T13:39:11.025" v="568" actId="47"/>
        <pc:sldMkLst>
          <pc:docMk/>
          <pc:sldMk cId="2063619562" sldId="2147376599"/>
        </pc:sldMkLst>
      </pc:sldChg>
      <pc:sldChg chg="del">
        <pc:chgData name="Kevin DUDDY" userId="9a0f5a45-083f-4ac9-8cbf-65f891190f65" providerId="ADAL" clId="{12A70689-6CF3-49DB-8329-D6C9EEACB829}" dt="2026-10-01T13:39:11.025" v="568" actId="47"/>
        <pc:sldMkLst>
          <pc:docMk/>
          <pc:sldMk cId="3942143719" sldId="2147470836"/>
        </pc:sldMkLst>
      </pc:sldChg>
      <pc:sldChg chg="modSp del mod">
        <pc:chgData name="Kevin DUDDY" userId="9a0f5a45-083f-4ac9-8cbf-65f891190f65" providerId="ADAL" clId="{12A70689-6CF3-49DB-8329-D6C9EEACB829}" dt="2026-10-02T15:31:09.598" v="1374" actId="47"/>
        <pc:sldMkLst>
          <pc:docMk/>
          <pc:sldMk cId="506121762" sldId="2147482046"/>
        </pc:sldMkLst>
        <pc:spChg chg="mod">
          <ac:chgData name="Kevin DUDDY" userId="9a0f5a45-083f-4ac9-8cbf-65f891190f65" providerId="ADAL" clId="{12A70689-6CF3-49DB-8329-D6C9EEACB829}" dt="2026-10-01T15:06:36.703" v="931" actId="20577"/>
          <ac:spMkLst>
            <pc:docMk/>
            <pc:sldMk cId="506121762" sldId="2147482046"/>
            <ac:spMk id="5" creationId="{5DBD4D68-D84A-B493-5A81-1C20ABF6E9A5}"/>
          </ac:spMkLst>
        </pc:spChg>
        <pc:graphicFrameChg chg="mod modGraphic">
          <ac:chgData name="Kevin DUDDY" userId="9a0f5a45-083f-4ac9-8cbf-65f891190f65" providerId="ADAL" clId="{12A70689-6CF3-49DB-8329-D6C9EEACB829}" dt="2026-10-02T15:17:15.652" v="1245" actId="20577"/>
          <ac:graphicFrameMkLst>
            <pc:docMk/>
            <pc:sldMk cId="506121762" sldId="2147482046"/>
            <ac:graphicFrameMk id="2" creationId="{994BCC54-2881-217C-15D3-CB6398B17960}"/>
          </ac:graphicFrameMkLst>
        </pc:graphicFrameChg>
      </pc:sldChg>
      <pc:sldChg chg="add del">
        <pc:chgData name="Kevin DUDDY" userId="9a0f5a45-083f-4ac9-8cbf-65f891190f65" providerId="ADAL" clId="{12A70689-6CF3-49DB-8329-D6C9EEACB829}" dt="2026-09-10T10:15:29.939" v="408"/>
        <pc:sldMkLst>
          <pc:docMk/>
          <pc:sldMk cId="2597435395" sldId="2147482058"/>
        </pc:sldMkLst>
      </pc:sldChg>
      <pc:sldChg chg="add">
        <pc:chgData name="Kevin DUDDY" userId="9a0f5a45-083f-4ac9-8cbf-65f891190f65" providerId="ADAL" clId="{12A70689-6CF3-49DB-8329-D6C9EEACB829}" dt="2026-09-10T10:15:29.939" v="408"/>
        <pc:sldMkLst>
          <pc:docMk/>
          <pc:sldMk cId="3407736630" sldId="2147482060"/>
        </pc:sldMkLst>
      </pc:sldChg>
      <pc:sldChg chg="modSp del mod">
        <pc:chgData name="Kevin DUDDY" userId="9a0f5a45-083f-4ac9-8cbf-65f891190f65" providerId="ADAL" clId="{12A70689-6CF3-49DB-8329-D6C9EEACB829}" dt="2026-10-01T13:39:11.025" v="568" actId="47"/>
        <pc:sldMkLst>
          <pc:docMk/>
          <pc:sldMk cId="4223633620" sldId="2147482076"/>
        </pc:sldMkLst>
      </pc:sldChg>
      <pc:sldChg chg="del">
        <pc:chgData name="Kevin DUDDY" userId="9a0f5a45-083f-4ac9-8cbf-65f891190f65" providerId="ADAL" clId="{12A70689-6CF3-49DB-8329-D6C9EEACB829}" dt="2026-10-01T13:39:11.025" v="568" actId="47"/>
        <pc:sldMkLst>
          <pc:docMk/>
          <pc:sldMk cId="2539343341" sldId="2147482077"/>
        </pc:sldMkLst>
      </pc:sldChg>
      <pc:sldChg chg="modSp del mod ord">
        <pc:chgData name="Kevin DUDDY" userId="9a0f5a45-083f-4ac9-8cbf-65f891190f65" providerId="ADAL" clId="{12A70689-6CF3-49DB-8329-D6C9EEACB829}" dt="2026-10-01T13:39:11.025" v="568" actId="47"/>
        <pc:sldMkLst>
          <pc:docMk/>
          <pc:sldMk cId="3557617043" sldId="2147482079"/>
        </pc:sldMkLst>
      </pc:sldChg>
      <pc:sldChg chg="del">
        <pc:chgData name="Kevin DUDDY" userId="9a0f5a45-083f-4ac9-8cbf-65f891190f65" providerId="ADAL" clId="{12A70689-6CF3-49DB-8329-D6C9EEACB829}" dt="2026-10-01T13:39:11.025" v="568" actId="47"/>
        <pc:sldMkLst>
          <pc:docMk/>
          <pc:sldMk cId="531789642" sldId="2147482081"/>
        </pc:sldMkLst>
      </pc:sldChg>
      <pc:sldChg chg="modSp mod">
        <pc:chgData name="Kevin DUDDY" userId="9a0f5a45-083f-4ac9-8cbf-65f891190f65" providerId="ADAL" clId="{12A70689-6CF3-49DB-8329-D6C9EEACB829}" dt="2026-10-01T13:40:47.983" v="599" actId="2711"/>
        <pc:sldMkLst>
          <pc:docMk/>
          <pc:sldMk cId="315851576" sldId="2147482082"/>
        </pc:sldMkLst>
        <pc:spChg chg="mod">
          <ac:chgData name="Kevin DUDDY" userId="9a0f5a45-083f-4ac9-8cbf-65f891190f65" providerId="ADAL" clId="{12A70689-6CF3-49DB-8329-D6C9EEACB829}" dt="2026-10-01T13:40:35.257" v="598" actId="2711"/>
          <ac:spMkLst>
            <pc:docMk/>
            <pc:sldMk cId="315851576" sldId="2147482082"/>
            <ac:spMk id="2" creationId="{772F6A8F-6D85-E414-EC64-A06A8EFD6F7E}"/>
          </ac:spMkLst>
        </pc:spChg>
        <pc:spChg chg="mod">
          <ac:chgData name="Kevin DUDDY" userId="9a0f5a45-083f-4ac9-8cbf-65f891190f65" providerId="ADAL" clId="{12A70689-6CF3-49DB-8329-D6C9EEACB829}" dt="2026-10-01T13:40:47.983" v="599" actId="2711"/>
          <ac:spMkLst>
            <pc:docMk/>
            <pc:sldMk cId="315851576" sldId="2147482082"/>
            <ac:spMk id="5" creationId="{E5DB88F0-0C1B-D5CF-C376-E7C0274E8699}"/>
          </ac:spMkLst>
        </pc:spChg>
      </pc:sldChg>
      <pc:sldChg chg="modSp add del mod">
        <pc:chgData name="Kevin DUDDY" userId="9a0f5a45-083f-4ac9-8cbf-65f891190f65" providerId="ADAL" clId="{12A70689-6CF3-49DB-8329-D6C9EEACB829}" dt="2026-10-01T13:39:11.025" v="568" actId="47"/>
        <pc:sldMkLst>
          <pc:docMk/>
          <pc:sldMk cId="0" sldId="2147482083"/>
        </pc:sldMkLst>
      </pc:sldChg>
      <pc:sldChg chg="modSp add mod">
        <pc:chgData name="Kevin DUDDY" userId="9a0f5a45-083f-4ac9-8cbf-65f891190f65" providerId="ADAL" clId="{12A70689-6CF3-49DB-8329-D6C9EEACB829}" dt="2026-10-01T13:40:55.134" v="600" actId="2711"/>
        <pc:sldMkLst>
          <pc:docMk/>
          <pc:sldMk cId="922206797" sldId="2147482083"/>
        </pc:sldMkLst>
        <pc:spChg chg="mod">
          <ac:chgData name="Kevin DUDDY" userId="9a0f5a45-083f-4ac9-8cbf-65f891190f65" providerId="ADAL" clId="{12A70689-6CF3-49DB-8329-D6C9EEACB829}" dt="2026-10-01T13:40:55.134" v="600" actId="2711"/>
          <ac:spMkLst>
            <pc:docMk/>
            <pc:sldMk cId="922206797" sldId="2147482083"/>
            <ac:spMk id="5" creationId="{9E832290-9B57-C18D-2433-FA739D085664}"/>
          </ac:spMkLst>
        </pc:spChg>
      </pc:sldChg>
      <pc:sldChg chg="addSp delSp modSp new mod ord modClrScheme chgLayout">
        <pc:chgData name="Kevin DUDDY" userId="9a0f5a45-083f-4ac9-8cbf-65f891190f65" providerId="ADAL" clId="{12A70689-6CF3-49DB-8329-D6C9EEACB829}" dt="2026-10-02T15:01:07.975" v="1152" actId="403"/>
        <pc:sldMkLst>
          <pc:docMk/>
          <pc:sldMk cId="962849836" sldId="2147482084"/>
        </pc:sldMkLst>
        <pc:spChg chg="add mod">
          <ac:chgData name="Kevin DUDDY" userId="9a0f5a45-083f-4ac9-8cbf-65f891190f65" providerId="ADAL" clId="{12A70689-6CF3-49DB-8329-D6C9EEACB829}" dt="2026-10-01T13:41:46.653" v="619" actId="20577"/>
          <ac:spMkLst>
            <pc:docMk/>
            <pc:sldMk cId="962849836" sldId="2147482084"/>
            <ac:spMk id="2" creationId="{D78BE16A-ABF2-8445-4545-3EE992308AB2}"/>
          </ac:spMkLst>
        </pc:spChg>
        <pc:spChg chg="add del mod">
          <ac:chgData name="Kevin DUDDY" userId="9a0f5a45-083f-4ac9-8cbf-65f891190f65" providerId="ADAL" clId="{12A70689-6CF3-49DB-8329-D6C9EEACB829}" dt="2026-10-01T13:44:09.341" v="621" actId="21"/>
          <ac:spMkLst>
            <pc:docMk/>
            <pc:sldMk cId="962849836" sldId="2147482084"/>
            <ac:spMk id="3" creationId="{9F9D2ACC-98B0-17F6-0CF4-F50F64E5D398}"/>
          </ac:spMkLst>
        </pc:spChg>
        <pc:spChg chg="add mod">
          <ac:chgData name="Kevin DUDDY" userId="9a0f5a45-083f-4ac9-8cbf-65f891190f65" providerId="ADAL" clId="{12A70689-6CF3-49DB-8329-D6C9EEACB829}" dt="2026-10-02T15:01:07.975" v="1152" actId="403"/>
          <ac:spMkLst>
            <pc:docMk/>
            <pc:sldMk cId="962849836" sldId="2147482084"/>
            <ac:spMk id="4" creationId="{42DFA984-68D1-8D8D-73AB-1A84A77818A7}"/>
          </ac:spMkLst>
        </pc:spChg>
        <pc:spChg chg="add del mod">
          <ac:chgData name="Kevin DUDDY" userId="9a0f5a45-083f-4ac9-8cbf-65f891190f65" providerId="ADAL" clId="{12A70689-6CF3-49DB-8329-D6C9EEACB829}" dt="2026-10-01T15:08:44.382" v="933" actId="478"/>
          <ac:spMkLst>
            <pc:docMk/>
            <pc:sldMk cId="962849836" sldId="2147482084"/>
            <ac:spMk id="5" creationId="{B86A75BB-92D1-6CEA-E545-10486DD7533D}"/>
          </ac:spMkLst>
        </pc:spChg>
        <pc:graphicFrameChg chg="add mod modGraphic">
          <ac:chgData name="Kevin DUDDY" userId="9a0f5a45-083f-4ac9-8cbf-65f891190f65" providerId="ADAL" clId="{12A70689-6CF3-49DB-8329-D6C9EEACB829}" dt="2026-10-02T15:00:50.793" v="1150" actId="14100"/>
          <ac:graphicFrameMkLst>
            <pc:docMk/>
            <pc:sldMk cId="962849836" sldId="2147482084"/>
            <ac:graphicFrameMk id="6" creationId="{F4792CE5-6DD3-F06F-2684-77FD420B2A42}"/>
          </ac:graphicFrameMkLst>
        </pc:graphicFrameChg>
      </pc:sldChg>
      <pc:sldChg chg="addSp delSp modSp add mod ord addCm delCm modCm">
        <pc:chgData name="Kevin DUDDY" userId="9a0f5a45-083f-4ac9-8cbf-65f891190f65" providerId="ADAL" clId="{12A70689-6CF3-49DB-8329-D6C9EEACB829}" dt="2026-10-02T15:07:24.185" v="1190" actId="21"/>
        <pc:sldMkLst>
          <pc:docMk/>
          <pc:sldMk cId="2359847819" sldId="2147482085"/>
        </pc:sldMkLst>
        <pc:spChg chg="mod">
          <ac:chgData name="Kevin DUDDY" userId="9a0f5a45-083f-4ac9-8cbf-65f891190f65" providerId="ADAL" clId="{12A70689-6CF3-49DB-8329-D6C9EEACB829}" dt="2026-10-01T13:46:31.371" v="699" actId="6549"/>
          <ac:spMkLst>
            <pc:docMk/>
            <pc:sldMk cId="2359847819" sldId="2147482085"/>
            <ac:spMk id="2" creationId="{4A064ADF-CBFD-4591-49D4-C1309A86BF42}"/>
          </ac:spMkLst>
        </pc:spChg>
        <pc:spChg chg="add mod">
          <ac:chgData name="Kevin DUDDY" userId="9a0f5a45-083f-4ac9-8cbf-65f891190f65" providerId="ADAL" clId="{12A70689-6CF3-49DB-8329-D6C9EEACB829}" dt="2026-10-02T15:07:09.961" v="1188" actId="21"/>
          <ac:spMkLst>
            <pc:docMk/>
            <pc:sldMk cId="2359847819" sldId="2147482085"/>
            <ac:spMk id="3" creationId="{0B52EED9-86FC-3BDA-A32B-07CD0F75BEE7}"/>
          </ac:spMkLst>
        </pc:spChg>
        <pc:spChg chg="del">
          <ac:chgData name="Kevin DUDDY" userId="9a0f5a45-083f-4ac9-8cbf-65f891190f65" providerId="ADAL" clId="{12A70689-6CF3-49DB-8329-D6C9EEACB829}" dt="2026-10-01T13:44:31.323" v="625" actId="478"/>
          <ac:spMkLst>
            <pc:docMk/>
            <pc:sldMk cId="2359847819" sldId="2147482085"/>
            <ac:spMk id="4" creationId="{13BA919E-DBDE-6ADD-D189-16B786C50EDB}"/>
          </ac:spMkLst>
        </pc:spChg>
        <pc:spChg chg="add del mod">
          <ac:chgData name="Kevin DUDDY" userId="9a0f5a45-083f-4ac9-8cbf-65f891190f65" providerId="ADAL" clId="{12A70689-6CF3-49DB-8329-D6C9EEACB829}" dt="2026-10-02T15:07:24.185" v="1190" actId="21"/>
          <ac:spMkLst>
            <pc:docMk/>
            <pc:sldMk cId="2359847819" sldId="2147482085"/>
            <ac:spMk id="4" creationId="{C1F6F8B9-C901-C788-A6C8-C091CFC7779B}"/>
          </ac:spMkLst>
        </pc:spChg>
        <pc:spChg chg="del">
          <ac:chgData name="Kevin DUDDY" userId="9a0f5a45-083f-4ac9-8cbf-65f891190f65" providerId="ADAL" clId="{12A70689-6CF3-49DB-8329-D6C9EEACB829}" dt="2026-10-01T13:44:31.323" v="625" actId="478"/>
          <ac:spMkLst>
            <pc:docMk/>
            <pc:sldMk cId="2359847819" sldId="2147482085"/>
            <ac:spMk id="5" creationId="{237FFF8D-5541-42EA-3D6D-E952692854F9}"/>
          </ac:spMkLst>
        </pc:spChg>
        <pc:picChg chg="add mod modCrop">
          <ac:chgData name="Kevin DUDDY" userId="9a0f5a45-083f-4ac9-8cbf-65f891190f65" providerId="ADAL" clId="{12A70689-6CF3-49DB-8329-D6C9EEACB829}" dt="2026-10-02T15:07:18.877" v="1189" actId="1076"/>
          <ac:picMkLst>
            <pc:docMk/>
            <pc:sldMk cId="2359847819" sldId="2147482085"/>
            <ac:picMk id="15" creationId="{F03AE505-F4A4-D812-9B50-C31C28845164}"/>
          </ac:picMkLst>
        </pc:picChg>
        <pc:extLst>
          <p:ext xmlns:p="http://schemas.openxmlformats.org/presentationml/2006/main" uri="{D6D511B9-2390-475A-947B-AFAB55BFBCF1}">
            <pc226:cmChg xmlns:pc226="http://schemas.microsoft.com/office/powerpoint/2022/06/main/command" chg="add del mod">
              <pc226:chgData name="Kevin DUDDY" userId="9a0f5a45-083f-4ac9-8cbf-65f891190f65" providerId="ADAL" clId="{12A70689-6CF3-49DB-8329-D6C9EEACB829}" dt="2026-10-02T15:07:09.961" v="1188" actId="21"/>
              <pc2:cmMkLst xmlns:pc2="http://schemas.microsoft.com/office/powerpoint/2019/9/main/command">
                <pc:docMk/>
                <pc:sldMk cId="2359847819" sldId="2147482085"/>
                <pc2:cmMk id="{E6E37C14-A66C-46DF-9258-540268F6E9D8}"/>
              </pc2:cmMkLst>
            </pc226:cmChg>
          </p:ext>
        </pc:extLst>
      </pc:sldChg>
      <pc:sldChg chg="addSp delSp modSp add del mod ord">
        <pc:chgData name="Kevin DUDDY" userId="9a0f5a45-083f-4ac9-8cbf-65f891190f65" providerId="ADAL" clId="{12A70689-6CF3-49DB-8329-D6C9EEACB829}" dt="2026-10-01T15:02:05.480" v="858" actId="47"/>
        <pc:sldMkLst>
          <pc:docMk/>
          <pc:sldMk cId="4152852305" sldId="2147482086"/>
        </pc:sldMkLst>
        <pc:spChg chg="del">
          <ac:chgData name="Kevin DUDDY" userId="9a0f5a45-083f-4ac9-8cbf-65f891190f65" providerId="ADAL" clId="{12A70689-6CF3-49DB-8329-D6C9EEACB829}" dt="2026-10-01T13:44:52.839" v="628" actId="478"/>
          <ac:spMkLst>
            <pc:docMk/>
            <pc:sldMk cId="4152852305" sldId="2147482086"/>
            <ac:spMk id="4" creationId="{1A6BF8A6-01C3-445B-B1D7-B0A266893A1B}"/>
          </ac:spMkLst>
        </pc:spChg>
        <pc:spChg chg="del">
          <ac:chgData name="Kevin DUDDY" userId="9a0f5a45-083f-4ac9-8cbf-65f891190f65" providerId="ADAL" clId="{12A70689-6CF3-49DB-8329-D6C9EEACB829}" dt="2026-10-01T13:44:52.839" v="628" actId="478"/>
          <ac:spMkLst>
            <pc:docMk/>
            <pc:sldMk cId="4152852305" sldId="2147482086"/>
            <ac:spMk id="5" creationId="{51CC3E81-08E2-A49F-1308-6C6E7391282D}"/>
          </ac:spMkLst>
        </pc:spChg>
        <pc:spChg chg="add mod">
          <ac:chgData name="Kevin DUDDY" userId="9a0f5a45-083f-4ac9-8cbf-65f891190f65" providerId="ADAL" clId="{12A70689-6CF3-49DB-8329-D6C9EEACB829}" dt="2026-10-01T13:45:06.192" v="630" actId="1076"/>
          <ac:spMkLst>
            <pc:docMk/>
            <pc:sldMk cId="4152852305" sldId="2147482086"/>
            <ac:spMk id="6" creationId="{0C6220AC-E0E6-681E-9B8C-6521547A3338}"/>
          </ac:spMkLst>
        </pc:spChg>
        <pc:graphicFrameChg chg="add mod modGraphic">
          <ac:chgData name="Kevin DUDDY" userId="9a0f5a45-083f-4ac9-8cbf-65f891190f65" providerId="ADAL" clId="{12A70689-6CF3-49DB-8329-D6C9EEACB829}" dt="2026-10-01T13:53:29.266" v="715" actId="20577"/>
          <ac:graphicFrameMkLst>
            <pc:docMk/>
            <pc:sldMk cId="4152852305" sldId="2147482086"/>
            <ac:graphicFrameMk id="8" creationId="{92EA6613-5205-D0B1-4259-040FEF31B066}"/>
          </ac:graphicFrameMkLst>
        </pc:graphicFrameChg>
      </pc:sldChg>
      <pc:sldChg chg="addSp delSp modSp add mod modCm">
        <pc:chgData name="Kevin DUDDY" userId="9a0f5a45-083f-4ac9-8cbf-65f891190f65" providerId="ADAL" clId="{12A70689-6CF3-49DB-8329-D6C9EEACB829}" dt="2026-10-02T15:01:27.604" v="1154" actId="14100"/>
        <pc:sldMkLst>
          <pc:docMk/>
          <pc:sldMk cId="1700423156" sldId="2147482087"/>
        </pc:sldMkLst>
        <pc:spChg chg="mod">
          <ac:chgData name="Kevin DUDDY" userId="9a0f5a45-083f-4ac9-8cbf-65f891190f65" providerId="ADAL" clId="{12A70689-6CF3-49DB-8329-D6C9EEACB829}" dt="2026-10-01T14:13:54.336" v="850" actId="5793"/>
          <ac:spMkLst>
            <pc:docMk/>
            <pc:sldMk cId="1700423156" sldId="2147482087"/>
            <ac:spMk id="2" creationId="{C8FFD912-FC74-988A-4F8D-66A218FA221E}"/>
          </ac:spMkLst>
        </pc:spChg>
        <pc:spChg chg="del">
          <ac:chgData name="Kevin DUDDY" userId="9a0f5a45-083f-4ac9-8cbf-65f891190f65" providerId="ADAL" clId="{12A70689-6CF3-49DB-8329-D6C9EEACB829}" dt="2026-10-01T13:54:01.020" v="717" actId="21"/>
          <ac:spMkLst>
            <pc:docMk/>
            <pc:sldMk cId="1700423156" sldId="2147482087"/>
            <ac:spMk id="3" creationId="{745F747E-A764-18F2-C80A-E0809F0D6C83}"/>
          </ac:spMkLst>
        </pc:spChg>
        <pc:spChg chg="add mod">
          <ac:chgData name="Kevin DUDDY" userId="9a0f5a45-083f-4ac9-8cbf-65f891190f65" providerId="ADAL" clId="{12A70689-6CF3-49DB-8329-D6C9EEACB829}" dt="2026-10-01T14:11:06.505" v="836" actId="1076"/>
          <ac:spMkLst>
            <pc:docMk/>
            <pc:sldMk cId="1700423156" sldId="2147482087"/>
            <ac:spMk id="8" creationId="{54EB2880-671E-91FA-77DE-58986C522F4B}"/>
          </ac:spMkLst>
        </pc:spChg>
        <pc:spChg chg="add mod">
          <ac:chgData name="Kevin DUDDY" userId="9a0f5a45-083f-4ac9-8cbf-65f891190f65" providerId="ADAL" clId="{12A70689-6CF3-49DB-8329-D6C9EEACB829}" dt="2026-10-01T14:12:25.735" v="841" actId="1076"/>
          <ac:spMkLst>
            <pc:docMk/>
            <pc:sldMk cId="1700423156" sldId="2147482087"/>
            <ac:spMk id="10" creationId="{E51FC8DC-145C-FF01-51B5-01B35BBD1902}"/>
          </ac:spMkLst>
        </pc:spChg>
        <pc:spChg chg="add mod">
          <ac:chgData name="Kevin DUDDY" userId="9a0f5a45-083f-4ac9-8cbf-65f891190f65" providerId="ADAL" clId="{12A70689-6CF3-49DB-8329-D6C9EEACB829}" dt="2026-10-01T14:11:06.505" v="836" actId="1076"/>
          <ac:spMkLst>
            <pc:docMk/>
            <pc:sldMk cId="1700423156" sldId="2147482087"/>
            <ac:spMk id="12" creationId="{F44B1CFD-ADCF-C788-F078-C52CB70E22B5}"/>
          </ac:spMkLst>
        </pc:spChg>
        <pc:spChg chg="add del">
          <ac:chgData name="Kevin DUDDY" userId="9a0f5a45-083f-4ac9-8cbf-65f891190f65" providerId="ADAL" clId="{12A70689-6CF3-49DB-8329-D6C9EEACB829}" dt="2026-10-01T13:57:28.600" v="764" actId="22"/>
          <ac:spMkLst>
            <pc:docMk/>
            <pc:sldMk cId="1700423156" sldId="2147482087"/>
            <ac:spMk id="14" creationId="{30DE6990-632A-2635-7592-8A617EF9A1A9}"/>
          </ac:spMkLst>
        </pc:spChg>
        <pc:spChg chg="add mod">
          <ac:chgData name="Kevin DUDDY" userId="9a0f5a45-083f-4ac9-8cbf-65f891190f65" providerId="ADAL" clId="{12A70689-6CF3-49DB-8329-D6C9EEACB829}" dt="2026-10-01T14:05:51.249" v="815" actId="1076"/>
          <ac:spMkLst>
            <pc:docMk/>
            <pc:sldMk cId="1700423156" sldId="2147482087"/>
            <ac:spMk id="17" creationId="{8E790C0B-B49E-ED86-8080-097428F83B1B}"/>
          </ac:spMkLst>
        </pc:spChg>
        <pc:spChg chg="add mod">
          <ac:chgData name="Kevin DUDDY" userId="9a0f5a45-083f-4ac9-8cbf-65f891190f65" providerId="ADAL" clId="{12A70689-6CF3-49DB-8329-D6C9EEACB829}" dt="2026-10-01T14:11:40.457" v="840" actId="1076"/>
          <ac:spMkLst>
            <pc:docMk/>
            <pc:sldMk cId="1700423156" sldId="2147482087"/>
            <ac:spMk id="21" creationId="{D1CC2165-300D-23AA-261E-F884D054CD2D}"/>
          </ac:spMkLst>
        </pc:spChg>
        <pc:spChg chg="add mod">
          <ac:chgData name="Kevin DUDDY" userId="9a0f5a45-083f-4ac9-8cbf-65f891190f65" providerId="ADAL" clId="{12A70689-6CF3-49DB-8329-D6C9EEACB829}" dt="2026-10-01T14:11:40.457" v="840" actId="1076"/>
          <ac:spMkLst>
            <pc:docMk/>
            <pc:sldMk cId="1700423156" sldId="2147482087"/>
            <ac:spMk id="23" creationId="{FB1E25F9-AEA9-77BD-1060-1EA3909628A6}"/>
          </ac:spMkLst>
        </pc:spChg>
        <pc:spChg chg="add mod">
          <ac:chgData name="Kevin DUDDY" userId="9a0f5a45-083f-4ac9-8cbf-65f891190f65" providerId="ADAL" clId="{12A70689-6CF3-49DB-8329-D6C9EEACB829}" dt="2026-10-01T14:11:40.457" v="840" actId="1076"/>
          <ac:spMkLst>
            <pc:docMk/>
            <pc:sldMk cId="1700423156" sldId="2147482087"/>
            <ac:spMk id="25" creationId="{4968911F-A24D-588F-E76A-7D1B58767CDC}"/>
          </ac:spMkLst>
        </pc:spChg>
        <pc:spChg chg="add mod">
          <ac:chgData name="Kevin DUDDY" userId="9a0f5a45-083f-4ac9-8cbf-65f891190f65" providerId="ADAL" clId="{12A70689-6CF3-49DB-8329-D6C9EEACB829}" dt="2026-10-01T14:11:40.457" v="840" actId="1076"/>
          <ac:spMkLst>
            <pc:docMk/>
            <pc:sldMk cId="1700423156" sldId="2147482087"/>
            <ac:spMk id="27" creationId="{819308CE-595E-64BB-7A7F-349D8125DEB1}"/>
          </ac:spMkLst>
        </pc:spChg>
        <pc:spChg chg="add mod">
          <ac:chgData name="Kevin DUDDY" userId="9a0f5a45-083f-4ac9-8cbf-65f891190f65" providerId="ADAL" clId="{12A70689-6CF3-49DB-8329-D6C9EEACB829}" dt="2026-10-01T14:06:15.837" v="819" actId="1076"/>
          <ac:spMkLst>
            <pc:docMk/>
            <pc:sldMk cId="1700423156" sldId="2147482087"/>
            <ac:spMk id="31" creationId="{C1AEE8A2-52F8-908E-1826-99C96C70ACF5}"/>
          </ac:spMkLst>
        </pc:spChg>
        <pc:spChg chg="add mod">
          <ac:chgData name="Kevin DUDDY" userId="9a0f5a45-083f-4ac9-8cbf-65f891190f65" providerId="ADAL" clId="{12A70689-6CF3-49DB-8329-D6C9EEACB829}" dt="2026-10-01T14:06:33.861" v="824" actId="1076"/>
          <ac:spMkLst>
            <pc:docMk/>
            <pc:sldMk cId="1700423156" sldId="2147482087"/>
            <ac:spMk id="33" creationId="{C5B19D91-CCF0-8BE4-1DFA-49687F290558}"/>
          </ac:spMkLst>
        </pc:spChg>
        <pc:spChg chg="add mod">
          <ac:chgData name="Kevin DUDDY" userId="9a0f5a45-083f-4ac9-8cbf-65f891190f65" providerId="ADAL" clId="{12A70689-6CF3-49DB-8329-D6C9EEACB829}" dt="2026-10-01T14:06:15.837" v="819" actId="1076"/>
          <ac:spMkLst>
            <pc:docMk/>
            <pc:sldMk cId="1700423156" sldId="2147482087"/>
            <ac:spMk id="35" creationId="{660506D9-8518-40AE-B1B4-707A62A71AEB}"/>
          </ac:spMkLst>
        </pc:spChg>
        <pc:spChg chg="add mod">
          <ac:chgData name="Kevin DUDDY" userId="9a0f5a45-083f-4ac9-8cbf-65f891190f65" providerId="ADAL" clId="{12A70689-6CF3-49DB-8329-D6C9EEACB829}" dt="2026-10-01T14:06:33.861" v="824" actId="1076"/>
          <ac:spMkLst>
            <pc:docMk/>
            <pc:sldMk cId="1700423156" sldId="2147482087"/>
            <ac:spMk id="37" creationId="{63BB3E91-3E1A-E9AE-B79D-3DBFC8688288}"/>
          </ac:spMkLst>
        </pc:spChg>
        <pc:spChg chg="add mod">
          <ac:chgData name="Kevin DUDDY" userId="9a0f5a45-083f-4ac9-8cbf-65f891190f65" providerId="ADAL" clId="{12A70689-6CF3-49DB-8329-D6C9EEACB829}" dt="2026-10-01T15:15:03.730" v="1134" actId="20577"/>
          <ac:spMkLst>
            <pc:docMk/>
            <pc:sldMk cId="1700423156" sldId="2147482087"/>
            <ac:spMk id="48" creationId="{B823048C-A102-94B8-0489-551D9C1AF019}"/>
          </ac:spMkLst>
        </pc:spChg>
        <pc:picChg chg="add del mod">
          <ac:chgData name="Kevin DUDDY" userId="9a0f5a45-083f-4ac9-8cbf-65f891190f65" providerId="ADAL" clId="{12A70689-6CF3-49DB-8329-D6C9EEACB829}" dt="2026-10-01T13:58:40.269" v="779" actId="478"/>
          <ac:picMkLst>
            <pc:docMk/>
            <pc:sldMk cId="1700423156" sldId="2147482087"/>
            <ac:picMk id="5" creationId="{25AB9B85-58A8-D41B-6206-4BE23AEDE1FC}"/>
          </ac:picMkLst>
        </pc:picChg>
        <pc:picChg chg="add del mod">
          <ac:chgData name="Kevin DUDDY" userId="9a0f5a45-083f-4ac9-8cbf-65f891190f65" providerId="ADAL" clId="{12A70689-6CF3-49DB-8329-D6C9EEACB829}" dt="2026-10-01T13:58:38.105" v="778" actId="478"/>
          <ac:picMkLst>
            <pc:docMk/>
            <pc:sldMk cId="1700423156" sldId="2147482087"/>
            <ac:picMk id="7" creationId="{4B568316-1D9D-1F90-B542-E832F2FF8A48}"/>
          </ac:picMkLst>
        </pc:picChg>
        <pc:picChg chg="del mod modCrop">
          <ac:chgData name="Kevin DUDDY" userId="9a0f5a45-083f-4ac9-8cbf-65f891190f65" providerId="ADAL" clId="{12A70689-6CF3-49DB-8329-D6C9EEACB829}" dt="2026-10-01T14:01:06.111" v="789" actId="478"/>
          <ac:picMkLst>
            <pc:docMk/>
            <pc:sldMk cId="1700423156" sldId="2147482087"/>
            <ac:picMk id="15" creationId="{1370E05C-BB45-37F5-CFF9-C77EE5E63EEA}"/>
          </ac:picMkLst>
        </pc:picChg>
        <pc:picChg chg="add mod">
          <ac:chgData name="Kevin DUDDY" userId="9a0f5a45-083f-4ac9-8cbf-65f891190f65" providerId="ADAL" clId="{12A70689-6CF3-49DB-8329-D6C9EEACB829}" dt="2026-10-01T14:11:24.331" v="839" actId="1076"/>
          <ac:picMkLst>
            <pc:docMk/>
            <pc:sldMk cId="1700423156" sldId="2147482087"/>
            <ac:picMk id="19" creationId="{E98E0AA5-66D6-4787-CD06-03C1E0067C36}"/>
          </ac:picMkLst>
        </pc:picChg>
        <pc:picChg chg="add del mod">
          <ac:chgData name="Kevin DUDDY" userId="9a0f5a45-083f-4ac9-8cbf-65f891190f65" providerId="ADAL" clId="{12A70689-6CF3-49DB-8329-D6C9EEACB829}" dt="2026-10-01T14:00:59.208" v="786" actId="478"/>
          <ac:picMkLst>
            <pc:docMk/>
            <pc:sldMk cId="1700423156" sldId="2147482087"/>
            <ac:picMk id="29" creationId="{25BB0D4C-739A-4CB6-3D2D-051A261AB25C}"/>
          </ac:picMkLst>
        </pc:picChg>
        <pc:picChg chg="add mod">
          <ac:chgData name="Kevin DUDDY" userId="9a0f5a45-083f-4ac9-8cbf-65f891190f65" providerId="ADAL" clId="{12A70689-6CF3-49DB-8329-D6C9EEACB829}" dt="2026-10-01T14:11:13.410" v="837" actId="1076"/>
          <ac:picMkLst>
            <pc:docMk/>
            <pc:sldMk cId="1700423156" sldId="2147482087"/>
            <ac:picMk id="39" creationId="{0065EC76-7E19-53F0-8387-C60115EC9509}"/>
          </ac:picMkLst>
        </pc:picChg>
        <pc:picChg chg="add mod">
          <ac:chgData name="Kevin DUDDY" userId="9a0f5a45-083f-4ac9-8cbf-65f891190f65" providerId="ADAL" clId="{12A70689-6CF3-49DB-8329-D6C9EEACB829}" dt="2026-10-01T14:11:06.505" v="836" actId="1076"/>
          <ac:picMkLst>
            <pc:docMk/>
            <pc:sldMk cId="1700423156" sldId="2147482087"/>
            <ac:picMk id="41" creationId="{3EC4BEE5-1C8B-2BCB-CDDE-26E40C65A5C7}"/>
          </ac:picMkLst>
        </pc:picChg>
        <pc:cxnChg chg="add mod">
          <ac:chgData name="Kevin DUDDY" userId="9a0f5a45-083f-4ac9-8cbf-65f891190f65" providerId="ADAL" clId="{12A70689-6CF3-49DB-8329-D6C9EEACB829}" dt="2026-10-02T15:01:20.620" v="1153" actId="14100"/>
          <ac:cxnSpMkLst>
            <pc:docMk/>
            <pc:sldMk cId="1700423156" sldId="2147482087"/>
            <ac:cxnSpMk id="43" creationId="{75F906F1-73FE-ADAB-1805-77BAC29FD781}"/>
          </ac:cxnSpMkLst>
        </pc:cxnChg>
        <pc:cxnChg chg="add mod">
          <ac:chgData name="Kevin DUDDY" userId="9a0f5a45-083f-4ac9-8cbf-65f891190f65" providerId="ADAL" clId="{12A70689-6CF3-49DB-8329-D6C9EEACB829}" dt="2026-10-02T15:01:27.604" v="1154" actId="14100"/>
          <ac:cxnSpMkLst>
            <pc:docMk/>
            <pc:sldMk cId="1700423156" sldId="2147482087"/>
            <ac:cxnSpMk id="44" creationId="{9222EE70-81B9-8B8D-C64B-EF6DE21EF84B}"/>
          </ac:cxnSpMkLst>
        </pc:cxnChg>
        <pc:extLst>
          <p:ext xmlns:p="http://schemas.openxmlformats.org/presentationml/2006/main" uri="{D6D511B9-2390-475A-947B-AFAB55BFBCF1}">
            <pc226:cmChg xmlns:pc226="http://schemas.microsoft.com/office/powerpoint/2022/06/main/command" chg="mod">
              <pc226:chgData name="Kevin DUDDY" userId="9a0f5a45-083f-4ac9-8cbf-65f891190f65" providerId="ADAL" clId="{12A70689-6CF3-49DB-8329-D6C9EEACB829}" dt="2026-10-01T15:15:03.730" v="1134" actId="20577"/>
              <pc2:cmMkLst xmlns:pc2="http://schemas.microsoft.com/office/powerpoint/2019/9/main/command">
                <pc:docMk/>
                <pc:sldMk cId="1700423156" sldId="2147482087"/>
                <pc2:cmMk id="{5E735596-6AF1-4881-A0DF-5D0AA2AE2819}"/>
              </pc2:cmMkLst>
            </pc226:cmChg>
            <pc226:cmChg xmlns:pc226="http://schemas.microsoft.com/office/powerpoint/2022/06/main/command" chg="mod">
              <pc226:chgData name="Kevin DUDDY" userId="9a0f5a45-083f-4ac9-8cbf-65f891190f65" providerId="ADAL" clId="{12A70689-6CF3-49DB-8329-D6C9EEACB829}" dt="2026-10-01T15:15:03.730" v="1134" actId="20577"/>
              <pc2:cmMkLst xmlns:pc2="http://schemas.microsoft.com/office/powerpoint/2019/9/main/command">
                <pc:docMk/>
                <pc:sldMk cId="1700423156" sldId="2147482087"/>
                <pc2:cmMk id="{415A6CB6-47E2-4E8B-BA2B-7B9606C29BB9}"/>
              </pc2:cmMkLst>
            </pc226:cmChg>
            <pc226:cmChg xmlns:pc226="http://schemas.microsoft.com/office/powerpoint/2022/06/main/command" chg="mod">
              <pc226:chgData name="Kevin DUDDY" userId="9a0f5a45-083f-4ac9-8cbf-65f891190f65" providerId="ADAL" clId="{12A70689-6CF3-49DB-8329-D6C9EEACB829}" dt="2026-10-01T15:15:03.730" v="1134" actId="20577"/>
              <pc2:cmMkLst xmlns:pc2="http://schemas.microsoft.com/office/powerpoint/2019/9/main/command">
                <pc:docMk/>
                <pc:sldMk cId="1700423156" sldId="2147482087"/>
                <pc2:cmMk id="{22D7AFBD-2D12-4FC5-A979-BDFC0A5AD1A9}"/>
              </pc2:cmMkLst>
            </pc226:cmChg>
          </p:ext>
        </pc:extLst>
      </pc:sldChg>
      <pc:sldChg chg="modSp mod">
        <pc:chgData name="Kevin DUDDY" userId="9a0f5a45-083f-4ac9-8cbf-65f891190f65" providerId="ADAL" clId="{12A70689-6CF3-49DB-8329-D6C9EEACB829}" dt="2026-10-02T15:35:01.738" v="1378"/>
        <pc:sldMkLst>
          <pc:docMk/>
          <pc:sldMk cId="1601075402" sldId="2147482088"/>
        </pc:sldMkLst>
        <pc:graphicFrameChg chg="mod modGraphic">
          <ac:chgData name="Kevin DUDDY" userId="9a0f5a45-083f-4ac9-8cbf-65f891190f65" providerId="ADAL" clId="{12A70689-6CF3-49DB-8329-D6C9EEACB829}" dt="2026-10-02T15:35:01.738" v="1378"/>
          <ac:graphicFrameMkLst>
            <pc:docMk/>
            <pc:sldMk cId="1601075402" sldId="2147482088"/>
            <ac:graphicFrameMk id="2" creationId="{1B97F33F-5D4C-DA43-CBD8-8B1D3C1B6F93}"/>
          </ac:graphicFrameMkLst>
        </pc:graphicFrameChg>
      </pc:sldChg>
      <pc:sldChg chg="del">
        <pc:chgData name="Kevin DUDDY" userId="9a0f5a45-083f-4ac9-8cbf-65f891190f65" providerId="ADAL" clId="{12A70689-6CF3-49DB-8329-D6C9EEACB829}" dt="2026-10-02T15:30:59.299" v="1373" actId="47"/>
        <pc:sldMkLst>
          <pc:docMk/>
          <pc:sldMk cId="585297566" sldId="2147482089"/>
        </pc:sldMkLst>
      </pc:sldChg>
      <pc:sldChg chg="addSp modSp add mod">
        <pc:chgData name="Kevin DUDDY" userId="9a0f5a45-083f-4ac9-8cbf-65f891190f65" providerId="ADAL" clId="{12A70689-6CF3-49DB-8329-D6C9EEACB829}" dt="2026-10-02T15:30:50.301" v="1372" actId="12269"/>
        <pc:sldMkLst>
          <pc:docMk/>
          <pc:sldMk cId="893986526" sldId="2147482090"/>
        </pc:sldMkLst>
        <pc:graphicFrameChg chg="mod modGraphic">
          <ac:chgData name="Kevin DUDDY" userId="9a0f5a45-083f-4ac9-8cbf-65f891190f65" providerId="ADAL" clId="{12A70689-6CF3-49DB-8329-D6C9EEACB829}" dt="2026-10-02T15:30:50.301" v="1372" actId="12269"/>
          <ac:graphicFrameMkLst>
            <pc:docMk/>
            <pc:sldMk cId="893986526" sldId="2147482090"/>
            <ac:graphicFrameMk id="2" creationId="{00255E31-CEF1-4958-71E4-D02A337F67D8}"/>
          </ac:graphicFrameMkLst>
        </pc:graphicFrameChg>
        <pc:picChg chg="add">
          <ac:chgData name="Kevin DUDDY" userId="9a0f5a45-083f-4ac9-8cbf-65f891190f65" providerId="ADAL" clId="{12A70689-6CF3-49DB-8329-D6C9EEACB829}" dt="2026-10-02T15:26:06.551" v="1367"/>
          <ac:picMkLst>
            <pc:docMk/>
            <pc:sldMk cId="893986526" sldId="2147482090"/>
            <ac:picMk id="3" creationId="{30C1410D-400B-7BE4-FE6F-F93C84B934DC}"/>
          </ac:picMkLst>
        </pc:picChg>
      </pc:sldChg>
      <pc:sldMasterChg chg="del delSldLayout">
        <pc:chgData name="Kevin DUDDY" userId="9a0f5a45-083f-4ac9-8cbf-65f891190f65" providerId="ADAL" clId="{12A70689-6CF3-49DB-8329-D6C9EEACB829}" dt="2026-10-01T13:39:11.025" v="568" actId="47"/>
        <pc:sldMasterMkLst>
          <pc:docMk/>
          <pc:sldMasterMk cId="1900567295" sldId="2147484331"/>
        </pc:sldMasterMkLst>
        <pc:sldLayoutChg chg="del">
          <pc:chgData name="Kevin DUDDY" userId="9a0f5a45-083f-4ac9-8cbf-65f891190f65" providerId="ADAL" clId="{12A70689-6CF3-49DB-8329-D6C9EEACB829}" dt="2026-10-01T13:39:11.025" v="568" actId="47"/>
          <pc:sldLayoutMkLst>
            <pc:docMk/>
            <pc:sldMasterMk cId="1900567295" sldId="2147484331"/>
            <pc:sldLayoutMk cId="635676090" sldId="2147484332"/>
          </pc:sldLayoutMkLst>
        </pc:sldLayoutChg>
        <pc:sldLayoutChg chg="del">
          <pc:chgData name="Kevin DUDDY" userId="9a0f5a45-083f-4ac9-8cbf-65f891190f65" providerId="ADAL" clId="{12A70689-6CF3-49DB-8329-D6C9EEACB829}" dt="2026-10-01T13:39:11.025" v="568" actId="47"/>
          <pc:sldLayoutMkLst>
            <pc:docMk/>
            <pc:sldMasterMk cId="1900567295" sldId="2147484331"/>
            <pc:sldLayoutMk cId="581686208" sldId="2147484333"/>
          </pc:sldLayoutMkLst>
        </pc:sldLayoutChg>
        <pc:sldLayoutChg chg="del">
          <pc:chgData name="Kevin DUDDY" userId="9a0f5a45-083f-4ac9-8cbf-65f891190f65" providerId="ADAL" clId="{12A70689-6CF3-49DB-8329-D6C9EEACB829}" dt="2026-10-01T13:39:11.025" v="568" actId="47"/>
          <pc:sldLayoutMkLst>
            <pc:docMk/>
            <pc:sldMasterMk cId="1900567295" sldId="2147484331"/>
            <pc:sldLayoutMk cId="527015759" sldId="2147484334"/>
          </pc:sldLayoutMkLst>
        </pc:sldLayoutChg>
        <pc:sldLayoutChg chg="del">
          <pc:chgData name="Kevin DUDDY" userId="9a0f5a45-083f-4ac9-8cbf-65f891190f65" providerId="ADAL" clId="{12A70689-6CF3-49DB-8329-D6C9EEACB829}" dt="2026-10-01T13:39:11.025" v="568" actId="47"/>
          <pc:sldLayoutMkLst>
            <pc:docMk/>
            <pc:sldMasterMk cId="1900567295" sldId="2147484331"/>
            <pc:sldLayoutMk cId="3152029345" sldId="2147484335"/>
          </pc:sldLayoutMkLst>
        </pc:sldLayoutChg>
        <pc:sldLayoutChg chg="del">
          <pc:chgData name="Kevin DUDDY" userId="9a0f5a45-083f-4ac9-8cbf-65f891190f65" providerId="ADAL" clId="{12A70689-6CF3-49DB-8329-D6C9EEACB829}" dt="2026-10-01T13:39:11.025" v="568" actId="47"/>
          <pc:sldLayoutMkLst>
            <pc:docMk/>
            <pc:sldMasterMk cId="1900567295" sldId="2147484331"/>
            <pc:sldLayoutMk cId="127120043" sldId="2147484336"/>
          </pc:sldLayoutMkLst>
        </pc:sldLayoutChg>
        <pc:sldLayoutChg chg="del">
          <pc:chgData name="Kevin DUDDY" userId="9a0f5a45-083f-4ac9-8cbf-65f891190f65" providerId="ADAL" clId="{12A70689-6CF3-49DB-8329-D6C9EEACB829}" dt="2026-10-01T13:39:11.025" v="568" actId="47"/>
          <pc:sldLayoutMkLst>
            <pc:docMk/>
            <pc:sldMasterMk cId="1900567295" sldId="2147484331"/>
            <pc:sldLayoutMk cId="1034704747" sldId="2147484337"/>
          </pc:sldLayoutMkLst>
        </pc:sldLayoutChg>
        <pc:sldLayoutChg chg="del">
          <pc:chgData name="Kevin DUDDY" userId="9a0f5a45-083f-4ac9-8cbf-65f891190f65" providerId="ADAL" clId="{12A70689-6CF3-49DB-8329-D6C9EEACB829}" dt="2026-10-01T13:39:11.025" v="568" actId="47"/>
          <pc:sldLayoutMkLst>
            <pc:docMk/>
            <pc:sldMasterMk cId="1900567295" sldId="2147484331"/>
            <pc:sldLayoutMk cId="3531174929" sldId="2147484338"/>
          </pc:sldLayoutMkLst>
        </pc:sldLayoutChg>
        <pc:sldLayoutChg chg="del">
          <pc:chgData name="Kevin DUDDY" userId="9a0f5a45-083f-4ac9-8cbf-65f891190f65" providerId="ADAL" clId="{12A70689-6CF3-49DB-8329-D6C9EEACB829}" dt="2026-10-01T13:39:11.025" v="568" actId="47"/>
          <pc:sldLayoutMkLst>
            <pc:docMk/>
            <pc:sldMasterMk cId="1900567295" sldId="2147484331"/>
            <pc:sldLayoutMk cId="1958479841" sldId="2147484339"/>
          </pc:sldLayoutMkLst>
        </pc:sldLayoutChg>
        <pc:sldLayoutChg chg="del">
          <pc:chgData name="Kevin DUDDY" userId="9a0f5a45-083f-4ac9-8cbf-65f891190f65" providerId="ADAL" clId="{12A70689-6CF3-49DB-8329-D6C9EEACB829}" dt="2026-10-01T13:39:11.025" v="568" actId="47"/>
          <pc:sldLayoutMkLst>
            <pc:docMk/>
            <pc:sldMasterMk cId="1900567295" sldId="2147484331"/>
            <pc:sldLayoutMk cId="3699405363" sldId="2147484340"/>
          </pc:sldLayoutMkLst>
        </pc:sldLayoutChg>
        <pc:sldLayoutChg chg="del">
          <pc:chgData name="Kevin DUDDY" userId="9a0f5a45-083f-4ac9-8cbf-65f891190f65" providerId="ADAL" clId="{12A70689-6CF3-49DB-8329-D6C9EEACB829}" dt="2026-10-01T13:39:11.025" v="568" actId="47"/>
          <pc:sldLayoutMkLst>
            <pc:docMk/>
            <pc:sldMasterMk cId="1900567295" sldId="2147484331"/>
            <pc:sldLayoutMk cId="3781921426" sldId="2147484341"/>
          </pc:sldLayoutMkLst>
        </pc:sldLayoutChg>
        <pc:sldLayoutChg chg="del">
          <pc:chgData name="Kevin DUDDY" userId="9a0f5a45-083f-4ac9-8cbf-65f891190f65" providerId="ADAL" clId="{12A70689-6CF3-49DB-8329-D6C9EEACB829}" dt="2026-10-01T13:39:11.025" v="568" actId="47"/>
          <pc:sldLayoutMkLst>
            <pc:docMk/>
            <pc:sldMasterMk cId="1900567295" sldId="2147484331"/>
            <pc:sldLayoutMk cId="668006180" sldId="2147484342"/>
          </pc:sldLayoutMkLst>
        </pc:sldLayoutChg>
        <pc:sldLayoutChg chg="del">
          <pc:chgData name="Kevin DUDDY" userId="9a0f5a45-083f-4ac9-8cbf-65f891190f65" providerId="ADAL" clId="{12A70689-6CF3-49DB-8329-D6C9EEACB829}" dt="2026-10-01T13:39:11.025" v="568" actId="47"/>
          <pc:sldLayoutMkLst>
            <pc:docMk/>
            <pc:sldMasterMk cId="1900567295" sldId="2147484331"/>
            <pc:sldLayoutMk cId="3446147384" sldId="2147484343"/>
          </pc:sldLayoutMkLst>
        </pc:sldLayoutChg>
        <pc:sldLayoutChg chg="del">
          <pc:chgData name="Kevin DUDDY" userId="9a0f5a45-083f-4ac9-8cbf-65f891190f65" providerId="ADAL" clId="{12A70689-6CF3-49DB-8329-D6C9EEACB829}" dt="2026-10-01T13:39:11.025" v="568" actId="47"/>
          <pc:sldLayoutMkLst>
            <pc:docMk/>
            <pc:sldMasterMk cId="1900567295" sldId="2147484331"/>
            <pc:sldLayoutMk cId="1207707749" sldId="2147484344"/>
          </pc:sldLayoutMkLst>
        </pc:sldLayoutChg>
        <pc:sldLayoutChg chg="del">
          <pc:chgData name="Kevin DUDDY" userId="9a0f5a45-083f-4ac9-8cbf-65f891190f65" providerId="ADAL" clId="{12A70689-6CF3-49DB-8329-D6C9EEACB829}" dt="2026-10-01T13:39:11.025" v="568" actId="47"/>
          <pc:sldLayoutMkLst>
            <pc:docMk/>
            <pc:sldMasterMk cId="1900567295" sldId="2147484331"/>
            <pc:sldLayoutMk cId="2191347481" sldId="2147484345"/>
          </pc:sldLayoutMkLst>
        </pc:sldLayoutChg>
        <pc:sldLayoutChg chg="del">
          <pc:chgData name="Kevin DUDDY" userId="9a0f5a45-083f-4ac9-8cbf-65f891190f65" providerId="ADAL" clId="{12A70689-6CF3-49DB-8329-D6C9EEACB829}" dt="2026-10-01T13:39:11.025" v="568" actId="47"/>
          <pc:sldLayoutMkLst>
            <pc:docMk/>
            <pc:sldMasterMk cId="1900567295" sldId="2147484331"/>
            <pc:sldLayoutMk cId="2514760835" sldId="2147484346"/>
          </pc:sldLayoutMkLst>
        </pc:sldLayoutChg>
        <pc:sldLayoutChg chg="del">
          <pc:chgData name="Kevin DUDDY" userId="9a0f5a45-083f-4ac9-8cbf-65f891190f65" providerId="ADAL" clId="{12A70689-6CF3-49DB-8329-D6C9EEACB829}" dt="2026-10-01T13:39:11.025" v="568" actId="47"/>
          <pc:sldLayoutMkLst>
            <pc:docMk/>
            <pc:sldMasterMk cId="1900567295" sldId="2147484331"/>
            <pc:sldLayoutMk cId="30225238" sldId="2147484347"/>
          </pc:sldLayoutMkLst>
        </pc:sldLayoutChg>
        <pc:sldLayoutChg chg="del">
          <pc:chgData name="Kevin DUDDY" userId="9a0f5a45-083f-4ac9-8cbf-65f891190f65" providerId="ADAL" clId="{12A70689-6CF3-49DB-8329-D6C9EEACB829}" dt="2026-10-01T13:39:11.025" v="568" actId="47"/>
          <pc:sldLayoutMkLst>
            <pc:docMk/>
            <pc:sldMasterMk cId="1900567295" sldId="2147484331"/>
            <pc:sldLayoutMk cId="388498170" sldId="2147484348"/>
          </pc:sldLayoutMkLst>
        </pc:sldLayoutChg>
        <pc:sldLayoutChg chg="del">
          <pc:chgData name="Kevin DUDDY" userId="9a0f5a45-083f-4ac9-8cbf-65f891190f65" providerId="ADAL" clId="{12A70689-6CF3-49DB-8329-D6C9EEACB829}" dt="2026-10-01T13:39:11.025" v="568" actId="47"/>
          <pc:sldLayoutMkLst>
            <pc:docMk/>
            <pc:sldMasterMk cId="1900567295" sldId="2147484331"/>
            <pc:sldLayoutMk cId="23563216" sldId="2147484349"/>
          </pc:sldLayoutMkLst>
        </pc:sldLayoutChg>
        <pc:sldLayoutChg chg="del">
          <pc:chgData name="Kevin DUDDY" userId="9a0f5a45-083f-4ac9-8cbf-65f891190f65" providerId="ADAL" clId="{12A70689-6CF3-49DB-8329-D6C9EEACB829}" dt="2026-10-01T13:39:11.025" v="568" actId="47"/>
          <pc:sldLayoutMkLst>
            <pc:docMk/>
            <pc:sldMasterMk cId="1900567295" sldId="2147484331"/>
            <pc:sldLayoutMk cId="827016622" sldId="2147484350"/>
          </pc:sldLayoutMkLst>
        </pc:sldLayoutChg>
        <pc:sldLayoutChg chg="del">
          <pc:chgData name="Kevin DUDDY" userId="9a0f5a45-083f-4ac9-8cbf-65f891190f65" providerId="ADAL" clId="{12A70689-6CF3-49DB-8329-D6C9EEACB829}" dt="2026-10-01T13:39:11.025" v="568" actId="47"/>
          <pc:sldLayoutMkLst>
            <pc:docMk/>
            <pc:sldMasterMk cId="1900567295" sldId="2147484331"/>
            <pc:sldLayoutMk cId="3444383495" sldId="2147484351"/>
          </pc:sldLayoutMkLst>
        </pc:sldLayoutChg>
        <pc:sldLayoutChg chg="del">
          <pc:chgData name="Kevin DUDDY" userId="9a0f5a45-083f-4ac9-8cbf-65f891190f65" providerId="ADAL" clId="{12A70689-6CF3-49DB-8329-D6C9EEACB829}" dt="2026-10-01T13:39:11.025" v="568" actId="47"/>
          <pc:sldLayoutMkLst>
            <pc:docMk/>
            <pc:sldMasterMk cId="1900567295" sldId="2147484331"/>
            <pc:sldLayoutMk cId="3344207238" sldId="2147484352"/>
          </pc:sldLayoutMkLst>
        </pc:sldLayoutChg>
      </pc:sldMasterChg>
      <pc:sldMasterChg chg="del delSldLayout">
        <pc:chgData name="Kevin DUDDY" userId="9a0f5a45-083f-4ac9-8cbf-65f891190f65" providerId="ADAL" clId="{12A70689-6CF3-49DB-8329-D6C9EEACB829}" dt="2026-10-01T13:39:11.025" v="568" actId="47"/>
        <pc:sldMasterMkLst>
          <pc:docMk/>
          <pc:sldMasterMk cId="3858541919" sldId="2147484355"/>
        </pc:sldMasterMkLst>
        <pc:sldLayoutChg chg="del">
          <pc:chgData name="Kevin DUDDY" userId="9a0f5a45-083f-4ac9-8cbf-65f891190f65" providerId="ADAL" clId="{12A70689-6CF3-49DB-8329-D6C9EEACB829}" dt="2026-10-01T13:39:11.025" v="568" actId="47"/>
          <pc:sldLayoutMkLst>
            <pc:docMk/>
            <pc:sldMasterMk cId="3858541919" sldId="2147484355"/>
            <pc:sldLayoutMk cId="4166884671" sldId="2147484356"/>
          </pc:sldLayoutMkLst>
        </pc:sldLayoutChg>
        <pc:sldLayoutChg chg="del">
          <pc:chgData name="Kevin DUDDY" userId="9a0f5a45-083f-4ac9-8cbf-65f891190f65" providerId="ADAL" clId="{12A70689-6CF3-49DB-8329-D6C9EEACB829}" dt="2026-10-01T13:39:11.025" v="568" actId="47"/>
          <pc:sldLayoutMkLst>
            <pc:docMk/>
            <pc:sldMasterMk cId="3858541919" sldId="2147484355"/>
            <pc:sldLayoutMk cId="576059477" sldId="2147484357"/>
          </pc:sldLayoutMkLst>
        </pc:sldLayoutChg>
        <pc:sldLayoutChg chg="del">
          <pc:chgData name="Kevin DUDDY" userId="9a0f5a45-083f-4ac9-8cbf-65f891190f65" providerId="ADAL" clId="{12A70689-6CF3-49DB-8329-D6C9EEACB829}" dt="2026-10-01T13:39:11.025" v="568" actId="47"/>
          <pc:sldLayoutMkLst>
            <pc:docMk/>
            <pc:sldMasterMk cId="3858541919" sldId="2147484355"/>
            <pc:sldLayoutMk cId="1080774148" sldId="2147484358"/>
          </pc:sldLayoutMkLst>
        </pc:sldLayoutChg>
        <pc:sldLayoutChg chg="del">
          <pc:chgData name="Kevin DUDDY" userId="9a0f5a45-083f-4ac9-8cbf-65f891190f65" providerId="ADAL" clId="{12A70689-6CF3-49DB-8329-D6C9EEACB829}" dt="2026-10-01T13:39:11.025" v="568" actId="47"/>
          <pc:sldLayoutMkLst>
            <pc:docMk/>
            <pc:sldMasterMk cId="3858541919" sldId="2147484355"/>
            <pc:sldLayoutMk cId="2248648317" sldId="2147484359"/>
          </pc:sldLayoutMkLst>
        </pc:sldLayoutChg>
        <pc:sldLayoutChg chg="del">
          <pc:chgData name="Kevin DUDDY" userId="9a0f5a45-083f-4ac9-8cbf-65f891190f65" providerId="ADAL" clId="{12A70689-6CF3-49DB-8329-D6C9EEACB829}" dt="2026-10-01T13:39:11.025" v="568" actId="47"/>
          <pc:sldLayoutMkLst>
            <pc:docMk/>
            <pc:sldMasterMk cId="3858541919" sldId="2147484355"/>
            <pc:sldLayoutMk cId="3492891392" sldId="2147484360"/>
          </pc:sldLayoutMkLst>
        </pc:sldLayoutChg>
        <pc:sldLayoutChg chg="del">
          <pc:chgData name="Kevin DUDDY" userId="9a0f5a45-083f-4ac9-8cbf-65f891190f65" providerId="ADAL" clId="{12A70689-6CF3-49DB-8329-D6C9EEACB829}" dt="2026-10-01T13:39:11.025" v="568" actId="47"/>
          <pc:sldLayoutMkLst>
            <pc:docMk/>
            <pc:sldMasterMk cId="3858541919" sldId="2147484355"/>
            <pc:sldLayoutMk cId="3170845903" sldId="2147484361"/>
          </pc:sldLayoutMkLst>
        </pc:sldLayoutChg>
      </pc:sldMasterChg>
      <pc:sldMasterChg chg="del delSldLayout">
        <pc:chgData name="Kevin DUDDY" userId="9a0f5a45-083f-4ac9-8cbf-65f891190f65" providerId="ADAL" clId="{12A70689-6CF3-49DB-8329-D6C9EEACB829}" dt="2026-10-01T13:39:11.025" v="568" actId="47"/>
        <pc:sldMasterMkLst>
          <pc:docMk/>
          <pc:sldMasterMk cId="3698330608" sldId="2147484362"/>
        </pc:sldMasterMkLst>
        <pc:sldLayoutChg chg="del">
          <pc:chgData name="Kevin DUDDY" userId="9a0f5a45-083f-4ac9-8cbf-65f891190f65" providerId="ADAL" clId="{12A70689-6CF3-49DB-8329-D6C9EEACB829}" dt="2026-10-01T13:39:11.025" v="568" actId="47"/>
          <pc:sldLayoutMkLst>
            <pc:docMk/>
            <pc:sldMasterMk cId="3698330608" sldId="2147484362"/>
            <pc:sldLayoutMk cId="3149697116" sldId="2147484363"/>
          </pc:sldLayoutMkLst>
        </pc:sldLayoutChg>
      </pc:sldMasterChg>
      <pc:sldMasterChg chg="del delSldLayout">
        <pc:chgData name="Kevin DUDDY" userId="9a0f5a45-083f-4ac9-8cbf-65f891190f65" providerId="ADAL" clId="{12A70689-6CF3-49DB-8329-D6C9EEACB829}" dt="2026-10-01T13:39:11.025" v="568" actId="47"/>
        <pc:sldMasterMkLst>
          <pc:docMk/>
          <pc:sldMasterMk cId="915377089" sldId="2147484364"/>
        </pc:sldMasterMkLst>
        <pc:sldLayoutChg chg="del">
          <pc:chgData name="Kevin DUDDY" userId="9a0f5a45-083f-4ac9-8cbf-65f891190f65" providerId="ADAL" clId="{12A70689-6CF3-49DB-8329-D6C9EEACB829}" dt="2026-10-01T13:39:11.025" v="568" actId="47"/>
          <pc:sldLayoutMkLst>
            <pc:docMk/>
            <pc:sldMasterMk cId="915377089" sldId="2147484364"/>
            <pc:sldLayoutMk cId="498161191" sldId="2147484365"/>
          </pc:sldLayoutMkLst>
        </pc:sldLayoutChg>
        <pc:sldLayoutChg chg="del">
          <pc:chgData name="Kevin DUDDY" userId="9a0f5a45-083f-4ac9-8cbf-65f891190f65" providerId="ADAL" clId="{12A70689-6CF3-49DB-8329-D6C9EEACB829}" dt="2026-10-01T13:39:11.025" v="568" actId="47"/>
          <pc:sldLayoutMkLst>
            <pc:docMk/>
            <pc:sldMasterMk cId="915377089" sldId="2147484364"/>
            <pc:sldLayoutMk cId="2818236382" sldId="2147484366"/>
          </pc:sldLayoutMkLst>
        </pc:sldLayoutChg>
        <pc:sldLayoutChg chg="del">
          <pc:chgData name="Kevin DUDDY" userId="9a0f5a45-083f-4ac9-8cbf-65f891190f65" providerId="ADAL" clId="{12A70689-6CF3-49DB-8329-D6C9EEACB829}" dt="2026-10-01T13:39:11.025" v="568" actId="47"/>
          <pc:sldLayoutMkLst>
            <pc:docMk/>
            <pc:sldMasterMk cId="915377089" sldId="2147484364"/>
            <pc:sldLayoutMk cId="1772367366" sldId="2147484367"/>
          </pc:sldLayoutMkLst>
        </pc:sldLayoutChg>
        <pc:sldLayoutChg chg="del">
          <pc:chgData name="Kevin DUDDY" userId="9a0f5a45-083f-4ac9-8cbf-65f891190f65" providerId="ADAL" clId="{12A70689-6CF3-49DB-8329-D6C9EEACB829}" dt="2026-10-01T13:39:11.025" v="568" actId="47"/>
          <pc:sldLayoutMkLst>
            <pc:docMk/>
            <pc:sldMasterMk cId="915377089" sldId="2147484364"/>
            <pc:sldLayoutMk cId="1103771201" sldId="2147484368"/>
          </pc:sldLayoutMkLst>
        </pc:sldLayoutChg>
        <pc:sldLayoutChg chg="del">
          <pc:chgData name="Kevin DUDDY" userId="9a0f5a45-083f-4ac9-8cbf-65f891190f65" providerId="ADAL" clId="{12A70689-6CF3-49DB-8329-D6C9EEACB829}" dt="2026-10-01T13:39:11.025" v="568" actId="47"/>
          <pc:sldLayoutMkLst>
            <pc:docMk/>
            <pc:sldMasterMk cId="915377089" sldId="2147484364"/>
            <pc:sldLayoutMk cId="3446035778" sldId="2147484369"/>
          </pc:sldLayoutMkLst>
        </pc:sldLayoutChg>
        <pc:sldLayoutChg chg="del">
          <pc:chgData name="Kevin DUDDY" userId="9a0f5a45-083f-4ac9-8cbf-65f891190f65" providerId="ADAL" clId="{12A70689-6CF3-49DB-8329-D6C9EEACB829}" dt="2026-10-01T13:39:11.025" v="568" actId="47"/>
          <pc:sldLayoutMkLst>
            <pc:docMk/>
            <pc:sldMasterMk cId="915377089" sldId="2147484364"/>
            <pc:sldLayoutMk cId="3431159097" sldId="2147484370"/>
          </pc:sldLayoutMkLst>
        </pc:sldLayoutChg>
        <pc:sldLayoutChg chg="del">
          <pc:chgData name="Kevin DUDDY" userId="9a0f5a45-083f-4ac9-8cbf-65f891190f65" providerId="ADAL" clId="{12A70689-6CF3-49DB-8329-D6C9EEACB829}" dt="2026-10-01T13:39:11.025" v="568" actId="47"/>
          <pc:sldLayoutMkLst>
            <pc:docMk/>
            <pc:sldMasterMk cId="915377089" sldId="2147484364"/>
            <pc:sldLayoutMk cId="1454576212" sldId="2147484371"/>
          </pc:sldLayoutMkLst>
        </pc:sldLayoutChg>
        <pc:sldLayoutChg chg="del">
          <pc:chgData name="Kevin DUDDY" userId="9a0f5a45-083f-4ac9-8cbf-65f891190f65" providerId="ADAL" clId="{12A70689-6CF3-49DB-8329-D6C9EEACB829}" dt="2026-10-01T13:39:11.025" v="568" actId="47"/>
          <pc:sldLayoutMkLst>
            <pc:docMk/>
            <pc:sldMasterMk cId="915377089" sldId="2147484364"/>
            <pc:sldLayoutMk cId="365254764" sldId="2147484372"/>
          </pc:sldLayoutMkLst>
        </pc:sldLayoutChg>
        <pc:sldLayoutChg chg="del">
          <pc:chgData name="Kevin DUDDY" userId="9a0f5a45-083f-4ac9-8cbf-65f891190f65" providerId="ADAL" clId="{12A70689-6CF3-49DB-8329-D6C9EEACB829}" dt="2026-10-01T13:39:11.025" v="568" actId="47"/>
          <pc:sldLayoutMkLst>
            <pc:docMk/>
            <pc:sldMasterMk cId="915377089" sldId="2147484364"/>
            <pc:sldLayoutMk cId="1917005100" sldId="2147484373"/>
          </pc:sldLayoutMkLst>
        </pc:sldLayoutChg>
        <pc:sldLayoutChg chg="del">
          <pc:chgData name="Kevin DUDDY" userId="9a0f5a45-083f-4ac9-8cbf-65f891190f65" providerId="ADAL" clId="{12A70689-6CF3-49DB-8329-D6C9EEACB829}" dt="2026-10-01T13:39:11.025" v="568" actId="47"/>
          <pc:sldLayoutMkLst>
            <pc:docMk/>
            <pc:sldMasterMk cId="915377089" sldId="2147484364"/>
            <pc:sldLayoutMk cId="2386719670" sldId="2147484374"/>
          </pc:sldLayoutMkLst>
        </pc:sldLayoutChg>
        <pc:sldLayoutChg chg="del">
          <pc:chgData name="Kevin DUDDY" userId="9a0f5a45-083f-4ac9-8cbf-65f891190f65" providerId="ADAL" clId="{12A70689-6CF3-49DB-8329-D6C9EEACB829}" dt="2026-10-01T13:39:11.025" v="568" actId="47"/>
          <pc:sldLayoutMkLst>
            <pc:docMk/>
            <pc:sldMasterMk cId="915377089" sldId="2147484364"/>
            <pc:sldLayoutMk cId="1532459993" sldId="2147484375"/>
          </pc:sldLayoutMkLst>
        </pc:sldLayoutChg>
      </pc:sldMasterChg>
    </pc:docChg>
  </pc:docChgLst>
  <pc:docChgLst>
    <pc:chgData name="James REES" userId="ae747685-59f7-4046-8ccf-98b152de0327" providerId="ADAL" clId="{AA69CD2D-9C26-4E2E-9B71-84B07BFFC68B}"/>
    <pc:docChg chg="undo custSel addSld delSld modSld delMainMaster">
      <pc:chgData name="James REES" userId="ae747685-59f7-4046-8ccf-98b152de0327" providerId="ADAL" clId="{AA69CD2D-9C26-4E2E-9B71-84B07BFFC68B}" dt="2026-10-02T15:10:23.527" v="2760" actId="20577"/>
      <pc:docMkLst>
        <pc:docMk/>
      </pc:docMkLst>
      <pc:sldChg chg="modSp mod">
        <pc:chgData name="James REES" userId="ae747685-59f7-4046-8ccf-98b152de0327" providerId="ADAL" clId="{AA69CD2D-9C26-4E2E-9B71-84B07BFFC68B}" dt="2026-09-02T18:44:18.881" v="19" actId="5793"/>
        <pc:sldMkLst>
          <pc:docMk/>
          <pc:sldMk cId="424965022" sldId="256"/>
        </pc:sldMkLst>
        <pc:spChg chg="mod">
          <ac:chgData name="James REES" userId="ae747685-59f7-4046-8ccf-98b152de0327" providerId="ADAL" clId="{AA69CD2D-9C26-4E2E-9B71-84B07BFFC68B}" dt="2026-09-02T18:44:18.881" v="19" actId="5793"/>
          <ac:spMkLst>
            <pc:docMk/>
            <pc:sldMk cId="424965022" sldId="256"/>
            <ac:spMk id="3" creationId="{CA510E5E-697D-4331-038A-BC23DF000C2A}"/>
          </ac:spMkLst>
        </pc:spChg>
      </pc:sldChg>
      <pc:sldChg chg="modSp mod">
        <pc:chgData name="James REES" userId="ae747685-59f7-4046-8ccf-98b152de0327" providerId="ADAL" clId="{AA69CD2D-9C26-4E2E-9B71-84B07BFFC68B}" dt="2026-09-02T18:53:59.399" v="816" actId="5793"/>
        <pc:sldMkLst>
          <pc:docMk/>
          <pc:sldMk cId="1876557297" sldId="257"/>
        </pc:sldMkLst>
        <pc:spChg chg="mod">
          <ac:chgData name="James REES" userId="ae747685-59f7-4046-8ccf-98b152de0327" providerId="ADAL" clId="{AA69CD2D-9C26-4E2E-9B71-84B07BFFC68B}" dt="2026-09-02T18:53:59.399" v="816" actId="5793"/>
          <ac:spMkLst>
            <pc:docMk/>
            <pc:sldMk cId="1876557297" sldId="257"/>
            <ac:spMk id="2" creationId="{5B02A7D5-1EE1-44B5-DC76-072639BE3655}"/>
          </ac:spMkLst>
        </pc:spChg>
      </pc:sldChg>
      <pc:sldChg chg="modSp mod">
        <pc:chgData name="James REES" userId="ae747685-59f7-4046-8ccf-98b152de0327" providerId="ADAL" clId="{AA69CD2D-9C26-4E2E-9B71-84B07BFFC68B}" dt="2026-10-02T12:28:44.615" v="2708" actId="20577"/>
        <pc:sldMkLst>
          <pc:docMk/>
          <pc:sldMk cId="1116783212" sldId="263"/>
        </pc:sldMkLst>
        <pc:graphicFrameChg chg="modGraphic">
          <ac:chgData name="James REES" userId="ae747685-59f7-4046-8ccf-98b152de0327" providerId="ADAL" clId="{AA69CD2D-9C26-4E2E-9B71-84B07BFFC68B}" dt="2026-10-02T12:28:44.615" v="2708" actId="20577"/>
          <ac:graphicFrameMkLst>
            <pc:docMk/>
            <pc:sldMk cId="1116783212" sldId="263"/>
            <ac:graphicFrameMk id="3" creationId="{ADE9F281-2DB4-898F-0D79-1AE200709F3A}"/>
          </ac:graphicFrameMkLst>
        </pc:graphicFrameChg>
      </pc:sldChg>
      <pc:sldChg chg="modSp mod">
        <pc:chgData name="James REES" userId="ae747685-59f7-4046-8ccf-98b152de0327" providerId="ADAL" clId="{AA69CD2D-9C26-4E2E-9B71-84B07BFFC68B}" dt="2026-10-02T15:10:23.527" v="2760" actId="20577"/>
        <pc:sldMkLst>
          <pc:docMk/>
          <pc:sldMk cId="2386782925" sldId="269"/>
        </pc:sldMkLst>
        <pc:spChg chg="mod">
          <ac:chgData name="James REES" userId="ae747685-59f7-4046-8ccf-98b152de0327" providerId="ADAL" clId="{AA69CD2D-9C26-4E2E-9B71-84B07BFFC68B}" dt="2026-10-02T15:10:23.527" v="2760" actId="20577"/>
          <ac:spMkLst>
            <pc:docMk/>
            <pc:sldMk cId="2386782925" sldId="269"/>
            <ac:spMk id="5" creationId="{5707D6EE-7FB3-2299-0020-8B11F52C84E6}"/>
          </ac:spMkLst>
        </pc:spChg>
      </pc:sldChg>
      <pc:sldChg chg="modSp add del mod">
        <pc:chgData name="James REES" userId="ae747685-59f7-4046-8ccf-98b152de0327" providerId="ADAL" clId="{AA69CD2D-9C26-4E2E-9B71-84B07BFFC68B}" dt="2026-10-02T14:23:32.394" v="2736" actId="2711"/>
        <pc:sldMkLst>
          <pc:docMk/>
          <pc:sldMk cId="1741427659" sldId="380"/>
        </pc:sldMkLst>
        <pc:graphicFrameChg chg="modGraphic">
          <ac:chgData name="James REES" userId="ae747685-59f7-4046-8ccf-98b152de0327" providerId="ADAL" clId="{AA69CD2D-9C26-4E2E-9B71-84B07BFFC68B}" dt="2026-10-02T14:23:32.394" v="2736" actId="2711"/>
          <ac:graphicFrameMkLst>
            <pc:docMk/>
            <pc:sldMk cId="1741427659" sldId="380"/>
            <ac:graphicFrameMk id="4" creationId="{2F054B6A-6BF4-6824-4BAF-A0CADCE87908}"/>
          </ac:graphicFrameMkLst>
        </pc:graphicFrameChg>
      </pc:sldChg>
      <pc:sldChg chg="modSp mod">
        <pc:chgData name="James REES" userId="ae747685-59f7-4046-8ccf-98b152de0327" providerId="ADAL" clId="{AA69CD2D-9C26-4E2E-9B71-84B07BFFC68B}" dt="2026-10-02T12:29:01.385" v="2712" actId="20577"/>
        <pc:sldMkLst>
          <pc:docMk/>
          <pc:sldMk cId="2067308071" sldId="2147478963"/>
        </pc:sldMkLst>
        <pc:spChg chg="mod">
          <ac:chgData name="James REES" userId="ae747685-59f7-4046-8ccf-98b152de0327" providerId="ADAL" clId="{AA69CD2D-9C26-4E2E-9B71-84B07BFFC68B}" dt="2026-10-02T12:29:01.385" v="2712" actId="20577"/>
          <ac:spMkLst>
            <pc:docMk/>
            <pc:sldMk cId="2067308071" sldId="2147478963"/>
            <ac:spMk id="2" creationId="{FA965B57-B82A-E84D-BC22-F2E06D71E84F}"/>
          </ac:spMkLst>
        </pc:spChg>
      </pc:sldChg>
      <pc:sldChg chg="modSp mod">
        <pc:chgData name="James REES" userId="ae747685-59f7-4046-8ccf-98b152de0327" providerId="ADAL" clId="{AA69CD2D-9C26-4E2E-9B71-84B07BFFC68B}" dt="2026-10-02T12:37:26.223" v="2733" actId="20577"/>
        <pc:sldMkLst>
          <pc:docMk/>
          <pc:sldMk cId="3036104743" sldId="2147478978"/>
        </pc:sldMkLst>
        <pc:graphicFrameChg chg="mod modGraphic">
          <ac:chgData name="James REES" userId="ae747685-59f7-4046-8ccf-98b152de0327" providerId="ADAL" clId="{AA69CD2D-9C26-4E2E-9B71-84B07BFFC68B}" dt="2026-10-02T12:37:26.223" v="2733" actId="20577"/>
          <ac:graphicFrameMkLst>
            <pc:docMk/>
            <pc:sldMk cId="3036104743" sldId="2147478978"/>
            <ac:graphicFrameMk id="2" creationId="{3FAE91CC-8D88-2A39-D50A-7811BB891431}"/>
          </ac:graphicFrameMkLst>
        </pc:graphicFrameChg>
      </pc:sldChg>
      <pc:sldChg chg="modSp mod">
        <pc:chgData name="James REES" userId="ae747685-59f7-4046-8ccf-98b152de0327" providerId="ADAL" clId="{AA69CD2D-9C26-4E2E-9B71-84B07BFFC68B}" dt="2026-10-02T09:32:25.495" v="2401" actId="2711"/>
        <pc:sldMkLst>
          <pc:docMk/>
          <pc:sldMk cId="506121762" sldId="2147482046"/>
        </pc:sldMkLst>
        <pc:spChg chg="mod">
          <ac:chgData name="James REES" userId="ae747685-59f7-4046-8ccf-98b152de0327" providerId="ADAL" clId="{AA69CD2D-9C26-4E2E-9B71-84B07BFFC68B}" dt="2026-09-04T12:49:30.867" v="1858" actId="313"/>
          <ac:spMkLst>
            <pc:docMk/>
            <pc:sldMk cId="506121762" sldId="2147482046"/>
            <ac:spMk id="5" creationId="{5DBD4D68-D84A-B493-5A81-1C20ABF6E9A5}"/>
          </ac:spMkLst>
        </pc:spChg>
        <pc:graphicFrameChg chg="mod modGraphic">
          <ac:chgData name="James REES" userId="ae747685-59f7-4046-8ccf-98b152de0327" providerId="ADAL" clId="{AA69CD2D-9C26-4E2E-9B71-84B07BFFC68B}" dt="2026-10-02T09:32:25.495" v="2401" actId="2711"/>
          <ac:graphicFrameMkLst>
            <pc:docMk/>
            <pc:sldMk cId="506121762" sldId="2147482046"/>
            <ac:graphicFrameMk id="2" creationId="{994BCC54-2881-217C-15D3-CB6398B17960}"/>
          </ac:graphicFrameMkLst>
        </pc:graphicFrameChg>
      </pc:sldChg>
      <pc:sldChg chg="modSp add del mod">
        <pc:chgData name="James REES" userId="ae747685-59f7-4046-8ccf-98b152de0327" providerId="ADAL" clId="{AA69CD2D-9C26-4E2E-9B71-84B07BFFC68B}" dt="2026-10-02T14:23:41.869" v="2737" actId="2711"/>
        <pc:sldMkLst>
          <pc:docMk/>
          <pc:sldMk cId="2597435395" sldId="2147482058"/>
        </pc:sldMkLst>
        <pc:graphicFrameChg chg="modGraphic">
          <ac:chgData name="James REES" userId="ae747685-59f7-4046-8ccf-98b152de0327" providerId="ADAL" clId="{AA69CD2D-9C26-4E2E-9B71-84B07BFFC68B}" dt="2026-10-02T14:23:41.869" v="2737" actId="2711"/>
          <ac:graphicFrameMkLst>
            <pc:docMk/>
            <pc:sldMk cId="2597435395" sldId="2147482058"/>
            <ac:graphicFrameMk id="3" creationId="{D83CA474-8AF4-F5E5-C60F-C849C87C5086}"/>
          </ac:graphicFrameMkLst>
        </pc:graphicFrameChg>
      </pc:sldChg>
      <pc:sldChg chg="del">
        <pc:chgData name="James REES" userId="ae747685-59f7-4046-8ccf-98b152de0327" providerId="ADAL" clId="{AA69CD2D-9C26-4E2E-9B71-84B07BFFC68B}" dt="2026-10-02T09:25:37.061" v="2007" actId="47"/>
        <pc:sldMkLst>
          <pc:docMk/>
          <pc:sldMk cId="1486410320" sldId="2147482059"/>
        </pc:sldMkLst>
      </pc:sldChg>
      <pc:sldChg chg="modSp add del mod">
        <pc:chgData name="James REES" userId="ae747685-59f7-4046-8ccf-98b152de0327" providerId="ADAL" clId="{AA69CD2D-9C26-4E2E-9B71-84B07BFFC68B}" dt="2026-10-02T14:23:14.535" v="2734" actId="2711"/>
        <pc:sldMkLst>
          <pc:docMk/>
          <pc:sldMk cId="3407736630" sldId="2147482060"/>
        </pc:sldMkLst>
        <pc:graphicFrameChg chg="modGraphic">
          <ac:chgData name="James REES" userId="ae747685-59f7-4046-8ccf-98b152de0327" providerId="ADAL" clId="{AA69CD2D-9C26-4E2E-9B71-84B07BFFC68B}" dt="2026-10-02T14:23:14.535" v="2734" actId="2711"/>
          <ac:graphicFrameMkLst>
            <pc:docMk/>
            <pc:sldMk cId="3407736630" sldId="2147482060"/>
            <ac:graphicFrameMk id="6" creationId="{8D442DED-19FF-0C25-E1D6-97AAC975412A}"/>
          </ac:graphicFrameMkLst>
        </pc:graphicFrameChg>
      </pc:sldChg>
      <pc:sldChg chg="modSp add mod">
        <pc:chgData name="James REES" userId="ae747685-59f7-4046-8ccf-98b152de0327" providerId="ADAL" clId="{AA69CD2D-9C26-4E2E-9B71-84B07BFFC68B}" dt="2026-10-02T14:23:23.670" v="2735" actId="2711"/>
        <pc:sldMkLst>
          <pc:docMk/>
          <pc:sldMk cId="17606402" sldId="2147482062"/>
        </pc:sldMkLst>
        <pc:graphicFrameChg chg="modGraphic">
          <ac:chgData name="James REES" userId="ae747685-59f7-4046-8ccf-98b152de0327" providerId="ADAL" clId="{AA69CD2D-9C26-4E2E-9B71-84B07BFFC68B}" dt="2026-10-02T14:23:23.670" v="2735" actId="2711"/>
          <ac:graphicFrameMkLst>
            <pc:docMk/>
            <pc:sldMk cId="17606402" sldId="2147482062"/>
            <ac:graphicFrameMk id="4" creationId="{61F200CA-1F33-B210-46CF-B14ED53F4EAE}"/>
          </ac:graphicFrameMkLst>
        </pc:graphicFrameChg>
      </pc:sldChg>
      <pc:sldChg chg="add">
        <pc:chgData name="James REES" userId="ae747685-59f7-4046-8ccf-98b152de0327" providerId="ADAL" clId="{AA69CD2D-9C26-4E2E-9B71-84B07BFFC68B}" dt="2026-09-03T15:58:38.250" v="1023" actId="2890"/>
        <pc:sldMkLst>
          <pc:docMk/>
          <pc:sldMk cId="315851576" sldId="2147482082"/>
        </pc:sldMkLst>
      </pc:sldChg>
      <pc:sldChg chg="modSp mod">
        <pc:chgData name="James REES" userId="ae747685-59f7-4046-8ccf-98b152de0327" providerId="ADAL" clId="{AA69CD2D-9C26-4E2E-9B71-84B07BFFC68B}" dt="2026-10-02T12:28:56.086" v="2710" actId="20577"/>
        <pc:sldMkLst>
          <pc:docMk/>
          <pc:sldMk cId="922206797" sldId="2147482083"/>
        </pc:sldMkLst>
        <pc:spChg chg="mod">
          <ac:chgData name="James REES" userId="ae747685-59f7-4046-8ccf-98b152de0327" providerId="ADAL" clId="{AA69CD2D-9C26-4E2E-9B71-84B07BFFC68B}" dt="2026-10-02T12:28:56.086" v="2710" actId="20577"/>
          <ac:spMkLst>
            <pc:docMk/>
            <pc:sldMk cId="922206797" sldId="2147482083"/>
            <ac:spMk id="2" creationId="{A5B6C94C-C9B2-B7E9-6F2A-7341DCE47B99}"/>
          </ac:spMkLst>
        </pc:spChg>
      </pc:sldChg>
      <pc:sldChg chg="modSp add mod">
        <pc:chgData name="James REES" userId="ae747685-59f7-4046-8ccf-98b152de0327" providerId="ADAL" clId="{AA69CD2D-9C26-4E2E-9B71-84B07BFFC68B}" dt="2026-10-02T09:40:50.887" v="2681" actId="2711"/>
        <pc:sldMkLst>
          <pc:docMk/>
          <pc:sldMk cId="1601075402" sldId="2147482088"/>
        </pc:sldMkLst>
        <pc:graphicFrameChg chg="mod modGraphic">
          <ac:chgData name="James REES" userId="ae747685-59f7-4046-8ccf-98b152de0327" providerId="ADAL" clId="{AA69CD2D-9C26-4E2E-9B71-84B07BFFC68B}" dt="2026-10-02T09:40:50.887" v="2681" actId="2711"/>
          <ac:graphicFrameMkLst>
            <pc:docMk/>
            <pc:sldMk cId="1601075402" sldId="2147482088"/>
            <ac:graphicFrameMk id="2" creationId="{1B97F33F-5D4C-DA43-CBD8-8B1D3C1B6F93}"/>
          </ac:graphicFrameMkLst>
        </pc:graphicFrameChg>
      </pc:sldChg>
      <pc:sldChg chg="modSp add mod">
        <pc:chgData name="James REES" userId="ae747685-59f7-4046-8ccf-98b152de0327" providerId="ADAL" clId="{AA69CD2D-9C26-4E2E-9B71-84B07BFFC68B}" dt="2026-10-02T09:40:41.854" v="2680" actId="20577"/>
        <pc:sldMkLst>
          <pc:docMk/>
          <pc:sldMk cId="585297566" sldId="2147482089"/>
        </pc:sldMkLst>
        <pc:graphicFrameChg chg="mod modGraphic">
          <ac:chgData name="James REES" userId="ae747685-59f7-4046-8ccf-98b152de0327" providerId="ADAL" clId="{AA69CD2D-9C26-4E2E-9B71-84B07BFFC68B}" dt="2026-10-02T09:40:41.854" v="2680" actId="20577"/>
          <ac:graphicFrameMkLst>
            <pc:docMk/>
            <pc:sldMk cId="585297566" sldId="2147482089"/>
            <ac:graphicFrameMk id="2" creationId="{71EDDE9D-2C90-9FF7-CD43-92715E5A6E3A}"/>
          </ac:graphicFrameMkLst>
        </pc:graphicFrameChg>
      </pc:sldChg>
      <pc:sldMasterChg chg="del delSldLayout">
        <pc:chgData name="James REES" userId="ae747685-59f7-4046-8ccf-98b152de0327" providerId="ADAL" clId="{AA69CD2D-9C26-4E2E-9B71-84B07BFFC68B}" dt="2026-10-02T09:25:37.849" v="2008" actId="47"/>
        <pc:sldMasterMkLst>
          <pc:docMk/>
          <pc:sldMasterMk cId="3620598994" sldId="2147484376"/>
        </pc:sldMasterMkLst>
        <pc:sldLayoutChg chg="del">
          <pc:chgData name="James REES" userId="ae747685-59f7-4046-8ccf-98b152de0327" providerId="ADAL" clId="{AA69CD2D-9C26-4E2E-9B71-84B07BFFC68B}" dt="2026-10-02T09:25:37.849" v="2008" actId="47"/>
          <pc:sldLayoutMkLst>
            <pc:docMk/>
            <pc:sldMasterMk cId="3620598994" sldId="2147484376"/>
            <pc:sldLayoutMk cId="2015534876" sldId="2147484377"/>
          </pc:sldLayoutMkLst>
        </pc:sldLayoutChg>
      </pc:sldMasterChg>
    </pc:docChg>
  </pc:docChgLst>
</pc:chgInfo>
</file>

<file path=ppt/comments/modernComment_7FFFF9E5_8CA86B8B.xml><?xml version="1.0" encoding="utf-8"?>
<p188:cmLst xmlns:a="http://schemas.openxmlformats.org/drawingml/2006/main" xmlns:r="http://schemas.openxmlformats.org/officeDocument/2006/relationships" xmlns:p188="http://schemas.microsoft.com/office/powerpoint/2018/8/main">
  <p188:cm id="{E6E37C14-A66C-46DF-9258-540268F6E9D8}" authorId="{17DD049F-73E6-8563-B5E1-B616CEA6E832}" status="resolved" created="2026-10-01T13:46:14.736" complete="100000">
    <ac:txMkLst xmlns:ac="http://schemas.microsoft.com/office/drawing/2013/main/command">
      <pc:docMk xmlns:pc="http://schemas.microsoft.com/office/powerpoint/2013/main/command"/>
      <pc:sldMk xmlns:pc="http://schemas.microsoft.com/office/powerpoint/2013/main/command" cId="2359847819" sldId="2147482085"/>
      <ac:spMk id="3" creationId="{0B52EED9-86FC-3BDA-A32B-07CD0F75BEE7}"/>
      <ac:txMk cp="0">
        <ac:context len="914" hash="4275400112"/>
      </ac:txMk>
    </ac:txMkLst>
    <p188:pos x="4091865" y="3293488"/>
    <p188:txBody>
      <a:bodyPr/>
      <a:lstStyle/>
      <a:p>
        <a:r>
          <a:rPr lang="en-GB"/>
          <a:t>Unfinished sentence</a:t>
        </a:r>
      </a:p>
    </p188:txBody>
  </p188:cm>
</p188:cmLst>
</file>

<file path=ppt/diagrams/_rels/data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 Id="rId4" Type="http://schemas.openxmlformats.org/officeDocument/2006/relationships/image" Target="../media/image10.svg"/></Relationships>
</file>

<file path=ppt/diagrams/_rels/data3.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hyperlink" Target="https://events.teams.microsoft.com/event/0bd44919-0aa7-4656-a013-ffaee256c051@f59e1ee2-6e37-44df-b088-2e81f9d1b201" TargetMode="External"/><Relationship Id="rId7" Type="http://schemas.openxmlformats.org/officeDocument/2006/relationships/image" Target="../media/image14.png"/><Relationship Id="rId2" Type="http://schemas.openxmlformats.org/officeDocument/2006/relationships/hyperlink" Target="https://retailenergycode.co.uk/consumer-consent-solution-consultation-now-open/" TargetMode="External"/><Relationship Id="rId1" Type="http://schemas.openxmlformats.org/officeDocument/2006/relationships/hyperlink" Target="https://gbr01.safelinks.protection.outlook.com/?url=https%3A%2F%2Feot.recmanager.co.uk%2Ff%2Fa%2F9zEyqihQGQCAomDPvPNo6A~~%2FAAAHURA~%2Fiq3VboQSS1IlQSXM0r2GIdRU05SGJgNUmidujdEFSevu4TEQi3LJ1VOkEDwbrKDcoLrTl2vAiy0NiOrEe1rDU4sFXc8bvEN3M2jwTVG8HVzVoQ3cyZd94TNJTAvR5kAKvu4Rh7R5TZtpnJ2owIdC9702wxEUf-ULRcJ-qKtN4Vpaar2pMkhvoY5WM4-fXt3BbUYUQeM6iIiuWvPUxzuXKRM-tgYMmIcGKKBR45LdgsjGjs9C08v3qr09FCwX3PCLadoH1i6Ac0ZBgjRjZMFRu_JXd8qDezlOa_x9NfC9M1ExP_pNg5433iXn4o_38R2lyxsbL6ltij4JNjJlFAAT4Q~~&amp;data=05%7C02%7Cjames.rees%40recmanager.co.uk%7C5987722c171042beeb5508df2063cacc%7C2c38dc643bd947f79d66168a7f64e0aa%7C0%7C0%7C639265285173089641%7CUnknown%7CTWFpbGZsb3d8eyJFbXB0eU1hcGkiOnRydWUsIlYiOiIwLjAuMDAwMCIsIlAiOiJXaW4zMiIsIkFOIjoiTWFpbCIsIldUIjoyfQ%3D%3D%7C0%7C%7C%7C&amp;sdata=NbEZswvOpor%2B%2FK9HY2KoSQxreH7JzVNRvGp3PdGaixE%3D&amp;reserved=0" TargetMode="Externa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hyperlink" Target="https://gbr01.safelinks.protection.outlook.com/?url=https%3A%2F%2Feot.recmanager.co.uk%2Ff%2Fa%2F6LMG0pA7gioiNfjQs6a5lQ~~%2FAAAHURA~%2FwIDgztYawcxHeRydwRZ8kaNbvkgRi2R5OQDz212JQLFp6TgCSPOVOXDhl4p1aslmggzVfJWXac3dAYu_E_zrP8vAmcnaf2e-govbpY2lK9W15ZrRRn_BfZ14HEXg-c7jz4r5k9XpENkMV3tJYG6UaD3c0cVXV5SGYS31i9DcS2iDjdhM4RPClRX8jfuTBlNL7sXf7BpF1vLB6nKN4ivxZzZlHVAXbGg5nRI8lCRoAeHW6QrUvwVyzg_5gY7ITNcpTeib-gOl8v8RIcOZ8m4dxesPSm1s4fFTsJpIIHR3AiohPOCHtBtjDVAbVwXF0dR3QsL1b6xCka-wK8GYclU0qnu_xSVkfeLaNQ2TBMyi6UXcmzdCwsoP49s9b_cQgToq&amp;data=05%7C02%7Cjames.rees%40recmanager.co.uk%7C5987722c171042beeb5508df2063cacc%7C2c38dc643bd947f79d66168a7f64e0aa%7C0%7C0%7C639265285173121654%7CUnknown%7CTWFpbGZsb3d8eyJFbXB0eU1hcGkiOnRydWUsIlYiOiIwLjAuMDAwMCIsIlAiOiJXaW4zMiIsIkFOIjoiTWFpbCIsIldUIjoyfQ%3D%3D%7C0%7C%7C%7C&amp;sdata=zzGmTDGln0dxJWUwsC5INYz9npGWFcK2PDeD3zujF5I%3D&amp;reserved=0" TargetMode="External"/></Relationships>
</file>

<file path=ppt/diagrams/_rels/data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s://gbr01.safelinks.protection.outlook.com/?url=https%3A%2F%2Feot.recmanager.co.uk%2Ff%2Fa%2FLMzg_0ud1rUld61mZUOshg~~%2FAAAHURA~%2F5lokWcN1SWKSVT882-5Yx9GNQBsJUYxUCyT-PRaLcoUGQ14aTkhTLYC3Rp8z9xUO8pJYX31pYuWsj3hHw23ySfmGMA99bdUk7b852BFBbNtt8IAjaZCHX9WnMPrEqBykWmjISAfSjY6O2uYnHOEBCM5oF8veAztKeJ7tc_ClZVpMJtYFogYZK1t3jkLjozZHKP4ghECBBlqGXEhuFaf4HLzo8gNCsxrEgpqBAvHh_wvyvZt8C1mIS0wCXk2z4jTFvQvLQBrnXMm34lulcPZEGmocPwINX9he7KBFSC6fAkGn85UB8uZNvdno-a_bdOJtbChj5hgGV7rxI0hUVj0XuBx4d4dE5VwvtDk1VblBOoKXbG_MdXQzhEApvdFUr67vQyxJiwnzm7P7VwimdUfafQ~~&amp;data=05%7C02%7Cjames.rees%40recmanager.co.uk%7C5987722c171042beeb5508df2063cacc%7C2c38dc643bd947f79d66168a7f64e0aa%7C0%7C0%7C639265285173143423%7CUnknown%7CTWFpbGZsb3d8eyJFbXB0eU1hcGkiOnRydWUsIlYiOiIwLjAuMDAwMCIsIlAiOiJXaW4zMiIsIkFOIjoiTWFpbCIsIldUIjoyfQ%3D%3D%7C0%7C%7C%7C&amp;sdata=NO9K0NH4bhbwXSfP974DmRfBIuOM21KWzIXmuBoOUHA%3D&amp;reserved=0" TargetMode="External"/><Relationship Id="rId1" Type="http://schemas.openxmlformats.org/officeDocument/2006/relationships/hyperlink" Target="https://gbr01.safelinks.protection.outlook.com/?url=https%3A%2F%2Feot.recmanager.co.uk%2Ff%2Fa%2F38tatE4aGyAvG7e0Xdi4Yw~~%2FAAAHURA~%2FOSOeJm1zonwxDEXphgkopsx0cw3UqjU0ss06opRIaAfrToXXVHlU2ft8pLiGdsY0S6l81VD1Phwi9OWTJJVmsqnnaeolFlHFZWMsIZRW4TN2podm0Hu3LqYViKBKmXWkg7cMvCdx5lnPy_fwoCaExvypeyfJqQ8WbbZG2DBiGyNoaQI9_jErUXvRuztW7pNMwqQCJHrustsGUYwB8SF7ueUXg8ibHCPImT5z0DY4w3SWY07BNl8o3Gt8q5kk-6ADAdw7K7WLZwj7x4Nw0aQFrEv682kHMiHXBi1UhPQDGar3OxDm36qIN10X6IcWDbl4TXUlxrU72D4JvOzek7sO0w~~&amp;data=05%7C02%7Cjames.rees%40recmanager.co.uk%7C5987722c171042beeb5508df2063cacc%7C2c38dc643bd947f79d66168a7f64e0aa%7C0%7C0%7C639265285173190471%7CUnknown%7CTWFpbGZsb3d8eyJFbXB0eU1hcGkiOnRydWUsIlYiOiIwLjAuMDAwMCIsIlAiOiJXaW4zMiIsIkFOIjoiTWFpbCIsIldUIjoyfQ%3D%3D%7C0%7C%7C%7C&amp;sdata=FgxkowbbFDdUpeHYH5asgYfpzq4lZBvK%2BJBGGVexDpU%3D&amp;reserved=0" TargetMode="External"/><Relationship Id="rId5" Type="http://schemas.openxmlformats.org/officeDocument/2006/relationships/image" Target="../media/image18.jpeg"/><Relationship Id="rId4" Type="http://schemas.openxmlformats.org/officeDocument/2006/relationships/image" Target="../media/image17.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 Id="rId4" Type="http://schemas.openxmlformats.org/officeDocument/2006/relationships/image" Target="../media/image10.svg"/></Relationships>
</file>

<file path=ppt/diagrams/_rels/drawing3.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3.jpeg"/><Relationship Id="rId7" Type="http://schemas.openxmlformats.org/officeDocument/2006/relationships/hyperlink" Target="https://events.teams.microsoft.com/event/0bd44919-0aa7-4656-a013-ffaee256c051@f59e1ee2-6e37-44df-b088-2e81f9d1b201" TargetMode="External"/><Relationship Id="rId2" Type="http://schemas.openxmlformats.org/officeDocument/2006/relationships/hyperlink" Target="https://gbr01.safelinks.protection.outlook.com/?url=https%3A%2F%2Feot.recmanager.co.uk%2Ff%2Fa%2F9zEyqihQGQCAomDPvPNo6A~~%2FAAAHURA~%2Fiq3VboQSS1IlQSXM0r2GIdRU05SGJgNUmidujdEFSevu4TEQi3LJ1VOkEDwbrKDcoLrTl2vAiy0NiOrEe1rDU4sFXc8bvEN3M2jwTVG8HVzVoQ3cyZd94TNJTAvR5kAKvu4Rh7R5TZtpnJ2owIdC9702wxEUf-ULRcJ-qKtN4Vpaar2pMkhvoY5WM4-fXt3BbUYUQeM6iIiuWvPUxzuXKRM-tgYMmIcGKKBR45LdgsjGjs9C08v3qr09FCwX3PCLadoH1i6Ac0ZBgjRjZMFRu_JXd8qDezlOa_x9NfC9M1ExP_pNg5433iXn4o_38R2lyxsbL6ltij4JNjJlFAAT4Q~~&amp;data=05%7C02%7Cjames.rees%40recmanager.co.uk%7C5987722c171042beeb5508df2063cacc%7C2c38dc643bd947f79d66168a7f64e0aa%7C0%7C0%7C639265285173089641%7CUnknown%7CTWFpbGZsb3d8eyJFbXB0eU1hcGkiOnRydWUsIlYiOiIwLjAuMDAwMCIsIlAiOiJXaW4zMiIsIkFOIjoiTWFpbCIsIldUIjoyfQ%3D%3D%7C0%7C%7C%7C&amp;sdata=NbEZswvOpor%2B%2FK9HY2KoSQxreH7JzVNRvGp3PdGaixE%3D&amp;reserved=0" TargetMode="External"/><Relationship Id="rId1" Type="http://schemas.openxmlformats.org/officeDocument/2006/relationships/image" Target="../media/image12.jpeg"/><Relationship Id="rId6" Type="http://schemas.openxmlformats.org/officeDocument/2006/relationships/hyperlink" Target="https://retailenergycode.co.uk/consumer-consent-solution-consultation-now-open/" TargetMode="External"/><Relationship Id="rId5" Type="http://schemas.openxmlformats.org/officeDocument/2006/relationships/image" Target="../media/image14.png"/><Relationship Id="rId4" Type="http://schemas.openxmlformats.org/officeDocument/2006/relationships/hyperlink" Target="https://gbr01.safelinks.protection.outlook.com/?url=https%3A%2F%2Feot.recmanager.co.uk%2Ff%2Fa%2F6LMG0pA7gioiNfjQs6a5lQ~~%2FAAAHURA~%2FwIDgztYawcxHeRydwRZ8kaNbvkgRi2R5OQDz212JQLFp6TgCSPOVOXDhl4p1aslmggzVfJWXac3dAYu_E_zrP8vAmcnaf2e-govbpY2lK9W15ZrRRn_BfZ14HEXg-c7jz4r5k9XpENkMV3tJYG6UaD3c0cVXV5SGYS31i9DcS2iDjdhM4RPClRX8jfuTBlNL7sXf7BpF1vLB6nKN4ivxZzZlHVAXbGg5nRI8lCRoAeHW6QrUvwVyzg_5gY7ITNcpTeib-gOl8v8RIcOZ8m4dxesPSm1s4fFTsJpIIHR3AiohPOCHtBtjDVAbVwXF0dR3QsL1b6xCka-wK8GYclU0qnu_xSVkfeLaNQ2TBMyi6UXcmzdCwsoP49s9b_cQgToq&amp;data=05%7C02%7Cjames.rees%40recmanager.co.uk%7C5987722c171042beeb5508df2063cacc%7C2c38dc643bd947f79d66168a7f64e0aa%7C0%7C0%7C639265285173121654%7CUnknown%7CTWFpbGZsb3d8eyJFbXB0eU1hcGkiOnRydWUsIlYiOiIwLjAuMDAwMCIsIlAiOiJXaW4zMiIsIkFOIjoiTWFpbCIsIldUIjoyfQ%3D%3D%7C0%7C%7C%7C&amp;sdata=zzGmTDGln0dxJWUwsC5INYz9npGWFcK2PDeD3zujF5I%3D&amp;reserved=0" TargetMode="External"/></Relationships>
</file>

<file path=ppt/diagrams/_rels/drawing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s://gbr01.safelinks.protection.outlook.com/?url=https%3A%2F%2Feot.recmanager.co.uk%2Ff%2Fa%2FLMzg_0ud1rUld61mZUOshg~~%2FAAAHURA~%2F5lokWcN1SWKSVT882-5Yx9GNQBsJUYxUCyT-PRaLcoUGQ14aTkhTLYC3Rp8z9xUO8pJYX31pYuWsj3hHw23ySfmGMA99bdUk7b852BFBbNtt8IAjaZCHX9WnMPrEqBykWmjISAfSjY6O2uYnHOEBCM5oF8veAztKeJ7tc_ClZVpMJtYFogYZK1t3jkLjozZHKP4ghECBBlqGXEhuFaf4HLzo8gNCsxrEgpqBAvHh_wvyvZt8C1mIS0wCXk2z4jTFvQvLQBrnXMm34lulcPZEGmocPwINX9he7KBFSC6fAkGn85UB8uZNvdno-a_bdOJtbChj5hgGV7rxI0hUVj0XuBx4d4dE5VwvtDk1VblBOoKXbG_MdXQzhEApvdFUr67vQyxJiwnzm7P7VwimdUfafQ~~&amp;data=05%7C02%7Cjames.rees%40recmanager.co.uk%7C5987722c171042beeb5508df2063cacc%7C2c38dc643bd947f79d66168a7f64e0aa%7C0%7C0%7C639265285173143423%7CUnknown%7CTWFpbGZsb3d8eyJFbXB0eU1hcGkiOnRydWUsIlYiOiIwLjAuMDAwMCIsIlAiOiJXaW4zMiIsIkFOIjoiTWFpbCIsIldUIjoyfQ%3D%3D%7C0%7C%7C%7C&amp;sdata=NO9K0NH4bhbwXSfP974DmRfBIuOM21KWzIXmuBoOUHA%3D&amp;reserved=0" TargetMode="External"/><Relationship Id="rId1" Type="http://schemas.openxmlformats.org/officeDocument/2006/relationships/image" Target="../media/image16.jpeg"/><Relationship Id="rId5" Type="http://schemas.openxmlformats.org/officeDocument/2006/relationships/image" Target="../media/image18.jpeg"/><Relationship Id="rId4" Type="http://schemas.openxmlformats.org/officeDocument/2006/relationships/hyperlink" Target="https://gbr01.safelinks.protection.outlook.com/?url=https%3A%2F%2Feot.recmanager.co.uk%2Ff%2Fa%2F38tatE4aGyAvG7e0Xdi4Yw~~%2FAAAHURA~%2FOSOeJm1zonwxDEXphgkopsx0cw3UqjU0ss06opRIaAfrToXXVHlU2ft8pLiGdsY0S6l81VD1Phwi9OWTJJVmsqnnaeolFlHFZWMsIZRW4TN2podm0Hu3LqYViKBKmXWkg7cMvCdx5lnPy_fwoCaExvypeyfJqQ8WbbZG2DBiGyNoaQI9_jErUXvRuztW7pNMwqQCJHrustsGUYwB8SF7ueUXg8ibHCPImT5z0DY4w3SWY07BNl8o3Gt8q5kk-6ADAdw7K7WLZwj7x4Nw0aQFrEv682kHMiHXBi1UhPQDGar3OxDm36qIN10X6IcWDbl4TXUlxrU72D4JvOzek7sO0w~~&amp;data=05%7C02%7Cjames.rees%40recmanager.co.uk%7C5987722c171042beeb5508df2063cacc%7C2c38dc643bd947f79d66168a7f64e0aa%7C0%7C0%7C639265285173190471%7CUnknown%7CTWFpbGZsb3d8eyJFbXB0eU1hcGkiOnRydWUsIlYiOiIwLjAuMDAwMCIsIlAiOiJXaW4zMiIsIkFOIjoiTWFpbCIsIldUIjoyfQ%3D%3D%7C0%7C%7C%7C&amp;sdata=FgxkowbbFDdUpeHYH5asgYfpzq4lZBvK%2BJBGGVexDpU%3D&amp;reserved=0" TargetMode="Externa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381BDC-6041-4C2E-8B95-ABF296F8BEB6}" type="doc">
      <dgm:prSet loTypeId="urn:microsoft.com/office/officeart/2008/layout/HexagonCluster" loCatId="picture" qsTypeId="urn:microsoft.com/office/officeart/2005/8/quickstyle/simple1#1" qsCatId="simple" csTypeId="urn:microsoft.com/office/officeart/2005/8/colors/accent1_2#1" csCatId="accent1" phldr="1"/>
      <dgm:spPr/>
      <dgm:t>
        <a:bodyPr/>
        <a:lstStyle/>
        <a:p>
          <a:endParaRPr lang="en-GB"/>
        </a:p>
      </dgm:t>
    </dgm:pt>
    <dgm:pt modelId="{E92FAA94-764B-440D-9394-7891826FBB32}">
      <dgm:prSet phldrT="[Text]"/>
      <dgm:spPr>
        <a:solidFill>
          <a:srgbClr val="70ADA3"/>
        </a:solidFill>
        <a:ln>
          <a:solidFill>
            <a:srgbClr val="70ADA3"/>
          </a:solidFill>
        </a:ln>
      </dgm:spPr>
      <dgm:t>
        <a:bodyPr/>
        <a:lstStyle/>
        <a:p>
          <a:r>
            <a:rPr lang="en-GB"/>
            <a:t>Competition Act compliance</a:t>
          </a:r>
        </a:p>
      </dgm:t>
    </dgm:pt>
    <dgm:pt modelId="{2950F5FA-5D11-4B75-BBAA-CFE9AE48DE1F}" type="parTrans" cxnId="{6347D33C-57AE-4A4A-9C4D-C06F735A7448}">
      <dgm:prSet/>
      <dgm:spPr/>
      <dgm:t>
        <a:bodyPr/>
        <a:lstStyle/>
        <a:p>
          <a:endParaRPr lang="en-GB"/>
        </a:p>
      </dgm:t>
    </dgm:pt>
    <dgm:pt modelId="{9DE17E2D-E943-4159-9211-BEF80B7F28A7}" type="sibTrans" cxnId="{6347D33C-57AE-4A4A-9C4D-C06F735A7448}">
      <dgm:prSet/>
      <dgm:spPr>
        <a:blipFill>
          <a:blip xmlns:r="http://schemas.openxmlformats.org/officeDocument/2006/relationships">
            <a:extLst>
              <a:ext uri="{96DAC541-7B7A-43D3-8B79-37D633B846F1}">
                <asvg:svgBlip xmlns:asvg="http://schemas.microsoft.com/office/drawing/2016/SVG/main" r:embed="rId1"/>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Scales of justice outline"/>
        </a:ext>
      </dgm:extLst>
    </dgm:pt>
    <dgm:pt modelId="{E0A71D11-C6AB-4428-B4D6-A95F796C7439}">
      <dgm:prSet phldrT="[Text]"/>
      <dgm:spPr>
        <a:solidFill>
          <a:srgbClr val="70ADA3"/>
        </a:solidFill>
        <a:ln>
          <a:solidFill>
            <a:srgbClr val="70ADA3"/>
          </a:solidFill>
        </a:ln>
      </dgm:spPr>
      <dgm:t>
        <a:bodyPr/>
        <a:lstStyle/>
        <a:p>
          <a:r>
            <a:rPr lang="en-GB"/>
            <a:t>Meeting is recorded</a:t>
          </a:r>
        </a:p>
      </dgm:t>
    </dgm:pt>
    <dgm:pt modelId="{56A7AEC0-9B60-472B-AB44-647FAB1FDF6E}" type="parTrans" cxnId="{79B8DEEC-818B-4437-BB19-BE6776AEA6F1}">
      <dgm:prSet/>
      <dgm:spPr/>
      <dgm:t>
        <a:bodyPr/>
        <a:lstStyle/>
        <a:p>
          <a:endParaRPr lang="en-GB"/>
        </a:p>
      </dgm:t>
    </dgm:pt>
    <dgm:pt modelId="{AC9EAADA-317E-47F1-A49F-06681F8B02DE}" type="sibTrans" cxnId="{79B8DEEC-818B-4437-BB19-BE6776AEA6F1}">
      <dgm:prSet/>
      <dgm:spPr>
        <a:blipFill>
          <a:blip xmlns:r="http://schemas.openxmlformats.org/officeDocument/2006/relationships">
            <a:extLst>
              <a:ext uri="{96DAC541-7B7A-43D3-8B79-37D633B846F1}">
                <asvg:svgBlip xmlns:asvg="http://schemas.microsoft.com/office/drawing/2016/SVG/main" r:embed="rId2"/>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Video camera outline"/>
        </a:ext>
      </dgm:extLst>
    </dgm:pt>
    <dgm:pt modelId="{299D4A12-D5E0-428C-8110-9AFF25CE94D6}">
      <dgm:prSet phldrT="[Text]"/>
      <dgm:spPr>
        <a:solidFill>
          <a:srgbClr val="70ADA3"/>
        </a:solidFill>
        <a:ln>
          <a:solidFill>
            <a:srgbClr val="70ADA3"/>
          </a:solidFill>
        </a:ln>
      </dgm:spPr>
      <dgm:t>
        <a:bodyPr/>
        <a:lstStyle/>
        <a:p>
          <a:r>
            <a:rPr lang="en-GB"/>
            <a:t>Free discussion of ideas</a:t>
          </a:r>
        </a:p>
      </dgm:t>
    </dgm:pt>
    <dgm:pt modelId="{E64609DA-E0A0-41FD-8423-DAA4DFD6C87C}" type="parTrans" cxnId="{35D2DAB8-2287-4DF9-8692-E149B6B59573}">
      <dgm:prSet/>
      <dgm:spPr/>
      <dgm:t>
        <a:bodyPr/>
        <a:lstStyle/>
        <a:p>
          <a:endParaRPr lang="en-GB"/>
        </a:p>
      </dgm:t>
    </dgm:pt>
    <dgm:pt modelId="{F9789AAB-3A66-44FD-9C63-66B363F12422}" type="sibTrans" cxnId="{35D2DAB8-2287-4DF9-8692-E149B6B59573}">
      <dgm:prSet/>
      <dgm:spPr>
        <a:blipFill>
          <a:blip xmlns:r="http://schemas.openxmlformats.org/officeDocument/2006/relationships">
            <a:extLst>
              <a:ext uri="{96DAC541-7B7A-43D3-8B79-37D633B846F1}">
                <asvg:svgBlip xmlns:asvg="http://schemas.microsoft.com/office/drawing/2016/SVG/main" r:embed="rId3"/>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Chat outline"/>
        </a:ext>
      </dgm:extLst>
    </dgm:pt>
    <dgm:pt modelId="{B50C4451-FF36-4988-90F2-2447E20149AB}">
      <dgm:prSet phldrT="[Text]"/>
      <dgm:spPr>
        <a:solidFill>
          <a:srgbClr val="70ADA3"/>
        </a:solidFill>
        <a:ln>
          <a:solidFill>
            <a:srgbClr val="70ADA3"/>
          </a:solidFill>
        </a:ln>
      </dgm:spPr>
      <dgm:t>
        <a:bodyPr/>
        <a:lstStyle/>
        <a:p>
          <a:r>
            <a:rPr lang="en-GB"/>
            <a:t>Any other AOB? </a:t>
          </a:r>
        </a:p>
      </dgm:t>
    </dgm:pt>
    <dgm:pt modelId="{222572DE-9403-443C-BBB9-CB886DD769A8}" type="parTrans" cxnId="{ED73ADE5-14B8-42EF-81B9-86200F1DF00C}">
      <dgm:prSet/>
      <dgm:spPr/>
      <dgm:t>
        <a:bodyPr/>
        <a:lstStyle/>
        <a:p>
          <a:endParaRPr lang="en-GB"/>
        </a:p>
      </dgm:t>
    </dgm:pt>
    <dgm:pt modelId="{C0AAA80D-B6E0-4A14-97D3-BEB5DAEC6B50}" type="sibTrans" cxnId="{ED73ADE5-14B8-42EF-81B9-86200F1DF00C}">
      <dgm:prSet/>
      <dgm:spPr>
        <a:blipFill>
          <a:blip xmlns:r="http://schemas.openxmlformats.org/officeDocument/2006/relationships">
            <a:extLst>
              <a:ext uri="{96DAC541-7B7A-43D3-8B79-37D633B846F1}">
                <asvg:svgBlip xmlns:asvg="http://schemas.microsoft.com/office/drawing/2016/SVG/main" r:embed="rId4"/>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Questions outline"/>
        </a:ext>
      </dgm:extLst>
    </dgm:pt>
    <dgm:pt modelId="{D484EA55-1A46-40F9-9CF4-F4847BB97535}" type="pres">
      <dgm:prSet presAssocID="{FF381BDC-6041-4C2E-8B95-ABF296F8BEB6}" presName="Name0" presStyleCnt="0">
        <dgm:presLayoutVars>
          <dgm:chMax val="21"/>
          <dgm:chPref val="21"/>
        </dgm:presLayoutVars>
      </dgm:prSet>
      <dgm:spPr/>
    </dgm:pt>
    <dgm:pt modelId="{0FC713F1-5B45-4307-8A47-730ADDABE695}" type="pres">
      <dgm:prSet presAssocID="{E92FAA94-764B-440D-9394-7891826FBB32}" presName="text1" presStyleCnt="0"/>
      <dgm:spPr/>
    </dgm:pt>
    <dgm:pt modelId="{B5F0AAD7-B568-43E4-B702-51486FDED824}" type="pres">
      <dgm:prSet presAssocID="{E92FAA94-764B-440D-9394-7891826FBB32}" presName="textRepeatNode" presStyleLbl="alignNode1" presStyleIdx="0" presStyleCnt="4">
        <dgm:presLayoutVars>
          <dgm:chMax val="0"/>
          <dgm:chPref val="0"/>
          <dgm:bulletEnabled val="1"/>
        </dgm:presLayoutVars>
      </dgm:prSet>
      <dgm:spPr/>
    </dgm:pt>
    <dgm:pt modelId="{814BA912-B37C-4AFD-A3F7-5F8F8DACDE8C}" type="pres">
      <dgm:prSet presAssocID="{E92FAA94-764B-440D-9394-7891826FBB32}" presName="textaccent1" presStyleCnt="0"/>
      <dgm:spPr/>
    </dgm:pt>
    <dgm:pt modelId="{C7132D7A-88E4-483F-8E0D-236470AD8517}" type="pres">
      <dgm:prSet presAssocID="{E92FAA94-764B-440D-9394-7891826FBB32}" presName="accentRepeatNode" presStyleLbl="solidAlignAcc1" presStyleIdx="0" presStyleCnt="8"/>
      <dgm:spPr/>
    </dgm:pt>
    <dgm:pt modelId="{F476C466-3758-4286-B50E-58C8B7B03C3E}" type="pres">
      <dgm:prSet presAssocID="{9DE17E2D-E943-4159-9211-BEF80B7F28A7}" presName="image1" presStyleCnt="0"/>
      <dgm:spPr/>
    </dgm:pt>
    <dgm:pt modelId="{6866FACC-1DC0-47AF-A4BE-8E91614FD5A0}" type="pres">
      <dgm:prSet presAssocID="{9DE17E2D-E943-4159-9211-BEF80B7F28A7}" presName="imageRepeatNode" presStyleLbl="alignAcc1" presStyleIdx="0" presStyleCnt="4"/>
      <dgm:spPr/>
    </dgm:pt>
    <dgm:pt modelId="{52F32C79-2E8B-430A-996C-CB980D1F5258}" type="pres">
      <dgm:prSet presAssocID="{9DE17E2D-E943-4159-9211-BEF80B7F28A7}" presName="imageaccent1" presStyleCnt="0"/>
      <dgm:spPr/>
    </dgm:pt>
    <dgm:pt modelId="{B76FD6DD-E497-405D-9A87-2145BFEDB764}" type="pres">
      <dgm:prSet presAssocID="{9DE17E2D-E943-4159-9211-BEF80B7F28A7}" presName="accentRepeatNode" presStyleLbl="solidAlignAcc1" presStyleIdx="1" presStyleCnt="8"/>
      <dgm:spPr/>
    </dgm:pt>
    <dgm:pt modelId="{2F01953A-7537-464D-A9E4-66FADCFC5A5F}" type="pres">
      <dgm:prSet presAssocID="{E0A71D11-C6AB-4428-B4D6-A95F796C7439}" presName="text2" presStyleCnt="0"/>
      <dgm:spPr/>
    </dgm:pt>
    <dgm:pt modelId="{7A83BD7F-8C88-461E-8151-5B8FD132B44E}" type="pres">
      <dgm:prSet presAssocID="{E0A71D11-C6AB-4428-B4D6-A95F796C7439}" presName="textRepeatNode" presStyleLbl="alignNode1" presStyleIdx="1" presStyleCnt="4">
        <dgm:presLayoutVars>
          <dgm:chMax val="0"/>
          <dgm:chPref val="0"/>
          <dgm:bulletEnabled val="1"/>
        </dgm:presLayoutVars>
      </dgm:prSet>
      <dgm:spPr/>
    </dgm:pt>
    <dgm:pt modelId="{0F34F077-5E5B-4B8D-BEFA-EC5246F62A35}" type="pres">
      <dgm:prSet presAssocID="{E0A71D11-C6AB-4428-B4D6-A95F796C7439}" presName="textaccent2" presStyleCnt="0"/>
      <dgm:spPr/>
    </dgm:pt>
    <dgm:pt modelId="{4EFDA3EF-F358-4BA7-9EE3-C164F5A028D1}" type="pres">
      <dgm:prSet presAssocID="{E0A71D11-C6AB-4428-B4D6-A95F796C7439}" presName="accentRepeatNode" presStyleLbl="solidAlignAcc1" presStyleIdx="2" presStyleCnt="8"/>
      <dgm:spPr/>
    </dgm:pt>
    <dgm:pt modelId="{230A12AD-1604-46D3-822B-DB9900061E33}" type="pres">
      <dgm:prSet presAssocID="{AC9EAADA-317E-47F1-A49F-06681F8B02DE}" presName="image2" presStyleCnt="0"/>
      <dgm:spPr/>
    </dgm:pt>
    <dgm:pt modelId="{BAE0ED9D-DC34-468C-BDE2-8F606813CD23}" type="pres">
      <dgm:prSet presAssocID="{AC9EAADA-317E-47F1-A49F-06681F8B02DE}" presName="imageRepeatNode" presStyleLbl="alignAcc1" presStyleIdx="1" presStyleCnt="4"/>
      <dgm:spPr/>
    </dgm:pt>
    <dgm:pt modelId="{96D83AF7-20A1-4880-84F8-B6BEB9D59716}" type="pres">
      <dgm:prSet presAssocID="{AC9EAADA-317E-47F1-A49F-06681F8B02DE}" presName="imageaccent2" presStyleCnt="0"/>
      <dgm:spPr/>
    </dgm:pt>
    <dgm:pt modelId="{8A33625C-16A6-4E35-BD84-9E625C401BDF}" type="pres">
      <dgm:prSet presAssocID="{AC9EAADA-317E-47F1-A49F-06681F8B02DE}" presName="accentRepeatNode" presStyleLbl="solidAlignAcc1" presStyleIdx="3" presStyleCnt="8"/>
      <dgm:spPr/>
    </dgm:pt>
    <dgm:pt modelId="{79A5506D-98C9-4BA6-BE0B-48C011CA1968}" type="pres">
      <dgm:prSet presAssocID="{299D4A12-D5E0-428C-8110-9AFF25CE94D6}" presName="text3" presStyleCnt="0"/>
      <dgm:spPr/>
    </dgm:pt>
    <dgm:pt modelId="{FB3B063F-C0BE-47B3-B1DC-1DF9FC59F0B8}" type="pres">
      <dgm:prSet presAssocID="{299D4A12-D5E0-428C-8110-9AFF25CE94D6}" presName="textRepeatNode" presStyleLbl="alignNode1" presStyleIdx="2" presStyleCnt="4">
        <dgm:presLayoutVars>
          <dgm:chMax val="0"/>
          <dgm:chPref val="0"/>
          <dgm:bulletEnabled val="1"/>
        </dgm:presLayoutVars>
      </dgm:prSet>
      <dgm:spPr/>
    </dgm:pt>
    <dgm:pt modelId="{08AF779D-E5BA-4BC0-A7CB-14786A014E4A}" type="pres">
      <dgm:prSet presAssocID="{299D4A12-D5E0-428C-8110-9AFF25CE94D6}" presName="textaccent3" presStyleCnt="0"/>
      <dgm:spPr/>
    </dgm:pt>
    <dgm:pt modelId="{3E2033B2-418D-47D6-B3FE-39E4243964D0}" type="pres">
      <dgm:prSet presAssocID="{299D4A12-D5E0-428C-8110-9AFF25CE94D6}" presName="accentRepeatNode" presStyleLbl="solidAlignAcc1" presStyleIdx="4" presStyleCnt="8"/>
      <dgm:spPr/>
    </dgm:pt>
    <dgm:pt modelId="{5F676F25-3180-44FB-9B32-A8C4CC85AE6A}" type="pres">
      <dgm:prSet presAssocID="{F9789AAB-3A66-44FD-9C63-66B363F12422}" presName="image3" presStyleCnt="0"/>
      <dgm:spPr/>
    </dgm:pt>
    <dgm:pt modelId="{187119CB-0218-42D0-97D4-A4EE1C7B9294}" type="pres">
      <dgm:prSet presAssocID="{F9789AAB-3A66-44FD-9C63-66B363F12422}" presName="imageRepeatNode" presStyleLbl="alignAcc1" presStyleIdx="2" presStyleCnt="4"/>
      <dgm:spPr/>
    </dgm:pt>
    <dgm:pt modelId="{E3B4CF12-D31A-46F0-A87B-D47C4F8F8B66}" type="pres">
      <dgm:prSet presAssocID="{F9789AAB-3A66-44FD-9C63-66B363F12422}" presName="imageaccent3" presStyleCnt="0"/>
      <dgm:spPr/>
    </dgm:pt>
    <dgm:pt modelId="{0B46CEEC-24C0-40F5-A4D1-0DD14B818063}" type="pres">
      <dgm:prSet presAssocID="{F9789AAB-3A66-44FD-9C63-66B363F12422}" presName="accentRepeatNode" presStyleLbl="solidAlignAcc1" presStyleIdx="5" presStyleCnt="8"/>
      <dgm:spPr/>
    </dgm:pt>
    <dgm:pt modelId="{4CD363AC-CD21-44FD-AEC9-BF94A90C2A42}" type="pres">
      <dgm:prSet presAssocID="{B50C4451-FF36-4988-90F2-2447E20149AB}" presName="text4" presStyleCnt="0"/>
      <dgm:spPr/>
    </dgm:pt>
    <dgm:pt modelId="{5860C7C3-868C-47DA-BC76-52ACEA64746D}" type="pres">
      <dgm:prSet presAssocID="{B50C4451-FF36-4988-90F2-2447E20149AB}" presName="textRepeatNode" presStyleLbl="alignNode1" presStyleIdx="3" presStyleCnt="4">
        <dgm:presLayoutVars>
          <dgm:chMax val="0"/>
          <dgm:chPref val="0"/>
          <dgm:bulletEnabled val="1"/>
        </dgm:presLayoutVars>
      </dgm:prSet>
      <dgm:spPr/>
    </dgm:pt>
    <dgm:pt modelId="{91D00946-9C23-43E9-8E76-264CE74CF6DE}" type="pres">
      <dgm:prSet presAssocID="{B50C4451-FF36-4988-90F2-2447E20149AB}" presName="textaccent4" presStyleCnt="0"/>
      <dgm:spPr/>
    </dgm:pt>
    <dgm:pt modelId="{80B90063-0305-4582-BC66-8D8E17EDF900}" type="pres">
      <dgm:prSet presAssocID="{B50C4451-FF36-4988-90F2-2447E20149AB}" presName="accentRepeatNode" presStyleLbl="solidAlignAcc1" presStyleIdx="6" presStyleCnt="8"/>
      <dgm:spPr/>
    </dgm:pt>
    <dgm:pt modelId="{634AD9DB-C65C-496D-97A3-5936B1298272}" type="pres">
      <dgm:prSet presAssocID="{C0AAA80D-B6E0-4A14-97D3-BEB5DAEC6B50}" presName="image4" presStyleCnt="0"/>
      <dgm:spPr/>
    </dgm:pt>
    <dgm:pt modelId="{CF645966-A6D8-4BC9-A368-9613341EF878}" type="pres">
      <dgm:prSet presAssocID="{C0AAA80D-B6E0-4A14-97D3-BEB5DAEC6B50}" presName="imageRepeatNode" presStyleLbl="alignAcc1" presStyleIdx="3" presStyleCnt="4"/>
      <dgm:spPr/>
    </dgm:pt>
    <dgm:pt modelId="{D819407A-1F72-4D25-8E10-8B6B60789A40}" type="pres">
      <dgm:prSet presAssocID="{C0AAA80D-B6E0-4A14-97D3-BEB5DAEC6B50}" presName="imageaccent4" presStyleCnt="0"/>
      <dgm:spPr/>
    </dgm:pt>
    <dgm:pt modelId="{8CD3D7DC-4C1D-4209-B603-761DDDEB68FA}" type="pres">
      <dgm:prSet presAssocID="{C0AAA80D-B6E0-4A14-97D3-BEB5DAEC6B50}" presName="accentRepeatNode" presStyleLbl="solidAlignAcc1" presStyleIdx="7" presStyleCnt="8"/>
      <dgm:spPr/>
    </dgm:pt>
  </dgm:ptLst>
  <dgm:cxnLst>
    <dgm:cxn modelId="{471C751A-B52F-4B09-A3AF-25EC35697E0B}" type="presOf" srcId="{9DE17E2D-E943-4159-9211-BEF80B7F28A7}" destId="{6866FACC-1DC0-47AF-A4BE-8E91614FD5A0}" srcOrd="0" destOrd="0" presId="urn:microsoft.com/office/officeart/2008/layout/HexagonCluster"/>
    <dgm:cxn modelId="{5B8A6F22-2A97-4F75-AAD0-71FBB7290963}" type="presOf" srcId="{AC9EAADA-317E-47F1-A49F-06681F8B02DE}" destId="{BAE0ED9D-DC34-468C-BDE2-8F606813CD23}" srcOrd="0" destOrd="0" presId="urn:microsoft.com/office/officeart/2008/layout/HexagonCluster"/>
    <dgm:cxn modelId="{6347D33C-57AE-4A4A-9C4D-C06F735A7448}" srcId="{FF381BDC-6041-4C2E-8B95-ABF296F8BEB6}" destId="{E92FAA94-764B-440D-9394-7891826FBB32}" srcOrd="0" destOrd="0" parTransId="{2950F5FA-5D11-4B75-BBAA-CFE9AE48DE1F}" sibTransId="{9DE17E2D-E943-4159-9211-BEF80B7F28A7}"/>
    <dgm:cxn modelId="{6E70D65C-DA53-4F78-8368-8C6EBE66225F}" type="presOf" srcId="{F9789AAB-3A66-44FD-9C63-66B363F12422}" destId="{187119CB-0218-42D0-97D4-A4EE1C7B9294}" srcOrd="0" destOrd="0" presId="urn:microsoft.com/office/officeart/2008/layout/HexagonCluster"/>
    <dgm:cxn modelId="{39817C7A-91E7-47DB-9BD6-07E0204E157B}" type="presOf" srcId="{FF381BDC-6041-4C2E-8B95-ABF296F8BEB6}" destId="{D484EA55-1A46-40F9-9CF4-F4847BB97535}" srcOrd="0" destOrd="0" presId="urn:microsoft.com/office/officeart/2008/layout/HexagonCluster"/>
    <dgm:cxn modelId="{A886728E-FC41-4E72-87A0-D251A810888B}" type="presOf" srcId="{299D4A12-D5E0-428C-8110-9AFF25CE94D6}" destId="{FB3B063F-C0BE-47B3-B1DC-1DF9FC59F0B8}" srcOrd="0" destOrd="0" presId="urn:microsoft.com/office/officeart/2008/layout/HexagonCluster"/>
    <dgm:cxn modelId="{33282B92-5ABA-425E-804B-D6D265164657}" type="presOf" srcId="{B50C4451-FF36-4988-90F2-2447E20149AB}" destId="{5860C7C3-868C-47DA-BC76-52ACEA64746D}" srcOrd="0" destOrd="0" presId="urn:microsoft.com/office/officeart/2008/layout/HexagonCluster"/>
    <dgm:cxn modelId="{D7DE4C93-FFE2-49BF-A51B-98637870C4B9}" type="presOf" srcId="{C0AAA80D-B6E0-4A14-97D3-BEB5DAEC6B50}" destId="{CF645966-A6D8-4BC9-A368-9613341EF878}" srcOrd="0" destOrd="0" presId="urn:microsoft.com/office/officeart/2008/layout/HexagonCluster"/>
    <dgm:cxn modelId="{1D5595B0-3557-4FF7-95D1-5215CEF307FC}" type="presOf" srcId="{E92FAA94-764B-440D-9394-7891826FBB32}" destId="{B5F0AAD7-B568-43E4-B702-51486FDED824}" srcOrd="0" destOrd="0" presId="urn:microsoft.com/office/officeart/2008/layout/HexagonCluster"/>
    <dgm:cxn modelId="{35D2DAB8-2287-4DF9-8692-E149B6B59573}" srcId="{FF381BDC-6041-4C2E-8B95-ABF296F8BEB6}" destId="{299D4A12-D5E0-428C-8110-9AFF25CE94D6}" srcOrd="2" destOrd="0" parTransId="{E64609DA-E0A0-41FD-8423-DAA4DFD6C87C}" sibTransId="{F9789AAB-3A66-44FD-9C63-66B363F12422}"/>
    <dgm:cxn modelId="{036C99C3-0207-47A7-9599-DAD454B74EC2}" type="presOf" srcId="{E0A71D11-C6AB-4428-B4D6-A95F796C7439}" destId="{7A83BD7F-8C88-461E-8151-5B8FD132B44E}" srcOrd="0" destOrd="0" presId="urn:microsoft.com/office/officeart/2008/layout/HexagonCluster"/>
    <dgm:cxn modelId="{ED73ADE5-14B8-42EF-81B9-86200F1DF00C}" srcId="{FF381BDC-6041-4C2E-8B95-ABF296F8BEB6}" destId="{B50C4451-FF36-4988-90F2-2447E20149AB}" srcOrd="3" destOrd="0" parTransId="{222572DE-9403-443C-BBB9-CB886DD769A8}" sibTransId="{C0AAA80D-B6E0-4A14-97D3-BEB5DAEC6B50}"/>
    <dgm:cxn modelId="{79B8DEEC-818B-4437-BB19-BE6776AEA6F1}" srcId="{FF381BDC-6041-4C2E-8B95-ABF296F8BEB6}" destId="{E0A71D11-C6AB-4428-B4D6-A95F796C7439}" srcOrd="1" destOrd="0" parTransId="{56A7AEC0-9B60-472B-AB44-647FAB1FDF6E}" sibTransId="{AC9EAADA-317E-47F1-A49F-06681F8B02DE}"/>
    <dgm:cxn modelId="{733A3E1A-8034-4903-98E8-95F73B499543}" type="presParOf" srcId="{D484EA55-1A46-40F9-9CF4-F4847BB97535}" destId="{0FC713F1-5B45-4307-8A47-730ADDABE695}" srcOrd="0" destOrd="0" presId="urn:microsoft.com/office/officeart/2008/layout/HexagonCluster"/>
    <dgm:cxn modelId="{DF3ED9D2-4A9D-49B7-98F9-153EBFBF8E4F}" type="presParOf" srcId="{0FC713F1-5B45-4307-8A47-730ADDABE695}" destId="{B5F0AAD7-B568-43E4-B702-51486FDED824}" srcOrd="0" destOrd="0" presId="urn:microsoft.com/office/officeart/2008/layout/HexagonCluster"/>
    <dgm:cxn modelId="{08D68B94-FB27-422C-BA0E-79CE7C606CCF}" type="presParOf" srcId="{D484EA55-1A46-40F9-9CF4-F4847BB97535}" destId="{814BA912-B37C-4AFD-A3F7-5F8F8DACDE8C}" srcOrd="1" destOrd="0" presId="urn:microsoft.com/office/officeart/2008/layout/HexagonCluster"/>
    <dgm:cxn modelId="{E19B72C5-B528-4373-8768-54E357C02131}" type="presParOf" srcId="{814BA912-B37C-4AFD-A3F7-5F8F8DACDE8C}" destId="{C7132D7A-88E4-483F-8E0D-236470AD8517}" srcOrd="0" destOrd="0" presId="urn:microsoft.com/office/officeart/2008/layout/HexagonCluster"/>
    <dgm:cxn modelId="{569AC545-66A3-4228-B310-1B430A6FC59A}" type="presParOf" srcId="{D484EA55-1A46-40F9-9CF4-F4847BB97535}" destId="{F476C466-3758-4286-B50E-58C8B7B03C3E}" srcOrd="2" destOrd="0" presId="urn:microsoft.com/office/officeart/2008/layout/HexagonCluster"/>
    <dgm:cxn modelId="{6979B583-5375-4FC4-9024-43C68939D94F}" type="presParOf" srcId="{F476C466-3758-4286-B50E-58C8B7B03C3E}" destId="{6866FACC-1DC0-47AF-A4BE-8E91614FD5A0}" srcOrd="0" destOrd="0" presId="urn:microsoft.com/office/officeart/2008/layout/HexagonCluster"/>
    <dgm:cxn modelId="{BA110044-8F4A-462B-A34F-03A0E3EC3E7C}" type="presParOf" srcId="{D484EA55-1A46-40F9-9CF4-F4847BB97535}" destId="{52F32C79-2E8B-430A-996C-CB980D1F5258}" srcOrd="3" destOrd="0" presId="urn:microsoft.com/office/officeart/2008/layout/HexagonCluster"/>
    <dgm:cxn modelId="{2835D008-6723-4795-8E20-0CC84D507DCE}" type="presParOf" srcId="{52F32C79-2E8B-430A-996C-CB980D1F5258}" destId="{B76FD6DD-E497-405D-9A87-2145BFEDB764}" srcOrd="0" destOrd="0" presId="urn:microsoft.com/office/officeart/2008/layout/HexagonCluster"/>
    <dgm:cxn modelId="{CA91876C-CBDA-4D81-96C5-95BA835CAF36}" type="presParOf" srcId="{D484EA55-1A46-40F9-9CF4-F4847BB97535}" destId="{2F01953A-7537-464D-A9E4-66FADCFC5A5F}" srcOrd="4" destOrd="0" presId="urn:microsoft.com/office/officeart/2008/layout/HexagonCluster"/>
    <dgm:cxn modelId="{B28880BB-BBC1-4ECD-957E-BD38CB4D72B2}" type="presParOf" srcId="{2F01953A-7537-464D-A9E4-66FADCFC5A5F}" destId="{7A83BD7F-8C88-461E-8151-5B8FD132B44E}" srcOrd="0" destOrd="0" presId="urn:microsoft.com/office/officeart/2008/layout/HexagonCluster"/>
    <dgm:cxn modelId="{1050A8BE-A227-47EE-B304-835509525E52}" type="presParOf" srcId="{D484EA55-1A46-40F9-9CF4-F4847BB97535}" destId="{0F34F077-5E5B-4B8D-BEFA-EC5246F62A35}" srcOrd="5" destOrd="0" presId="urn:microsoft.com/office/officeart/2008/layout/HexagonCluster"/>
    <dgm:cxn modelId="{05439944-51CF-4AEE-B047-74FD7E20DBBA}" type="presParOf" srcId="{0F34F077-5E5B-4B8D-BEFA-EC5246F62A35}" destId="{4EFDA3EF-F358-4BA7-9EE3-C164F5A028D1}" srcOrd="0" destOrd="0" presId="urn:microsoft.com/office/officeart/2008/layout/HexagonCluster"/>
    <dgm:cxn modelId="{68DBC406-1D7C-413F-80B9-DBD10A9A3C47}" type="presParOf" srcId="{D484EA55-1A46-40F9-9CF4-F4847BB97535}" destId="{230A12AD-1604-46D3-822B-DB9900061E33}" srcOrd="6" destOrd="0" presId="urn:microsoft.com/office/officeart/2008/layout/HexagonCluster"/>
    <dgm:cxn modelId="{EE1F67E3-CCC9-4BFF-9279-19CC478BA6B1}" type="presParOf" srcId="{230A12AD-1604-46D3-822B-DB9900061E33}" destId="{BAE0ED9D-DC34-468C-BDE2-8F606813CD23}" srcOrd="0" destOrd="0" presId="urn:microsoft.com/office/officeart/2008/layout/HexagonCluster"/>
    <dgm:cxn modelId="{15A503E5-2E2E-4991-8C11-E63FA1F7CFDF}" type="presParOf" srcId="{D484EA55-1A46-40F9-9CF4-F4847BB97535}" destId="{96D83AF7-20A1-4880-84F8-B6BEB9D59716}" srcOrd="7" destOrd="0" presId="urn:microsoft.com/office/officeart/2008/layout/HexagonCluster"/>
    <dgm:cxn modelId="{EA38D755-C23E-407C-B51E-19E92DD1CE31}" type="presParOf" srcId="{96D83AF7-20A1-4880-84F8-B6BEB9D59716}" destId="{8A33625C-16A6-4E35-BD84-9E625C401BDF}" srcOrd="0" destOrd="0" presId="urn:microsoft.com/office/officeart/2008/layout/HexagonCluster"/>
    <dgm:cxn modelId="{DFC63BD4-2585-4EB2-B7E3-4B09D30F8C7F}" type="presParOf" srcId="{D484EA55-1A46-40F9-9CF4-F4847BB97535}" destId="{79A5506D-98C9-4BA6-BE0B-48C011CA1968}" srcOrd="8" destOrd="0" presId="urn:microsoft.com/office/officeart/2008/layout/HexagonCluster"/>
    <dgm:cxn modelId="{A499D0F5-D4A8-4CEE-B006-1479803604A0}" type="presParOf" srcId="{79A5506D-98C9-4BA6-BE0B-48C011CA1968}" destId="{FB3B063F-C0BE-47B3-B1DC-1DF9FC59F0B8}" srcOrd="0" destOrd="0" presId="urn:microsoft.com/office/officeart/2008/layout/HexagonCluster"/>
    <dgm:cxn modelId="{5479A073-D3B1-4763-82DB-B0AA261BE90B}" type="presParOf" srcId="{D484EA55-1A46-40F9-9CF4-F4847BB97535}" destId="{08AF779D-E5BA-4BC0-A7CB-14786A014E4A}" srcOrd="9" destOrd="0" presId="urn:microsoft.com/office/officeart/2008/layout/HexagonCluster"/>
    <dgm:cxn modelId="{C01DCFD9-2C3F-4697-A703-F03C8A49E0EF}" type="presParOf" srcId="{08AF779D-E5BA-4BC0-A7CB-14786A014E4A}" destId="{3E2033B2-418D-47D6-B3FE-39E4243964D0}" srcOrd="0" destOrd="0" presId="urn:microsoft.com/office/officeart/2008/layout/HexagonCluster"/>
    <dgm:cxn modelId="{0F16C9A1-306B-4307-A0C7-479FD7B55787}" type="presParOf" srcId="{D484EA55-1A46-40F9-9CF4-F4847BB97535}" destId="{5F676F25-3180-44FB-9B32-A8C4CC85AE6A}" srcOrd="10" destOrd="0" presId="urn:microsoft.com/office/officeart/2008/layout/HexagonCluster"/>
    <dgm:cxn modelId="{E388BB8A-07F1-4D1F-9661-13958A6A03BC}" type="presParOf" srcId="{5F676F25-3180-44FB-9B32-A8C4CC85AE6A}" destId="{187119CB-0218-42D0-97D4-A4EE1C7B9294}" srcOrd="0" destOrd="0" presId="urn:microsoft.com/office/officeart/2008/layout/HexagonCluster"/>
    <dgm:cxn modelId="{5A8769E2-97E8-4A36-95B1-E534045B94DA}" type="presParOf" srcId="{D484EA55-1A46-40F9-9CF4-F4847BB97535}" destId="{E3B4CF12-D31A-46F0-A87B-D47C4F8F8B66}" srcOrd="11" destOrd="0" presId="urn:microsoft.com/office/officeart/2008/layout/HexagonCluster"/>
    <dgm:cxn modelId="{C2EA18DD-A0B2-4D00-9632-CE677C189C75}" type="presParOf" srcId="{E3B4CF12-D31A-46F0-A87B-D47C4F8F8B66}" destId="{0B46CEEC-24C0-40F5-A4D1-0DD14B818063}" srcOrd="0" destOrd="0" presId="urn:microsoft.com/office/officeart/2008/layout/HexagonCluster"/>
    <dgm:cxn modelId="{5D7B80A8-DDAB-4F5D-BBE1-9B8E5E562115}" type="presParOf" srcId="{D484EA55-1A46-40F9-9CF4-F4847BB97535}" destId="{4CD363AC-CD21-44FD-AEC9-BF94A90C2A42}" srcOrd="12" destOrd="0" presId="urn:microsoft.com/office/officeart/2008/layout/HexagonCluster"/>
    <dgm:cxn modelId="{8378D76D-912E-45DF-877C-CADBA36F3EFC}" type="presParOf" srcId="{4CD363AC-CD21-44FD-AEC9-BF94A90C2A42}" destId="{5860C7C3-868C-47DA-BC76-52ACEA64746D}" srcOrd="0" destOrd="0" presId="urn:microsoft.com/office/officeart/2008/layout/HexagonCluster"/>
    <dgm:cxn modelId="{4B4300B3-ACAA-4437-BB18-08071B1A05BB}" type="presParOf" srcId="{D484EA55-1A46-40F9-9CF4-F4847BB97535}" destId="{91D00946-9C23-43E9-8E76-264CE74CF6DE}" srcOrd="13" destOrd="0" presId="urn:microsoft.com/office/officeart/2008/layout/HexagonCluster"/>
    <dgm:cxn modelId="{AEBA6296-CF94-41FD-853E-EEAF41059F7E}" type="presParOf" srcId="{91D00946-9C23-43E9-8E76-264CE74CF6DE}" destId="{80B90063-0305-4582-BC66-8D8E17EDF900}" srcOrd="0" destOrd="0" presId="urn:microsoft.com/office/officeart/2008/layout/HexagonCluster"/>
    <dgm:cxn modelId="{FCF89A23-1AC4-402D-91CD-687B377C4DBA}" type="presParOf" srcId="{D484EA55-1A46-40F9-9CF4-F4847BB97535}" destId="{634AD9DB-C65C-496D-97A3-5936B1298272}" srcOrd="14" destOrd="0" presId="urn:microsoft.com/office/officeart/2008/layout/HexagonCluster"/>
    <dgm:cxn modelId="{096F70DC-1B4E-48E6-A257-246BF99E43EE}" type="presParOf" srcId="{634AD9DB-C65C-496D-97A3-5936B1298272}" destId="{CF645966-A6D8-4BC9-A368-9613341EF878}" srcOrd="0" destOrd="0" presId="urn:microsoft.com/office/officeart/2008/layout/HexagonCluster"/>
    <dgm:cxn modelId="{5F1E1189-1C0E-4609-9401-56E4A772D2B6}" type="presParOf" srcId="{D484EA55-1A46-40F9-9CF4-F4847BB97535}" destId="{D819407A-1F72-4D25-8E10-8B6B60789A40}" srcOrd="15" destOrd="0" presId="urn:microsoft.com/office/officeart/2008/layout/HexagonCluster"/>
    <dgm:cxn modelId="{3DC44F80-0983-4DF2-B0E1-E15BC0A69F17}" type="presParOf" srcId="{D819407A-1F72-4D25-8E10-8B6B60789A40}" destId="{8CD3D7DC-4C1D-4209-B603-761DDDEB68FA}" srcOrd="0" destOrd="0" presId="urn:microsoft.com/office/officeart/2008/layout/Hexagon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8F1ECBD-3658-4EEE-A7A8-E749AFC87569}" type="doc">
      <dgm:prSet loTypeId="urn:microsoft.com/office/officeart/2005/8/layout/list1" loCatId="list" qsTypeId="urn:microsoft.com/office/officeart/2005/8/quickstyle/simple4#1" qsCatId="simple" csTypeId="urn:microsoft.com/office/officeart/2005/8/colors/accent1_2#2" csCatId="accent1" phldr="1"/>
      <dgm:spPr/>
      <dgm:t>
        <a:bodyPr/>
        <a:lstStyle/>
        <a:p>
          <a:endParaRPr lang="en-GB"/>
        </a:p>
      </dgm:t>
    </dgm:pt>
    <dgm:pt modelId="{EE5F7F29-25FD-4D82-94F5-E1745DD5F3DB}">
      <dgm:prSet phldrT="[Text]" phldr="0"/>
      <dgm:spPr/>
      <dgm:t>
        <a:bodyPr/>
        <a:lstStyle/>
        <a:p>
          <a:r>
            <a:rPr kumimoji="0" lang="en-GB" b="1" i="0" u="sng" strike="noStrike" cap="none" spc="0" normalizeH="0" baseline="0" noProof="0">
              <a:ln/>
              <a:effectLst/>
              <a:uLnTx/>
              <a:uFillTx/>
              <a:latin typeface="Arial" panose="020B0604020202020204" pitchFamily="34" charset="0"/>
              <a:ea typeface="+mn-ea"/>
              <a:cs typeface="Times New Roman" panose="02020603050405020304" pitchFamily="18" charset="0"/>
            </a:rPr>
            <a:t>Background</a:t>
          </a:r>
          <a:endParaRPr lang="en-GB"/>
        </a:p>
      </dgm:t>
    </dgm:pt>
    <dgm:pt modelId="{637728F8-FA50-43C6-8E3A-0F42E26AE83A}" type="parTrans" cxnId="{84C53A60-EE5E-4ADC-A4F3-1D85422C5173}">
      <dgm:prSet/>
      <dgm:spPr/>
      <dgm:t>
        <a:bodyPr/>
        <a:lstStyle/>
        <a:p>
          <a:endParaRPr lang="en-GB"/>
        </a:p>
      </dgm:t>
    </dgm:pt>
    <dgm:pt modelId="{BE8B94C0-5751-41F4-B614-8A6DEC819AE4}" type="sibTrans" cxnId="{84C53A60-EE5E-4ADC-A4F3-1D85422C5173}">
      <dgm:prSet/>
      <dgm:spPr/>
      <dgm:t>
        <a:bodyPr/>
        <a:lstStyle/>
        <a:p>
          <a:endParaRPr lang="en-GB"/>
        </a:p>
      </dgm:t>
    </dgm:pt>
    <dgm:pt modelId="{34D1018E-8598-4F1B-A59C-8C25126EAFBA}">
      <dgm:prSet/>
      <dgm:spPr/>
      <dgm:t>
        <a:bodyPr/>
        <a:lstStyle/>
        <a:p>
          <a:r>
            <a:rPr lang="en-GB" noProof="0">
              <a:latin typeface="Arial" panose="020B0604020202020204" pitchFamily="34" charset="0"/>
              <a:cs typeface="Arial" panose="020B0604020202020204" pitchFamily="34" charset="0"/>
            </a:rPr>
            <a:t>A party has requested industry input with the increase in installations of Electric Vehicles and Heat Pumps. They feel it is becoming more evident that a looped service could negatively impact a consumer’s journey if not operationally planned in advance of an appointment.</a:t>
          </a:r>
        </a:p>
      </dgm:t>
    </dgm:pt>
    <dgm:pt modelId="{34DBD0A2-4B8D-46BA-BF54-842D864E8ADD}" type="parTrans" cxnId="{15DED26C-ED53-4B39-9025-58A65192A6BA}">
      <dgm:prSet/>
      <dgm:spPr/>
      <dgm:t>
        <a:bodyPr/>
        <a:lstStyle/>
        <a:p>
          <a:endParaRPr lang="en-GB"/>
        </a:p>
      </dgm:t>
    </dgm:pt>
    <dgm:pt modelId="{BD39B424-90DC-4D48-B7EC-1CB4F3ED6B46}" type="sibTrans" cxnId="{15DED26C-ED53-4B39-9025-58A65192A6BA}">
      <dgm:prSet/>
      <dgm:spPr/>
      <dgm:t>
        <a:bodyPr/>
        <a:lstStyle/>
        <a:p>
          <a:endParaRPr lang="en-GB"/>
        </a:p>
      </dgm:t>
    </dgm:pt>
    <dgm:pt modelId="{D5690C6D-DA8A-49CE-B43E-206DC2514807}">
      <dgm:prSet/>
      <dgm:spPr/>
      <dgm:t>
        <a:bodyPr/>
        <a:lstStyle/>
        <a:p>
          <a:r>
            <a:rPr lang="en-GB">
              <a:latin typeface="Arial" panose="020B0604020202020204" pitchFamily="34" charset="0"/>
              <a:cs typeface="Arial" panose="020B0604020202020204" pitchFamily="34" charset="0"/>
            </a:rPr>
            <a:t>Three scenarios and discussion points have been set out on the next slide, with some questions relating to </a:t>
          </a:r>
          <a:r>
            <a:rPr lang="en-GB" err="1">
              <a:latin typeface="Arial" panose="020B0604020202020204" pitchFamily="34" charset="0"/>
              <a:cs typeface="Arial" panose="020B0604020202020204" pitchFamily="34" charset="0"/>
            </a:rPr>
            <a:t>CoMCoP</a:t>
          </a:r>
          <a:r>
            <a:rPr lang="en-GB">
              <a:latin typeface="Arial" panose="020B0604020202020204" pitchFamily="34" charset="0"/>
              <a:cs typeface="Arial" panose="020B0604020202020204" pitchFamily="34" charset="0"/>
            </a:rPr>
            <a:t> also being raised.</a:t>
          </a:r>
          <a:endParaRPr lang="en-GB" noProof="0">
            <a:latin typeface="Arial" panose="020B0604020202020204" pitchFamily="34" charset="0"/>
            <a:cs typeface="Arial" panose="020B0604020202020204" pitchFamily="34" charset="0"/>
          </a:endParaRPr>
        </a:p>
      </dgm:t>
    </dgm:pt>
    <dgm:pt modelId="{D7DEB17A-30F3-43C6-9E77-ECC762405A70}" type="parTrans" cxnId="{A4BBF428-6736-4484-B725-85279D4541A8}">
      <dgm:prSet/>
      <dgm:spPr/>
      <dgm:t>
        <a:bodyPr/>
        <a:lstStyle/>
        <a:p>
          <a:endParaRPr lang="en-GB"/>
        </a:p>
      </dgm:t>
    </dgm:pt>
    <dgm:pt modelId="{FA73FEA2-1493-4B48-8E04-A69BC0083D9D}" type="sibTrans" cxnId="{A4BBF428-6736-4484-B725-85279D4541A8}">
      <dgm:prSet/>
      <dgm:spPr/>
      <dgm:t>
        <a:bodyPr/>
        <a:lstStyle/>
        <a:p>
          <a:endParaRPr lang="en-GB"/>
        </a:p>
      </dgm:t>
    </dgm:pt>
    <dgm:pt modelId="{0AA78145-D222-4A2D-BF1F-15C0B1FDD3DD}">
      <dgm:prSet/>
      <dgm:spPr/>
      <dgm:t>
        <a:bodyPr/>
        <a:lstStyle/>
        <a:p>
          <a:r>
            <a:rPr kumimoji="0" lang="en-GB" b="1" i="0" u="sng" strike="noStrike" cap="none" spc="0" normalizeH="0" baseline="0" noProof="0">
              <a:ln/>
              <a:effectLst/>
              <a:uLnTx/>
              <a:uFillTx/>
              <a:latin typeface="Arial" panose="020B0604020202020204" pitchFamily="34" charset="0"/>
              <a:ea typeface="+mn-ea"/>
              <a:cs typeface="Times New Roman" panose="02020603050405020304" pitchFamily="18" charset="0"/>
            </a:rPr>
            <a:t>Points to note </a:t>
          </a:r>
        </a:p>
      </dgm:t>
    </dgm:pt>
    <dgm:pt modelId="{BFE0DC36-9CCF-40CA-A73F-55B41B1DBA6A}" type="parTrans" cxnId="{83BB3725-500D-4B3B-BAD2-ED3FA3A0FCAA}">
      <dgm:prSet/>
      <dgm:spPr/>
      <dgm:t>
        <a:bodyPr/>
        <a:lstStyle/>
        <a:p>
          <a:endParaRPr lang="en-GB"/>
        </a:p>
      </dgm:t>
    </dgm:pt>
    <dgm:pt modelId="{DCF84FE6-AACD-402F-B341-B1F579F42862}" type="sibTrans" cxnId="{83BB3725-500D-4B3B-BAD2-ED3FA3A0FCAA}">
      <dgm:prSet/>
      <dgm:spPr/>
      <dgm:t>
        <a:bodyPr/>
        <a:lstStyle/>
        <a:p>
          <a:endParaRPr lang="en-GB"/>
        </a:p>
      </dgm:t>
    </dgm:pt>
    <dgm:pt modelId="{6F6FE0E8-FDD9-48D6-93CB-C058CD8C9A5E}">
      <dgm:prSet/>
      <dgm:spPr/>
      <dgm:t>
        <a:bodyPr/>
        <a:lstStyle/>
        <a:p>
          <a:r>
            <a:rPr lang="en-GB" noProof="0">
              <a:latin typeface="Arial" panose="020B0604020202020204" pitchFamily="34" charset="0"/>
              <a:cs typeface="Arial" panose="020B0604020202020204" pitchFamily="34" charset="0"/>
            </a:rPr>
            <a:t>Any change to the REC, would likely result in a DCUSA impact.</a:t>
          </a:r>
        </a:p>
      </dgm:t>
    </dgm:pt>
    <dgm:pt modelId="{2998ADAF-F362-46AD-B85B-1A732E05DB53}" type="parTrans" cxnId="{4FCF226F-19C4-4EF5-A87C-EAC7CDF75752}">
      <dgm:prSet/>
      <dgm:spPr/>
      <dgm:t>
        <a:bodyPr/>
        <a:lstStyle/>
        <a:p>
          <a:endParaRPr lang="en-GB"/>
        </a:p>
      </dgm:t>
    </dgm:pt>
    <dgm:pt modelId="{B600B83F-77E2-4319-94EC-B9B3F699A4DD}" type="sibTrans" cxnId="{4FCF226F-19C4-4EF5-A87C-EAC7CDF75752}">
      <dgm:prSet/>
      <dgm:spPr/>
      <dgm:t>
        <a:bodyPr/>
        <a:lstStyle/>
        <a:p>
          <a:endParaRPr lang="en-GB"/>
        </a:p>
      </dgm:t>
    </dgm:pt>
    <dgm:pt modelId="{99CF8B1B-62E5-4964-ACE2-7621A294DE35}">
      <dgm:prSet/>
      <dgm:spPr/>
      <dgm:t>
        <a:bodyPr/>
        <a:lstStyle/>
        <a:p>
          <a:r>
            <a:rPr lang="en-GB" noProof="0">
              <a:latin typeface="Arial" panose="020B0604020202020204" pitchFamily="34" charset="0"/>
              <a:cs typeface="Arial" panose="020B0604020202020204" pitchFamily="34" charset="0"/>
            </a:rPr>
            <a:t>A previous DCUSA issue concluded that Suppliers did not have permission to disrupt the supply to other Suppliers’ customers even if the express permission of those customers is received. This issue was raised in 2014.</a:t>
          </a:r>
        </a:p>
      </dgm:t>
    </dgm:pt>
    <dgm:pt modelId="{63D5D23A-9B52-4590-B452-0A08C29EED36}" type="parTrans" cxnId="{A9257632-3BE3-4436-B670-CD2235AA00BE}">
      <dgm:prSet/>
      <dgm:spPr/>
      <dgm:t>
        <a:bodyPr/>
        <a:lstStyle/>
        <a:p>
          <a:endParaRPr lang="en-GB"/>
        </a:p>
      </dgm:t>
    </dgm:pt>
    <dgm:pt modelId="{90596B95-8D7D-4D45-8C03-8F5B90ACFBC9}" type="sibTrans" cxnId="{A9257632-3BE3-4436-B670-CD2235AA00BE}">
      <dgm:prSet/>
      <dgm:spPr/>
      <dgm:t>
        <a:bodyPr/>
        <a:lstStyle/>
        <a:p>
          <a:endParaRPr lang="en-GB"/>
        </a:p>
      </dgm:t>
    </dgm:pt>
    <dgm:pt modelId="{65CE07B7-1E23-4C26-9C8D-BAD446C0B897}" type="pres">
      <dgm:prSet presAssocID="{D8F1ECBD-3658-4EEE-A7A8-E749AFC87569}" presName="linear" presStyleCnt="0">
        <dgm:presLayoutVars>
          <dgm:dir/>
          <dgm:animLvl val="lvl"/>
          <dgm:resizeHandles val="exact"/>
        </dgm:presLayoutVars>
      </dgm:prSet>
      <dgm:spPr/>
    </dgm:pt>
    <dgm:pt modelId="{FA02CB10-EE16-44B1-9682-F09AD2E797EE}" type="pres">
      <dgm:prSet presAssocID="{EE5F7F29-25FD-4D82-94F5-E1745DD5F3DB}" presName="parentLin" presStyleCnt="0"/>
      <dgm:spPr/>
    </dgm:pt>
    <dgm:pt modelId="{128D0523-ADFD-45B4-B396-B569CAA1121D}" type="pres">
      <dgm:prSet presAssocID="{EE5F7F29-25FD-4D82-94F5-E1745DD5F3DB}" presName="parentLeftMargin" presStyleLbl="node1" presStyleIdx="0" presStyleCnt="2"/>
      <dgm:spPr/>
    </dgm:pt>
    <dgm:pt modelId="{7CDA5F87-0AD2-4907-ADDB-5F8FAC8159E5}" type="pres">
      <dgm:prSet presAssocID="{EE5F7F29-25FD-4D82-94F5-E1745DD5F3DB}" presName="parentText" presStyleLbl="node1" presStyleIdx="0" presStyleCnt="2">
        <dgm:presLayoutVars>
          <dgm:chMax val="0"/>
          <dgm:bulletEnabled val="1"/>
        </dgm:presLayoutVars>
      </dgm:prSet>
      <dgm:spPr/>
    </dgm:pt>
    <dgm:pt modelId="{4264A7A8-2D00-4FEC-B7A2-CFBE8EB3F51F}" type="pres">
      <dgm:prSet presAssocID="{EE5F7F29-25FD-4D82-94F5-E1745DD5F3DB}" presName="negativeSpace" presStyleCnt="0"/>
      <dgm:spPr/>
    </dgm:pt>
    <dgm:pt modelId="{C2608F66-8FC3-45C4-A7F8-409435CE590C}" type="pres">
      <dgm:prSet presAssocID="{EE5F7F29-25FD-4D82-94F5-E1745DD5F3DB}" presName="childText" presStyleLbl="conFgAcc1" presStyleIdx="0" presStyleCnt="2">
        <dgm:presLayoutVars>
          <dgm:bulletEnabled val="1"/>
        </dgm:presLayoutVars>
      </dgm:prSet>
      <dgm:spPr/>
    </dgm:pt>
    <dgm:pt modelId="{C348F21B-5B33-42C3-839E-019BC454CC8C}" type="pres">
      <dgm:prSet presAssocID="{BE8B94C0-5751-41F4-B614-8A6DEC819AE4}" presName="spaceBetweenRectangles" presStyleCnt="0"/>
      <dgm:spPr/>
    </dgm:pt>
    <dgm:pt modelId="{05A03154-EB40-48AE-A751-BB160D75FBE8}" type="pres">
      <dgm:prSet presAssocID="{0AA78145-D222-4A2D-BF1F-15C0B1FDD3DD}" presName="parentLin" presStyleCnt="0"/>
      <dgm:spPr/>
    </dgm:pt>
    <dgm:pt modelId="{260A6D50-E6F6-414D-A7E3-728A9330AA53}" type="pres">
      <dgm:prSet presAssocID="{0AA78145-D222-4A2D-BF1F-15C0B1FDD3DD}" presName="parentLeftMargin" presStyleLbl="node1" presStyleIdx="0" presStyleCnt="2"/>
      <dgm:spPr/>
    </dgm:pt>
    <dgm:pt modelId="{9F195E3E-799B-4366-80EB-4D610468E592}" type="pres">
      <dgm:prSet presAssocID="{0AA78145-D222-4A2D-BF1F-15C0B1FDD3DD}" presName="parentText" presStyleLbl="node1" presStyleIdx="1" presStyleCnt="2">
        <dgm:presLayoutVars>
          <dgm:chMax val="0"/>
          <dgm:bulletEnabled val="1"/>
        </dgm:presLayoutVars>
      </dgm:prSet>
      <dgm:spPr/>
    </dgm:pt>
    <dgm:pt modelId="{561BFC70-29DD-4C5C-A480-A84F04922412}" type="pres">
      <dgm:prSet presAssocID="{0AA78145-D222-4A2D-BF1F-15C0B1FDD3DD}" presName="negativeSpace" presStyleCnt="0"/>
      <dgm:spPr/>
    </dgm:pt>
    <dgm:pt modelId="{028B2116-B431-4868-8CFA-14282542807D}" type="pres">
      <dgm:prSet presAssocID="{0AA78145-D222-4A2D-BF1F-15C0B1FDD3DD}" presName="childText" presStyleLbl="conFgAcc1" presStyleIdx="1" presStyleCnt="2">
        <dgm:presLayoutVars>
          <dgm:bulletEnabled val="1"/>
        </dgm:presLayoutVars>
      </dgm:prSet>
      <dgm:spPr/>
    </dgm:pt>
  </dgm:ptLst>
  <dgm:cxnLst>
    <dgm:cxn modelId="{83BB3725-500D-4B3B-BAD2-ED3FA3A0FCAA}" srcId="{D8F1ECBD-3658-4EEE-A7A8-E749AFC87569}" destId="{0AA78145-D222-4A2D-BF1F-15C0B1FDD3DD}" srcOrd="1" destOrd="0" parTransId="{BFE0DC36-9CCF-40CA-A73F-55B41B1DBA6A}" sibTransId="{DCF84FE6-AACD-402F-B341-B1F579F42862}"/>
    <dgm:cxn modelId="{A4BBF428-6736-4484-B725-85279D4541A8}" srcId="{EE5F7F29-25FD-4D82-94F5-E1745DD5F3DB}" destId="{D5690C6D-DA8A-49CE-B43E-206DC2514807}" srcOrd="1" destOrd="0" parTransId="{D7DEB17A-30F3-43C6-9E77-ECC762405A70}" sibTransId="{FA73FEA2-1493-4B48-8E04-A69BC0083D9D}"/>
    <dgm:cxn modelId="{A9257632-3BE3-4436-B670-CD2235AA00BE}" srcId="{0AA78145-D222-4A2D-BF1F-15C0B1FDD3DD}" destId="{99CF8B1B-62E5-4964-ACE2-7621A294DE35}" srcOrd="1" destOrd="0" parTransId="{63D5D23A-9B52-4590-B452-0A08C29EED36}" sibTransId="{90596B95-8D7D-4D45-8C03-8F5B90ACFBC9}"/>
    <dgm:cxn modelId="{5B620A5F-109E-4663-BB90-B436E76AAD29}" type="presOf" srcId="{6F6FE0E8-FDD9-48D6-93CB-C058CD8C9A5E}" destId="{028B2116-B431-4868-8CFA-14282542807D}" srcOrd="0" destOrd="0" presId="urn:microsoft.com/office/officeart/2005/8/layout/list1"/>
    <dgm:cxn modelId="{84C53A60-EE5E-4ADC-A4F3-1D85422C5173}" srcId="{D8F1ECBD-3658-4EEE-A7A8-E749AFC87569}" destId="{EE5F7F29-25FD-4D82-94F5-E1745DD5F3DB}" srcOrd="0" destOrd="0" parTransId="{637728F8-FA50-43C6-8E3A-0F42E26AE83A}" sibTransId="{BE8B94C0-5751-41F4-B614-8A6DEC819AE4}"/>
    <dgm:cxn modelId="{5C189A64-3A1A-4588-A6ED-CBD8F2CFC674}" type="presOf" srcId="{0AA78145-D222-4A2D-BF1F-15C0B1FDD3DD}" destId="{9F195E3E-799B-4366-80EB-4D610468E592}" srcOrd="1" destOrd="0" presId="urn:microsoft.com/office/officeart/2005/8/layout/list1"/>
    <dgm:cxn modelId="{15DED26C-ED53-4B39-9025-58A65192A6BA}" srcId="{EE5F7F29-25FD-4D82-94F5-E1745DD5F3DB}" destId="{34D1018E-8598-4F1B-A59C-8C25126EAFBA}" srcOrd="0" destOrd="0" parTransId="{34DBD0A2-4B8D-46BA-BF54-842D864E8ADD}" sibTransId="{BD39B424-90DC-4D48-B7EC-1CB4F3ED6B46}"/>
    <dgm:cxn modelId="{4FCF226F-19C4-4EF5-A87C-EAC7CDF75752}" srcId="{0AA78145-D222-4A2D-BF1F-15C0B1FDD3DD}" destId="{6F6FE0E8-FDD9-48D6-93CB-C058CD8C9A5E}" srcOrd="0" destOrd="0" parTransId="{2998ADAF-F362-46AD-B85B-1A732E05DB53}" sibTransId="{B600B83F-77E2-4319-94EC-B9B3F699A4DD}"/>
    <dgm:cxn modelId="{AC818555-2C96-410A-8D59-0781146BE331}" type="presOf" srcId="{0AA78145-D222-4A2D-BF1F-15C0B1FDD3DD}" destId="{260A6D50-E6F6-414D-A7E3-728A9330AA53}" srcOrd="0" destOrd="0" presId="urn:microsoft.com/office/officeart/2005/8/layout/list1"/>
    <dgm:cxn modelId="{ECA8E279-3180-4FFD-A82F-DBC4F2E19ED2}" type="presOf" srcId="{D8F1ECBD-3658-4EEE-A7A8-E749AFC87569}" destId="{65CE07B7-1E23-4C26-9C8D-BAD446C0B897}" srcOrd="0" destOrd="0" presId="urn:microsoft.com/office/officeart/2005/8/layout/list1"/>
    <dgm:cxn modelId="{54A4A48F-AB0B-4F7A-9A86-9336D9CAADB9}" type="presOf" srcId="{D5690C6D-DA8A-49CE-B43E-206DC2514807}" destId="{C2608F66-8FC3-45C4-A7F8-409435CE590C}" srcOrd="0" destOrd="1" presId="urn:microsoft.com/office/officeart/2005/8/layout/list1"/>
    <dgm:cxn modelId="{B75E0E9F-E6FE-4A7E-86C5-9B8FE2CE5AED}" type="presOf" srcId="{EE5F7F29-25FD-4D82-94F5-E1745DD5F3DB}" destId="{128D0523-ADFD-45B4-B396-B569CAA1121D}" srcOrd="0" destOrd="0" presId="urn:microsoft.com/office/officeart/2005/8/layout/list1"/>
    <dgm:cxn modelId="{F70A97BD-B8EF-4C51-B4F0-78135FBDCA94}" type="presOf" srcId="{34D1018E-8598-4F1B-A59C-8C25126EAFBA}" destId="{C2608F66-8FC3-45C4-A7F8-409435CE590C}" srcOrd="0" destOrd="0" presId="urn:microsoft.com/office/officeart/2005/8/layout/list1"/>
    <dgm:cxn modelId="{9F58B8C6-2255-44D4-AC2F-57548CAAADCE}" type="presOf" srcId="{99CF8B1B-62E5-4964-ACE2-7621A294DE35}" destId="{028B2116-B431-4868-8CFA-14282542807D}" srcOrd="0" destOrd="1" presId="urn:microsoft.com/office/officeart/2005/8/layout/list1"/>
    <dgm:cxn modelId="{344438CA-08D8-4C20-88B5-189DC9DAE34A}" type="presOf" srcId="{EE5F7F29-25FD-4D82-94F5-E1745DD5F3DB}" destId="{7CDA5F87-0AD2-4907-ADDB-5F8FAC8159E5}" srcOrd="1" destOrd="0" presId="urn:microsoft.com/office/officeart/2005/8/layout/list1"/>
    <dgm:cxn modelId="{7A126F92-9DC8-46FA-AF99-07B6CE3823AB}" type="presParOf" srcId="{65CE07B7-1E23-4C26-9C8D-BAD446C0B897}" destId="{FA02CB10-EE16-44B1-9682-F09AD2E797EE}" srcOrd="0" destOrd="0" presId="urn:microsoft.com/office/officeart/2005/8/layout/list1"/>
    <dgm:cxn modelId="{6CDBB9AD-209E-4736-836C-10EB591FBC96}" type="presParOf" srcId="{FA02CB10-EE16-44B1-9682-F09AD2E797EE}" destId="{128D0523-ADFD-45B4-B396-B569CAA1121D}" srcOrd="0" destOrd="0" presId="urn:microsoft.com/office/officeart/2005/8/layout/list1"/>
    <dgm:cxn modelId="{54BAE9EC-1521-4929-9DE5-C582662B5761}" type="presParOf" srcId="{FA02CB10-EE16-44B1-9682-F09AD2E797EE}" destId="{7CDA5F87-0AD2-4907-ADDB-5F8FAC8159E5}" srcOrd="1" destOrd="0" presId="urn:microsoft.com/office/officeart/2005/8/layout/list1"/>
    <dgm:cxn modelId="{A9D3DF26-86B0-47E7-BF4E-EEFA2D9D2ECD}" type="presParOf" srcId="{65CE07B7-1E23-4C26-9C8D-BAD446C0B897}" destId="{4264A7A8-2D00-4FEC-B7A2-CFBE8EB3F51F}" srcOrd="1" destOrd="0" presId="urn:microsoft.com/office/officeart/2005/8/layout/list1"/>
    <dgm:cxn modelId="{E4253F98-13D8-4913-9644-3BC9043EC640}" type="presParOf" srcId="{65CE07B7-1E23-4C26-9C8D-BAD446C0B897}" destId="{C2608F66-8FC3-45C4-A7F8-409435CE590C}" srcOrd="2" destOrd="0" presId="urn:microsoft.com/office/officeart/2005/8/layout/list1"/>
    <dgm:cxn modelId="{B076741C-C862-4B1C-8F14-F6F9B266D639}" type="presParOf" srcId="{65CE07B7-1E23-4C26-9C8D-BAD446C0B897}" destId="{C348F21B-5B33-42C3-839E-019BC454CC8C}" srcOrd="3" destOrd="0" presId="urn:microsoft.com/office/officeart/2005/8/layout/list1"/>
    <dgm:cxn modelId="{FF41210F-6233-4177-9813-6D6F2B55CEE8}" type="presParOf" srcId="{65CE07B7-1E23-4C26-9C8D-BAD446C0B897}" destId="{05A03154-EB40-48AE-A751-BB160D75FBE8}" srcOrd="4" destOrd="0" presId="urn:microsoft.com/office/officeart/2005/8/layout/list1"/>
    <dgm:cxn modelId="{A65603BA-F1BE-4AB3-96C5-672BBD8CE5FD}" type="presParOf" srcId="{05A03154-EB40-48AE-A751-BB160D75FBE8}" destId="{260A6D50-E6F6-414D-A7E3-728A9330AA53}" srcOrd="0" destOrd="0" presId="urn:microsoft.com/office/officeart/2005/8/layout/list1"/>
    <dgm:cxn modelId="{E7935E26-8355-4EDC-BB56-392FA5AB684A}" type="presParOf" srcId="{05A03154-EB40-48AE-A751-BB160D75FBE8}" destId="{9F195E3E-799B-4366-80EB-4D610468E592}" srcOrd="1" destOrd="0" presId="urn:microsoft.com/office/officeart/2005/8/layout/list1"/>
    <dgm:cxn modelId="{4FFD2729-C4D3-4857-BDAF-47D4F05316F5}" type="presParOf" srcId="{65CE07B7-1E23-4C26-9C8D-BAD446C0B897}" destId="{561BFC70-29DD-4C5C-A480-A84F04922412}" srcOrd="5" destOrd="0" presId="urn:microsoft.com/office/officeart/2005/8/layout/list1"/>
    <dgm:cxn modelId="{64F5C5C3-16A7-4B1A-95D4-1F5D9A269595}" type="presParOf" srcId="{65CE07B7-1E23-4C26-9C8D-BAD446C0B897}" destId="{028B2116-B431-4868-8CFA-14282542807D}"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3D40FF9-75E5-41B5-8C03-E1F7C8BD7AD1}" type="doc">
      <dgm:prSet loTypeId="urn:microsoft.com/office/officeart/2008/layout/PictureLineup" loCatId="picture" qsTypeId="urn:microsoft.com/office/officeart/2005/8/quickstyle/simple1" qsCatId="simple" csTypeId="urn:microsoft.com/office/officeart/2005/8/colors/accent1_2#3" csCatId="accent1" phldr="1"/>
      <dgm:spPr/>
      <dgm:t>
        <a:bodyPr/>
        <a:lstStyle/>
        <a:p>
          <a:endParaRPr lang="en-GB"/>
        </a:p>
      </dgm:t>
    </dgm:pt>
    <dgm:pt modelId="{0D98AC86-8517-4B72-9F7D-25CC48592A25}">
      <dgm:prSet phldrT="[Text]" custT="1"/>
      <dgm:spPr/>
      <dgm:t>
        <a:bodyPr/>
        <a:lstStyle/>
        <a:p>
          <a:pPr>
            <a:buNone/>
          </a:pPr>
          <a:r>
            <a:rPr lang="en-GB" sz="1600" b="1" kern="1200">
              <a:latin typeface="Arial" panose="020B0604020202020204" pitchFamily="34" charset="0"/>
              <a:cs typeface="Arial" panose="020B0604020202020204" pitchFamily="34" charset="0"/>
            </a:rPr>
            <a:t>REC Engagement Day</a:t>
          </a:r>
        </a:p>
      </dgm:t>
    </dgm:pt>
    <dgm:pt modelId="{413E6162-8246-43FB-8743-AEC57BA024AE}" type="sibTrans" cxnId="{0D7C3301-78CC-4551-B19D-67D09D1944F3}">
      <dgm:prSet/>
      <dgm:spPr/>
      <dgm:t>
        <a:bodyPr/>
        <a:lstStyle/>
        <a:p>
          <a:endParaRPr lang="en-GB"/>
        </a:p>
      </dgm:t>
    </dgm:pt>
    <dgm:pt modelId="{CFA4C041-DD4D-4FB6-A867-87D7FD4FF646}" type="parTrans" cxnId="{0D7C3301-78CC-4551-B19D-67D09D1944F3}">
      <dgm:prSet/>
      <dgm:spPr/>
      <dgm:t>
        <a:bodyPr/>
        <a:lstStyle/>
        <a:p>
          <a:endParaRPr lang="en-GB"/>
        </a:p>
      </dgm:t>
    </dgm:pt>
    <dgm:pt modelId="{3E900940-71AC-4BFB-933B-754D2840DBC0}">
      <dgm:prSet custT="1"/>
      <dgm:spPr/>
      <dgm:t>
        <a:bodyPr/>
        <a:lstStyle/>
        <a:p>
          <a:pPr>
            <a:buFont typeface="Arial" panose="020B0604020202020204" pitchFamily="34" charset="0"/>
            <a:buChar char="•"/>
          </a:pPr>
          <a:r>
            <a:rPr lang="en-GB" sz="1400" kern="1200" err="1">
              <a:latin typeface="Arial" panose="020B0604020202020204" pitchFamily="34" charset="0"/>
              <a:cs typeface="Arial" panose="020B0604020202020204" pitchFamily="34" charset="0"/>
            </a:rPr>
            <a:t>RECCo</a:t>
          </a:r>
          <a:r>
            <a:rPr lang="en-GB" sz="1400" kern="1200">
              <a:latin typeface="Arial" panose="020B0604020202020204" pitchFamily="34" charset="0"/>
              <a:cs typeface="Arial" panose="020B0604020202020204" pitchFamily="34" charset="0"/>
            </a:rPr>
            <a:t> are hosting a </a:t>
          </a:r>
          <a:r>
            <a:rPr lang="en-GB" sz="1400" kern="1200">
              <a:latin typeface="Arial" panose="020B0604020202020204" pitchFamily="34" charset="0"/>
              <a:cs typeface="Arial" panose="020B0604020202020204" pitchFamily="34" charset="0"/>
              <a:hlinkClick xmlns:r="http://schemas.openxmlformats.org/officeDocument/2006/relationships" r:id="rId1"/>
            </a:rPr>
            <a:t>REC Engagement Day </a:t>
          </a:r>
          <a:r>
            <a:rPr lang="en-GB" sz="1400" kern="1200">
              <a:latin typeface="Arial" panose="020B0604020202020204" pitchFamily="34" charset="0"/>
              <a:cs typeface="Arial" panose="020B0604020202020204" pitchFamily="34" charset="0"/>
            </a:rPr>
            <a:t>in central London on 12 November 2026</a:t>
          </a:r>
        </a:p>
      </dgm:t>
    </dgm:pt>
    <dgm:pt modelId="{B4AF4458-6627-46BF-A06C-2E8498102120}" type="sibTrans" cxnId="{C393EA7C-D298-4510-B6F6-FA7DCFEEDF8A}">
      <dgm:prSet/>
      <dgm:spPr/>
      <dgm:t>
        <a:bodyPr/>
        <a:lstStyle/>
        <a:p>
          <a:endParaRPr lang="en-GB"/>
        </a:p>
      </dgm:t>
    </dgm:pt>
    <dgm:pt modelId="{8C050365-2224-4C1F-866C-ED6C05F7DC5C}" type="parTrans" cxnId="{C393EA7C-D298-4510-B6F6-FA7DCFEEDF8A}">
      <dgm:prSet/>
      <dgm:spPr/>
      <dgm:t>
        <a:bodyPr/>
        <a:lstStyle/>
        <a:p>
          <a:endParaRPr lang="en-GB"/>
        </a:p>
      </dgm:t>
    </dgm:pt>
    <dgm:pt modelId="{8E85664E-D263-4271-BE2B-FB3386FCE3FA}">
      <dgm:prSet custT="1"/>
      <dgm:spPr/>
      <dgm:t>
        <a:bodyPr/>
        <a:lstStyle/>
        <a:p>
          <a:r>
            <a:rPr lang="en-GB" sz="1600" b="1" u="none" kern="1200">
              <a:latin typeface="Arial" panose="020B0604020202020204" pitchFamily="34" charset="0"/>
              <a:cs typeface="Arial" panose="020B0604020202020204" pitchFamily="34" charset="0"/>
            </a:rPr>
            <a:t>The </a:t>
          </a:r>
          <a:r>
            <a:rPr lang="en-GB" sz="1600" b="1" u="none" kern="1200" err="1">
              <a:latin typeface="Arial" panose="020B0604020202020204" pitchFamily="34" charset="0"/>
              <a:cs typeface="Arial" panose="020B0604020202020204" pitchFamily="34" charset="0"/>
            </a:rPr>
            <a:t>CoMCoP</a:t>
          </a:r>
          <a:r>
            <a:rPr lang="en-GB" sz="1600" b="1" u="none" kern="1200">
              <a:latin typeface="Arial" panose="020B0604020202020204" pitchFamily="34" charset="0"/>
              <a:cs typeface="Arial" panose="020B0604020202020204" pitchFamily="34" charset="0"/>
            </a:rPr>
            <a:t> Mark  </a:t>
          </a:r>
        </a:p>
      </dgm:t>
    </dgm:pt>
    <dgm:pt modelId="{DD324AEF-2650-429F-9FC2-7E7F2B6E635C}" type="parTrans" cxnId="{E5FC6D77-5DEB-4737-B2D2-7536548F3BA1}">
      <dgm:prSet/>
      <dgm:spPr/>
      <dgm:t>
        <a:bodyPr/>
        <a:lstStyle/>
        <a:p>
          <a:endParaRPr lang="en-GB"/>
        </a:p>
      </dgm:t>
    </dgm:pt>
    <dgm:pt modelId="{EC2EB2A6-F1D0-4F45-90FB-7D5B57CBD9A8}" type="sibTrans" cxnId="{E5FC6D77-5DEB-4737-B2D2-7536548F3BA1}">
      <dgm:prSet/>
      <dgm:spPr/>
      <dgm:t>
        <a:bodyPr/>
        <a:lstStyle/>
        <a:p>
          <a:endParaRPr lang="en-GB"/>
        </a:p>
      </dgm:t>
    </dgm:pt>
    <dgm:pt modelId="{2CF2A14D-9CC2-4ED0-9390-D6CA63BB12E7}">
      <dgm:prSet custT="1"/>
      <dgm:spPr/>
      <dgm:t>
        <a:bodyPr/>
        <a:lstStyle/>
        <a:p>
          <a:r>
            <a:rPr lang="en-GB" sz="1600" b="1" kern="1200">
              <a:latin typeface="Arial" panose="020B0604020202020204" pitchFamily="34" charset="0"/>
              <a:cs typeface="Arial" panose="020B0604020202020204" pitchFamily="34" charset="0"/>
            </a:rPr>
            <a:t>Consumer Consent consultation</a:t>
          </a:r>
        </a:p>
      </dgm:t>
    </dgm:pt>
    <dgm:pt modelId="{1DCA09AE-0456-4B66-B975-5CF6AFFA1789}" type="parTrans" cxnId="{524BA73D-D430-47D2-B8B5-591D84D3CE57}">
      <dgm:prSet/>
      <dgm:spPr/>
      <dgm:t>
        <a:bodyPr/>
        <a:lstStyle/>
        <a:p>
          <a:endParaRPr lang="en-GB"/>
        </a:p>
      </dgm:t>
    </dgm:pt>
    <dgm:pt modelId="{17AC35B3-4E00-4F3C-A64D-52970792760B}" type="sibTrans" cxnId="{524BA73D-D430-47D2-B8B5-591D84D3CE57}">
      <dgm:prSet/>
      <dgm:spPr/>
      <dgm:t>
        <a:bodyPr/>
        <a:lstStyle/>
        <a:p>
          <a:endParaRPr lang="en-GB"/>
        </a:p>
      </dgm:t>
    </dgm:pt>
    <dgm:pt modelId="{04620977-C56D-4389-93A4-A6AECDDCAA5D}">
      <dgm:prSet custT="1"/>
      <dgm:spPr/>
      <dgm:t>
        <a:bodyPr/>
        <a:lstStyle/>
        <a:p>
          <a:r>
            <a:rPr lang="en-GB" sz="1400" kern="1200">
              <a:latin typeface="Arial" panose="020B0604020202020204" pitchFamily="34" charset="0"/>
              <a:cs typeface="Arial" panose="020B0604020202020204" pitchFamily="34" charset="0"/>
              <a:hlinkClick xmlns:r="http://schemas.openxmlformats.org/officeDocument/2006/relationships" r:id="rId2"/>
            </a:rPr>
            <a:t>Consultation </a:t>
          </a:r>
          <a:r>
            <a:rPr lang="en-GB" sz="1400" kern="1200">
              <a:latin typeface="Arial" panose="020B0604020202020204" pitchFamily="34" charset="0"/>
              <a:cs typeface="Arial" panose="020B0604020202020204" pitchFamily="34" charset="0"/>
            </a:rPr>
            <a:t>closes at 9am on 19 October 2026</a:t>
          </a:r>
        </a:p>
      </dgm:t>
    </dgm:pt>
    <dgm:pt modelId="{33102A4E-4DCA-49D2-9BDB-E108BD490B9B}" type="parTrans" cxnId="{37FCC5FF-F778-47D3-943C-AFE67B51EACA}">
      <dgm:prSet/>
      <dgm:spPr/>
      <dgm:t>
        <a:bodyPr/>
        <a:lstStyle/>
        <a:p>
          <a:endParaRPr lang="en-GB"/>
        </a:p>
      </dgm:t>
    </dgm:pt>
    <dgm:pt modelId="{C6BA02B6-B007-4077-815C-5872D30E9245}" type="sibTrans" cxnId="{37FCC5FF-F778-47D3-943C-AFE67B51EACA}">
      <dgm:prSet/>
      <dgm:spPr/>
      <dgm:t>
        <a:bodyPr/>
        <a:lstStyle/>
        <a:p>
          <a:endParaRPr lang="en-GB"/>
        </a:p>
      </dgm:t>
    </dgm:pt>
    <dgm:pt modelId="{0E78AC7A-E7DE-4730-8BA4-5A4E722572CD}">
      <dgm:prSet custT="1"/>
      <dgm:spPr/>
      <dgm:t>
        <a:bodyPr/>
        <a:lstStyle/>
        <a:p>
          <a:r>
            <a:rPr lang="en-GB" sz="1400" kern="1200">
              <a:latin typeface="Arial" panose="020B0604020202020204" pitchFamily="34" charset="0"/>
              <a:cs typeface="Arial" panose="020B0604020202020204" pitchFamily="34" charset="0"/>
              <a:hlinkClick xmlns:r="http://schemas.openxmlformats.org/officeDocument/2006/relationships" r:id="rId3"/>
            </a:rPr>
            <a:t>Webinar</a:t>
          </a:r>
          <a:r>
            <a:rPr lang="en-GB" sz="1400" kern="1200">
              <a:latin typeface="Arial" panose="020B0604020202020204" pitchFamily="34" charset="0"/>
              <a:cs typeface="Arial" panose="020B0604020202020204" pitchFamily="34" charset="0"/>
            </a:rPr>
            <a:t> was hosted on 29 September 2026. </a:t>
          </a:r>
        </a:p>
      </dgm:t>
    </dgm:pt>
    <dgm:pt modelId="{6FB5AB1E-FC6C-47D0-B8A3-190FC19CBA86}" type="parTrans" cxnId="{E2331135-3E2E-470D-8A59-D3DAD481492D}">
      <dgm:prSet/>
      <dgm:spPr/>
      <dgm:t>
        <a:bodyPr/>
        <a:lstStyle/>
        <a:p>
          <a:endParaRPr lang="en-GB"/>
        </a:p>
      </dgm:t>
    </dgm:pt>
    <dgm:pt modelId="{AD2A9F5F-2A64-41BA-978D-982DC79CE8BE}" type="sibTrans" cxnId="{E2331135-3E2E-470D-8A59-D3DAD481492D}">
      <dgm:prSet/>
      <dgm:spPr/>
      <dgm:t>
        <a:bodyPr/>
        <a:lstStyle/>
        <a:p>
          <a:endParaRPr lang="en-GB"/>
        </a:p>
      </dgm:t>
    </dgm:pt>
    <dgm:pt modelId="{1E687E66-E613-4B36-91DC-F58B184C753B}">
      <dgm:prSet custT="1"/>
      <dgm:spPr/>
      <dgm:t>
        <a:bodyPr/>
        <a:lstStyle/>
        <a:p>
          <a:r>
            <a:rPr lang="en-GB" sz="1400" kern="1200">
              <a:latin typeface="Arial" panose="020B0604020202020204" pitchFamily="34" charset="0"/>
              <a:cs typeface="Arial" panose="020B0604020202020204" pitchFamily="34" charset="0"/>
            </a:rPr>
            <a:t>Launched and available to eligible </a:t>
          </a:r>
          <a:r>
            <a:rPr lang="en-GB" sz="1400" kern="1200" err="1">
              <a:latin typeface="Arial" panose="020B0604020202020204" pitchFamily="34" charset="0"/>
              <a:cs typeface="Arial" panose="020B0604020202020204" pitchFamily="34" charset="0"/>
            </a:rPr>
            <a:t>CoMCoP</a:t>
          </a:r>
          <a:r>
            <a:rPr lang="en-GB" sz="1400" kern="1200">
              <a:latin typeface="Arial" panose="020B0604020202020204" pitchFamily="34" charset="0"/>
              <a:cs typeface="Arial" panose="020B0604020202020204" pitchFamily="34" charset="0"/>
            </a:rPr>
            <a:t> accredited organisations. </a:t>
          </a:r>
        </a:p>
      </dgm:t>
    </dgm:pt>
    <dgm:pt modelId="{801ECCB1-88AD-4DAA-AE0C-EC76F07B3455}" type="parTrans" cxnId="{F14B3A56-79F4-4BCA-8AF1-0644C406ACC0}">
      <dgm:prSet/>
      <dgm:spPr/>
      <dgm:t>
        <a:bodyPr/>
        <a:lstStyle/>
        <a:p>
          <a:endParaRPr lang="en-GB"/>
        </a:p>
      </dgm:t>
    </dgm:pt>
    <dgm:pt modelId="{B40A9D2C-8669-4AE6-AD39-CA83AAF2D897}" type="sibTrans" cxnId="{F14B3A56-79F4-4BCA-8AF1-0644C406ACC0}">
      <dgm:prSet/>
      <dgm:spPr/>
      <dgm:t>
        <a:bodyPr/>
        <a:lstStyle/>
        <a:p>
          <a:endParaRPr lang="en-GB"/>
        </a:p>
      </dgm:t>
    </dgm:pt>
    <dgm:pt modelId="{7420592B-369C-4595-BFDC-F236D869C941}">
      <dgm:prSet custT="1"/>
      <dgm:spPr/>
      <dgm:t>
        <a:bodyPr/>
        <a:lstStyle/>
        <a:p>
          <a:pPr>
            <a:buFont typeface="Arial" panose="020B0604020202020204" pitchFamily="34" charset="0"/>
            <a:buChar char="•"/>
          </a:pPr>
          <a:r>
            <a:rPr lang="en-GB" sz="1400" kern="1200">
              <a:latin typeface="Arial" panose="020B0604020202020204" pitchFamily="34" charset="0"/>
              <a:cs typeface="Arial" panose="020B0604020202020204" pitchFamily="34" charset="0"/>
            </a:rPr>
            <a:t>Bringing together REC Party stakeholders from across the retail energy market for a day of insight, discussion and collaboration.</a:t>
          </a:r>
        </a:p>
      </dgm:t>
    </dgm:pt>
    <dgm:pt modelId="{6D849D71-196D-40DA-B7AE-5069626CBFB4}" type="parTrans" cxnId="{4098152C-5781-4022-A681-DB02E5A9055B}">
      <dgm:prSet/>
      <dgm:spPr/>
      <dgm:t>
        <a:bodyPr/>
        <a:lstStyle/>
        <a:p>
          <a:endParaRPr lang="en-GB"/>
        </a:p>
      </dgm:t>
    </dgm:pt>
    <dgm:pt modelId="{B17EB155-77E3-4FF7-A847-BC4E66B95100}" type="sibTrans" cxnId="{4098152C-5781-4022-A681-DB02E5A9055B}">
      <dgm:prSet/>
      <dgm:spPr/>
      <dgm:t>
        <a:bodyPr/>
        <a:lstStyle/>
        <a:p>
          <a:endParaRPr lang="en-GB"/>
        </a:p>
      </dgm:t>
    </dgm:pt>
    <dgm:pt modelId="{3A97A7D5-8DE8-4FB6-AA64-AC20C1B3F15B}">
      <dgm:prSet custT="1"/>
      <dgm:spPr/>
      <dgm:t>
        <a:bodyPr/>
        <a:lstStyle/>
        <a:p>
          <a:r>
            <a:rPr lang="en-GB" sz="1400" kern="1200">
              <a:latin typeface="Arial" panose="020B0604020202020204" pitchFamily="34" charset="0"/>
              <a:cs typeface="Arial" panose="020B0604020202020204" pitchFamily="34" charset="0"/>
            </a:rPr>
            <a:t>It provides a clear and consistent way for organisations to communicate their accredited status. </a:t>
          </a:r>
        </a:p>
      </dgm:t>
    </dgm:pt>
    <dgm:pt modelId="{BDFAE71B-6682-438F-A0D8-8521E8C83AE9}" type="parTrans" cxnId="{60FA2CBC-C171-4DCB-AC3B-30EBE99155E5}">
      <dgm:prSet/>
      <dgm:spPr/>
      <dgm:t>
        <a:bodyPr/>
        <a:lstStyle/>
        <a:p>
          <a:endParaRPr lang="en-GB"/>
        </a:p>
      </dgm:t>
    </dgm:pt>
    <dgm:pt modelId="{5EBD7261-FB55-42B8-B8A7-06C5C2942A75}" type="sibTrans" cxnId="{60FA2CBC-C171-4DCB-AC3B-30EBE99155E5}">
      <dgm:prSet/>
      <dgm:spPr/>
      <dgm:t>
        <a:bodyPr/>
        <a:lstStyle/>
        <a:p>
          <a:endParaRPr lang="en-GB"/>
        </a:p>
      </dgm:t>
    </dgm:pt>
    <dgm:pt modelId="{7ED7991C-6FE9-4BC4-91E3-40B39D3603B2}">
      <dgm:prSet custT="1"/>
      <dgm:spPr/>
      <dgm:t>
        <a:bodyPr/>
        <a:lstStyle/>
        <a:p>
          <a:r>
            <a:rPr lang="en-GB" sz="1400" kern="1200">
              <a:latin typeface="Arial" panose="020B0604020202020204" pitchFamily="34" charset="0"/>
              <a:cs typeface="Arial" panose="020B0604020202020204" pitchFamily="34" charset="0"/>
            </a:rPr>
            <a:t>Access the launch materials on the </a:t>
          </a:r>
          <a:r>
            <a:rPr lang="en-GB" sz="1400" kern="1200">
              <a:latin typeface="Arial" panose="020B0604020202020204" pitchFamily="34" charset="0"/>
              <a:cs typeface="Arial" panose="020B0604020202020204" pitchFamily="34" charset="0"/>
              <a:hlinkClick xmlns:r="http://schemas.openxmlformats.org/officeDocument/2006/relationships" r:id="rId4"/>
            </a:rPr>
            <a:t>REC Portal</a:t>
          </a:r>
          <a:r>
            <a:rPr lang="en-GB" sz="1400" kern="1200">
              <a:latin typeface="Arial" panose="020B0604020202020204" pitchFamily="34" charset="0"/>
              <a:cs typeface="Arial" panose="020B0604020202020204" pitchFamily="34" charset="0"/>
            </a:rPr>
            <a:t>. </a:t>
          </a:r>
        </a:p>
      </dgm:t>
    </dgm:pt>
    <dgm:pt modelId="{05A3C8B6-82E7-47AD-9A21-0C3684C67CFF}" type="parTrans" cxnId="{B46AB24A-F3D1-4A24-AB05-5293DC7E5747}">
      <dgm:prSet/>
      <dgm:spPr/>
      <dgm:t>
        <a:bodyPr/>
        <a:lstStyle/>
        <a:p>
          <a:endParaRPr lang="en-GB"/>
        </a:p>
      </dgm:t>
    </dgm:pt>
    <dgm:pt modelId="{724E19FC-2121-4105-8E1D-677EF8FFE324}" type="sibTrans" cxnId="{B46AB24A-F3D1-4A24-AB05-5293DC7E5747}">
      <dgm:prSet/>
      <dgm:spPr/>
      <dgm:t>
        <a:bodyPr/>
        <a:lstStyle/>
        <a:p>
          <a:endParaRPr lang="en-GB"/>
        </a:p>
      </dgm:t>
    </dgm:pt>
    <dgm:pt modelId="{D5AFA90D-D3CB-4FC4-89CA-CFAA850544A4}">
      <dgm:prSet custT="1"/>
      <dgm:spPr/>
      <dgm:t>
        <a:bodyPr/>
        <a:lstStyle/>
        <a:p>
          <a:r>
            <a:rPr lang="en-GB" sz="1400" b="1" kern="1200">
              <a:latin typeface="Arial" panose="020B0604020202020204" pitchFamily="34" charset="0"/>
              <a:cs typeface="Arial" panose="020B0604020202020204" pitchFamily="34" charset="0"/>
            </a:rPr>
            <a:t>Stakeholder Advisory Forum (SAF) Elections</a:t>
          </a:r>
        </a:p>
      </dgm:t>
    </dgm:pt>
    <dgm:pt modelId="{E9583123-1B93-4FCB-B0BA-CC5D04A42494}" type="parTrans" cxnId="{F39918DE-A081-4884-9E5D-84B181673EBC}">
      <dgm:prSet/>
      <dgm:spPr/>
      <dgm:t>
        <a:bodyPr/>
        <a:lstStyle/>
        <a:p>
          <a:endParaRPr lang="en-GB"/>
        </a:p>
      </dgm:t>
    </dgm:pt>
    <dgm:pt modelId="{0687324C-21CA-42D5-B3FC-27333F60F90E}" type="sibTrans" cxnId="{F39918DE-A081-4884-9E5D-84B181673EBC}">
      <dgm:prSet/>
      <dgm:spPr/>
      <dgm:t>
        <a:bodyPr/>
        <a:lstStyle/>
        <a:p>
          <a:endParaRPr lang="en-GB"/>
        </a:p>
      </dgm:t>
    </dgm:pt>
    <dgm:pt modelId="{B0397083-8CF2-45D2-8CAD-B74ED8B4697A}">
      <dgm:prSet custT="1"/>
      <dgm:spPr/>
      <dgm:t>
        <a:bodyPr/>
        <a:lstStyle/>
        <a:p>
          <a:r>
            <a:rPr lang="en-GB" sz="1400" kern="1200">
              <a:latin typeface="Arial" panose="020B0604020202020204" pitchFamily="34" charset="0"/>
              <a:cs typeface="Arial" panose="020B0604020202020204" pitchFamily="34" charset="0"/>
            </a:rPr>
            <a:t>REC Contract Managers and Alternates have received an email containing all the details</a:t>
          </a:r>
        </a:p>
      </dgm:t>
    </dgm:pt>
    <dgm:pt modelId="{FE49CAE9-EB15-42CD-B3C3-E4D78EC9A6D9}" type="parTrans" cxnId="{B6B4C248-F588-48E2-AB7A-BD08F3832421}">
      <dgm:prSet/>
      <dgm:spPr/>
      <dgm:t>
        <a:bodyPr/>
        <a:lstStyle/>
        <a:p>
          <a:endParaRPr lang="en-GB"/>
        </a:p>
      </dgm:t>
    </dgm:pt>
    <dgm:pt modelId="{6BD1505A-553C-436D-9B46-8C7EA628DE0D}" type="sibTrans" cxnId="{B6B4C248-F588-48E2-AB7A-BD08F3832421}">
      <dgm:prSet/>
      <dgm:spPr/>
      <dgm:t>
        <a:bodyPr/>
        <a:lstStyle/>
        <a:p>
          <a:endParaRPr lang="en-GB"/>
        </a:p>
      </dgm:t>
    </dgm:pt>
    <dgm:pt modelId="{358FB37F-394D-4CAF-B767-79EC1534E00A}">
      <dgm:prSet custT="1"/>
      <dgm:spPr/>
      <dgm:t>
        <a:bodyPr/>
        <a:lstStyle/>
        <a:p>
          <a:r>
            <a:rPr lang="en-GB" sz="1400" kern="1200">
              <a:latin typeface="Arial" panose="020B0604020202020204" pitchFamily="34" charset="0"/>
              <a:cs typeface="Arial" panose="020B0604020202020204" pitchFamily="34" charset="0"/>
            </a:rPr>
            <a:t>Voting is open for six representatives on the new SAF until 21 October 2026.</a:t>
          </a:r>
        </a:p>
      </dgm:t>
    </dgm:pt>
    <dgm:pt modelId="{38AAE635-32D8-4EB3-98A1-FDC5D66C16A7}" type="parTrans" cxnId="{BCD2A1DB-25D8-4A47-B468-BA3C66ABF976}">
      <dgm:prSet/>
      <dgm:spPr/>
      <dgm:t>
        <a:bodyPr/>
        <a:lstStyle/>
        <a:p>
          <a:endParaRPr lang="en-GB"/>
        </a:p>
      </dgm:t>
    </dgm:pt>
    <dgm:pt modelId="{71D6DFD1-1016-44D5-A648-076E9565CE7E}" type="sibTrans" cxnId="{BCD2A1DB-25D8-4A47-B468-BA3C66ABF976}">
      <dgm:prSet/>
      <dgm:spPr/>
      <dgm:t>
        <a:bodyPr/>
        <a:lstStyle/>
        <a:p>
          <a:endParaRPr lang="en-GB"/>
        </a:p>
      </dgm:t>
    </dgm:pt>
    <dgm:pt modelId="{4838FB50-636F-4060-9FBA-5938B69B717B}">
      <dgm:prSet custT="1"/>
      <dgm:spPr/>
      <dgm:t>
        <a:bodyPr/>
        <a:lstStyle/>
        <a:p>
          <a:r>
            <a:rPr lang="en-GB" sz="1400" kern="1200">
              <a:latin typeface="Arial" panose="020B0604020202020204" pitchFamily="34" charset="0"/>
              <a:cs typeface="Arial" panose="020B0604020202020204" pitchFamily="34" charset="0"/>
            </a:rPr>
            <a:t>Votes for candidates to committees@recmanager.co.uk before 5pm on 21 October 2026.</a:t>
          </a:r>
        </a:p>
      </dgm:t>
    </dgm:pt>
    <dgm:pt modelId="{01C13D51-1682-4845-BC21-E8BADC057353}" type="parTrans" cxnId="{30570379-E90D-4AE3-8349-1D0778562928}">
      <dgm:prSet/>
      <dgm:spPr/>
      <dgm:t>
        <a:bodyPr/>
        <a:lstStyle/>
        <a:p>
          <a:endParaRPr lang="en-GB"/>
        </a:p>
      </dgm:t>
    </dgm:pt>
    <dgm:pt modelId="{5A941520-EB9F-4C4D-9B05-EC30EC8ECD7F}" type="sibTrans" cxnId="{30570379-E90D-4AE3-8349-1D0778562928}">
      <dgm:prSet/>
      <dgm:spPr/>
      <dgm:t>
        <a:bodyPr/>
        <a:lstStyle/>
        <a:p>
          <a:endParaRPr lang="en-GB"/>
        </a:p>
      </dgm:t>
    </dgm:pt>
    <dgm:pt modelId="{8C74AF54-A490-415C-8B0F-1F4487352C4D}" type="pres">
      <dgm:prSet presAssocID="{83D40FF9-75E5-41B5-8C03-E1F7C8BD7AD1}" presName="Name0" presStyleCnt="0">
        <dgm:presLayoutVars>
          <dgm:chMax/>
          <dgm:chPref/>
          <dgm:dir/>
          <dgm:animLvl val="lvl"/>
          <dgm:resizeHandles val="exact"/>
        </dgm:presLayoutVars>
      </dgm:prSet>
      <dgm:spPr/>
    </dgm:pt>
    <dgm:pt modelId="{BCEEB50C-944D-4865-B1ED-1A67675AC09F}" type="pres">
      <dgm:prSet presAssocID="{0D98AC86-8517-4B72-9F7D-25CC48592A25}" presName="composite" presStyleCnt="0"/>
      <dgm:spPr/>
    </dgm:pt>
    <dgm:pt modelId="{7E733039-0BCB-4B59-BC4A-670C13EFD978}" type="pres">
      <dgm:prSet presAssocID="{0D98AC86-8517-4B72-9F7D-25CC48592A25}" presName="Image" presStyleLbl="alignNode1" presStyleIdx="0" presStyleCnt="4"/>
      <dgm:spPr>
        <a:blipFill>
          <a:blip xmlns:r="http://schemas.openxmlformats.org/officeDocument/2006/relationships" r:embed="rId5"/>
          <a:srcRect/>
          <a:stretch>
            <a:fillRect/>
          </a:stretch>
        </a:blipFill>
      </dgm:spPr>
    </dgm:pt>
    <dgm:pt modelId="{C68963C7-4923-40A5-8393-ED4DEF723854}" type="pres">
      <dgm:prSet presAssocID="{0D98AC86-8517-4B72-9F7D-25CC48592A25}" presName="Accent" presStyleLbl="parChTrans1D1" presStyleIdx="0" presStyleCnt="4"/>
      <dgm:spPr/>
    </dgm:pt>
    <dgm:pt modelId="{6350ACB8-5C2F-4F14-A8CE-DFED6FFF6BEA}" type="pres">
      <dgm:prSet presAssocID="{0D98AC86-8517-4B72-9F7D-25CC48592A25}" presName="Parent" presStyleLbl="revTx" presStyleIdx="0" presStyleCnt="4">
        <dgm:presLayoutVars>
          <dgm:chMax val="0"/>
          <dgm:chPref val="0"/>
          <dgm:bulletEnabled val="1"/>
        </dgm:presLayoutVars>
      </dgm:prSet>
      <dgm:spPr/>
    </dgm:pt>
    <dgm:pt modelId="{BFEF87FE-3BC8-4BA3-8126-310BB1F3AF76}" type="pres">
      <dgm:prSet presAssocID="{413E6162-8246-43FB-8743-AEC57BA024AE}" presName="sibTrans" presStyleCnt="0"/>
      <dgm:spPr/>
    </dgm:pt>
    <dgm:pt modelId="{D0271AE5-1A54-4DBC-95C3-EB0EBC4251F2}" type="pres">
      <dgm:prSet presAssocID="{8E85664E-D263-4271-BE2B-FB3386FCE3FA}" presName="composite" presStyleCnt="0"/>
      <dgm:spPr/>
    </dgm:pt>
    <dgm:pt modelId="{1F2E5131-07B8-492B-8E5D-9BE91431CABA}" type="pres">
      <dgm:prSet presAssocID="{8E85664E-D263-4271-BE2B-FB3386FCE3FA}" presName="Image" presStyleLbl="alignNode1" presStyleIdx="1" presStyleCnt="4"/>
      <dgm:spPr>
        <a:blipFill>
          <a:blip xmlns:r="http://schemas.openxmlformats.org/officeDocument/2006/relationships" r:embed="rId6"/>
          <a:srcRect/>
          <a:stretch>
            <a:fillRect l="-11000" r="-11000"/>
          </a:stretch>
        </a:blipFill>
      </dgm:spPr>
    </dgm:pt>
    <dgm:pt modelId="{B46382A9-9E9B-4AB8-A3D8-29FA772688FB}" type="pres">
      <dgm:prSet presAssocID="{8E85664E-D263-4271-BE2B-FB3386FCE3FA}" presName="Accent" presStyleLbl="parChTrans1D1" presStyleIdx="1" presStyleCnt="4"/>
      <dgm:spPr/>
    </dgm:pt>
    <dgm:pt modelId="{56C83762-2BBF-4F7A-B12D-836CECD3A64F}" type="pres">
      <dgm:prSet presAssocID="{8E85664E-D263-4271-BE2B-FB3386FCE3FA}" presName="Parent" presStyleLbl="revTx" presStyleIdx="1" presStyleCnt="4">
        <dgm:presLayoutVars>
          <dgm:chMax val="0"/>
          <dgm:chPref val="0"/>
          <dgm:bulletEnabled val="1"/>
        </dgm:presLayoutVars>
      </dgm:prSet>
      <dgm:spPr/>
    </dgm:pt>
    <dgm:pt modelId="{C4A089BB-8DB8-47C4-9BDC-2495CE47CEA6}" type="pres">
      <dgm:prSet presAssocID="{EC2EB2A6-F1D0-4F45-90FB-7D5B57CBD9A8}" presName="sibTrans" presStyleCnt="0"/>
      <dgm:spPr/>
    </dgm:pt>
    <dgm:pt modelId="{AC465429-8ADE-459A-86F2-9957AE41E2BF}" type="pres">
      <dgm:prSet presAssocID="{2CF2A14D-9CC2-4ED0-9390-D6CA63BB12E7}" presName="composite" presStyleCnt="0"/>
      <dgm:spPr/>
    </dgm:pt>
    <dgm:pt modelId="{529B14C6-7699-4D2A-B60E-B58B6EE58285}" type="pres">
      <dgm:prSet presAssocID="{2CF2A14D-9CC2-4ED0-9390-D6CA63BB12E7}" presName="Image" presStyleLbl="alignNode1" presStyleIdx="2" presStyleCnt="4"/>
      <dgm:spPr>
        <a:blipFill>
          <a:blip xmlns:r="http://schemas.openxmlformats.org/officeDocument/2006/relationships" r:embed="rId7"/>
          <a:srcRect/>
          <a:stretch>
            <a:fillRect/>
          </a:stretch>
        </a:blipFill>
      </dgm:spPr>
    </dgm:pt>
    <dgm:pt modelId="{DF4727B5-C16C-44BB-A3C4-0A8BD0415AAF}" type="pres">
      <dgm:prSet presAssocID="{2CF2A14D-9CC2-4ED0-9390-D6CA63BB12E7}" presName="Accent" presStyleLbl="parChTrans1D1" presStyleIdx="2" presStyleCnt="4"/>
      <dgm:spPr/>
    </dgm:pt>
    <dgm:pt modelId="{6DCBF070-D5F9-4904-8D34-20F18723DE94}" type="pres">
      <dgm:prSet presAssocID="{2CF2A14D-9CC2-4ED0-9390-D6CA63BB12E7}" presName="Parent" presStyleLbl="revTx" presStyleIdx="2" presStyleCnt="4">
        <dgm:presLayoutVars>
          <dgm:chMax val="0"/>
          <dgm:chPref val="0"/>
          <dgm:bulletEnabled val="1"/>
        </dgm:presLayoutVars>
      </dgm:prSet>
      <dgm:spPr/>
    </dgm:pt>
    <dgm:pt modelId="{53F9CB28-6449-40E2-A388-441CDE6351C1}" type="pres">
      <dgm:prSet presAssocID="{17AC35B3-4E00-4F3C-A64D-52970792760B}" presName="sibTrans" presStyleCnt="0"/>
      <dgm:spPr/>
    </dgm:pt>
    <dgm:pt modelId="{EAFB197B-A347-4DEF-BBD8-F215E2BBB7CB}" type="pres">
      <dgm:prSet presAssocID="{D5AFA90D-D3CB-4FC4-89CA-CFAA850544A4}" presName="composite" presStyleCnt="0"/>
      <dgm:spPr/>
    </dgm:pt>
    <dgm:pt modelId="{800A6D73-0789-45B3-9EA8-A57A196B260E}" type="pres">
      <dgm:prSet presAssocID="{D5AFA90D-D3CB-4FC4-89CA-CFAA850544A4}" presName="Image" presStyleLbl="alignNode1" presStyleIdx="3" presStyleCnt="4"/>
      <dgm:spPr>
        <a:blipFill>
          <a:blip xmlns:r="http://schemas.openxmlformats.org/officeDocument/2006/relationships" r:embed="rId8"/>
          <a:srcRect/>
          <a:stretch>
            <a:fillRect/>
          </a:stretch>
        </a:blipFill>
      </dgm:spPr>
    </dgm:pt>
    <dgm:pt modelId="{D151144B-E507-443D-B831-771D933D327E}" type="pres">
      <dgm:prSet presAssocID="{D5AFA90D-D3CB-4FC4-89CA-CFAA850544A4}" presName="Accent" presStyleLbl="parChTrans1D1" presStyleIdx="3" presStyleCnt="4"/>
      <dgm:spPr/>
    </dgm:pt>
    <dgm:pt modelId="{2BF7C783-F053-41DF-AC13-222EC13663BB}" type="pres">
      <dgm:prSet presAssocID="{D5AFA90D-D3CB-4FC4-89CA-CFAA850544A4}" presName="Parent" presStyleLbl="revTx" presStyleIdx="3" presStyleCnt="4">
        <dgm:presLayoutVars>
          <dgm:chMax val="0"/>
          <dgm:chPref val="0"/>
          <dgm:bulletEnabled val="1"/>
        </dgm:presLayoutVars>
      </dgm:prSet>
      <dgm:spPr/>
    </dgm:pt>
  </dgm:ptLst>
  <dgm:cxnLst>
    <dgm:cxn modelId="{0D7C3301-78CC-4551-B19D-67D09D1944F3}" srcId="{83D40FF9-75E5-41B5-8C03-E1F7C8BD7AD1}" destId="{0D98AC86-8517-4B72-9F7D-25CC48592A25}" srcOrd="0" destOrd="0" parTransId="{CFA4C041-DD4D-4FB6-A867-87D7FD4FF646}" sibTransId="{413E6162-8246-43FB-8743-AEC57BA024AE}"/>
    <dgm:cxn modelId="{AFD3C405-E670-4A10-99C6-B7896A929655}" type="presOf" srcId="{2CF2A14D-9CC2-4ED0-9390-D6CA63BB12E7}" destId="{6DCBF070-D5F9-4904-8D34-20F18723DE94}" srcOrd="0" destOrd="0" presId="urn:microsoft.com/office/officeart/2008/layout/PictureLineup"/>
    <dgm:cxn modelId="{A8F8071C-90EF-4E73-BE7F-BBF6430E2F9B}" type="presOf" srcId="{B0397083-8CF2-45D2-8CAD-B74ED8B4697A}" destId="{2BF7C783-F053-41DF-AC13-222EC13663BB}" srcOrd="0" destOrd="2" presId="urn:microsoft.com/office/officeart/2008/layout/PictureLineup"/>
    <dgm:cxn modelId="{8B664F24-C6A9-4A9B-A679-2A7E9004593A}" type="presOf" srcId="{7ED7991C-6FE9-4BC4-91E3-40B39D3603B2}" destId="{56C83762-2BBF-4F7A-B12D-836CECD3A64F}" srcOrd="0" destOrd="3" presId="urn:microsoft.com/office/officeart/2008/layout/PictureLineup"/>
    <dgm:cxn modelId="{4098152C-5781-4022-A681-DB02E5A9055B}" srcId="{0D98AC86-8517-4B72-9F7D-25CC48592A25}" destId="{7420592B-369C-4595-BFDC-F236D869C941}" srcOrd="1" destOrd="0" parTransId="{6D849D71-196D-40DA-B7AE-5069626CBFB4}" sibTransId="{B17EB155-77E3-4FF7-A847-BC4E66B95100}"/>
    <dgm:cxn modelId="{E2331135-3E2E-470D-8A59-D3DAD481492D}" srcId="{2CF2A14D-9CC2-4ED0-9390-D6CA63BB12E7}" destId="{0E78AC7A-E7DE-4730-8BA4-5A4E722572CD}" srcOrd="1" destOrd="0" parTransId="{6FB5AB1E-FC6C-47D0-B8A3-190FC19CBA86}" sibTransId="{AD2A9F5F-2A64-41BA-978D-982DC79CE8BE}"/>
    <dgm:cxn modelId="{D1FD9536-9669-4990-8A06-BB028C94DDC8}" type="presOf" srcId="{0D98AC86-8517-4B72-9F7D-25CC48592A25}" destId="{6350ACB8-5C2F-4F14-A8CE-DFED6FFF6BEA}" srcOrd="0" destOrd="0" presId="urn:microsoft.com/office/officeart/2008/layout/PictureLineup"/>
    <dgm:cxn modelId="{524BA73D-D430-47D2-B8B5-591D84D3CE57}" srcId="{83D40FF9-75E5-41B5-8C03-E1F7C8BD7AD1}" destId="{2CF2A14D-9CC2-4ED0-9390-D6CA63BB12E7}" srcOrd="2" destOrd="0" parTransId="{1DCA09AE-0456-4B66-B975-5CF6AFFA1789}" sibTransId="{17AC35B3-4E00-4F3C-A64D-52970792760B}"/>
    <dgm:cxn modelId="{92DF3861-0DCA-4901-9498-7DFF07DD27EF}" type="presOf" srcId="{1E687E66-E613-4B36-91DC-F58B184C753B}" destId="{56C83762-2BBF-4F7A-B12D-836CECD3A64F}" srcOrd="0" destOrd="1" presId="urn:microsoft.com/office/officeart/2008/layout/PictureLineup"/>
    <dgm:cxn modelId="{A7017263-59A7-49DE-99B3-1902857E6696}" type="presOf" srcId="{0E78AC7A-E7DE-4730-8BA4-5A4E722572CD}" destId="{6DCBF070-D5F9-4904-8D34-20F18723DE94}" srcOrd="0" destOrd="2" presId="urn:microsoft.com/office/officeart/2008/layout/PictureLineup"/>
    <dgm:cxn modelId="{B6B4C248-F588-48E2-AB7A-BD08F3832421}" srcId="{D5AFA90D-D3CB-4FC4-89CA-CFAA850544A4}" destId="{B0397083-8CF2-45D2-8CAD-B74ED8B4697A}" srcOrd="1" destOrd="0" parTransId="{FE49CAE9-EB15-42CD-B3C3-E4D78EC9A6D9}" sibTransId="{6BD1505A-553C-436D-9B46-8C7EA628DE0D}"/>
    <dgm:cxn modelId="{56ECF469-B1D0-4E0E-AA1F-3C6317B4991E}" type="presOf" srcId="{83D40FF9-75E5-41B5-8C03-E1F7C8BD7AD1}" destId="{8C74AF54-A490-415C-8B0F-1F4487352C4D}" srcOrd="0" destOrd="0" presId="urn:microsoft.com/office/officeart/2008/layout/PictureLineup"/>
    <dgm:cxn modelId="{B46AB24A-F3D1-4A24-AB05-5293DC7E5747}" srcId="{8E85664E-D263-4271-BE2B-FB3386FCE3FA}" destId="{7ED7991C-6FE9-4BC4-91E3-40B39D3603B2}" srcOrd="2" destOrd="0" parTransId="{05A3C8B6-82E7-47AD-9A21-0C3684C67CFF}" sibTransId="{724E19FC-2121-4105-8E1D-677EF8FFE324}"/>
    <dgm:cxn modelId="{C6E5ED74-9218-4187-86A2-FC51CF6C31E9}" type="presOf" srcId="{7420592B-369C-4595-BFDC-F236D869C941}" destId="{6350ACB8-5C2F-4F14-A8CE-DFED6FFF6BEA}" srcOrd="0" destOrd="2" presId="urn:microsoft.com/office/officeart/2008/layout/PictureLineup"/>
    <dgm:cxn modelId="{F14B3A56-79F4-4BCA-8AF1-0644C406ACC0}" srcId="{8E85664E-D263-4271-BE2B-FB3386FCE3FA}" destId="{1E687E66-E613-4B36-91DC-F58B184C753B}" srcOrd="0" destOrd="0" parTransId="{801ECCB1-88AD-4DAA-AE0C-EC76F07B3455}" sibTransId="{B40A9D2C-8669-4AE6-AD39-CA83AAF2D897}"/>
    <dgm:cxn modelId="{E5FC6D77-5DEB-4737-B2D2-7536548F3BA1}" srcId="{83D40FF9-75E5-41B5-8C03-E1F7C8BD7AD1}" destId="{8E85664E-D263-4271-BE2B-FB3386FCE3FA}" srcOrd="1" destOrd="0" parTransId="{DD324AEF-2650-429F-9FC2-7E7F2B6E635C}" sibTransId="{EC2EB2A6-F1D0-4F45-90FB-7D5B57CBD9A8}"/>
    <dgm:cxn modelId="{02352B58-0290-4FDB-B0C3-68C8A64B1E3D}" type="presOf" srcId="{358FB37F-394D-4CAF-B767-79EC1534E00A}" destId="{2BF7C783-F053-41DF-AC13-222EC13663BB}" srcOrd="0" destOrd="1" presId="urn:microsoft.com/office/officeart/2008/layout/PictureLineup"/>
    <dgm:cxn modelId="{30570379-E90D-4AE3-8349-1D0778562928}" srcId="{D5AFA90D-D3CB-4FC4-89CA-CFAA850544A4}" destId="{4838FB50-636F-4060-9FBA-5938B69B717B}" srcOrd="2" destOrd="0" parTransId="{01C13D51-1682-4845-BC21-E8BADC057353}" sibTransId="{5A941520-EB9F-4C4D-9B05-EC30EC8ECD7F}"/>
    <dgm:cxn modelId="{C393EA7C-D298-4510-B6F6-FA7DCFEEDF8A}" srcId="{0D98AC86-8517-4B72-9F7D-25CC48592A25}" destId="{3E900940-71AC-4BFB-933B-754D2840DBC0}" srcOrd="0" destOrd="0" parTransId="{8C050365-2224-4C1F-866C-ED6C05F7DC5C}" sibTransId="{B4AF4458-6627-46BF-A06C-2E8498102120}"/>
    <dgm:cxn modelId="{ACA1F583-B6D1-4B7B-8B6E-C2BC45823B9D}" type="presOf" srcId="{4838FB50-636F-4060-9FBA-5938B69B717B}" destId="{2BF7C783-F053-41DF-AC13-222EC13663BB}" srcOrd="0" destOrd="3" presId="urn:microsoft.com/office/officeart/2008/layout/PictureLineup"/>
    <dgm:cxn modelId="{BF8C32A5-A8F5-47D4-B8D2-C350F710CC46}" type="presOf" srcId="{3A97A7D5-8DE8-4FB6-AA64-AC20C1B3F15B}" destId="{56C83762-2BBF-4F7A-B12D-836CECD3A64F}" srcOrd="0" destOrd="2" presId="urn:microsoft.com/office/officeart/2008/layout/PictureLineup"/>
    <dgm:cxn modelId="{76D7A7BA-1870-4EA6-9DEB-36F534663702}" type="presOf" srcId="{D5AFA90D-D3CB-4FC4-89CA-CFAA850544A4}" destId="{2BF7C783-F053-41DF-AC13-222EC13663BB}" srcOrd="0" destOrd="0" presId="urn:microsoft.com/office/officeart/2008/layout/PictureLineup"/>
    <dgm:cxn modelId="{60FA2CBC-C171-4DCB-AC3B-30EBE99155E5}" srcId="{8E85664E-D263-4271-BE2B-FB3386FCE3FA}" destId="{3A97A7D5-8DE8-4FB6-AA64-AC20C1B3F15B}" srcOrd="1" destOrd="0" parTransId="{BDFAE71B-6682-438F-A0D8-8521E8C83AE9}" sibTransId="{5EBD7261-FB55-42B8-B8A7-06C5C2942A75}"/>
    <dgm:cxn modelId="{BDF354C6-69FD-4743-8463-BBE1809B91F0}" type="presOf" srcId="{8E85664E-D263-4271-BE2B-FB3386FCE3FA}" destId="{56C83762-2BBF-4F7A-B12D-836CECD3A64F}" srcOrd="0" destOrd="0" presId="urn:microsoft.com/office/officeart/2008/layout/PictureLineup"/>
    <dgm:cxn modelId="{47A912C9-661D-4DA7-A4E6-F3B445883244}" type="presOf" srcId="{04620977-C56D-4389-93A4-A6AECDDCAA5D}" destId="{6DCBF070-D5F9-4904-8D34-20F18723DE94}" srcOrd="0" destOrd="1" presId="urn:microsoft.com/office/officeart/2008/layout/PictureLineup"/>
    <dgm:cxn modelId="{BCD2A1DB-25D8-4A47-B468-BA3C66ABF976}" srcId="{D5AFA90D-D3CB-4FC4-89CA-CFAA850544A4}" destId="{358FB37F-394D-4CAF-B767-79EC1534E00A}" srcOrd="0" destOrd="0" parTransId="{38AAE635-32D8-4EB3-98A1-FDC5D66C16A7}" sibTransId="{71D6DFD1-1016-44D5-A648-076E9565CE7E}"/>
    <dgm:cxn modelId="{F39918DE-A081-4884-9E5D-84B181673EBC}" srcId="{83D40FF9-75E5-41B5-8C03-E1F7C8BD7AD1}" destId="{D5AFA90D-D3CB-4FC4-89CA-CFAA850544A4}" srcOrd="3" destOrd="0" parTransId="{E9583123-1B93-4FCB-B0BA-CC5D04A42494}" sibTransId="{0687324C-21CA-42D5-B3FC-27333F60F90E}"/>
    <dgm:cxn modelId="{37D49BEF-5302-413A-98CF-1F6C931296CA}" type="presOf" srcId="{3E900940-71AC-4BFB-933B-754D2840DBC0}" destId="{6350ACB8-5C2F-4F14-A8CE-DFED6FFF6BEA}" srcOrd="0" destOrd="1" presId="urn:microsoft.com/office/officeart/2008/layout/PictureLineup"/>
    <dgm:cxn modelId="{37FCC5FF-F778-47D3-943C-AFE67B51EACA}" srcId="{2CF2A14D-9CC2-4ED0-9390-D6CA63BB12E7}" destId="{04620977-C56D-4389-93A4-A6AECDDCAA5D}" srcOrd="0" destOrd="0" parTransId="{33102A4E-4DCA-49D2-9BDB-E108BD490B9B}" sibTransId="{C6BA02B6-B007-4077-815C-5872D30E9245}"/>
    <dgm:cxn modelId="{D4F06CC4-85FF-4F32-B7D0-3DBCFEC14FFF}" type="presParOf" srcId="{8C74AF54-A490-415C-8B0F-1F4487352C4D}" destId="{BCEEB50C-944D-4865-B1ED-1A67675AC09F}" srcOrd="0" destOrd="0" presId="urn:microsoft.com/office/officeart/2008/layout/PictureLineup"/>
    <dgm:cxn modelId="{7A816557-2294-4958-905B-533595ABAE1C}" type="presParOf" srcId="{BCEEB50C-944D-4865-B1ED-1A67675AC09F}" destId="{7E733039-0BCB-4B59-BC4A-670C13EFD978}" srcOrd="0" destOrd="0" presId="urn:microsoft.com/office/officeart/2008/layout/PictureLineup"/>
    <dgm:cxn modelId="{21E73F4B-79AD-4B63-8564-06891838826E}" type="presParOf" srcId="{BCEEB50C-944D-4865-B1ED-1A67675AC09F}" destId="{C68963C7-4923-40A5-8393-ED4DEF723854}" srcOrd="1" destOrd="0" presId="urn:microsoft.com/office/officeart/2008/layout/PictureLineup"/>
    <dgm:cxn modelId="{9AA53993-10B1-4CBB-B412-5BF0B6497937}" type="presParOf" srcId="{BCEEB50C-944D-4865-B1ED-1A67675AC09F}" destId="{6350ACB8-5C2F-4F14-A8CE-DFED6FFF6BEA}" srcOrd="2" destOrd="0" presId="urn:microsoft.com/office/officeart/2008/layout/PictureLineup"/>
    <dgm:cxn modelId="{B9961BA6-2DF8-45D7-99DC-685DD0AC4BD6}" type="presParOf" srcId="{8C74AF54-A490-415C-8B0F-1F4487352C4D}" destId="{BFEF87FE-3BC8-4BA3-8126-310BB1F3AF76}" srcOrd="1" destOrd="0" presId="urn:microsoft.com/office/officeart/2008/layout/PictureLineup"/>
    <dgm:cxn modelId="{51FAF3A3-7EBD-43AC-B866-E46CF695A4AA}" type="presParOf" srcId="{8C74AF54-A490-415C-8B0F-1F4487352C4D}" destId="{D0271AE5-1A54-4DBC-95C3-EB0EBC4251F2}" srcOrd="2" destOrd="0" presId="urn:microsoft.com/office/officeart/2008/layout/PictureLineup"/>
    <dgm:cxn modelId="{9DAA72E1-3ABF-4044-9523-F56358213C5C}" type="presParOf" srcId="{D0271AE5-1A54-4DBC-95C3-EB0EBC4251F2}" destId="{1F2E5131-07B8-492B-8E5D-9BE91431CABA}" srcOrd="0" destOrd="0" presId="urn:microsoft.com/office/officeart/2008/layout/PictureLineup"/>
    <dgm:cxn modelId="{43B74FE7-D7F3-4C36-AF22-D159AB51E905}" type="presParOf" srcId="{D0271AE5-1A54-4DBC-95C3-EB0EBC4251F2}" destId="{B46382A9-9E9B-4AB8-A3D8-29FA772688FB}" srcOrd="1" destOrd="0" presId="urn:microsoft.com/office/officeart/2008/layout/PictureLineup"/>
    <dgm:cxn modelId="{2171F821-BFD0-4E81-BB2D-B11BE79A6621}" type="presParOf" srcId="{D0271AE5-1A54-4DBC-95C3-EB0EBC4251F2}" destId="{56C83762-2BBF-4F7A-B12D-836CECD3A64F}" srcOrd="2" destOrd="0" presId="urn:microsoft.com/office/officeart/2008/layout/PictureLineup"/>
    <dgm:cxn modelId="{22C1904F-0B69-4CFC-BCD3-AB7F9C448DEC}" type="presParOf" srcId="{8C74AF54-A490-415C-8B0F-1F4487352C4D}" destId="{C4A089BB-8DB8-47C4-9BDC-2495CE47CEA6}" srcOrd="3" destOrd="0" presId="urn:microsoft.com/office/officeart/2008/layout/PictureLineup"/>
    <dgm:cxn modelId="{528035B2-4D44-4DF9-938E-7ADC75230B20}" type="presParOf" srcId="{8C74AF54-A490-415C-8B0F-1F4487352C4D}" destId="{AC465429-8ADE-459A-86F2-9957AE41E2BF}" srcOrd="4" destOrd="0" presId="urn:microsoft.com/office/officeart/2008/layout/PictureLineup"/>
    <dgm:cxn modelId="{DE023E3E-025F-4DEB-95B0-BC7FAA90CE8E}" type="presParOf" srcId="{AC465429-8ADE-459A-86F2-9957AE41E2BF}" destId="{529B14C6-7699-4D2A-B60E-B58B6EE58285}" srcOrd="0" destOrd="0" presId="urn:microsoft.com/office/officeart/2008/layout/PictureLineup"/>
    <dgm:cxn modelId="{53BFFC56-07C2-42EA-AB1C-568AFD0F277C}" type="presParOf" srcId="{AC465429-8ADE-459A-86F2-9957AE41E2BF}" destId="{DF4727B5-C16C-44BB-A3C4-0A8BD0415AAF}" srcOrd="1" destOrd="0" presId="urn:microsoft.com/office/officeart/2008/layout/PictureLineup"/>
    <dgm:cxn modelId="{1C7A6120-BE53-4BB7-804D-B7738C54BBFA}" type="presParOf" srcId="{AC465429-8ADE-459A-86F2-9957AE41E2BF}" destId="{6DCBF070-D5F9-4904-8D34-20F18723DE94}" srcOrd="2" destOrd="0" presId="urn:microsoft.com/office/officeart/2008/layout/PictureLineup"/>
    <dgm:cxn modelId="{649719B8-6656-4731-8D01-E6A5C1370C86}" type="presParOf" srcId="{8C74AF54-A490-415C-8B0F-1F4487352C4D}" destId="{53F9CB28-6449-40E2-A388-441CDE6351C1}" srcOrd="5" destOrd="0" presId="urn:microsoft.com/office/officeart/2008/layout/PictureLineup"/>
    <dgm:cxn modelId="{09B20105-1212-4789-B475-CDC106D7D7C3}" type="presParOf" srcId="{8C74AF54-A490-415C-8B0F-1F4487352C4D}" destId="{EAFB197B-A347-4DEF-BBD8-F215E2BBB7CB}" srcOrd="6" destOrd="0" presId="urn:microsoft.com/office/officeart/2008/layout/PictureLineup"/>
    <dgm:cxn modelId="{A6661E0D-CAEB-46CA-A3B7-026A5AE5D878}" type="presParOf" srcId="{EAFB197B-A347-4DEF-BBD8-F215E2BBB7CB}" destId="{800A6D73-0789-45B3-9EA8-A57A196B260E}" srcOrd="0" destOrd="0" presId="urn:microsoft.com/office/officeart/2008/layout/PictureLineup"/>
    <dgm:cxn modelId="{C129CED9-F736-4DB6-8194-371C37E39EA7}" type="presParOf" srcId="{EAFB197B-A347-4DEF-BBD8-F215E2BBB7CB}" destId="{D151144B-E507-443D-B831-771D933D327E}" srcOrd="1" destOrd="0" presId="urn:microsoft.com/office/officeart/2008/layout/PictureLineup"/>
    <dgm:cxn modelId="{7F1B8D4A-39E3-4E8C-8474-CCF669790289}" type="presParOf" srcId="{EAFB197B-A347-4DEF-BBD8-F215E2BBB7CB}" destId="{2BF7C783-F053-41DF-AC13-222EC13663BB}" srcOrd="2" destOrd="0" presId="urn:microsoft.com/office/officeart/2008/layout/PictureLineup"/>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3D40FF9-75E5-41B5-8C03-E1F7C8BD7AD1}" type="doc">
      <dgm:prSet loTypeId="urn:microsoft.com/office/officeart/2005/8/layout/vList3" loCatId="picture" qsTypeId="urn:microsoft.com/office/officeart/2005/8/quickstyle/simple1#4" qsCatId="simple" csTypeId="urn:microsoft.com/office/officeart/2005/8/colors/accent1_2#3" csCatId="accent1" phldr="1"/>
      <dgm:spPr/>
      <dgm:t>
        <a:bodyPr/>
        <a:lstStyle/>
        <a:p>
          <a:endParaRPr lang="en-GB"/>
        </a:p>
      </dgm:t>
    </dgm:pt>
    <dgm:pt modelId="{0D98AC86-8517-4B72-9F7D-25CC48592A25}">
      <dgm:prSet phldrT="[Text]" custT="1"/>
      <dgm:spPr/>
      <dgm:t>
        <a:bodyPr/>
        <a:lstStyle/>
        <a:p>
          <a:pPr>
            <a:buNone/>
          </a:pPr>
          <a:r>
            <a:rPr lang="en-GB" sz="1600" b="1" kern="1200">
              <a:latin typeface="Arial" panose="020B0604020202020204" pitchFamily="34" charset="0"/>
              <a:cs typeface="Arial" panose="020B0604020202020204" pitchFamily="34" charset="0"/>
            </a:rPr>
            <a:t>Theft Detection Incentive Scheme (TDIS) Update</a:t>
          </a:r>
        </a:p>
      </dgm:t>
    </dgm:pt>
    <dgm:pt modelId="{413E6162-8246-43FB-8743-AEC57BA024AE}" type="sibTrans" cxnId="{0D7C3301-78CC-4551-B19D-67D09D1944F3}">
      <dgm:prSet/>
      <dgm:spPr/>
      <dgm:t>
        <a:bodyPr/>
        <a:lstStyle/>
        <a:p>
          <a:endParaRPr lang="en-GB"/>
        </a:p>
      </dgm:t>
    </dgm:pt>
    <dgm:pt modelId="{CFA4C041-DD4D-4FB6-A867-87D7FD4FF646}" type="parTrans" cxnId="{0D7C3301-78CC-4551-B19D-67D09D1944F3}">
      <dgm:prSet/>
      <dgm:spPr/>
      <dgm:t>
        <a:bodyPr/>
        <a:lstStyle/>
        <a:p>
          <a:endParaRPr lang="en-GB"/>
        </a:p>
      </dgm:t>
    </dgm:pt>
    <dgm:pt modelId="{3E900940-71AC-4BFB-933B-754D2840DBC0}">
      <dgm:prSet custT="1"/>
      <dgm:spPr/>
      <dgm:t>
        <a:bodyPr/>
        <a:lstStyle/>
        <a:p>
          <a:pPr>
            <a:buFont typeface="Arial" panose="020B0604020202020204" pitchFamily="34" charset="0"/>
            <a:buChar char="•"/>
          </a:pPr>
          <a:r>
            <a:rPr lang="en-GB" sz="1200" kern="1200" err="1">
              <a:latin typeface="Arial" panose="020B0604020202020204" pitchFamily="34" charset="0"/>
              <a:cs typeface="Arial" panose="020B0604020202020204" pitchFamily="34" charset="0"/>
            </a:rPr>
            <a:t>RECCo</a:t>
          </a:r>
          <a:r>
            <a:rPr lang="en-GB" sz="1200" kern="1200">
              <a:latin typeface="Arial" panose="020B0604020202020204" pitchFamily="34" charset="0"/>
              <a:cs typeface="Arial" panose="020B0604020202020204" pitchFamily="34" charset="0"/>
            </a:rPr>
            <a:t> is undertaking an extended verification of the TDIS 2025/26 Scheme Year submissions to ensure the scheme is concluded accurately.</a:t>
          </a:r>
        </a:p>
      </dgm:t>
    </dgm:pt>
    <dgm:pt modelId="{B4AF4458-6627-46BF-A06C-2E8498102120}" type="sibTrans" cxnId="{C393EA7C-D298-4510-B6F6-FA7DCFEEDF8A}">
      <dgm:prSet/>
      <dgm:spPr/>
      <dgm:t>
        <a:bodyPr/>
        <a:lstStyle/>
        <a:p>
          <a:endParaRPr lang="en-GB"/>
        </a:p>
      </dgm:t>
    </dgm:pt>
    <dgm:pt modelId="{8C050365-2224-4C1F-866C-ED6C05F7DC5C}" type="parTrans" cxnId="{C393EA7C-D298-4510-B6F6-FA7DCFEEDF8A}">
      <dgm:prSet/>
      <dgm:spPr/>
      <dgm:t>
        <a:bodyPr/>
        <a:lstStyle/>
        <a:p>
          <a:endParaRPr lang="en-GB"/>
        </a:p>
      </dgm:t>
    </dgm:pt>
    <dgm:pt modelId="{8E85664E-D263-4271-BE2B-FB3386FCE3FA}">
      <dgm:prSet custT="1"/>
      <dgm:spPr/>
      <dgm:t>
        <a:bodyPr/>
        <a:lstStyle/>
        <a:p>
          <a:pPr>
            <a:buNone/>
          </a:pPr>
          <a:r>
            <a:rPr lang="en-GB" sz="1600" b="1" u="none" kern="1200">
              <a:latin typeface="Arial" panose="020B0604020202020204" pitchFamily="34" charset="0"/>
              <a:cs typeface="Arial" panose="020B0604020202020204" pitchFamily="34" charset="0"/>
            </a:rPr>
            <a:t>DTC Pre-Release</a:t>
          </a:r>
        </a:p>
      </dgm:t>
    </dgm:pt>
    <dgm:pt modelId="{DD324AEF-2650-429F-9FC2-7E7F2B6E635C}" type="parTrans" cxnId="{E5FC6D77-5DEB-4737-B2D2-7536548F3BA1}">
      <dgm:prSet/>
      <dgm:spPr/>
      <dgm:t>
        <a:bodyPr/>
        <a:lstStyle/>
        <a:p>
          <a:endParaRPr lang="en-GB"/>
        </a:p>
      </dgm:t>
    </dgm:pt>
    <dgm:pt modelId="{EC2EB2A6-F1D0-4F45-90FB-7D5B57CBD9A8}" type="sibTrans" cxnId="{E5FC6D77-5DEB-4737-B2D2-7536548F3BA1}">
      <dgm:prSet/>
      <dgm:spPr/>
      <dgm:t>
        <a:bodyPr/>
        <a:lstStyle/>
        <a:p>
          <a:endParaRPr lang="en-GB"/>
        </a:p>
      </dgm:t>
    </dgm:pt>
    <dgm:pt modelId="{2CF2A14D-9CC2-4ED0-9390-D6CA63BB12E7}">
      <dgm:prSet custT="1"/>
      <dgm:spPr/>
      <dgm:t>
        <a:bodyPr/>
        <a:lstStyle/>
        <a:p>
          <a:pPr>
            <a:buNone/>
          </a:pPr>
          <a:r>
            <a:rPr lang="en-GB" sz="1600" b="1" kern="1200">
              <a:latin typeface="Arial" panose="020B0604020202020204" pitchFamily="34" charset="0"/>
              <a:cs typeface="Arial" panose="020B0604020202020204" pitchFamily="34" charset="0"/>
            </a:rPr>
            <a:t>Share feedback on REC Services</a:t>
          </a:r>
        </a:p>
      </dgm:t>
    </dgm:pt>
    <dgm:pt modelId="{1DCA09AE-0456-4B66-B975-5CF6AFFA1789}" type="parTrans" cxnId="{524BA73D-D430-47D2-B8B5-591D84D3CE57}">
      <dgm:prSet/>
      <dgm:spPr/>
      <dgm:t>
        <a:bodyPr/>
        <a:lstStyle/>
        <a:p>
          <a:endParaRPr lang="en-GB"/>
        </a:p>
      </dgm:t>
    </dgm:pt>
    <dgm:pt modelId="{17AC35B3-4E00-4F3C-A64D-52970792760B}" type="sibTrans" cxnId="{524BA73D-D430-47D2-B8B5-591D84D3CE57}">
      <dgm:prSet/>
      <dgm:spPr/>
      <dgm:t>
        <a:bodyPr/>
        <a:lstStyle/>
        <a:p>
          <a:endParaRPr lang="en-GB"/>
        </a:p>
      </dgm:t>
    </dgm:pt>
    <dgm:pt modelId="{04620977-C56D-4389-93A4-A6AECDDCAA5D}">
      <dgm:prSet custT="1"/>
      <dgm:spPr/>
      <dgm:t>
        <a:bodyPr/>
        <a:lstStyle/>
        <a:p>
          <a:pPr>
            <a:buFont typeface="Arial" panose="020B0604020202020204" pitchFamily="34" charset="0"/>
            <a:buChar char="•"/>
          </a:pPr>
          <a:r>
            <a:rPr lang="en-GB" sz="1400" kern="1200" err="1">
              <a:latin typeface="Arial" panose="020B0604020202020204" pitchFamily="34" charset="0"/>
              <a:cs typeface="Arial" panose="020B0604020202020204" pitchFamily="34" charset="0"/>
            </a:rPr>
            <a:t>RECCo's</a:t>
          </a:r>
          <a:r>
            <a:rPr lang="en-GB" sz="1400" kern="1200">
              <a:latin typeface="Arial" panose="020B0604020202020204" pitchFamily="34" charset="0"/>
              <a:cs typeface="Arial" panose="020B0604020202020204" pitchFamily="34" charset="0"/>
            </a:rPr>
            <a:t> </a:t>
          </a:r>
          <a:r>
            <a:rPr lang="en-GB" sz="1400" kern="1200">
              <a:latin typeface="Arial" panose="020B0604020202020204" pitchFamily="34" charset="0"/>
              <a:cs typeface="Arial" panose="020B0604020202020204" pitchFamily="34" charset="0"/>
              <a:hlinkClick xmlns:r="http://schemas.openxmlformats.org/officeDocument/2006/relationships" r:id="rId1"/>
            </a:rPr>
            <a:t>2026 Annual Stakeholder Satisfaction Survey </a:t>
          </a:r>
          <a:r>
            <a:rPr lang="en-GB" sz="1400" kern="1200">
              <a:latin typeface="Arial" panose="020B0604020202020204" pitchFamily="34" charset="0"/>
              <a:cs typeface="Arial" panose="020B0604020202020204" pitchFamily="34" charset="0"/>
            </a:rPr>
            <a:t>is now open. If you use or engage with REC Services, please share what is working well and where improvements could be made.  </a:t>
          </a:r>
        </a:p>
      </dgm:t>
    </dgm:pt>
    <dgm:pt modelId="{33102A4E-4DCA-49D2-9BDB-E108BD490B9B}" type="parTrans" cxnId="{37FCC5FF-F778-47D3-943C-AFE67B51EACA}">
      <dgm:prSet/>
      <dgm:spPr/>
      <dgm:t>
        <a:bodyPr/>
        <a:lstStyle/>
        <a:p>
          <a:endParaRPr lang="en-GB"/>
        </a:p>
      </dgm:t>
    </dgm:pt>
    <dgm:pt modelId="{C6BA02B6-B007-4077-815C-5872D30E9245}" type="sibTrans" cxnId="{37FCC5FF-F778-47D3-943C-AFE67B51EACA}">
      <dgm:prSet/>
      <dgm:spPr/>
      <dgm:t>
        <a:bodyPr/>
        <a:lstStyle/>
        <a:p>
          <a:endParaRPr lang="en-GB"/>
        </a:p>
      </dgm:t>
    </dgm:pt>
    <dgm:pt modelId="{1E687E66-E613-4B36-91DC-F58B184C753B}">
      <dgm:prSet custT="1"/>
      <dgm:spPr/>
      <dgm:t>
        <a:bodyPr/>
        <a:lstStyle/>
        <a:p>
          <a:pPr>
            <a:buFont typeface="Arial" panose="020B0604020202020204" pitchFamily="34" charset="0"/>
            <a:buChar char="•"/>
          </a:pPr>
          <a:r>
            <a:rPr lang="en-GB" sz="1400" kern="1200">
              <a:latin typeface="Arial" panose="020B0604020202020204" pitchFamily="34" charset="0"/>
              <a:cs typeface="Arial" panose="020B0604020202020204" pitchFamily="34" charset="0"/>
            </a:rPr>
            <a:t>On 23 September 2026 the Data Transfer Catalogue (DTC) was updated to version v15.6, ahead of the November 2026 REC Release (v4.4.0). </a:t>
          </a:r>
        </a:p>
      </dgm:t>
    </dgm:pt>
    <dgm:pt modelId="{801ECCB1-88AD-4DAA-AE0C-EC76F07B3455}" type="parTrans" cxnId="{F14B3A56-79F4-4BCA-8AF1-0644C406ACC0}">
      <dgm:prSet/>
      <dgm:spPr/>
      <dgm:t>
        <a:bodyPr/>
        <a:lstStyle/>
        <a:p>
          <a:endParaRPr lang="en-GB"/>
        </a:p>
      </dgm:t>
    </dgm:pt>
    <dgm:pt modelId="{B40A9D2C-8669-4AE6-AD39-CA83AAF2D897}" type="sibTrans" cxnId="{F14B3A56-79F4-4BCA-8AF1-0644C406ACC0}">
      <dgm:prSet/>
      <dgm:spPr/>
      <dgm:t>
        <a:bodyPr/>
        <a:lstStyle/>
        <a:p>
          <a:endParaRPr lang="en-GB"/>
        </a:p>
      </dgm:t>
    </dgm:pt>
    <dgm:pt modelId="{530CC697-D811-4461-A082-4DD8274E8D43}">
      <dgm:prSet custT="1"/>
      <dgm:spPr/>
      <dgm:t>
        <a:bodyPr/>
        <a:lstStyle/>
        <a:p>
          <a:pPr>
            <a:buFont typeface="Arial" panose="020B0604020202020204" pitchFamily="34" charset="0"/>
            <a:buChar char="•"/>
          </a:pPr>
          <a:r>
            <a:rPr lang="en-GB" sz="1200" kern="1200">
              <a:latin typeface="Arial" panose="020B0604020202020204" pitchFamily="34" charset="0"/>
              <a:cs typeface="Arial" panose="020B0604020202020204" pitchFamily="34" charset="0"/>
            </a:rPr>
            <a:t>The credit and debit processes will be progressed as soon as the verification is complete.</a:t>
          </a:r>
        </a:p>
      </dgm:t>
    </dgm:pt>
    <dgm:pt modelId="{5211BCF3-A463-4ED2-B264-62B253E82076}" type="parTrans" cxnId="{00C733D6-69F0-4FE7-9C5D-4391FB668DE7}">
      <dgm:prSet/>
      <dgm:spPr/>
      <dgm:t>
        <a:bodyPr/>
        <a:lstStyle/>
        <a:p>
          <a:endParaRPr lang="en-GB"/>
        </a:p>
      </dgm:t>
    </dgm:pt>
    <dgm:pt modelId="{C19A6711-5E21-41A5-9D31-1582D5B034A2}" type="sibTrans" cxnId="{00C733D6-69F0-4FE7-9C5D-4391FB668DE7}">
      <dgm:prSet/>
      <dgm:spPr/>
      <dgm:t>
        <a:bodyPr/>
        <a:lstStyle/>
        <a:p>
          <a:endParaRPr lang="en-GB"/>
        </a:p>
      </dgm:t>
    </dgm:pt>
    <dgm:pt modelId="{F1E4E73E-1682-4123-90C7-88F9CB3AB531}">
      <dgm:prSet custT="1"/>
      <dgm:spPr/>
      <dgm:t>
        <a:bodyPr/>
        <a:lstStyle/>
        <a:p>
          <a:pPr>
            <a:buFont typeface="Arial" panose="020B0604020202020204" pitchFamily="34" charset="0"/>
            <a:buChar char="•"/>
          </a:pPr>
          <a:r>
            <a:rPr lang="en-GB" sz="1400" kern="1200">
              <a:latin typeface="Arial" panose="020B0604020202020204" pitchFamily="34" charset="0"/>
              <a:cs typeface="Arial" panose="020B0604020202020204" pitchFamily="34" charset="0"/>
            </a:rPr>
            <a:t>The </a:t>
          </a:r>
          <a:r>
            <a:rPr lang="en-GB" sz="1400" kern="1200">
              <a:latin typeface="Arial" panose="020B0604020202020204" pitchFamily="34" charset="0"/>
              <a:cs typeface="Arial" panose="020B0604020202020204" pitchFamily="34" charset="0"/>
              <a:hlinkClick xmlns:r="http://schemas.openxmlformats.org/officeDocument/2006/relationships" r:id="rId2"/>
            </a:rPr>
            <a:t>updated DTC catalogue</a:t>
          </a:r>
          <a:r>
            <a:rPr lang="en-GB" sz="1400" kern="1200">
              <a:latin typeface="Arial" panose="020B0604020202020204" pitchFamily="34" charset="0"/>
              <a:cs typeface="Arial" panose="020B0604020202020204" pitchFamily="34" charset="0"/>
            </a:rPr>
            <a:t> is now available to download on the REC Portal.</a:t>
          </a:r>
        </a:p>
      </dgm:t>
    </dgm:pt>
    <dgm:pt modelId="{554CD8B2-4227-4DC8-A21C-CFCD7FF2E25B}" type="parTrans" cxnId="{C3CEAFEE-65CA-4133-A64C-89E72594BE18}">
      <dgm:prSet/>
      <dgm:spPr/>
      <dgm:t>
        <a:bodyPr/>
        <a:lstStyle/>
        <a:p>
          <a:endParaRPr lang="en-GB"/>
        </a:p>
      </dgm:t>
    </dgm:pt>
    <dgm:pt modelId="{F5AA65BA-DB4C-4D96-AF6B-F47356B15CFB}" type="sibTrans" cxnId="{C3CEAFEE-65CA-4133-A64C-89E72594BE18}">
      <dgm:prSet/>
      <dgm:spPr/>
      <dgm:t>
        <a:bodyPr/>
        <a:lstStyle/>
        <a:p>
          <a:endParaRPr lang="en-GB"/>
        </a:p>
      </dgm:t>
    </dgm:pt>
    <dgm:pt modelId="{0295CD8A-4587-4383-93F4-5C12F5282F2E}">
      <dgm:prSet custT="1"/>
      <dgm:spPr/>
      <dgm:t>
        <a:bodyPr/>
        <a:lstStyle/>
        <a:p>
          <a:pPr>
            <a:buFont typeface="Arial" panose="020B0604020202020204" pitchFamily="34" charset="0"/>
            <a:buChar char="•"/>
          </a:pPr>
          <a:r>
            <a:rPr lang="en-GB" sz="1400" kern="1200">
              <a:latin typeface="Arial" panose="020B0604020202020204" pitchFamily="34" charset="0"/>
              <a:cs typeface="Arial" panose="020B0604020202020204" pitchFamily="34" charset="0"/>
            </a:rPr>
            <a:t>It should take around 10 minutes to complete and closes on 16 October 2026.</a:t>
          </a:r>
        </a:p>
      </dgm:t>
    </dgm:pt>
    <dgm:pt modelId="{3CCE0E88-3336-417E-B743-01F9987DBB1E}" type="parTrans" cxnId="{9589B015-C33F-457A-AFAA-86D2CA763035}">
      <dgm:prSet/>
      <dgm:spPr/>
      <dgm:t>
        <a:bodyPr/>
        <a:lstStyle/>
        <a:p>
          <a:endParaRPr lang="en-GB"/>
        </a:p>
      </dgm:t>
    </dgm:pt>
    <dgm:pt modelId="{B4502649-10F6-41C0-BD58-194D83A17FFE}" type="sibTrans" cxnId="{9589B015-C33F-457A-AFAA-86D2CA763035}">
      <dgm:prSet/>
      <dgm:spPr/>
      <dgm:t>
        <a:bodyPr/>
        <a:lstStyle/>
        <a:p>
          <a:endParaRPr lang="en-GB"/>
        </a:p>
      </dgm:t>
    </dgm:pt>
    <dgm:pt modelId="{7D70704C-1BB3-4480-8E7A-656AB6200DB6}">
      <dgm:prSet custT="1"/>
      <dgm:spPr/>
      <dgm:t>
        <a:bodyPr/>
        <a:lstStyle/>
        <a:p>
          <a:pPr>
            <a:buFont typeface="Arial" panose="020B0604020202020204" pitchFamily="34" charset="0"/>
            <a:buChar char="•"/>
          </a:pPr>
          <a:r>
            <a:rPr lang="en-GB" sz="1200" kern="1200">
              <a:latin typeface="Arial" panose="020B0604020202020204" pitchFamily="34" charset="0"/>
              <a:cs typeface="Arial" panose="020B0604020202020204" pitchFamily="34" charset="0"/>
            </a:rPr>
            <a:t>As a result, the associated credit and debit processes may take place slightly later than in previous years. </a:t>
          </a:r>
        </a:p>
      </dgm:t>
    </dgm:pt>
    <dgm:pt modelId="{4490CD76-4320-4D33-96E7-7677B2F771E8}" type="parTrans" cxnId="{DA7CF02C-F0E7-482F-A6EE-746F96D20B68}">
      <dgm:prSet/>
      <dgm:spPr/>
      <dgm:t>
        <a:bodyPr/>
        <a:lstStyle/>
        <a:p>
          <a:endParaRPr lang="en-GB"/>
        </a:p>
      </dgm:t>
    </dgm:pt>
    <dgm:pt modelId="{3242BB82-F2C6-4B01-BE62-D39DCA876B3A}" type="sibTrans" cxnId="{DA7CF02C-F0E7-482F-A6EE-746F96D20B68}">
      <dgm:prSet/>
      <dgm:spPr/>
      <dgm:t>
        <a:bodyPr/>
        <a:lstStyle/>
        <a:p>
          <a:endParaRPr lang="en-GB"/>
        </a:p>
      </dgm:t>
    </dgm:pt>
    <dgm:pt modelId="{3D6EA27E-E6EF-4BC5-9B75-214145ABFF1A}" type="pres">
      <dgm:prSet presAssocID="{83D40FF9-75E5-41B5-8C03-E1F7C8BD7AD1}" presName="linearFlow" presStyleCnt="0">
        <dgm:presLayoutVars>
          <dgm:dir/>
          <dgm:resizeHandles val="exact"/>
        </dgm:presLayoutVars>
      </dgm:prSet>
      <dgm:spPr/>
    </dgm:pt>
    <dgm:pt modelId="{86CE4289-750C-44B2-B759-DED435D52D5D}" type="pres">
      <dgm:prSet presAssocID="{0D98AC86-8517-4B72-9F7D-25CC48592A25}" presName="composite" presStyleCnt="0"/>
      <dgm:spPr/>
    </dgm:pt>
    <dgm:pt modelId="{3413A07A-1AEC-413B-A773-1FF7B1FD4E3A}" type="pres">
      <dgm:prSet presAssocID="{0D98AC86-8517-4B72-9F7D-25CC48592A25}" presName="imgShp" presStyleLbl="fgImgPlace1" presStyleIdx="0" presStyleCnt="3" custLinFactNeighborX="282" custLinFactNeighborY="-10142"/>
      <dgm:spPr>
        <a:blipFill>
          <a:blip xmlns:r="http://schemas.openxmlformats.org/officeDocument/2006/relationships" r:embed="rId3"/>
          <a:srcRect/>
          <a:stretch>
            <a:fillRect/>
          </a:stretch>
        </a:blipFill>
      </dgm:spPr>
    </dgm:pt>
    <dgm:pt modelId="{D84FF735-BE4F-4349-A46F-1D756724400F}" type="pres">
      <dgm:prSet presAssocID="{0D98AC86-8517-4B72-9F7D-25CC48592A25}" presName="txShp" presStyleLbl="node1" presStyleIdx="0" presStyleCnt="3" custLinFactNeighborX="-268" custLinFactNeighborY="10034">
        <dgm:presLayoutVars>
          <dgm:bulletEnabled val="1"/>
        </dgm:presLayoutVars>
      </dgm:prSet>
      <dgm:spPr/>
    </dgm:pt>
    <dgm:pt modelId="{7B2C5FFF-6ABF-48AE-BAD7-EE7F2ED50A63}" type="pres">
      <dgm:prSet presAssocID="{413E6162-8246-43FB-8743-AEC57BA024AE}" presName="spacing" presStyleCnt="0"/>
      <dgm:spPr/>
    </dgm:pt>
    <dgm:pt modelId="{8A14DAC0-DB77-4E15-9C32-A992E500CDB3}" type="pres">
      <dgm:prSet presAssocID="{8E85664E-D263-4271-BE2B-FB3386FCE3FA}" presName="composite" presStyleCnt="0"/>
      <dgm:spPr/>
    </dgm:pt>
    <dgm:pt modelId="{50C94283-2BFA-4038-AF0E-D8B251A6F300}" type="pres">
      <dgm:prSet presAssocID="{8E85664E-D263-4271-BE2B-FB3386FCE3FA}" presName="imgShp" presStyleLbl="fgImgPlace1" presStyleIdx="1" presStyleCnt="3"/>
      <dgm:spPr>
        <a:blipFill>
          <a:blip xmlns:r="http://schemas.openxmlformats.org/officeDocument/2006/relationships" r:embed="rId4"/>
          <a:srcRect/>
          <a:stretch>
            <a:fillRect/>
          </a:stretch>
        </a:blipFill>
      </dgm:spPr>
    </dgm:pt>
    <dgm:pt modelId="{FD125D5C-73C4-4D19-A411-32FD8554AE62}" type="pres">
      <dgm:prSet presAssocID="{8E85664E-D263-4271-BE2B-FB3386FCE3FA}" presName="txShp" presStyleLbl="node1" presStyleIdx="1" presStyleCnt="3">
        <dgm:presLayoutVars>
          <dgm:bulletEnabled val="1"/>
        </dgm:presLayoutVars>
      </dgm:prSet>
      <dgm:spPr/>
    </dgm:pt>
    <dgm:pt modelId="{C3BD9FBE-F8CE-49F9-99F9-D14EC1E43969}" type="pres">
      <dgm:prSet presAssocID="{EC2EB2A6-F1D0-4F45-90FB-7D5B57CBD9A8}" presName="spacing" presStyleCnt="0"/>
      <dgm:spPr/>
    </dgm:pt>
    <dgm:pt modelId="{6B41BF8A-1BCF-4919-AEFB-6790DE6C0D50}" type="pres">
      <dgm:prSet presAssocID="{2CF2A14D-9CC2-4ED0-9390-D6CA63BB12E7}" presName="composite" presStyleCnt="0"/>
      <dgm:spPr/>
    </dgm:pt>
    <dgm:pt modelId="{00984CE5-60B5-4D75-BB25-3AA0BC4D45EC}" type="pres">
      <dgm:prSet presAssocID="{2CF2A14D-9CC2-4ED0-9390-D6CA63BB12E7}" presName="imgShp" presStyleLbl="fgImgPlace1" presStyleIdx="2" presStyleCnt="3" custLinFactNeighborX="-1547" custLinFactNeighborY="-11604"/>
      <dgm:spPr>
        <a:blipFill>
          <a:blip xmlns:r="http://schemas.openxmlformats.org/officeDocument/2006/relationships" r:embed="rId5"/>
          <a:srcRect/>
          <a:stretch>
            <a:fillRect/>
          </a:stretch>
        </a:blipFill>
      </dgm:spPr>
    </dgm:pt>
    <dgm:pt modelId="{FF41B917-E76B-4FAD-BE21-EBCAB2B58365}" type="pres">
      <dgm:prSet presAssocID="{2CF2A14D-9CC2-4ED0-9390-D6CA63BB12E7}" presName="txShp" presStyleLbl="node1" presStyleIdx="2" presStyleCnt="3" custLinFactNeighborX="-492" custLinFactNeighborY="-7736">
        <dgm:presLayoutVars>
          <dgm:bulletEnabled val="1"/>
        </dgm:presLayoutVars>
      </dgm:prSet>
      <dgm:spPr/>
    </dgm:pt>
  </dgm:ptLst>
  <dgm:cxnLst>
    <dgm:cxn modelId="{0D7C3301-78CC-4551-B19D-67D09D1944F3}" srcId="{83D40FF9-75E5-41B5-8C03-E1F7C8BD7AD1}" destId="{0D98AC86-8517-4B72-9F7D-25CC48592A25}" srcOrd="0" destOrd="0" parTransId="{CFA4C041-DD4D-4FB6-A867-87D7FD4FF646}" sibTransId="{413E6162-8246-43FB-8743-AEC57BA024AE}"/>
    <dgm:cxn modelId="{9589B015-C33F-457A-AFAA-86D2CA763035}" srcId="{2CF2A14D-9CC2-4ED0-9390-D6CA63BB12E7}" destId="{0295CD8A-4587-4383-93F4-5C12F5282F2E}" srcOrd="1" destOrd="0" parTransId="{3CCE0E88-3336-417E-B743-01F9987DBB1E}" sibTransId="{B4502649-10F6-41C0-BD58-194D83A17FFE}"/>
    <dgm:cxn modelId="{DA7CF02C-F0E7-482F-A6EE-746F96D20B68}" srcId="{0D98AC86-8517-4B72-9F7D-25CC48592A25}" destId="{7D70704C-1BB3-4480-8E7A-656AB6200DB6}" srcOrd="1" destOrd="0" parTransId="{4490CD76-4320-4D33-96E7-7677B2F771E8}" sibTransId="{3242BB82-F2C6-4B01-BE62-D39DCA876B3A}"/>
    <dgm:cxn modelId="{71FE9931-3D87-433A-BF1B-FF97B6B0919F}" type="presOf" srcId="{83D40FF9-75E5-41B5-8C03-E1F7C8BD7AD1}" destId="{3D6EA27E-E6EF-4BC5-9B75-214145ABFF1A}" srcOrd="0" destOrd="0" presId="urn:microsoft.com/office/officeart/2005/8/layout/vList3"/>
    <dgm:cxn modelId="{524BA73D-D430-47D2-B8B5-591D84D3CE57}" srcId="{83D40FF9-75E5-41B5-8C03-E1F7C8BD7AD1}" destId="{2CF2A14D-9CC2-4ED0-9390-D6CA63BB12E7}" srcOrd="2" destOrd="0" parTransId="{1DCA09AE-0456-4B66-B975-5CF6AFFA1789}" sibTransId="{17AC35B3-4E00-4F3C-A64D-52970792760B}"/>
    <dgm:cxn modelId="{83333F65-46AC-4FDA-8BFD-942E6BF0AB5A}" type="presOf" srcId="{0295CD8A-4587-4383-93F4-5C12F5282F2E}" destId="{FF41B917-E76B-4FAD-BE21-EBCAB2B58365}" srcOrd="0" destOrd="2" presId="urn:microsoft.com/office/officeart/2005/8/layout/vList3"/>
    <dgm:cxn modelId="{76433274-496A-43D5-B022-4DC5FE565363}" type="presOf" srcId="{530CC697-D811-4461-A082-4DD8274E8D43}" destId="{D84FF735-BE4F-4349-A46F-1D756724400F}" srcOrd="0" destOrd="3" presId="urn:microsoft.com/office/officeart/2005/8/layout/vList3"/>
    <dgm:cxn modelId="{F14B3A56-79F4-4BCA-8AF1-0644C406ACC0}" srcId="{8E85664E-D263-4271-BE2B-FB3386FCE3FA}" destId="{1E687E66-E613-4B36-91DC-F58B184C753B}" srcOrd="0" destOrd="0" parTransId="{801ECCB1-88AD-4DAA-AE0C-EC76F07B3455}" sibTransId="{B40A9D2C-8669-4AE6-AD39-CA83AAF2D897}"/>
    <dgm:cxn modelId="{E5FC6D77-5DEB-4737-B2D2-7536548F3BA1}" srcId="{83D40FF9-75E5-41B5-8C03-E1F7C8BD7AD1}" destId="{8E85664E-D263-4271-BE2B-FB3386FCE3FA}" srcOrd="1" destOrd="0" parTransId="{DD324AEF-2650-429F-9FC2-7E7F2B6E635C}" sibTransId="{EC2EB2A6-F1D0-4F45-90FB-7D5B57CBD9A8}"/>
    <dgm:cxn modelId="{C393EA7C-D298-4510-B6F6-FA7DCFEEDF8A}" srcId="{0D98AC86-8517-4B72-9F7D-25CC48592A25}" destId="{3E900940-71AC-4BFB-933B-754D2840DBC0}" srcOrd="0" destOrd="0" parTransId="{8C050365-2224-4C1F-866C-ED6C05F7DC5C}" sibTransId="{B4AF4458-6627-46BF-A06C-2E8498102120}"/>
    <dgm:cxn modelId="{F848AE7F-AA8C-4DDB-8670-265B3EE0D27C}" type="presOf" srcId="{04620977-C56D-4389-93A4-A6AECDDCAA5D}" destId="{FF41B917-E76B-4FAD-BE21-EBCAB2B58365}" srcOrd="0" destOrd="1" presId="urn:microsoft.com/office/officeart/2005/8/layout/vList3"/>
    <dgm:cxn modelId="{098FDD7F-69BB-4E8A-8997-25A949109FD3}" type="presOf" srcId="{2CF2A14D-9CC2-4ED0-9390-D6CA63BB12E7}" destId="{FF41B917-E76B-4FAD-BE21-EBCAB2B58365}" srcOrd="0" destOrd="0" presId="urn:microsoft.com/office/officeart/2005/8/layout/vList3"/>
    <dgm:cxn modelId="{085BABB6-0F53-4BC2-BA0A-DB1AF575B150}" type="presOf" srcId="{3E900940-71AC-4BFB-933B-754D2840DBC0}" destId="{D84FF735-BE4F-4349-A46F-1D756724400F}" srcOrd="0" destOrd="1" presId="urn:microsoft.com/office/officeart/2005/8/layout/vList3"/>
    <dgm:cxn modelId="{6084A8B9-BBE5-45B2-B127-FCFB5E70556B}" type="presOf" srcId="{7D70704C-1BB3-4480-8E7A-656AB6200DB6}" destId="{D84FF735-BE4F-4349-A46F-1D756724400F}" srcOrd="0" destOrd="2" presId="urn:microsoft.com/office/officeart/2005/8/layout/vList3"/>
    <dgm:cxn modelId="{BBDB3DCD-6DE3-49F3-B920-E64355D096E9}" type="presOf" srcId="{F1E4E73E-1682-4123-90C7-88F9CB3AB531}" destId="{FD125D5C-73C4-4D19-A411-32FD8554AE62}" srcOrd="0" destOrd="2" presId="urn:microsoft.com/office/officeart/2005/8/layout/vList3"/>
    <dgm:cxn modelId="{00C733D6-69F0-4FE7-9C5D-4391FB668DE7}" srcId="{0D98AC86-8517-4B72-9F7D-25CC48592A25}" destId="{530CC697-D811-4461-A082-4DD8274E8D43}" srcOrd="2" destOrd="0" parTransId="{5211BCF3-A463-4ED2-B264-62B253E82076}" sibTransId="{C19A6711-5E21-41A5-9D31-1582D5B034A2}"/>
    <dgm:cxn modelId="{CD47E8D8-35F3-417F-A295-ED789ECA1DAB}" type="presOf" srcId="{1E687E66-E613-4B36-91DC-F58B184C753B}" destId="{FD125D5C-73C4-4D19-A411-32FD8554AE62}" srcOrd="0" destOrd="1" presId="urn:microsoft.com/office/officeart/2005/8/layout/vList3"/>
    <dgm:cxn modelId="{E4BF98EE-ED6D-4DAF-98E0-F63DB16D1659}" type="presOf" srcId="{8E85664E-D263-4271-BE2B-FB3386FCE3FA}" destId="{FD125D5C-73C4-4D19-A411-32FD8554AE62}" srcOrd="0" destOrd="0" presId="urn:microsoft.com/office/officeart/2005/8/layout/vList3"/>
    <dgm:cxn modelId="{C3CEAFEE-65CA-4133-A64C-89E72594BE18}" srcId="{8E85664E-D263-4271-BE2B-FB3386FCE3FA}" destId="{F1E4E73E-1682-4123-90C7-88F9CB3AB531}" srcOrd="1" destOrd="0" parTransId="{554CD8B2-4227-4DC8-A21C-CFCD7FF2E25B}" sibTransId="{F5AA65BA-DB4C-4D96-AF6B-F47356B15CFB}"/>
    <dgm:cxn modelId="{EE960CF2-AC37-4EDA-B952-11FE89EE2CB4}" type="presOf" srcId="{0D98AC86-8517-4B72-9F7D-25CC48592A25}" destId="{D84FF735-BE4F-4349-A46F-1D756724400F}" srcOrd="0" destOrd="0" presId="urn:microsoft.com/office/officeart/2005/8/layout/vList3"/>
    <dgm:cxn modelId="{37FCC5FF-F778-47D3-943C-AFE67B51EACA}" srcId="{2CF2A14D-9CC2-4ED0-9390-D6CA63BB12E7}" destId="{04620977-C56D-4389-93A4-A6AECDDCAA5D}" srcOrd="0" destOrd="0" parTransId="{33102A4E-4DCA-49D2-9BDB-E108BD490B9B}" sibTransId="{C6BA02B6-B007-4077-815C-5872D30E9245}"/>
    <dgm:cxn modelId="{A16222ED-C4A0-4151-B420-DD42B13917D6}" type="presParOf" srcId="{3D6EA27E-E6EF-4BC5-9B75-214145ABFF1A}" destId="{86CE4289-750C-44B2-B759-DED435D52D5D}" srcOrd="0" destOrd="0" presId="urn:microsoft.com/office/officeart/2005/8/layout/vList3"/>
    <dgm:cxn modelId="{BBEE9337-46B0-4386-AB95-DE7EF43474BF}" type="presParOf" srcId="{86CE4289-750C-44B2-B759-DED435D52D5D}" destId="{3413A07A-1AEC-413B-A773-1FF7B1FD4E3A}" srcOrd="0" destOrd="0" presId="urn:microsoft.com/office/officeart/2005/8/layout/vList3"/>
    <dgm:cxn modelId="{3DFCC4C4-BD7B-4F81-A22A-57C5F756B9C7}" type="presParOf" srcId="{86CE4289-750C-44B2-B759-DED435D52D5D}" destId="{D84FF735-BE4F-4349-A46F-1D756724400F}" srcOrd="1" destOrd="0" presId="urn:microsoft.com/office/officeart/2005/8/layout/vList3"/>
    <dgm:cxn modelId="{492B26C9-2B9B-4A7C-8A2A-8C90966C6E24}" type="presParOf" srcId="{3D6EA27E-E6EF-4BC5-9B75-214145ABFF1A}" destId="{7B2C5FFF-6ABF-48AE-BAD7-EE7F2ED50A63}" srcOrd="1" destOrd="0" presId="urn:microsoft.com/office/officeart/2005/8/layout/vList3"/>
    <dgm:cxn modelId="{811C4C81-EE66-4F84-9472-AB8DBD6CC128}" type="presParOf" srcId="{3D6EA27E-E6EF-4BC5-9B75-214145ABFF1A}" destId="{8A14DAC0-DB77-4E15-9C32-A992E500CDB3}" srcOrd="2" destOrd="0" presId="urn:microsoft.com/office/officeart/2005/8/layout/vList3"/>
    <dgm:cxn modelId="{60665503-D890-4C9A-8AC5-CDDBE6A37920}" type="presParOf" srcId="{8A14DAC0-DB77-4E15-9C32-A992E500CDB3}" destId="{50C94283-2BFA-4038-AF0E-D8B251A6F300}" srcOrd="0" destOrd="0" presId="urn:microsoft.com/office/officeart/2005/8/layout/vList3"/>
    <dgm:cxn modelId="{9FA6146D-B1B0-4EEC-A3CF-43F1E2D697B7}" type="presParOf" srcId="{8A14DAC0-DB77-4E15-9C32-A992E500CDB3}" destId="{FD125D5C-73C4-4D19-A411-32FD8554AE62}" srcOrd="1" destOrd="0" presId="urn:microsoft.com/office/officeart/2005/8/layout/vList3"/>
    <dgm:cxn modelId="{E3456518-4AC6-44D2-9886-4391130BB78E}" type="presParOf" srcId="{3D6EA27E-E6EF-4BC5-9B75-214145ABFF1A}" destId="{C3BD9FBE-F8CE-49F9-99F9-D14EC1E43969}" srcOrd="3" destOrd="0" presId="urn:microsoft.com/office/officeart/2005/8/layout/vList3"/>
    <dgm:cxn modelId="{19A82436-D5E4-474E-BF3B-2B069C1AE91B}" type="presParOf" srcId="{3D6EA27E-E6EF-4BC5-9B75-214145ABFF1A}" destId="{6B41BF8A-1BCF-4919-AEFB-6790DE6C0D50}" srcOrd="4" destOrd="0" presId="urn:microsoft.com/office/officeart/2005/8/layout/vList3"/>
    <dgm:cxn modelId="{8A2EB95D-6234-40CF-9906-21DE98BD8365}" type="presParOf" srcId="{6B41BF8A-1BCF-4919-AEFB-6790DE6C0D50}" destId="{00984CE5-60B5-4D75-BB25-3AA0BC4D45EC}" srcOrd="0" destOrd="0" presId="urn:microsoft.com/office/officeart/2005/8/layout/vList3"/>
    <dgm:cxn modelId="{278DEBBD-D80F-43A3-8462-078ED6451833}" type="presParOf" srcId="{6B41BF8A-1BCF-4919-AEFB-6790DE6C0D50}" destId="{FF41B917-E76B-4FAD-BE21-EBCAB2B58365}"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0AAD7-B568-43E4-B702-51486FDED824}">
      <dsp:nvSpPr>
        <dsp:cNvPr id="0" name=""/>
        <dsp:cNvSpPr/>
      </dsp:nvSpPr>
      <dsp:spPr>
        <a:xfrm>
          <a:off x="1798971" y="278022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Competition Act compliance</a:t>
          </a:r>
        </a:p>
      </dsp:txBody>
      <dsp:txXfrm>
        <a:off x="2104577" y="3042548"/>
        <a:ext cx="1362151" cy="1169250"/>
      </dsp:txXfrm>
    </dsp:sp>
    <dsp:sp modelId="{C7132D7A-88E4-483F-8E0D-236470AD8517}">
      <dsp:nvSpPr>
        <dsp:cNvPr id="0" name=""/>
        <dsp:cNvSpPr/>
      </dsp:nvSpPr>
      <dsp:spPr>
        <a:xfrm>
          <a:off x="1860693" y="3528743"/>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866FACC-1DC0-47AF-A4BE-8E91614FD5A0}">
      <dsp:nvSpPr>
        <dsp:cNvPr id="0" name=""/>
        <dsp:cNvSpPr/>
      </dsp:nvSpPr>
      <dsp:spPr>
        <a:xfrm>
          <a:off x="123786" y="1859446"/>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1"/>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B76FD6DD-E497-405D-9A87-2145BFEDB764}">
      <dsp:nvSpPr>
        <dsp:cNvPr id="0" name=""/>
        <dsp:cNvSpPr/>
      </dsp:nvSpPr>
      <dsp:spPr>
        <a:xfrm>
          <a:off x="1459935" y="331845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A83BD7F-8C88-461E-8151-5B8FD132B44E}">
      <dsp:nvSpPr>
        <dsp:cNvPr id="0" name=""/>
        <dsp:cNvSpPr/>
      </dsp:nvSpPr>
      <dsp:spPr>
        <a:xfrm>
          <a:off x="3472417" y="184647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Meeting is recorded</a:t>
          </a:r>
        </a:p>
      </dsp:txBody>
      <dsp:txXfrm>
        <a:off x="3778023" y="2108798"/>
        <a:ext cx="1362151" cy="1169250"/>
      </dsp:txXfrm>
    </dsp:sp>
    <dsp:sp modelId="{4EFDA3EF-F358-4BA7-9EE3-C164F5A028D1}">
      <dsp:nvSpPr>
        <dsp:cNvPr id="0" name=""/>
        <dsp:cNvSpPr/>
      </dsp:nvSpPr>
      <dsp:spPr>
        <a:xfrm>
          <a:off x="4824214" y="3303694"/>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AE0ED9D-DC34-468C-BDE2-8F606813CD23}">
      <dsp:nvSpPr>
        <dsp:cNvPr id="0" name=""/>
        <dsp:cNvSpPr/>
      </dsp:nvSpPr>
      <dsp:spPr>
        <a:xfrm>
          <a:off x="5154556" y="2777537"/>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2"/>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A33625C-16A6-4E35-BD84-9E625C401BDF}">
      <dsp:nvSpPr>
        <dsp:cNvPr id="0" name=""/>
        <dsp:cNvSpPr/>
      </dsp:nvSpPr>
      <dsp:spPr>
        <a:xfrm>
          <a:off x="5199761" y="353634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3B063F-C0BE-47B3-B1DC-1DF9FC59F0B8}">
      <dsp:nvSpPr>
        <dsp:cNvPr id="0" name=""/>
        <dsp:cNvSpPr/>
      </dsp:nvSpPr>
      <dsp:spPr>
        <a:xfrm>
          <a:off x="1798971" y="933750"/>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Free discussion of ideas</a:t>
          </a:r>
        </a:p>
      </dsp:txBody>
      <dsp:txXfrm>
        <a:off x="2104577" y="1196077"/>
        <a:ext cx="1362151" cy="1169250"/>
      </dsp:txXfrm>
    </dsp:sp>
    <dsp:sp modelId="{3E2033B2-418D-47D6-B3FE-39E4243964D0}">
      <dsp:nvSpPr>
        <dsp:cNvPr id="0" name=""/>
        <dsp:cNvSpPr/>
      </dsp:nvSpPr>
      <dsp:spPr>
        <a:xfrm>
          <a:off x="3142074" y="96864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7119CB-0218-42D0-97D4-A4EE1C7B9294}">
      <dsp:nvSpPr>
        <dsp:cNvPr id="0" name=""/>
        <dsp:cNvSpPr/>
      </dsp:nvSpPr>
      <dsp:spPr>
        <a:xfrm>
          <a:off x="3472417" y="0"/>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3"/>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0B46CEEC-24C0-40F5-A4D1-0DD14B818063}">
      <dsp:nvSpPr>
        <dsp:cNvPr id="0" name=""/>
        <dsp:cNvSpPr/>
      </dsp:nvSpPr>
      <dsp:spPr>
        <a:xfrm>
          <a:off x="3517622" y="75075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860C7C3-868C-47DA-BC76-52ACEA64746D}">
      <dsp:nvSpPr>
        <dsp:cNvPr id="0" name=""/>
        <dsp:cNvSpPr/>
      </dsp:nvSpPr>
      <dsp:spPr>
        <a:xfrm>
          <a:off x="5154556" y="931065"/>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Any other AOB? </a:t>
          </a:r>
        </a:p>
      </dsp:txBody>
      <dsp:txXfrm>
        <a:off x="5460162" y="1193392"/>
        <a:ext cx="1362151" cy="1169250"/>
      </dsp:txXfrm>
    </dsp:sp>
    <dsp:sp modelId="{80B90063-0305-4582-BC66-8D8E17EDF900}">
      <dsp:nvSpPr>
        <dsp:cNvPr id="0" name=""/>
        <dsp:cNvSpPr/>
      </dsp:nvSpPr>
      <dsp:spPr>
        <a:xfrm>
          <a:off x="6851474" y="1678692"/>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645966-A6D8-4BC9-A368-9613341EF878}">
      <dsp:nvSpPr>
        <dsp:cNvPr id="0" name=""/>
        <dsp:cNvSpPr/>
      </dsp:nvSpPr>
      <dsp:spPr>
        <a:xfrm>
          <a:off x="6843650" y="1862131"/>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4"/>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CD3D7DC-4C1D-4209-B603-761DDDEB68FA}">
      <dsp:nvSpPr>
        <dsp:cNvPr id="0" name=""/>
        <dsp:cNvSpPr/>
      </dsp:nvSpPr>
      <dsp:spPr>
        <a:xfrm>
          <a:off x="7241800" y="1892107"/>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608F66-8FC3-45C4-A7F8-409435CE590C}">
      <dsp:nvSpPr>
        <dsp:cNvPr id="0" name=""/>
        <dsp:cNvSpPr/>
      </dsp:nvSpPr>
      <dsp:spPr>
        <a:xfrm>
          <a:off x="0" y="313467"/>
          <a:ext cx="9144000" cy="187425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09676" tIns="354076" rIns="709676" bIns="120904" numCol="1" spcCol="1270" anchor="t" anchorCtr="0">
          <a:noAutofit/>
        </a:bodyPr>
        <a:lstStyle/>
        <a:p>
          <a:pPr marL="171450" lvl="1" indent="-171450" algn="l" defTabSz="755650">
            <a:lnSpc>
              <a:spcPct val="90000"/>
            </a:lnSpc>
            <a:spcBef>
              <a:spcPct val="0"/>
            </a:spcBef>
            <a:spcAft>
              <a:spcPct val="15000"/>
            </a:spcAft>
            <a:buChar char="•"/>
          </a:pPr>
          <a:r>
            <a:rPr lang="en-GB" sz="1700" kern="1200" noProof="0">
              <a:latin typeface="Arial" panose="020B0604020202020204" pitchFamily="34" charset="0"/>
              <a:cs typeface="Arial" panose="020B0604020202020204" pitchFamily="34" charset="0"/>
            </a:rPr>
            <a:t>A party has requested industry input with the increase in installations of Electric Vehicles and Heat Pumps. They feel it is becoming more evident that a looped service could negatively impact a consumer’s journey if not operationally planned in advance of an appointment.</a:t>
          </a:r>
        </a:p>
        <a:p>
          <a:pPr marL="171450" lvl="1" indent="-171450" algn="l" defTabSz="755650">
            <a:lnSpc>
              <a:spcPct val="90000"/>
            </a:lnSpc>
            <a:spcBef>
              <a:spcPct val="0"/>
            </a:spcBef>
            <a:spcAft>
              <a:spcPct val="15000"/>
            </a:spcAft>
            <a:buChar char="•"/>
          </a:pPr>
          <a:r>
            <a:rPr lang="en-GB" sz="1700" kern="1200">
              <a:latin typeface="Arial" panose="020B0604020202020204" pitchFamily="34" charset="0"/>
              <a:cs typeface="Arial" panose="020B0604020202020204" pitchFamily="34" charset="0"/>
            </a:rPr>
            <a:t>Three scenarios and discussion points have been set out on the next slide, with some questions relating to </a:t>
          </a:r>
          <a:r>
            <a:rPr lang="en-GB" sz="1700" kern="1200" err="1">
              <a:latin typeface="Arial" panose="020B0604020202020204" pitchFamily="34" charset="0"/>
              <a:cs typeface="Arial" panose="020B0604020202020204" pitchFamily="34" charset="0"/>
            </a:rPr>
            <a:t>CoMCoP</a:t>
          </a:r>
          <a:r>
            <a:rPr lang="en-GB" sz="1700" kern="1200">
              <a:latin typeface="Arial" panose="020B0604020202020204" pitchFamily="34" charset="0"/>
              <a:cs typeface="Arial" panose="020B0604020202020204" pitchFamily="34" charset="0"/>
            </a:rPr>
            <a:t> also being raised.</a:t>
          </a:r>
          <a:endParaRPr lang="en-GB" sz="1700" kern="1200" noProof="0">
            <a:latin typeface="Arial" panose="020B0604020202020204" pitchFamily="34" charset="0"/>
            <a:cs typeface="Arial" panose="020B0604020202020204" pitchFamily="34" charset="0"/>
          </a:endParaRPr>
        </a:p>
      </dsp:txBody>
      <dsp:txXfrm>
        <a:off x="0" y="313467"/>
        <a:ext cx="9144000" cy="1874250"/>
      </dsp:txXfrm>
    </dsp:sp>
    <dsp:sp modelId="{7CDA5F87-0AD2-4907-ADDB-5F8FAC8159E5}">
      <dsp:nvSpPr>
        <dsp:cNvPr id="0" name=""/>
        <dsp:cNvSpPr/>
      </dsp:nvSpPr>
      <dsp:spPr>
        <a:xfrm>
          <a:off x="457200" y="62547"/>
          <a:ext cx="6400800" cy="50184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41935" tIns="0" rIns="241935" bIns="0" numCol="1" spcCol="1270" anchor="ctr" anchorCtr="0">
          <a:noAutofit/>
        </a:bodyPr>
        <a:lstStyle/>
        <a:p>
          <a:pPr marL="0" lvl="0" indent="0" algn="l" defTabSz="755650">
            <a:lnSpc>
              <a:spcPct val="90000"/>
            </a:lnSpc>
            <a:spcBef>
              <a:spcPct val="0"/>
            </a:spcBef>
            <a:spcAft>
              <a:spcPct val="35000"/>
            </a:spcAft>
            <a:buNone/>
          </a:pPr>
          <a:r>
            <a:rPr kumimoji="0" lang="en-GB" sz="1700" b="1" i="0" u="sng" strike="noStrike" kern="1200" cap="none" spc="0" normalizeH="0" baseline="0" noProof="0">
              <a:ln/>
              <a:effectLst/>
              <a:uLnTx/>
              <a:uFillTx/>
              <a:latin typeface="Arial" panose="020B0604020202020204" pitchFamily="34" charset="0"/>
              <a:ea typeface="+mn-ea"/>
              <a:cs typeface="Times New Roman" panose="02020603050405020304" pitchFamily="18" charset="0"/>
            </a:rPr>
            <a:t>Background</a:t>
          </a:r>
          <a:endParaRPr lang="en-GB" sz="1700" kern="1200"/>
        </a:p>
      </dsp:txBody>
      <dsp:txXfrm>
        <a:off x="481698" y="87045"/>
        <a:ext cx="6351804" cy="452844"/>
      </dsp:txXfrm>
    </dsp:sp>
    <dsp:sp modelId="{028B2116-B431-4868-8CFA-14282542807D}">
      <dsp:nvSpPr>
        <dsp:cNvPr id="0" name=""/>
        <dsp:cNvSpPr/>
      </dsp:nvSpPr>
      <dsp:spPr>
        <a:xfrm>
          <a:off x="0" y="2530437"/>
          <a:ext cx="9144000" cy="1419075"/>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09676" tIns="354076" rIns="709676" bIns="120904" numCol="1" spcCol="1270" anchor="t" anchorCtr="0">
          <a:noAutofit/>
        </a:bodyPr>
        <a:lstStyle/>
        <a:p>
          <a:pPr marL="171450" lvl="1" indent="-171450" algn="l" defTabSz="755650">
            <a:lnSpc>
              <a:spcPct val="90000"/>
            </a:lnSpc>
            <a:spcBef>
              <a:spcPct val="0"/>
            </a:spcBef>
            <a:spcAft>
              <a:spcPct val="15000"/>
            </a:spcAft>
            <a:buChar char="•"/>
          </a:pPr>
          <a:r>
            <a:rPr lang="en-GB" sz="1700" kern="1200" noProof="0">
              <a:latin typeface="Arial" panose="020B0604020202020204" pitchFamily="34" charset="0"/>
              <a:cs typeface="Arial" panose="020B0604020202020204" pitchFamily="34" charset="0"/>
            </a:rPr>
            <a:t>Any change to the REC, would likely result in a DCUSA impact.</a:t>
          </a:r>
        </a:p>
        <a:p>
          <a:pPr marL="171450" lvl="1" indent="-171450" algn="l" defTabSz="755650">
            <a:lnSpc>
              <a:spcPct val="90000"/>
            </a:lnSpc>
            <a:spcBef>
              <a:spcPct val="0"/>
            </a:spcBef>
            <a:spcAft>
              <a:spcPct val="15000"/>
            </a:spcAft>
            <a:buChar char="•"/>
          </a:pPr>
          <a:r>
            <a:rPr lang="en-GB" sz="1700" kern="1200" noProof="0">
              <a:latin typeface="Arial" panose="020B0604020202020204" pitchFamily="34" charset="0"/>
              <a:cs typeface="Arial" panose="020B0604020202020204" pitchFamily="34" charset="0"/>
            </a:rPr>
            <a:t>A previous DCUSA issue concluded that Suppliers did not have permission to disrupt the supply to other Suppliers’ customers even if the express permission of those customers is received. This issue was raised in 2014.</a:t>
          </a:r>
        </a:p>
      </dsp:txBody>
      <dsp:txXfrm>
        <a:off x="0" y="2530437"/>
        <a:ext cx="9144000" cy="1419075"/>
      </dsp:txXfrm>
    </dsp:sp>
    <dsp:sp modelId="{9F195E3E-799B-4366-80EB-4D610468E592}">
      <dsp:nvSpPr>
        <dsp:cNvPr id="0" name=""/>
        <dsp:cNvSpPr/>
      </dsp:nvSpPr>
      <dsp:spPr>
        <a:xfrm>
          <a:off x="457200" y="2279517"/>
          <a:ext cx="6400800" cy="50184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41935" tIns="0" rIns="241935" bIns="0" numCol="1" spcCol="1270" anchor="ctr" anchorCtr="0">
          <a:noAutofit/>
        </a:bodyPr>
        <a:lstStyle/>
        <a:p>
          <a:pPr marL="0" lvl="0" indent="0" algn="l" defTabSz="755650">
            <a:lnSpc>
              <a:spcPct val="90000"/>
            </a:lnSpc>
            <a:spcBef>
              <a:spcPct val="0"/>
            </a:spcBef>
            <a:spcAft>
              <a:spcPct val="35000"/>
            </a:spcAft>
            <a:buNone/>
          </a:pPr>
          <a:r>
            <a:rPr kumimoji="0" lang="en-GB" sz="1700" b="1" i="0" u="sng" strike="noStrike" kern="1200" cap="none" spc="0" normalizeH="0" baseline="0" noProof="0">
              <a:ln/>
              <a:effectLst/>
              <a:uLnTx/>
              <a:uFillTx/>
              <a:latin typeface="Arial" panose="020B0604020202020204" pitchFamily="34" charset="0"/>
              <a:ea typeface="+mn-ea"/>
              <a:cs typeface="Times New Roman" panose="02020603050405020304" pitchFamily="18" charset="0"/>
            </a:rPr>
            <a:t>Points to note </a:t>
          </a:r>
        </a:p>
      </dsp:txBody>
      <dsp:txXfrm>
        <a:off x="481698" y="2304015"/>
        <a:ext cx="6351804" cy="45284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33039-0BCB-4B59-BC4A-670C13EFD978}">
      <dsp:nvSpPr>
        <dsp:cNvPr id="0" name=""/>
        <dsp:cNvSpPr/>
      </dsp:nvSpPr>
      <dsp:spPr>
        <a:xfrm>
          <a:off x="200376" y="2170"/>
          <a:ext cx="2220329" cy="2220329"/>
        </a:xfrm>
        <a:prstGeom prst="rect">
          <a:avLst/>
        </a:prstGeom>
        <a:blipFill>
          <a:blip xmlns:r="http://schemas.openxmlformats.org/officeDocument/2006/relationships" r:embed="rId1"/>
          <a:srcRect/>
          <a:stretch>
            <a:fillRect/>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68963C7-4923-40A5-8393-ED4DEF723854}">
      <dsp:nvSpPr>
        <dsp:cNvPr id="0" name=""/>
        <dsp:cNvSpPr/>
      </dsp:nvSpPr>
      <dsp:spPr>
        <a:xfrm>
          <a:off x="200376" y="2170"/>
          <a:ext cx="222" cy="4440659"/>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350ACB8-5C2F-4F14-A8CE-DFED6FFF6BEA}">
      <dsp:nvSpPr>
        <dsp:cNvPr id="0" name=""/>
        <dsp:cNvSpPr/>
      </dsp:nvSpPr>
      <dsp:spPr>
        <a:xfrm>
          <a:off x="200376" y="2222500"/>
          <a:ext cx="2220329" cy="22203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GB" sz="1600" b="1" kern="1200">
              <a:latin typeface="Arial" panose="020B0604020202020204" pitchFamily="34" charset="0"/>
              <a:cs typeface="Arial" panose="020B0604020202020204" pitchFamily="34" charset="0"/>
            </a:rPr>
            <a:t>REC Engagement Day</a:t>
          </a:r>
        </a:p>
        <a:p>
          <a:pPr marL="114300" lvl="1" indent="-114300" algn="l" defTabSz="622300">
            <a:lnSpc>
              <a:spcPct val="90000"/>
            </a:lnSpc>
            <a:spcBef>
              <a:spcPct val="0"/>
            </a:spcBef>
            <a:spcAft>
              <a:spcPct val="15000"/>
            </a:spcAft>
            <a:buFont typeface="Arial" panose="020B0604020202020204" pitchFamily="34" charset="0"/>
            <a:buChar char="•"/>
          </a:pPr>
          <a:r>
            <a:rPr lang="en-GB" sz="1400" kern="1200" err="1">
              <a:latin typeface="Arial" panose="020B0604020202020204" pitchFamily="34" charset="0"/>
              <a:cs typeface="Arial" panose="020B0604020202020204" pitchFamily="34" charset="0"/>
            </a:rPr>
            <a:t>RECCo</a:t>
          </a:r>
          <a:r>
            <a:rPr lang="en-GB" sz="1400" kern="1200">
              <a:latin typeface="Arial" panose="020B0604020202020204" pitchFamily="34" charset="0"/>
              <a:cs typeface="Arial" panose="020B0604020202020204" pitchFamily="34" charset="0"/>
            </a:rPr>
            <a:t> are hosting a </a:t>
          </a:r>
          <a:r>
            <a:rPr lang="en-GB" sz="1400" kern="1200">
              <a:latin typeface="Arial" panose="020B0604020202020204" pitchFamily="34" charset="0"/>
              <a:cs typeface="Arial" panose="020B0604020202020204" pitchFamily="34" charset="0"/>
              <a:hlinkClick xmlns:r="http://schemas.openxmlformats.org/officeDocument/2006/relationships" r:id="rId2"/>
            </a:rPr>
            <a:t>REC Engagement Day </a:t>
          </a:r>
          <a:r>
            <a:rPr lang="en-GB" sz="1400" kern="1200">
              <a:latin typeface="Arial" panose="020B0604020202020204" pitchFamily="34" charset="0"/>
              <a:cs typeface="Arial" panose="020B0604020202020204" pitchFamily="34" charset="0"/>
            </a:rPr>
            <a:t>in central London on 12 November 2026</a:t>
          </a:r>
        </a:p>
        <a:p>
          <a:pPr marL="114300" lvl="1" indent="-114300" algn="l" defTabSz="622300">
            <a:lnSpc>
              <a:spcPct val="90000"/>
            </a:lnSpc>
            <a:spcBef>
              <a:spcPct val="0"/>
            </a:spcBef>
            <a:spcAft>
              <a:spcPct val="15000"/>
            </a:spcAft>
            <a:buFont typeface="Arial" panose="020B0604020202020204" pitchFamily="34" charset="0"/>
            <a:buChar char="•"/>
          </a:pPr>
          <a:r>
            <a:rPr lang="en-GB" sz="1400" kern="1200">
              <a:latin typeface="Arial" panose="020B0604020202020204" pitchFamily="34" charset="0"/>
              <a:cs typeface="Arial" panose="020B0604020202020204" pitchFamily="34" charset="0"/>
            </a:rPr>
            <a:t>Bringing together REC Party stakeholders from across the retail energy market for a day of insight, discussion and collaboration.</a:t>
          </a:r>
        </a:p>
      </dsp:txBody>
      <dsp:txXfrm>
        <a:off x="200376" y="2222500"/>
        <a:ext cx="2220329" cy="2220329"/>
      </dsp:txXfrm>
    </dsp:sp>
    <dsp:sp modelId="{1F2E5131-07B8-492B-8E5D-9BE91431CABA}">
      <dsp:nvSpPr>
        <dsp:cNvPr id="0" name=""/>
        <dsp:cNvSpPr/>
      </dsp:nvSpPr>
      <dsp:spPr>
        <a:xfrm>
          <a:off x="2421634" y="2170"/>
          <a:ext cx="2220329" cy="2220329"/>
        </a:xfrm>
        <a:prstGeom prst="rect">
          <a:avLst/>
        </a:prstGeom>
        <a:blipFill>
          <a:blip xmlns:r="http://schemas.openxmlformats.org/officeDocument/2006/relationships" r:embed="rId3"/>
          <a:srcRect/>
          <a:stretch>
            <a:fillRect l="-11000" r="-11000"/>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6382A9-9E9B-4AB8-A3D8-29FA772688FB}">
      <dsp:nvSpPr>
        <dsp:cNvPr id="0" name=""/>
        <dsp:cNvSpPr/>
      </dsp:nvSpPr>
      <dsp:spPr>
        <a:xfrm>
          <a:off x="2421634" y="2170"/>
          <a:ext cx="222" cy="4440659"/>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6C83762-2BBF-4F7A-B12D-836CECD3A64F}">
      <dsp:nvSpPr>
        <dsp:cNvPr id="0" name=""/>
        <dsp:cNvSpPr/>
      </dsp:nvSpPr>
      <dsp:spPr>
        <a:xfrm>
          <a:off x="2421634" y="2222500"/>
          <a:ext cx="2220329" cy="22203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GB" sz="1600" b="1" u="none" kern="1200">
              <a:latin typeface="Arial" panose="020B0604020202020204" pitchFamily="34" charset="0"/>
              <a:cs typeface="Arial" panose="020B0604020202020204" pitchFamily="34" charset="0"/>
            </a:rPr>
            <a:t>The </a:t>
          </a:r>
          <a:r>
            <a:rPr lang="en-GB" sz="1600" b="1" u="none" kern="1200" err="1">
              <a:latin typeface="Arial" panose="020B0604020202020204" pitchFamily="34" charset="0"/>
              <a:cs typeface="Arial" panose="020B0604020202020204" pitchFamily="34" charset="0"/>
            </a:rPr>
            <a:t>CoMCoP</a:t>
          </a:r>
          <a:r>
            <a:rPr lang="en-GB" sz="1600" b="1" u="none" kern="1200">
              <a:latin typeface="Arial" panose="020B0604020202020204" pitchFamily="34" charset="0"/>
              <a:cs typeface="Arial" panose="020B0604020202020204" pitchFamily="34" charset="0"/>
            </a:rPr>
            <a:t> Mark  </a:t>
          </a:r>
        </a:p>
        <a:p>
          <a:pPr marL="114300" lvl="1" indent="-114300" algn="l" defTabSz="622300">
            <a:lnSpc>
              <a:spcPct val="90000"/>
            </a:lnSpc>
            <a:spcBef>
              <a:spcPct val="0"/>
            </a:spcBef>
            <a:spcAft>
              <a:spcPct val="15000"/>
            </a:spcAft>
            <a:buChar char="•"/>
          </a:pPr>
          <a:r>
            <a:rPr lang="en-GB" sz="1400" kern="1200">
              <a:latin typeface="Arial" panose="020B0604020202020204" pitchFamily="34" charset="0"/>
              <a:cs typeface="Arial" panose="020B0604020202020204" pitchFamily="34" charset="0"/>
            </a:rPr>
            <a:t>Launched and available to eligible </a:t>
          </a:r>
          <a:r>
            <a:rPr lang="en-GB" sz="1400" kern="1200" err="1">
              <a:latin typeface="Arial" panose="020B0604020202020204" pitchFamily="34" charset="0"/>
              <a:cs typeface="Arial" panose="020B0604020202020204" pitchFamily="34" charset="0"/>
            </a:rPr>
            <a:t>CoMCoP</a:t>
          </a:r>
          <a:r>
            <a:rPr lang="en-GB" sz="1400" kern="1200">
              <a:latin typeface="Arial" panose="020B0604020202020204" pitchFamily="34" charset="0"/>
              <a:cs typeface="Arial" panose="020B0604020202020204" pitchFamily="34" charset="0"/>
            </a:rPr>
            <a:t> accredited organisations. </a:t>
          </a:r>
        </a:p>
        <a:p>
          <a:pPr marL="114300" lvl="1" indent="-114300" algn="l" defTabSz="622300">
            <a:lnSpc>
              <a:spcPct val="90000"/>
            </a:lnSpc>
            <a:spcBef>
              <a:spcPct val="0"/>
            </a:spcBef>
            <a:spcAft>
              <a:spcPct val="15000"/>
            </a:spcAft>
            <a:buChar char="•"/>
          </a:pPr>
          <a:r>
            <a:rPr lang="en-GB" sz="1400" kern="1200">
              <a:latin typeface="Arial" panose="020B0604020202020204" pitchFamily="34" charset="0"/>
              <a:cs typeface="Arial" panose="020B0604020202020204" pitchFamily="34" charset="0"/>
            </a:rPr>
            <a:t>It provides a clear and consistent way for organisations to communicate their accredited status. </a:t>
          </a:r>
        </a:p>
        <a:p>
          <a:pPr marL="114300" lvl="1" indent="-114300" algn="l" defTabSz="622300">
            <a:lnSpc>
              <a:spcPct val="90000"/>
            </a:lnSpc>
            <a:spcBef>
              <a:spcPct val="0"/>
            </a:spcBef>
            <a:spcAft>
              <a:spcPct val="15000"/>
            </a:spcAft>
            <a:buChar char="•"/>
          </a:pPr>
          <a:r>
            <a:rPr lang="en-GB" sz="1400" kern="1200">
              <a:latin typeface="Arial" panose="020B0604020202020204" pitchFamily="34" charset="0"/>
              <a:cs typeface="Arial" panose="020B0604020202020204" pitchFamily="34" charset="0"/>
            </a:rPr>
            <a:t>Access the launch materials on the </a:t>
          </a:r>
          <a:r>
            <a:rPr lang="en-GB" sz="1400" kern="1200">
              <a:latin typeface="Arial" panose="020B0604020202020204" pitchFamily="34" charset="0"/>
              <a:cs typeface="Arial" panose="020B0604020202020204" pitchFamily="34" charset="0"/>
              <a:hlinkClick xmlns:r="http://schemas.openxmlformats.org/officeDocument/2006/relationships" r:id="rId4"/>
            </a:rPr>
            <a:t>REC Portal</a:t>
          </a:r>
          <a:r>
            <a:rPr lang="en-GB" sz="1400" kern="1200">
              <a:latin typeface="Arial" panose="020B0604020202020204" pitchFamily="34" charset="0"/>
              <a:cs typeface="Arial" panose="020B0604020202020204" pitchFamily="34" charset="0"/>
            </a:rPr>
            <a:t>. </a:t>
          </a:r>
        </a:p>
      </dsp:txBody>
      <dsp:txXfrm>
        <a:off x="2421634" y="2222500"/>
        <a:ext cx="2220329" cy="2220329"/>
      </dsp:txXfrm>
    </dsp:sp>
    <dsp:sp modelId="{529B14C6-7699-4D2A-B60E-B58B6EE58285}">
      <dsp:nvSpPr>
        <dsp:cNvPr id="0" name=""/>
        <dsp:cNvSpPr/>
      </dsp:nvSpPr>
      <dsp:spPr>
        <a:xfrm>
          <a:off x="4642891" y="2170"/>
          <a:ext cx="2220329" cy="2220329"/>
        </a:xfrm>
        <a:prstGeom prst="rect">
          <a:avLst/>
        </a:prstGeom>
        <a:blipFill>
          <a:blip xmlns:r="http://schemas.openxmlformats.org/officeDocument/2006/relationships" r:embed="rId5"/>
          <a:srcRect/>
          <a:stretch>
            <a:fillRect/>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F4727B5-C16C-44BB-A3C4-0A8BD0415AAF}">
      <dsp:nvSpPr>
        <dsp:cNvPr id="0" name=""/>
        <dsp:cNvSpPr/>
      </dsp:nvSpPr>
      <dsp:spPr>
        <a:xfrm>
          <a:off x="4642891" y="2170"/>
          <a:ext cx="222" cy="4440659"/>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DCBF070-D5F9-4904-8D34-20F18723DE94}">
      <dsp:nvSpPr>
        <dsp:cNvPr id="0" name=""/>
        <dsp:cNvSpPr/>
      </dsp:nvSpPr>
      <dsp:spPr>
        <a:xfrm>
          <a:off x="4642891" y="2222500"/>
          <a:ext cx="2220329" cy="22203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GB" sz="1600" b="1" kern="1200">
              <a:latin typeface="Arial" panose="020B0604020202020204" pitchFamily="34" charset="0"/>
              <a:cs typeface="Arial" panose="020B0604020202020204" pitchFamily="34" charset="0"/>
            </a:rPr>
            <a:t>Consumer Consent consultation</a:t>
          </a:r>
        </a:p>
        <a:p>
          <a:pPr marL="114300" lvl="1" indent="-114300" algn="l" defTabSz="622300">
            <a:lnSpc>
              <a:spcPct val="90000"/>
            </a:lnSpc>
            <a:spcBef>
              <a:spcPct val="0"/>
            </a:spcBef>
            <a:spcAft>
              <a:spcPct val="15000"/>
            </a:spcAft>
            <a:buChar char="•"/>
          </a:pPr>
          <a:r>
            <a:rPr lang="en-GB" sz="1400" kern="1200">
              <a:latin typeface="Arial" panose="020B0604020202020204" pitchFamily="34" charset="0"/>
              <a:cs typeface="Arial" panose="020B0604020202020204" pitchFamily="34" charset="0"/>
              <a:hlinkClick xmlns:r="http://schemas.openxmlformats.org/officeDocument/2006/relationships" r:id="rId6"/>
            </a:rPr>
            <a:t>Consultation </a:t>
          </a:r>
          <a:r>
            <a:rPr lang="en-GB" sz="1400" kern="1200">
              <a:latin typeface="Arial" panose="020B0604020202020204" pitchFamily="34" charset="0"/>
              <a:cs typeface="Arial" panose="020B0604020202020204" pitchFamily="34" charset="0"/>
            </a:rPr>
            <a:t>closes at 9am on 19 October 2026</a:t>
          </a:r>
        </a:p>
        <a:p>
          <a:pPr marL="114300" lvl="1" indent="-114300" algn="l" defTabSz="622300">
            <a:lnSpc>
              <a:spcPct val="90000"/>
            </a:lnSpc>
            <a:spcBef>
              <a:spcPct val="0"/>
            </a:spcBef>
            <a:spcAft>
              <a:spcPct val="15000"/>
            </a:spcAft>
            <a:buChar char="•"/>
          </a:pPr>
          <a:r>
            <a:rPr lang="en-GB" sz="1400" kern="1200">
              <a:latin typeface="Arial" panose="020B0604020202020204" pitchFamily="34" charset="0"/>
              <a:cs typeface="Arial" panose="020B0604020202020204" pitchFamily="34" charset="0"/>
              <a:hlinkClick xmlns:r="http://schemas.openxmlformats.org/officeDocument/2006/relationships" r:id="rId7"/>
            </a:rPr>
            <a:t>Webinar</a:t>
          </a:r>
          <a:r>
            <a:rPr lang="en-GB" sz="1400" kern="1200">
              <a:latin typeface="Arial" panose="020B0604020202020204" pitchFamily="34" charset="0"/>
              <a:cs typeface="Arial" panose="020B0604020202020204" pitchFamily="34" charset="0"/>
            </a:rPr>
            <a:t> was hosted on 29 September 2026. </a:t>
          </a:r>
        </a:p>
      </dsp:txBody>
      <dsp:txXfrm>
        <a:off x="4642891" y="2222500"/>
        <a:ext cx="2220329" cy="2220329"/>
      </dsp:txXfrm>
    </dsp:sp>
    <dsp:sp modelId="{800A6D73-0789-45B3-9EA8-A57A196B260E}">
      <dsp:nvSpPr>
        <dsp:cNvPr id="0" name=""/>
        <dsp:cNvSpPr/>
      </dsp:nvSpPr>
      <dsp:spPr>
        <a:xfrm>
          <a:off x="6864148" y="2170"/>
          <a:ext cx="2220329" cy="2220329"/>
        </a:xfrm>
        <a:prstGeom prst="rect">
          <a:avLst/>
        </a:prstGeom>
        <a:blipFill>
          <a:blip xmlns:r="http://schemas.openxmlformats.org/officeDocument/2006/relationships" r:embed="rId8"/>
          <a:srcRect/>
          <a:stretch>
            <a:fillRect/>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151144B-E507-443D-B831-771D933D327E}">
      <dsp:nvSpPr>
        <dsp:cNvPr id="0" name=""/>
        <dsp:cNvSpPr/>
      </dsp:nvSpPr>
      <dsp:spPr>
        <a:xfrm>
          <a:off x="6864148" y="2170"/>
          <a:ext cx="222" cy="4440659"/>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BF7C783-F053-41DF-AC13-222EC13663BB}">
      <dsp:nvSpPr>
        <dsp:cNvPr id="0" name=""/>
        <dsp:cNvSpPr/>
      </dsp:nvSpPr>
      <dsp:spPr>
        <a:xfrm>
          <a:off x="6864148" y="2222500"/>
          <a:ext cx="2220329" cy="22203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b="1" kern="1200">
              <a:latin typeface="Arial" panose="020B0604020202020204" pitchFamily="34" charset="0"/>
              <a:cs typeface="Arial" panose="020B0604020202020204" pitchFamily="34" charset="0"/>
            </a:rPr>
            <a:t>Stakeholder Advisory Forum (SAF) Elections</a:t>
          </a:r>
        </a:p>
        <a:p>
          <a:pPr marL="114300" lvl="1" indent="-114300" algn="l" defTabSz="622300">
            <a:lnSpc>
              <a:spcPct val="90000"/>
            </a:lnSpc>
            <a:spcBef>
              <a:spcPct val="0"/>
            </a:spcBef>
            <a:spcAft>
              <a:spcPct val="15000"/>
            </a:spcAft>
            <a:buChar char="•"/>
          </a:pPr>
          <a:r>
            <a:rPr lang="en-GB" sz="1400" kern="1200">
              <a:latin typeface="Arial" panose="020B0604020202020204" pitchFamily="34" charset="0"/>
              <a:cs typeface="Arial" panose="020B0604020202020204" pitchFamily="34" charset="0"/>
            </a:rPr>
            <a:t>Voting is open for six representatives on the new SAF until 21 October 2026.</a:t>
          </a:r>
        </a:p>
        <a:p>
          <a:pPr marL="114300" lvl="1" indent="-114300" algn="l" defTabSz="622300">
            <a:lnSpc>
              <a:spcPct val="90000"/>
            </a:lnSpc>
            <a:spcBef>
              <a:spcPct val="0"/>
            </a:spcBef>
            <a:spcAft>
              <a:spcPct val="15000"/>
            </a:spcAft>
            <a:buChar char="•"/>
          </a:pPr>
          <a:r>
            <a:rPr lang="en-GB" sz="1400" kern="1200">
              <a:latin typeface="Arial" panose="020B0604020202020204" pitchFamily="34" charset="0"/>
              <a:cs typeface="Arial" panose="020B0604020202020204" pitchFamily="34" charset="0"/>
            </a:rPr>
            <a:t>REC Contract Managers and Alternates have received an email containing all the details</a:t>
          </a:r>
        </a:p>
        <a:p>
          <a:pPr marL="114300" lvl="1" indent="-114300" algn="l" defTabSz="622300">
            <a:lnSpc>
              <a:spcPct val="90000"/>
            </a:lnSpc>
            <a:spcBef>
              <a:spcPct val="0"/>
            </a:spcBef>
            <a:spcAft>
              <a:spcPct val="15000"/>
            </a:spcAft>
            <a:buChar char="•"/>
          </a:pPr>
          <a:r>
            <a:rPr lang="en-GB" sz="1400" kern="1200">
              <a:latin typeface="Arial" panose="020B0604020202020204" pitchFamily="34" charset="0"/>
              <a:cs typeface="Arial" panose="020B0604020202020204" pitchFamily="34" charset="0"/>
            </a:rPr>
            <a:t>Votes for candidates to committees@recmanager.co.uk before 5pm on 21 October 2026.</a:t>
          </a:r>
        </a:p>
      </dsp:txBody>
      <dsp:txXfrm>
        <a:off x="6864148" y="2222500"/>
        <a:ext cx="2220329" cy="222032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4FF735-BE4F-4349-A46F-1D756724400F}">
      <dsp:nvSpPr>
        <dsp:cNvPr id="0" name=""/>
        <dsp:cNvSpPr/>
      </dsp:nvSpPr>
      <dsp:spPr>
        <a:xfrm rot="10800000">
          <a:off x="1882285" y="139354"/>
          <a:ext cx="6174428" cy="1374480"/>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6108" tIns="60960" rIns="113792" bIns="60960" numCol="1" spcCol="1270" anchor="t" anchorCtr="0">
          <a:noAutofit/>
        </a:bodyPr>
        <a:lstStyle/>
        <a:p>
          <a:pPr marL="0" lvl="0" indent="0" algn="l" defTabSz="711200">
            <a:lnSpc>
              <a:spcPct val="90000"/>
            </a:lnSpc>
            <a:spcBef>
              <a:spcPct val="0"/>
            </a:spcBef>
            <a:spcAft>
              <a:spcPct val="35000"/>
            </a:spcAft>
            <a:buNone/>
          </a:pPr>
          <a:r>
            <a:rPr lang="en-GB" sz="1600" b="1" kern="1200">
              <a:latin typeface="Arial" panose="020B0604020202020204" pitchFamily="34" charset="0"/>
              <a:cs typeface="Arial" panose="020B0604020202020204" pitchFamily="34" charset="0"/>
            </a:rPr>
            <a:t>Theft Detection Incentive Scheme (TDIS) Update</a:t>
          </a:r>
        </a:p>
        <a:p>
          <a:pPr marL="114300" lvl="1" indent="-114300" algn="l" defTabSz="533400">
            <a:lnSpc>
              <a:spcPct val="90000"/>
            </a:lnSpc>
            <a:spcBef>
              <a:spcPct val="0"/>
            </a:spcBef>
            <a:spcAft>
              <a:spcPct val="15000"/>
            </a:spcAft>
            <a:buFont typeface="Arial" panose="020B0604020202020204" pitchFamily="34" charset="0"/>
            <a:buChar char="•"/>
          </a:pPr>
          <a:r>
            <a:rPr lang="en-GB" sz="1200" kern="1200" err="1">
              <a:latin typeface="Arial" panose="020B0604020202020204" pitchFamily="34" charset="0"/>
              <a:cs typeface="Arial" panose="020B0604020202020204" pitchFamily="34" charset="0"/>
            </a:rPr>
            <a:t>RECCo</a:t>
          </a:r>
          <a:r>
            <a:rPr lang="en-GB" sz="1200" kern="1200">
              <a:latin typeface="Arial" panose="020B0604020202020204" pitchFamily="34" charset="0"/>
              <a:cs typeface="Arial" panose="020B0604020202020204" pitchFamily="34" charset="0"/>
            </a:rPr>
            <a:t> is undertaking an extended verification of the TDIS 2025/26 Scheme Year submissions to ensure the scheme is concluded accurately.</a:t>
          </a:r>
        </a:p>
        <a:p>
          <a:pPr marL="114300" lvl="1" indent="-114300" algn="l" defTabSz="533400">
            <a:lnSpc>
              <a:spcPct val="90000"/>
            </a:lnSpc>
            <a:spcBef>
              <a:spcPct val="0"/>
            </a:spcBef>
            <a:spcAft>
              <a:spcPct val="15000"/>
            </a:spcAft>
            <a:buFont typeface="Arial" panose="020B0604020202020204" pitchFamily="34" charset="0"/>
            <a:buChar char="•"/>
          </a:pPr>
          <a:r>
            <a:rPr lang="en-GB" sz="1200" kern="1200">
              <a:latin typeface="Arial" panose="020B0604020202020204" pitchFamily="34" charset="0"/>
              <a:cs typeface="Arial" panose="020B0604020202020204" pitchFamily="34" charset="0"/>
            </a:rPr>
            <a:t>As a result, the associated credit and debit processes may take place slightly later than in previous years. </a:t>
          </a:r>
        </a:p>
        <a:p>
          <a:pPr marL="114300" lvl="1" indent="-114300" algn="l" defTabSz="533400">
            <a:lnSpc>
              <a:spcPct val="90000"/>
            </a:lnSpc>
            <a:spcBef>
              <a:spcPct val="0"/>
            </a:spcBef>
            <a:spcAft>
              <a:spcPct val="15000"/>
            </a:spcAft>
            <a:buFont typeface="Arial" panose="020B0604020202020204" pitchFamily="34" charset="0"/>
            <a:buChar char="•"/>
          </a:pPr>
          <a:r>
            <a:rPr lang="en-GB" sz="1200" kern="1200">
              <a:latin typeface="Arial" panose="020B0604020202020204" pitchFamily="34" charset="0"/>
              <a:cs typeface="Arial" panose="020B0604020202020204" pitchFamily="34" charset="0"/>
            </a:rPr>
            <a:t>The credit and debit processes will be progressed as soon as the verification is complete.</a:t>
          </a:r>
        </a:p>
      </dsp:txBody>
      <dsp:txXfrm rot="10800000">
        <a:off x="2225905" y="139354"/>
        <a:ext cx="5830808" cy="1374480"/>
      </dsp:txXfrm>
    </dsp:sp>
    <dsp:sp modelId="{3413A07A-1AEC-413B-A773-1FF7B1FD4E3A}">
      <dsp:nvSpPr>
        <dsp:cNvPr id="0" name=""/>
        <dsp:cNvSpPr/>
      </dsp:nvSpPr>
      <dsp:spPr>
        <a:xfrm>
          <a:off x="1215469" y="0"/>
          <a:ext cx="1374480" cy="1374480"/>
        </a:xfrm>
        <a:prstGeom prst="ellipse">
          <a:avLst/>
        </a:prstGeom>
        <a:blipFill>
          <a:blip xmlns:r="http://schemas.openxmlformats.org/officeDocument/2006/relationships" r:embed="rId1"/>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D125D5C-73C4-4D19-A411-32FD8554AE62}">
      <dsp:nvSpPr>
        <dsp:cNvPr id="0" name=""/>
        <dsp:cNvSpPr/>
      </dsp:nvSpPr>
      <dsp:spPr>
        <a:xfrm rot="10800000">
          <a:off x="1898833" y="1786211"/>
          <a:ext cx="6174428" cy="1374480"/>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6108" tIns="60960" rIns="113792" bIns="60960" numCol="1" spcCol="1270" anchor="t" anchorCtr="0">
          <a:noAutofit/>
        </a:bodyPr>
        <a:lstStyle/>
        <a:p>
          <a:pPr marL="0" lvl="0" indent="0" algn="l" defTabSz="711200">
            <a:lnSpc>
              <a:spcPct val="90000"/>
            </a:lnSpc>
            <a:spcBef>
              <a:spcPct val="0"/>
            </a:spcBef>
            <a:spcAft>
              <a:spcPct val="35000"/>
            </a:spcAft>
            <a:buNone/>
          </a:pPr>
          <a:r>
            <a:rPr lang="en-GB" sz="1600" b="1" u="none" kern="1200">
              <a:latin typeface="Arial" panose="020B0604020202020204" pitchFamily="34" charset="0"/>
              <a:cs typeface="Arial" panose="020B0604020202020204" pitchFamily="34" charset="0"/>
            </a:rPr>
            <a:t>DTC Pre-Release</a:t>
          </a:r>
        </a:p>
        <a:p>
          <a:pPr marL="114300" lvl="1" indent="-114300" algn="l" defTabSz="622300">
            <a:lnSpc>
              <a:spcPct val="90000"/>
            </a:lnSpc>
            <a:spcBef>
              <a:spcPct val="0"/>
            </a:spcBef>
            <a:spcAft>
              <a:spcPct val="15000"/>
            </a:spcAft>
            <a:buFont typeface="Arial" panose="020B0604020202020204" pitchFamily="34" charset="0"/>
            <a:buChar char="•"/>
          </a:pPr>
          <a:r>
            <a:rPr lang="en-GB" sz="1400" kern="1200">
              <a:latin typeface="Arial" panose="020B0604020202020204" pitchFamily="34" charset="0"/>
              <a:cs typeface="Arial" panose="020B0604020202020204" pitchFamily="34" charset="0"/>
            </a:rPr>
            <a:t>On 23 September 2026 the Data Transfer Catalogue (DTC) was updated to version v15.6, ahead of the November 2026 REC Release (v4.4.0). </a:t>
          </a:r>
        </a:p>
        <a:p>
          <a:pPr marL="114300" lvl="1" indent="-114300" algn="l" defTabSz="622300">
            <a:lnSpc>
              <a:spcPct val="90000"/>
            </a:lnSpc>
            <a:spcBef>
              <a:spcPct val="0"/>
            </a:spcBef>
            <a:spcAft>
              <a:spcPct val="15000"/>
            </a:spcAft>
            <a:buFont typeface="Arial" panose="020B0604020202020204" pitchFamily="34" charset="0"/>
            <a:buChar char="•"/>
          </a:pPr>
          <a:r>
            <a:rPr lang="en-GB" sz="1400" kern="1200">
              <a:latin typeface="Arial" panose="020B0604020202020204" pitchFamily="34" charset="0"/>
              <a:cs typeface="Arial" panose="020B0604020202020204" pitchFamily="34" charset="0"/>
            </a:rPr>
            <a:t>The </a:t>
          </a:r>
          <a:r>
            <a:rPr lang="en-GB" sz="1400" kern="1200">
              <a:latin typeface="Arial" panose="020B0604020202020204" pitchFamily="34" charset="0"/>
              <a:cs typeface="Arial" panose="020B0604020202020204" pitchFamily="34" charset="0"/>
              <a:hlinkClick xmlns:r="http://schemas.openxmlformats.org/officeDocument/2006/relationships" r:id="rId2"/>
            </a:rPr>
            <a:t>updated DTC catalogue</a:t>
          </a:r>
          <a:r>
            <a:rPr lang="en-GB" sz="1400" kern="1200">
              <a:latin typeface="Arial" panose="020B0604020202020204" pitchFamily="34" charset="0"/>
              <a:cs typeface="Arial" panose="020B0604020202020204" pitchFamily="34" charset="0"/>
            </a:rPr>
            <a:t> is now available to download on the REC Portal.</a:t>
          </a:r>
        </a:p>
      </dsp:txBody>
      <dsp:txXfrm rot="10800000">
        <a:off x="2242453" y="1786211"/>
        <a:ext cx="5830808" cy="1374480"/>
      </dsp:txXfrm>
    </dsp:sp>
    <dsp:sp modelId="{50C94283-2BFA-4038-AF0E-D8B251A6F300}">
      <dsp:nvSpPr>
        <dsp:cNvPr id="0" name=""/>
        <dsp:cNvSpPr/>
      </dsp:nvSpPr>
      <dsp:spPr>
        <a:xfrm>
          <a:off x="1211593" y="1786211"/>
          <a:ext cx="1374480" cy="1374480"/>
        </a:xfrm>
        <a:prstGeom prst="ellipse">
          <a:avLst/>
        </a:prstGeom>
        <a:blipFill>
          <a:blip xmlns:r="http://schemas.openxmlformats.org/officeDocument/2006/relationships" r:embed="rId3"/>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F41B917-E76B-4FAD-BE21-EBCAB2B58365}">
      <dsp:nvSpPr>
        <dsp:cNvPr id="0" name=""/>
        <dsp:cNvSpPr/>
      </dsp:nvSpPr>
      <dsp:spPr>
        <a:xfrm rot="10800000">
          <a:off x="1868455" y="3464655"/>
          <a:ext cx="6174428" cy="1374480"/>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6108" tIns="60960" rIns="113792" bIns="60960" numCol="1" spcCol="1270" anchor="t" anchorCtr="0">
          <a:noAutofit/>
        </a:bodyPr>
        <a:lstStyle/>
        <a:p>
          <a:pPr marL="0" lvl="0" indent="0" algn="l" defTabSz="711200">
            <a:lnSpc>
              <a:spcPct val="90000"/>
            </a:lnSpc>
            <a:spcBef>
              <a:spcPct val="0"/>
            </a:spcBef>
            <a:spcAft>
              <a:spcPct val="35000"/>
            </a:spcAft>
            <a:buNone/>
          </a:pPr>
          <a:r>
            <a:rPr lang="en-GB" sz="1600" b="1" kern="1200">
              <a:latin typeface="Arial" panose="020B0604020202020204" pitchFamily="34" charset="0"/>
              <a:cs typeface="Arial" panose="020B0604020202020204" pitchFamily="34" charset="0"/>
            </a:rPr>
            <a:t>Share feedback on REC Services</a:t>
          </a:r>
        </a:p>
        <a:p>
          <a:pPr marL="114300" lvl="1" indent="-114300" algn="l" defTabSz="622300">
            <a:lnSpc>
              <a:spcPct val="90000"/>
            </a:lnSpc>
            <a:spcBef>
              <a:spcPct val="0"/>
            </a:spcBef>
            <a:spcAft>
              <a:spcPct val="15000"/>
            </a:spcAft>
            <a:buFont typeface="Arial" panose="020B0604020202020204" pitchFamily="34" charset="0"/>
            <a:buChar char="•"/>
          </a:pPr>
          <a:r>
            <a:rPr lang="en-GB" sz="1400" kern="1200" err="1">
              <a:latin typeface="Arial" panose="020B0604020202020204" pitchFamily="34" charset="0"/>
              <a:cs typeface="Arial" panose="020B0604020202020204" pitchFamily="34" charset="0"/>
            </a:rPr>
            <a:t>RECCo's</a:t>
          </a:r>
          <a:r>
            <a:rPr lang="en-GB" sz="1400" kern="1200">
              <a:latin typeface="Arial" panose="020B0604020202020204" pitchFamily="34" charset="0"/>
              <a:cs typeface="Arial" panose="020B0604020202020204" pitchFamily="34" charset="0"/>
            </a:rPr>
            <a:t> </a:t>
          </a:r>
          <a:r>
            <a:rPr lang="en-GB" sz="1400" kern="1200">
              <a:latin typeface="Arial" panose="020B0604020202020204" pitchFamily="34" charset="0"/>
              <a:cs typeface="Arial" panose="020B0604020202020204" pitchFamily="34" charset="0"/>
              <a:hlinkClick xmlns:r="http://schemas.openxmlformats.org/officeDocument/2006/relationships" r:id="rId4"/>
            </a:rPr>
            <a:t>2026 Annual Stakeholder Satisfaction Survey </a:t>
          </a:r>
          <a:r>
            <a:rPr lang="en-GB" sz="1400" kern="1200">
              <a:latin typeface="Arial" panose="020B0604020202020204" pitchFamily="34" charset="0"/>
              <a:cs typeface="Arial" panose="020B0604020202020204" pitchFamily="34" charset="0"/>
            </a:rPr>
            <a:t>is now open. If you use or engage with REC Services, please share what is working well and where improvements could be made.  </a:t>
          </a:r>
        </a:p>
        <a:p>
          <a:pPr marL="114300" lvl="1" indent="-114300" algn="l" defTabSz="622300">
            <a:lnSpc>
              <a:spcPct val="90000"/>
            </a:lnSpc>
            <a:spcBef>
              <a:spcPct val="0"/>
            </a:spcBef>
            <a:spcAft>
              <a:spcPct val="15000"/>
            </a:spcAft>
            <a:buFont typeface="Arial" panose="020B0604020202020204" pitchFamily="34" charset="0"/>
            <a:buChar char="•"/>
          </a:pPr>
          <a:r>
            <a:rPr lang="en-GB" sz="1400" kern="1200">
              <a:latin typeface="Arial" panose="020B0604020202020204" pitchFamily="34" charset="0"/>
              <a:cs typeface="Arial" panose="020B0604020202020204" pitchFamily="34" charset="0"/>
            </a:rPr>
            <a:t>It should take around 10 minutes to complete and closes on 16 October 2026.</a:t>
          </a:r>
        </a:p>
      </dsp:txBody>
      <dsp:txXfrm rot="10800000">
        <a:off x="2212075" y="3464655"/>
        <a:ext cx="5830808" cy="1374480"/>
      </dsp:txXfrm>
    </dsp:sp>
    <dsp:sp modelId="{00984CE5-60B5-4D75-BB25-3AA0BC4D45EC}">
      <dsp:nvSpPr>
        <dsp:cNvPr id="0" name=""/>
        <dsp:cNvSpPr/>
      </dsp:nvSpPr>
      <dsp:spPr>
        <a:xfrm>
          <a:off x="1190329" y="3411490"/>
          <a:ext cx="1374480" cy="1374480"/>
        </a:xfrm>
        <a:prstGeom prst="ellipse">
          <a:avLst/>
        </a:prstGeom>
        <a:blipFill>
          <a:blip xmlns:r="http://schemas.openxmlformats.org/officeDocument/2006/relationships" r:embed="rId5"/>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PictureLineup">
  <dgm:title val=""/>
  <dgm:desc val=""/>
  <dgm:catLst>
    <dgm:cat type="picture" pri="19000"/>
    <dgm:cat type="pictureconvert" pri="19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 modelId="70" srcId="0" destId="40" srcOrd="3" destOrd="0"/>
        <dgm:cxn modelId="42" srcId="30" destId="41" srcOrd="0" destOrd="0"/>
      </dgm:cxnLst>
      <dgm:bg/>
      <dgm:whole/>
    </dgm:dataModel>
  </dgm:clrData>
  <dgm:layoutNode name="Name0">
    <dgm:varLst>
      <dgm:chMax/>
      <dgm:chPref/>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op="equ" val="65"/>
      <dgm:constr type="primFontSz" for="des" forName="Parent" refType="primFontSz" refFor="des" refForName="Parent" op="lte"/>
      <dgm:constr type="w" for="ch" forName="composite" refType="w"/>
      <dgm:constr type="h" for="ch" forName="composite" refType="h"/>
      <dgm:constr type="sp" refType="w" refFor="ch" refForName="composite" op="equ" fact="0"/>
      <dgm:constr type="w" for="ch" forName="sibTrans" refType="w" refFor="ch" refForName="composite" op="equ" fact="0.0001"/>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h" fact="0.5"/>
              <dgm:constr type="h" for="ch" forName="Image" refType="w"/>
              <dgm:constr type="l" for="ch" forName="Accent" refType="w" fact="0"/>
              <dgm:constr type="t" for="ch" forName="Accent" refType="h" fact="0"/>
              <dgm:constr type="w" for="ch" forName="Accent" refType="w" fact="0.0001"/>
              <dgm:constr type="h" for="ch" forName="Accent" refType="h"/>
              <dgm:constr type="l" for="ch" forName="Parent" refType="w" fact="0"/>
              <dgm:constr type="t" for="ch" forName="Parent" refType="h" fact="0.5"/>
              <dgm:constr type="w" for="ch" forName="Parent" refType="w"/>
            </dgm:constrLst>
          </dgm:if>
          <dgm:else name="Name6">
            <dgm:constrLst>
              <dgm:constr type="l" for="ch" forName="Image" refType="w" fact="0"/>
              <dgm:constr type="t" for="ch" forName="Image" refType="h" fact="0"/>
              <dgm:constr type="w" for="ch" forName="Image" refType="h" fact="0.5"/>
              <dgm:constr type="h" for="ch" forName="Image" refType="w"/>
              <dgm:constr type="r" for="ch" forName="Accent" refType="w"/>
              <dgm:constr type="t" for="ch" forName="Accent" refType="h" fact="0"/>
              <dgm:constr type="w" for="ch" forName="Accent" refType="w" fact="0.0001"/>
              <dgm:constr type="h" for="ch" forName="Accent" refType="h"/>
              <dgm:constr type="l" for="ch" forName="Parent" refType="w" fact="0"/>
              <dgm:constr type="t" for="ch" forName="Parent" refType="h" fact="0.5"/>
              <dgm:constr type="w" for="ch" forName="Parent" refType="w"/>
            </dgm:constrLst>
          </dgm:else>
        </dgm:choose>
        <dgm:layoutNode name="Image" styleLbl="alignNode1">
          <dgm:alg type="sp"/>
          <dgm:shape xmlns:r="http://schemas.openxmlformats.org/officeDocument/2006/relationships" type="rect" r:blip="" blipPhldr="1">
            <dgm:adjLst/>
          </dgm:shape>
          <dgm:presOf/>
        </dgm:layoutNode>
        <dgm:layoutNode name="Accent" styleLbl="parChTrans1D1">
          <dgm:alg type="sp"/>
          <dgm:shape xmlns:r="http://schemas.openxmlformats.org/officeDocument/2006/relationships" type="line" r:blip="">
            <dgm:adjLst/>
          </dgm:shape>
          <dgm:presOf/>
        </dgm:layoutNode>
        <dgm:layoutNode name="Paren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02/10/2026</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GB"/>
              <a:t>I wanr to write something </a:t>
            </a:r>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02/10/2026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GB"/>
              <a:t>I wanr to write something </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5" name="Footer Placeholder 4">
            <a:extLst>
              <a:ext uri="{FF2B5EF4-FFF2-40B4-BE49-F238E27FC236}">
                <a16:creationId xmlns:a16="http://schemas.microsoft.com/office/drawing/2014/main" id="{0CF9022B-54EF-6BB0-1957-CCE109F6EE0C}"/>
              </a:ext>
            </a:extLst>
          </p:cNvPr>
          <p:cNvSpPr>
            <a:spLocks noGrp="1"/>
          </p:cNvSpPr>
          <p:nvPr>
            <p:ph type="ftr" sz="quarter" idx="4"/>
          </p:nvPr>
        </p:nvSpPr>
        <p:spPr/>
        <p:txBody>
          <a:bodyPr/>
          <a:lstStyle/>
          <a:p>
            <a:r>
              <a:rPr lang="en-GB"/>
              <a:t>I wanr to write something </a:t>
            </a:r>
          </a:p>
        </p:txBody>
      </p:sp>
    </p:spTree>
    <p:extLst>
      <p:ext uri="{BB962C8B-B14F-4D97-AF65-F5344CB8AC3E}">
        <p14:creationId xmlns:p14="http://schemas.microsoft.com/office/powerpoint/2010/main" val="2681067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5" name="Footer Placeholder 4">
            <a:extLst>
              <a:ext uri="{FF2B5EF4-FFF2-40B4-BE49-F238E27FC236}">
                <a16:creationId xmlns:a16="http://schemas.microsoft.com/office/drawing/2014/main" id="{CC078C45-AD99-6A49-2ACF-2E7312D38E5A}"/>
              </a:ext>
            </a:extLst>
          </p:cNvPr>
          <p:cNvSpPr>
            <a:spLocks noGrp="1"/>
          </p:cNvSpPr>
          <p:nvPr>
            <p:ph type="ftr" sz="quarter" idx="4"/>
          </p:nvPr>
        </p:nvSpPr>
        <p:spPr/>
        <p:txBody>
          <a:bodyPr/>
          <a:lstStyle/>
          <a:p>
            <a:r>
              <a:rPr lang="en-GB"/>
              <a:t>I wanr to write something </a:t>
            </a:r>
          </a:p>
        </p:txBody>
      </p:sp>
    </p:spTree>
    <p:extLst>
      <p:ext uri="{BB962C8B-B14F-4D97-AF65-F5344CB8AC3E}">
        <p14:creationId xmlns:p14="http://schemas.microsoft.com/office/powerpoint/2010/main" val="2103702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5" name="Footer Placeholder 4">
            <a:extLst>
              <a:ext uri="{FF2B5EF4-FFF2-40B4-BE49-F238E27FC236}">
                <a16:creationId xmlns:a16="http://schemas.microsoft.com/office/drawing/2014/main" id="{184C7979-213A-E730-E86D-10441A805553}"/>
              </a:ext>
            </a:extLst>
          </p:cNvPr>
          <p:cNvSpPr>
            <a:spLocks noGrp="1"/>
          </p:cNvSpPr>
          <p:nvPr>
            <p:ph type="ftr" sz="quarter" idx="4"/>
          </p:nvPr>
        </p:nvSpPr>
        <p:spPr/>
        <p:txBody>
          <a:bodyPr/>
          <a:lstStyle/>
          <a:p>
            <a:r>
              <a:rPr lang="en-GB"/>
              <a:t>I wanr to write something </a:t>
            </a:r>
          </a:p>
        </p:txBody>
      </p:sp>
    </p:spTree>
    <p:extLst>
      <p:ext uri="{BB962C8B-B14F-4D97-AF65-F5344CB8AC3E}">
        <p14:creationId xmlns:p14="http://schemas.microsoft.com/office/powerpoint/2010/main" val="36819234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48C72-5538-213A-6DD3-BA6E425D41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8B9C11-6274-3AB5-1F4B-89361E29C3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4909C8-DE41-95CA-2DCC-2B514BF1CFE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BF70CE7-0095-6330-E714-F4F413EB910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4878DE-8084-4216-B69F-B56B32E0275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875842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4878DE-8084-4216-B69F-B56B32E0275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570523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ECCA2-AFA1-E30C-82CA-D7A07BC315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9C15A5-75F1-0D86-26DB-EEE66500FB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5E25CE-4C97-FFA7-35FB-57452AD43FA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A626295-C020-B9DC-2517-57D5E09BC19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4878DE-8084-4216-B69F-B56B32E0275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244918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301274-0FC7-72E1-C660-DC89D84F2A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0D1080-02CB-A144-E0D3-834AB44236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3FF130-070B-843A-7B49-AB0AB38F366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CAE6DE2-DCA0-7D79-3BF3-B446E211068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4878DE-8084-4216-B69F-B56B32E0275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731344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222074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6261821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3389407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Blank 0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r>
              <a:rPr lang="en-GB"/>
              <a:t>Looped Service</a:t>
            </a:r>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38318851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78308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457289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9746805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3507605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2587403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5429527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9389904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1354240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189149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23502160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60908633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5933731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164346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0964012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5090685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0503222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293816258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33504048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61844392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8505843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itle" preserve="1">
  <p:cSld name="1_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21363042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279337446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627637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89629463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770680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4608630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87156878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708993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7" name="Footer Placeholder 3">
            <a:extLst>
              <a:ext uri="{FF2B5EF4-FFF2-40B4-BE49-F238E27FC236}">
                <a16:creationId xmlns:a16="http://schemas.microsoft.com/office/drawing/2014/main" id="{13C092D7-3C9B-1D4F-85B2-6C6ACE0B4BCE}"/>
              </a:ext>
            </a:extLst>
          </p:cNvPr>
          <p:cNvSpPr>
            <a:spLocks noGrp="1"/>
          </p:cNvSpPr>
          <p:nvPr>
            <p:ph type="ftr" sz="quarter" idx="11"/>
          </p:nvPr>
        </p:nvSpPr>
        <p:spPr>
          <a:xfrm>
            <a:off x="719999" y="6482648"/>
            <a:ext cx="10897879" cy="143408"/>
          </a:xfrm>
        </p:spPr>
        <p:txBody>
          <a:bodyPr/>
          <a:lstStyle>
            <a:lvl1pPr>
              <a:defRPr>
                <a:solidFill>
                  <a:srgbClr val="F5F5F5"/>
                </a:solidFill>
              </a:defRPr>
            </a:lvl1pPr>
          </a:lstStyle>
          <a:p>
            <a:r>
              <a:rPr lang="en-US"/>
              <a:t>Looped Service</a:t>
            </a:r>
          </a:p>
        </p:txBody>
      </p:sp>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02 October 2026</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136471841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322826315"/>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image" Target="../media/image2.pn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50.xml"/><Relationship Id="rId7" Type="http://schemas.openxmlformats.org/officeDocument/2006/relationships/image" Target="../media/image3.png"/><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theme" Target="../theme/theme3.xml"/><Relationship Id="rId5" Type="http://schemas.openxmlformats.org/officeDocument/2006/relationships/slideLayout" Target="../slideLayouts/slideLayout52.xml"/><Relationship Id="rId4" Type="http://schemas.openxmlformats.org/officeDocument/2006/relationships/slideLayout" Target="../slideLayouts/slideLayout51.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53.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5.xml"/><Relationship Id="rId1" Type="http://schemas.openxmlformats.org/officeDocument/2006/relationships/slideLayout" Target="../slideLayouts/slideLayout54.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47">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48">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4087" r:id="rId20"/>
    <p:sldLayoutId id="2147484096" r:id="rId21"/>
    <p:sldLayoutId id="2147484097" r:id="rId22"/>
    <p:sldLayoutId id="2147484098" r:id="rId23"/>
    <p:sldLayoutId id="2147484099" r:id="rId24"/>
    <p:sldLayoutId id="2147484165" r:id="rId25"/>
    <p:sldLayoutId id="2147484289" r:id="rId26"/>
    <p:sldLayoutId id="2147484290" r:id="rId27"/>
    <p:sldLayoutId id="2147484291" r:id="rId28"/>
    <p:sldLayoutId id="2147484292" r:id="rId29"/>
    <p:sldLayoutId id="2147484293" r:id="rId30"/>
    <p:sldLayoutId id="2147484294" r:id="rId31"/>
    <p:sldLayoutId id="2147484295" r:id="rId32"/>
    <p:sldLayoutId id="2147484296" r:id="rId33"/>
    <p:sldLayoutId id="2147484297" r:id="rId34"/>
    <p:sldLayoutId id="2147484298" r:id="rId35"/>
    <p:sldLayoutId id="2147484299" r:id="rId36"/>
    <p:sldLayoutId id="2147484300" r:id="rId37"/>
    <p:sldLayoutId id="2147484301" r:id="rId38"/>
    <p:sldLayoutId id="2147484302" r:id="rId39"/>
    <p:sldLayoutId id="2147484303" r:id="rId40"/>
    <p:sldLayoutId id="2147484304" r:id="rId41"/>
    <p:sldLayoutId id="2147484305" r:id="rId42"/>
    <p:sldLayoutId id="2147484306" r:id="rId43"/>
    <p:sldLayoutId id="2147484307" r:id="rId44"/>
    <p:sldLayoutId id="2147484308" r:id="rId45"/>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 id="2147484166" r:id="rId2"/>
  </p:sldLayoutIdLst>
  <p:hf sldNum="0" hdr="0" dt="0"/>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8"/>
          <a:srcRect r="44153" b="40965"/>
          <a:stretch/>
        </p:blipFill>
        <p:spPr>
          <a:xfrm>
            <a:off x="10978999" y="5238309"/>
            <a:ext cx="1213002" cy="1619691"/>
          </a:xfrm>
          <a:prstGeom prst="rect">
            <a:avLst/>
          </a:prstGeom>
          <a:solidFill>
            <a:schemeClr val="accent4"/>
          </a:solidFill>
        </p:spPr>
      </p:pic>
    </p:spTree>
    <p:extLst>
      <p:ext uri="{BB962C8B-B14F-4D97-AF65-F5344CB8AC3E}">
        <p14:creationId xmlns:p14="http://schemas.microsoft.com/office/powerpoint/2010/main" val="2087448671"/>
      </p:ext>
    </p:extLst>
  </p:cSld>
  <p:clrMap bg1="lt1" tx1="dk1" bg2="lt2" tx2="dk2" accent1="accent1" accent2="accent2" accent3="accent3" accent4="accent4" accent5="accent5" accent6="accent6" hlink="hlink" folHlink="folHlink"/>
  <p:sldLayoutIdLst>
    <p:sldLayoutId id="2147484107" r:id="rId1"/>
    <p:sldLayoutId id="2147484108" r:id="rId2"/>
    <p:sldLayoutId id="2147484109" r:id="rId3"/>
    <p:sldLayoutId id="2147484110" r:id="rId4"/>
    <p:sldLayoutId id="2147484111" r:id="rId5"/>
  </p:sldLayoutIdLst>
  <p:hf sldNum="0" hdr="0" dt="0"/>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720000" y="6483600"/>
            <a:ext cx="10897200" cy="144000"/>
          </a:xfrm>
          <a:prstGeom prst="rect">
            <a:avLst/>
          </a:prstGeom>
        </p:spPr>
        <p:txBody>
          <a:bodyPr vert="horz" lIns="0" tIns="0" rIns="0" bIns="0" rtlCol="0" anchor="t" anchorCtr="0"/>
          <a:lstStyle>
            <a:lvl1pPr algn="ctr">
              <a:defRPr sz="900">
                <a:solidFill>
                  <a:srgbClr val="1F144A"/>
                </a:solidFill>
                <a:latin typeface="Lato" panose="020F0502020204030203" pitchFamily="34" charset="77"/>
              </a:defRPr>
            </a:lvl1pPr>
          </a:lstStyle>
          <a:p>
            <a:r>
              <a:rPr lang="en-US"/>
              <a:t>Looped Service</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endParaRPr lang="en-US"/>
          </a:p>
        </p:txBody>
      </p:sp>
      <p:sp>
        <p:nvSpPr>
          <p:cNvPr id="7" name="TextBox 6">
            <a:extLst>
              <a:ext uri="{FF2B5EF4-FFF2-40B4-BE49-F238E27FC236}">
                <a16:creationId xmlns:a16="http://schemas.microsoft.com/office/drawing/2014/main" id="{8FDFBAA5-A0DF-2D0E-4536-48C55F7D16D4}"/>
              </a:ext>
            </a:extLst>
          </p:cNvPr>
          <p:cNvSpPr txBox="1"/>
          <p:nvPr userDrawn="1">
            <p:extLst>
              <p:ext uri="{1162E1C5-73C7-4A58-AE30-91384D911F3F}">
                <p184:classification xmlns:p184="http://schemas.microsoft.com/office/powerpoint/2018/4/main" val="ftr"/>
              </p:ext>
            </p:extLst>
          </p:nvPr>
        </p:nvSpPr>
        <p:spPr>
          <a:xfrm>
            <a:off x="63500" y="6489700"/>
            <a:ext cx="12009438" cy="3048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1558005749"/>
      </p:ext>
    </p:extLst>
  </p:cSld>
  <p:clrMap bg1="lt1" tx1="dk1" bg2="lt2" tx2="dk2" accent1="accent1" accent2="accent2" accent3="accent3" accent4="accent4" accent5="accent5" accent6="accent6" hlink="hlink" folHlink="folHlink"/>
  <p:sldLayoutIdLst>
    <p:sldLayoutId id="2147484148" r:id="rId1"/>
  </p:sldLayoutIdLst>
  <p:hf sldNum="0" hdr="0" dt="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A5A289-1140-7AA0-3E8D-3DA676336AAD}"/>
              </a:ext>
            </a:extLst>
          </p:cNvPr>
          <p:cNvSpPr txBox="1">
            <a:spLocks noGrp="1"/>
          </p:cNvSpPr>
          <p:nvPr>
            <p:ph type="title"/>
          </p:nvPr>
        </p:nvSpPr>
        <p:spPr>
          <a:xfrm>
            <a:off x="838203" y="365129"/>
            <a:ext cx="9284854" cy="660114"/>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FC6EACAB-75E4-A688-48B5-E7F68868934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6" descr="A picture containing text, outdoor&#10;&#10;Description automatically generated">
            <a:extLst>
              <a:ext uri="{FF2B5EF4-FFF2-40B4-BE49-F238E27FC236}">
                <a16:creationId xmlns:a16="http://schemas.microsoft.com/office/drawing/2014/main" id="{1C13A8ED-B8A9-FB4D-6689-6E5114E10BB0}"/>
              </a:ext>
            </a:extLst>
          </p:cNvPr>
          <p:cNvPicPr>
            <a:picLocks noChangeAspect="1"/>
          </p:cNvPicPr>
          <p:nvPr/>
        </p:nvPicPr>
        <p:blipFill>
          <a:blip r:embed="rId3"/>
          <a:stretch>
            <a:fillRect/>
          </a:stretch>
        </p:blipFill>
        <p:spPr>
          <a:xfrm>
            <a:off x="10274902" y="169932"/>
            <a:ext cx="1522247" cy="1050490"/>
          </a:xfrm>
          <a:prstGeom prst="rect">
            <a:avLst/>
          </a:prstGeom>
          <a:noFill/>
          <a:ln cap="flat">
            <a:noFill/>
          </a:ln>
        </p:spPr>
      </p:pic>
      <p:sp>
        <p:nvSpPr>
          <p:cNvPr id="5" name="Rectangle 7">
            <a:extLst>
              <a:ext uri="{FF2B5EF4-FFF2-40B4-BE49-F238E27FC236}">
                <a16:creationId xmlns:a16="http://schemas.microsoft.com/office/drawing/2014/main" id="{57D05D42-9392-8A1A-4B64-BCB8F479E8E8}"/>
              </a:ext>
            </a:extLst>
          </p:cNvPr>
          <p:cNvSpPr/>
          <p:nvPr/>
        </p:nvSpPr>
        <p:spPr>
          <a:xfrm>
            <a:off x="535710" y="312816"/>
            <a:ext cx="281982" cy="746260"/>
          </a:xfrm>
          <a:prstGeom prst="rect">
            <a:avLst/>
          </a:prstGeom>
          <a:solidFill>
            <a:srgbClr val="68A495"/>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6" name="Picture 8" descr="A green and white logo&#10;&#10;Description automatically generated with low confidence">
            <a:extLst>
              <a:ext uri="{FF2B5EF4-FFF2-40B4-BE49-F238E27FC236}">
                <a16:creationId xmlns:a16="http://schemas.microsoft.com/office/drawing/2014/main" id="{DAAB0AAF-C4F1-4584-E4B8-0DFF4756F0B9}"/>
              </a:ext>
            </a:extLst>
          </p:cNvPr>
          <p:cNvPicPr>
            <a:picLocks noChangeAspect="1"/>
          </p:cNvPicPr>
          <p:nvPr/>
        </p:nvPicPr>
        <p:blipFill>
          <a:blip r:embed="rId4"/>
          <a:srcRect l="6356" t="12219" r="45066" b="44983"/>
          <a:stretch>
            <a:fillRect/>
          </a:stretch>
        </p:blipFill>
        <p:spPr>
          <a:xfrm>
            <a:off x="10867909" y="5469309"/>
            <a:ext cx="1324096" cy="1388690"/>
          </a:xfrm>
          <a:prstGeom prst="rect">
            <a:avLst/>
          </a:prstGeom>
          <a:noFill/>
          <a:ln cap="flat">
            <a:noFill/>
          </a:ln>
        </p:spPr>
      </p:pic>
    </p:spTree>
    <p:extLst>
      <p:ext uri="{BB962C8B-B14F-4D97-AF65-F5344CB8AC3E}">
        <p14:creationId xmlns:p14="http://schemas.microsoft.com/office/powerpoint/2010/main" val="459329223"/>
      </p:ext>
    </p:extLst>
  </p:cSld>
  <p:clrMap bg1="lt1" tx1="dk1" bg2="lt2" tx2="dk2" accent1="accent1" accent2="accent2" accent3="accent3" accent4="accent4" accent5="accent5" accent6="accent6" hlink="hlink" folHlink="folHlink"/>
  <p:sldLayoutIdLst>
    <p:sldLayoutId id="2147484310" r:id="rId1"/>
  </p:sldLayoutIdLst>
  <p:txStyles>
    <p:titleStyle>
      <a:lvl1pPr marL="0" marR="0" lvl="0" indent="0" algn="l" defTabSz="914400" rtl="0" fontAlgn="auto" hangingPunct="1">
        <a:lnSpc>
          <a:spcPct val="90000"/>
        </a:lnSpc>
        <a:spcBef>
          <a:spcPts val="0"/>
        </a:spcBef>
        <a:spcAft>
          <a:spcPts val="0"/>
        </a:spcAft>
        <a:buNone/>
        <a:tabLst/>
        <a:defRPr lang="en-US" sz="2800" b="1" i="0" u="none" strike="noStrike" kern="1200" cap="all" spc="300" baseline="0">
          <a:solidFill>
            <a:srgbClr val="70ADA3"/>
          </a:solidFill>
          <a:uFillTx/>
          <a:latin typeface="Roboto" pitchFamily="2"/>
          <a:ea typeface="Roboto" pitchFamily="2"/>
        </a:defRPr>
      </a:lvl1pPr>
    </p:titleStyle>
    <p:bodyStyle>
      <a:lvl1pPr marL="228600" marR="0" lvl="0" indent="-228600" algn="l" defTabSz="914400" rtl="0" fontAlgn="auto" hangingPunct="1">
        <a:lnSpc>
          <a:spcPct val="90000"/>
        </a:lnSpc>
        <a:spcBef>
          <a:spcPts val="1000"/>
        </a:spcBef>
        <a:spcAft>
          <a:spcPts val="0"/>
        </a:spcAft>
        <a:buClr>
          <a:srgbClr val="70ADA3"/>
        </a:buClr>
        <a:buSzPct val="100000"/>
        <a:buFont typeface="Arial" pitchFamily="34"/>
        <a:buChar char="•"/>
        <a:tabLst/>
        <a:defRPr lang="en-US" sz="1800" b="0" i="0" u="none" strike="noStrike" kern="1200" cap="none" spc="0" baseline="0">
          <a:solidFill>
            <a:srgbClr val="000000"/>
          </a:solidFill>
          <a:uFillTx/>
          <a:latin typeface="Roboto" pitchFamily="2"/>
          <a:ea typeface="Roboto" pitchFamily="2"/>
        </a:defRPr>
      </a:lvl1pPr>
      <a:lvl2pPr marL="685800" marR="0" lvl="1"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600" b="0" i="0" u="none" strike="noStrike" kern="1200" cap="none" spc="0" baseline="0">
          <a:solidFill>
            <a:srgbClr val="000000"/>
          </a:solidFill>
          <a:uFillTx/>
          <a:latin typeface="Roboto" pitchFamily="2"/>
          <a:ea typeface="Roboto" pitchFamily="2"/>
        </a:defRPr>
      </a:lvl2pPr>
      <a:lvl3pPr marL="1143000" marR="0" lvl="2"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400" b="0" i="0" u="none" strike="noStrike" kern="1200" cap="none" spc="0" baseline="0">
          <a:solidFill>
            <a:srgbClr val="000000"/>
          </a:solidFill>
          <a:uFillTx/>
          <a:latin typeface="Roboto" pitchFamily="2"/>
          <a:ea typeface="Roboto" pitchFamily="2"/>
        </a:defRPr>
      </a:lvl3pPr>
      <a:lvl4pPr marL="1600200" marR="0" lvl="3"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200" b="0" i="0" u="none" strike="noStrike" kern="1200" cap="none" spc="0" baseline="0">
          <a:solidFill>
            <a:srgbClr val="000000"/>
          </a:solidFill>
          <a:uFillTx/>
          <a:latin typeface="Roboto" pitchFamily="2"/>
          <a:ea typeface="Roboto" pitchFamily="2"/>
        </a:defRPr>
      </a:lvl4pPr>
      <a:lvl5pPr marL="2057400" marR="0" lvl="4"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100" b="0" i="0" u="none" strike="noStrike" kern="1200" cap="none" spc="0" baseline="0">
          <a:solidFill>
            <a:srgbClr val="000000"/>
          </a:solidFill>
          <a:uFillTx/>
          <a:latin typeface="Roboto" pitchFamily="2"/>
          <a:ea typeface="Roboto"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microsoft.com/office/2018/10/relationships/comments" Target="../comments/modernComment_7FFFF9E5_8CA86B8B.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3" Type="http://schemas.openxmlformats.org/officeDocument/2006/relationships/hyperlink" Target="https://recportal.co.uk/group/guest/-/i0335-introduction-of-defined-electricity-metering-work-categories-for-metering-accreditation" TargetMode="External"/><Relationship Id="rId2" Type="http://schemas.openxmlformats.org/officeDocument/2006/relationships/notesSlide" Target="../notesSlides/notesSlide4.xml"/><Relationship Id="rId1" Type="http://schemas.openxmlformats.org/officeDocument/2006/relationships/slideLayout" Target="../slideLayouts/slideLayout54.xml"/></Relationships>
</file>

<file path=ppt/slides/_rels/slide15.xml.rels><?xml version="1.0" encoding="UTF-8" standalone="yes"?>
<Relationships xmlns="http://schemas.openxmlformats.org/package/2006/relationships"><Relationship Id="rId3" Type="http://schemas.openxmlformats.org/officeDocument/2006/relationships/hyperlink" Target="https://recportal.co.uk/group/guest/-/r0322-erroneous-switch-review-i0237-clarifications" TargetMode="External"/><Relationship Id="rId2" Type="http://schemas.openxmlformats.org/officeDocument/2006/relationships/notesSlide" Target="../notesSlides/notesSlide5.xml"/><Relationship Id="rId1" Type="http://schemas.openxmlformats.org/officeDocument/2006/relationships/slideLayout" Target="../slideLayouts/slideLayout54.xml"/><Relationship Id="rId4" Type="http://schemas.openxmlformats.org/officeDocument/2006/relationships/hyperlink" Target="https://recportal.co.uk/group/guest/-/use-of-rel-data-to-support-key-regulations-1?p_l_back_url=%2Fsearch%3Fq%3Dr0324"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recportal.co.uk/group/guest/-/c3-0173-adding-metering-inventory-services-as-a-new-user-category-within-the-electricity-data-access-matrix-1" TargetMode="External"/><Relationship Id="rId2" Type="http://schemas.openxmlformats.org/officeDocument/2006/relationships/notesSlide" Target="../notesSlides/notesSlide6.xml"/><Relationship Id="rId1" Type="http://schemas.openxmlformats.org/officeDocument/2006/relationships/slideLayout" Target="../slideLayouts/slideLayout54.xml"/><Relationship Id="rId4" Type="http://schemas.openxmlformats.org/officeDocument/2006/relationships/hyperlink" Target="https://recportal.co.uk/web/guest/-/address-prioritisation-matrix-new-outcodes-status"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gbr01.safelinks.protection.outlook.com/?url=https%3A%2F%2Frecportal.co.uk%2Fgroup%2Fguest%2F-%2Festablishing-the-safe-isolation-provider-sip-as-a-standalone-rec-metering-party&amp;data=05%7C02%7Cchange.management%40recmanager.co.uk%7C2f51645216bb468d248808de9b7c4418%7C2c38dc643bd947f79d66168a7f64e0aa%7C0%7C0%7C639119155204596449%7CUnknown%7CTWFpbGZsb3d8eyJFbXB0eU1hcGkiOnRydWUsIlYiOiIwLjAuMDAwMCIsIlAiOiJXaW4zMiIsIkFOIjoiTWFpbCIsIldUIjoyfQ%3D%3D%7C0%7C%7C%7C&amp;sdata=4Ws77hDPRQ4XuQv41Ph%2F9phyklUPb6RREw0eVuv5UeE%3D&amp;reserved=0" TargetMode="External"/><Relationship Id="rId2" Type="http://schemas.openxmlformats.org/officeDocument/2006/relationships/notesSlide" Target="../notesSlides/notesSlide7.xml"/><Relationship Id="rId1" Type="http://schemas.openxmlformats.org/officeDocument/2006/relationships/slideLayout" Target="../slideLayouts/slideLayout5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latin typeface="Arial" panose="020B0604020202020204" pitchFamily="34" charset="0"/>
                <a:cs typeface="Arial" panose="020B0604020202020204" pitchFamily="34" charset="0"/>
              </a:rPr>
              <a:t>REC Issues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a:xfrm>
            <a:off x="517227" y="5078148"/>
            <a:ext cx="6059063" cy="1009073"/>
          </a:xfrm>
        </p:spPr>
        <p:txBody>
          <a:bodyPr/>
          <a:lstStyle/>
          <a:p>
            <a:r>
              <a:rPr lang="en-GB">
                <a:latin typeface="Arial" panose="020B0604020202020204" pitchFamily="34" charset="0"/>
                <a:ea typeface="Roboto"/>
                <a:cs typeface="Arial" panose="020B0604020202020204" pitchFamily="34" charset="0"/>
              </a:rPr>
              <a:t>09 October 2026</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latin typeface="Roboto"/>
                <a:ea typeface="Roboto"/>
                <a:cs typeface="Roboto"/>
              </a:rPr>
              <a:t>1. </a:t>
            </a:r>
            <a:r>
              <a:rPr lang="en-GB" sz="2400">
                <a:latin typeface="Arial" panose="020B0604020202020204" pitchFamily="34" charset="0"/>
                <a:ea typeface="Roboto"/>
                <a:cs typeface="Arial" panose="020B0604020202020204" pitchFamily="34" charset="0"/>
              </a:rPr>
              <a:t>Introduction and agreement of agenda</a:t>
            </a:r>
            <a:endParaRPr lang="en-GB" sz="240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a:latin typeface="Arial" panose="020B0604020202020204" pitchFamily="34" charset="0"/>
                <a:cs typeface="Arial" panose="020B0604020202020204" pitchFamily="34" charset="0"/>
              </a:rPr>
              <a:t>Carl dennis</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3EC5A-6C7B-87E0-5075-76B4C44BF495}"/>
              </a:ext>
            </a:extLst>
          </p:cNvPr>
          <p:cNvSpPr>
            <a:spLocks noGrp="1"/>
          </p:cNvSpPr>
          <p:nvPr>
            <p:ph type="title"/>
          </p:nvPr>
        </p:nvSpPr>
        <p:spPr/>
        <p:txBody>
          <a:bodyPr/>
          <a:lstStyle/>
          <a:p>
            <a:r>
              <a:rPr lang="en-GB"/>
              <a:t>Housekeeping</a:t>
            </a:r>
          </a:p>
        </p:txBody>
      </p:sp>
      <p:graphicFrame>
        <p:nvGraphicFramePr>
          <p:cNvPr id="7" name="Diagram 6">
            <a:extLst>
              <a:ext uri="{FF2B5EF4-FFF2-40B4-BE49-F238E27FC236}">
                <a16:creationId xmlns:a16="http://schemas.microsoft.com/office/drawing/2014/main" id="{684CC548-6539-A98C-DB0A-12ACE497A09F}"/>
              </a:ext>
            </a:extLst>
          </p:cNvPr>
          <p:cNvGraphicFramePr/>
          <p:nvPr>
            <p:extLst>
              <p:ext uri="{D42A27DB-BD31-4B8C-83A1-F6EECF244321}">
                <p14:modId xmlns:p14="http://schemas.microsoft.com/office/powerpoint/2010/main" val="2461402117"/>
              </p:ext>
            </p:extLst>
          </p:nvPr>
        </p:nvGraphicFramePr>
        <p:xfrm>
          <a:off x="1529080" y="1432899"/>
          <a:ext cx="8940800" cy="44741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69013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a:cs typeface="Roboto" panose="02000000000000000000" pitchFamily="2" charset="0"/>
              </a:rPr>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3535796253"/>
              </p:ext>
            </p:extLst>
          </p:nvPr>
        </p:nvGraphicFramePr>
        <p:xfrm>
          <a:off x="1143000" y="1445860"/>
          <a:ext cx="9528049" cy="3281588"/>
        </p:xfrm>
        <a:graphic>
          <a:graphicData uri="http://schemas.openxmlformats.org/drawingml/2006/table">
            <a:tbl>
              <a:tblPr firstRow="1" bandRow="1">
                <a:tableStyleId>{8799B23B-EC83-4686-B30A-512413B5E67A}</a:tableStyleId>
              </a:tblPr>
              <a:tblGrid>
                <a:gridCol w="452342">
                  <a:extLst>
                    <a:ext uri="{9D8B030D-6E8A-4147-A177-3AD203B41FA5}">
                      <a16:colId xmlns:a16="http://schemas.microsoft.com/office/drawing/2014/main" val="2985595102"/>
                    </a:ext>
                  </a:extLst>
                </a:gridCol>
                <a:gridCol w="4171088">
                  <a:extLst>
                    <a:ext uri="{9D8B030D-6E8A-4147-A177-3AD203B41FA5}">
                      <a16:colId xmlns:a16="http://schemas.microsoft.com/office/drawing/2014/main" val="2643265497"/>
                    </a:ext>
                  </a:extLst>
                </a:gridCol>
                <a:gridCol w="1449093">
                  <a:extLst>
                    <a:ext uri="{9D8B030D-6E8A-4147-A177-3AD203B41FA5}">
                      <a16:colId xmlns:a16="http://schemas.microsoft.com/office/drawing/2014/main" val="2149799782"/>
                    </a:ext>
                  </a:extLst>
                </a:gridCol>
                <a:gridCol w="3455526">
                  <a:extLst>
                    <a:ext uri="{9D8B030D-6E8A-4147-A177-3AD203B41FA5}">
                      <a16:colId xmlns:a16="http://schemas.microsoft.com/office/drawing/2014/main" val="1672424288"/>
                    </a:ext>
                  </a:extLst>
                </a:gridCol>
              </a:tblGrid>
              <a:tr h="475354">
                <a:tc>
                  <a:txBody>
                    <a:bodyPr/>
                    <a:lstStyle/>
                    <a:p>
                      <a:pPr fontAlgn="ctr"/>
                      <a:endParaRPr lang="en-GB" sz="1200" b="1" cap="none" spc="0">
                        <a:solidFill>
                          <a:schemeClr val="tx1"/>
                        </a:solidFill>
                        <a:effectLst/>
                        <a:latin typeface="Arial" panose="020B0604020202020204" pitchFamily="34" charset="0"/>
                        <a:cs typeface="Arial" panose="020B0604020202020204" pitchFamily="34" charset="0"/>
                      </a:endParaRPr>
                    </a:p>
                    <a:p>
                      <a:pPr algn="l" rtl="0" fontAlgn="base"/>
                      <a:r>
                        <a:rPr lang="en-GB" sz="1200" b="1" cap="none" spc="0">
                          <a:solidFill>
                            <a:schemeClr val="tx1"/>
                          </a:solidFill>
                          <a:effectLst/>
                          <a:latin typeface="Arial" panose="020B0604020202020204" pitchFamily="34" charset="0"/>
                          <a:cs typeface="Arial" panose="020B0604020202020204" pitchFamily="34" charset="0"/>
                        </a:rPr>
                        <a:t> </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200" b="1" cap="none" spc="0">
                        <a:solidFill>
                          <a:schemeClr val="tx1"/>
                        </a:solidFill>
                        <a:effectLst/>
                        <a:latin typeface="Arial" panose="020B0604020202020204" pitchFamily="34" charset="0"/>
                        <a:cs typeface="Arial" panose="020B0604020202020204" pitchFamily="34" charset="0"/>
                      </a:endParaRPr>
                    </a:p>
                    <a:p>
                      <a:pPr algn="l" rtl="0" fontAlgn="base"/>
                      <a:r>
                        <a:rPr lang="en-GB" sz="1200" b="1" cap="none" spc="0">
                          <a:solidFill>
                            <a:schemeClr val="tx1"/>
                          </a:solidFill>
                          <a:effectLst/>
                          <a:latin typeface="Arial" panose="020B0604020202020204" pitchFamily="34" charset="0"/>
                          <a:cs typeface="Arial" panose="020B0604020202020204" pitchFamily="34" charset="0"/>
                        </a:rPr>
                        <a:t>TITLE </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200" b="1" cap="none" spc="0">
                        <a:solidFill>
                          <a:schemeClr val="tx1"/>
                        </a:solidFill>
                        <a:effectLst/>
                        <a:latin typeface="Arial" panose="020B0604020202020204" pitchFamily="34" charset="0"/>
                        <a:cs typeface="Arial" panose="020B0604020202020204" pitchFamily="34" charset="0"/>
                      </a:endParaRPr>
                    </a:p>
                    <a:p>
                      <a:pPr algn="ctr" rtl="0" fontAlgn="base"/>
                      <a:r>
                        <a:rPr lang="en-GB" sz="1200" b="1" cap="none" spc="0">
                          <a:solidFill>
                            <a:schemeClr val="tx1"/>
                          </a:solidFill>
                          <a:effectLst/>
                          <a:latin typeface="Arial" panose="020B0604020202020204" pitchFamily="34" charset="0"/>
                          <a:cs typeface="Arial" panose="020B0604020202020204" pitchFamily="34" charset="0"/>
                        </a:rPr>
                        <a:t>TIME </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200" b="1" cap="none" spc="0">
                        <a:solidFill>
                          <a:schemeClr val="tx1"/>
                        </a:solidFill>
                        <a:effectLst/>
                        <a:latin typeface="Arial" panose="020B0604020202020204" pitchFamily="34" charset="0"/>
                        <a:cs typeface="Arial" panose="020B0604020202020204" pitchFamily="34" charset="0"/>
                      </a:endParaRPr>
                    </a:p>
                    <a:p>
                      <a:pPr algn="l" rtl="0" fontAlgn="base"/>
                      <a:r>
                        <a:rPr lang="en-GB" sz="1200" b="1" cap="none" spc="0">
                          <a:solidFill>
                            <a:schemeClr val="tx1"/>
                          </a:solidFill>
                          <a:effectLst/>
                          <a:latin typeface="Arial" panose="020B0604020202020204" pitchFamily="34" charset="0"/>
                          <a:cs typeface="Arial" panose="020B0604020202020204" pitchFamily="34" charset="0"/>
                        </a:rPr>
                        <a:t>LEAD </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extLst>
                  <a:ext uri="{0D108BD9-81ED-4DB2-BD59-A6C34878D82A}">
                    <a16:rowId xmlns:a16="http://schemas.microsoft.com/office/drawing/2014/main" val="952606947"/>
                  </a:ext>
                </a:extLst>
              </a:tr>
              <a:tr h="500978">
                <a:tc>
                  <a:txBody>
                    <a:bodyPr/>
                    <a:lstStyle/>
                    <a:p>
                      <a:pPr algn="l" rtl="0" fontAlgn="base"/>
                      <a:r>
                        <a:rPr lang="en-GB" sz="1200" b="1" cap="none" spc="0">
                          <a:solidFill>
                            <a:schemeClr val="tx1"/>
                          </a:solidFill>
                          <a:effectLst/>
                          <a:latin typeface="Arial" panose="020B0604020202020204" pitchFamily="34" charset="0"/>
                          <a:cs typeface="Arial" panose="020B0604020202020204" pitchFamily="34" charset="0"/>
                        </a:rPr>
                        <a:t>1 </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200" b="1" cap="none" spc="0">
                          <a:solidFill>
                            <a:schemeClr val="tx1"/>
                          </a:solidFill>
                          <a:effectLst/>
                          <a:latin typeface="Arial" panose="020B0604020202020204" pitchFamily="34" charset="0"/>
                          <a:cs typeface="Arial" panose="020B0604020202020204" pitchFamily="34" charset="0"/>
                        </a:rPr>
                        <a:t>Introductions and Agreement of Agenda</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200" b="1" cap="none" spc="0">
                          <a:solidFill>
                            <a:schemeClr val="tx1"/>
                          </a:solidFill>
                          <a:effectLst/>
                          <a:latin typeface="Arial" panose="020B0604020202020204" pitchFamily="34" charset="0"/>
                          <a:cs typeface="Arial" panose="020B0604020202020204" pitchFamily="34" charset="0"/>
                        </a:rPr>
                        <a:t>10:00</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200" b="1" cap="none" spc="0">
                          <a:solidFill>
                            <a:schemeClr val="tx1"/>
                          </a:solidFill>
                          <a:effectLst/>
                          <a:latin typeface="Arial" panose="020B0604020202020204" pitchFamily="34" charset="0"/>
                          <a:cs typeface="Arial" panose="020B0604020202020204" pitchFamily="34" charset="0"/>
                        </a:rPr>
                        <a:t>Chair </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662143624"/>
                  </a:ext>
                </a:extLst>
              </a:tr>
              <a:tr h="528082">
                <a:tc>
                  <a:txBody>
                    <a:bodyPr/>
                    <a:lstStyle/>
                    <a:p>
                      <a:pPr marL="0" algn="l" defTabSz="914400" rtl="0" eaLnBrk="1" fontAlgn="base" latinLnBrk="0" hangingPunct="1"/>
                      <a:r>
                        <a:rPr lang="en-GB" sz="1200" b="1" kern="1200" cap="none" spc="0">
                          <a:solidFill>
                            <a:schemeClr val="tx1"/>
                          </a:solidFill>
                          <a:effectLst/>
                          <a:latin typeface="Arial" panose="020B0604020202020204" pitchFamily="34" charset="0"/>
                          <a:ea typeface="+mn-ea"/>
                          <a:cs typeface="Arial" panose="020B0604020202020204" pitchFamily="34" charset="0"/>
                        </a:rPr>
                        <a:t>2</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Performance Assurance Update</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10:05</a:t>
                      </a:r>
                    </a:p>
                  </a:txBody>
                  <a:tcPr marL="22680" marR="11861" marT="6480" marB="48600" anchor="ctr"/>
                </a:tc>
                <a:tc>
                  <a:txBody>
                    <a:bodyPr/>
                    <a:lstStyle/>
                    <a:p>
                      <a:pPr fontAlgn="ctr"/>
                      <a:r>
                        <a:rPr lang="en-GB" sz="1200" b="1" i="0" cap="none" spc="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3433989276"/>
                  </a:ext>
                </a:extLst>
              </a:tr>
              <a:tr h="528082">
                <a:tc>
                  <a:txBody>
                    <a:bodyPr/>
                    <a:lstStyle/>
                    <a:p>
                      <a:pPr marL="0" algn="l" defTabSz="914400" rtl="0" eaLnBrk="1" fontAlgn="base" latinLnBrk="0" hangingPunct="1"/>
                      <a:r>
                        <a:rPr lang="en-GB" sz="1200" b="1" kern="1200" cap="none" spc="0">
                          <a:solidFill>
                            <a:schemeClr val="tx1"/>
                          </a:solidFill>
                          <a:effectLst/>
                          <a:latin typeface="Arial" panose="020B0604020202020204" pitchFamily="34" charset="0"/>
                          <a:ea typeface="+mn-ea"/>
                          <a:cs typeface="Arial" panose="020B0604020202020204" pitchFamily="34" charset="0"/>
                        </a:rPr>
                        <a:t>3</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Consumer Journey when Managing Looped Services</a:t>
                      </a:r>
                    </a:p>
                  </a:txBody>
                  <a:tcPr marL="22680" marR="11861" marT="6480" marB="48600" anchor="ct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200" b="1" i="0" cap="none" spc="0">
                          <a:solidFill>
                            <a:schemeClr val="tx1"/>
                          </a:solidFill>
                          <a:effectLst/>
                          <a:latin typeface="Arial" panose="020B0604020202020204" pitchFamily="34" charset="0"/>
                          <a:cs typeface="Arial" panose="020B0604020202020204" pitchFamily="34" charset="0"/>
                        </a:rPr>
                        <a:t>10:10</a:t>
                      </a:r>
                    </a:p>
                  </a:txBody>
                  <a:tcPr marL="22680" marR="11861" marT="6480" marB="48600" anchor="ctr"/>
                </a:tc>
                <a:tc>
                  <a:txBody>
                    <a:bodyPr/>
                    <a:lstStyle/>
                    <a:p>
                      <a:pPr fontAlgn="ctr"/>
                      <a:r>
                        <a:rPr lang="en-GB" sz="1200" b="1" i="0" cap="none" spc="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3040930913"/>
                  </a:ext>
                </a:extLst>
              </a:tr>
              <a:tr h="528082">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kern="1200" cap="none" spc="0">
                          <a:solidFill>
                            <a:schemeClr val="tx1"/>
                          </a:solidFill>
                          <a:effectLst/>
                          <a:latin typeface="Arial" panose="020B0604020202020204" pitchFamily="34" charset="0"/>
                          <a:ea typeface="+mn-ea"/>
                          <a:cs typeface="Arial" panose="020B0604020202020204" pitchFamily="34" charset="0"/>
                        </a:rPr>
                        <a:t>4</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Key Callouts</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10:40</a:t>
                      </a:r>
                    </a:p>
                  </a:txBody>
                  <a:tcPr marL="22680" marR="11861" marT="6480" marB="48600" anchor="ctr"/>
                </a:tc>
                <a:tc>
                  <a:txBody>
                    <a:bodyPr/>
                    <a:lstStyle/>
                    <a:p>
                      <a:pPr fontAlgn="ctr"/>
                      <a:r>
                        <a:rPr lang="en-GB" sz="1200" b="1" i="0" cap="none" spc="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240825111"/>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kern="1200" cap="none" spc="0">
                          <a:solidFill>
                            <a:schemeClr val="tx1"/>
                          </a:solidFill>
                          <a:effectLst/>
                          <a:latin typeface="Arial" panose="020B0604020202020204" pitchFamily="34" charset="0"/>
                          <a:ea typeface="+mn-ea"/>
                          <a:cs typeface="Arial" panose="020B0604020202020204" pitchFamily="34" charset="0"/>
                        </a:rPr>
                        <a:t>5</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AOB</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10:55</a:t>
                      </a:r>
                    </a:p>
                  </a:txBody>
                  <a:tcPr marL="22680" marR="11861" marT="6480" marB="48600" anchor="ctr"/>
                </a:tc>
                <a:tc>
                  <a:txBody>
                    <a:bodyPr/>
                    <a:lstStyle/>
                    <a:p>
                      <a:pPr algn="l" rtl="0" fontAlgn="base"/>
                      <a:r>
                        <a:rPr lang="en-GB" sz="1200" b="1" kern="1200" cap="none" spc="0">
                          <a:solidFill>
                            <a:schemeClr val="tx1"/>
                          </a:solidFill>
                          <a:effectLst/>
                          <a:latin typeface="Arial" panose="020B0604020202020204" pitchFamily="34" charset="0"/>
                          <a:ea typeface="+mn-ea"/>
                          <a:cs typeface="Arial" panose="020B0604020202020204" pitchFamily="34" charset="0"/>
                        </a:rPr>
                        <a:t>All</a:t>
                      </a:r>
                    </a:p>
                  </a:txBody>
                  <a:tcPr marL="22680" marR="11861" marT="6480" marB="48600" anchor="ctr"/>
                </a:tc>
                <a:extLst>
                  <a:ext uri="{0D108BD9-81ED-4DB2-BD59-A6C34878D82A}">
                    <a16:rowId xmlns:a16="http://schemas.microsoft.com/office/drawing/2014/main" val="3937098105"/>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kern="1200" cap="none" spc="0">
                          <a:solidFill>
                            <a:schemeClr val="tx1"/>
                          </a:solidFill>
                          <a:effectLst/>
                          <a:latin typeface="Arial" panose="020B0604020202020204" pitchFamily="34" charset="0"/>
                          <a:ea typeface="+mn-ea"/>
                          <a:cs typeface="Arial" panose="020B0604020202020204" pitchFamily="34" charset="0"/>
                        </a:rPr>
                        <a:t>6</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Close</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11:15</a:t>
                      </a:r>
                    </a:p>
                  </a:txBody>
                  <a:tcPr marL="22680" marR="11861" marT="6480" marB="48600" anchor="ctr"/>
                </a:tc>
                <a:tc>
                  <a:txBody>
                    <a:bodyPr/>
                    <a:lstStyle/>
                    <a:p>
                      <a:pPr algn="l" rtl="0" fontAlgn="base"/>
                      <a:r>
                        <a:rPr lang="en-GB" sz="1200" b="1" kern="1200" cap="none" spc="0">
                          <a:solidFill>
                            <a:schemeClr val="tx1"/>
                          </a:solidFill>
                          <a:effectLst/>
                          <a:latin typeface="Arial" panose="020B0604020202020204" pitchFamily="34" charset="0"/>
                          <a:ea typeface="+mn-ea"/>
                          <a:cs typeface="Arial" panose="020B0604020202020204" pitchFamily="34" charset="0"/>
                        </a:rPr>
                        <a:t>Chair</a:t>
                      </a:r>
                    </a:p>
                  </a:txBody>
                  <a:tcPr marL="22680" marR="11861" marT="6480" marB="48600" anchor="ctr"/>
                </a:tc>
                <a:extLst>
                  <a:ext uri="{0D108BD9-81ED-4DB2-BD59-A6C34878D82A}">
                    <a16:rowId xmlns:a16="http://schemas.microsoft.com/office/drawing/2014/main" val="2809723948"/>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2C7503F-DCC2-30F5-2F6B-98E686F3A30F}"/>
              </a:ext>
            </a:extLst>
          </p:cNvPr>
          <p:cNvSpPr>
            <a:spLocks noGrp="1"/>
          </p:cNvSpPr>
          <p:nvPr>
            <p:ph type="title"/>
          </p:nvPr>
        </p:nvSpPr>
        <p:spPr>
          <a:xfrm>
            <a:off x="838200" y="365125"/>
            <a:ext cx="9284855" cy="660111"/>
          </a:xfrm>
        </p:spPr>
        <p:txBody>
          <a:bodyPr anchor="ctr">
            <a:normAutofit/>
          </a:bodyPr>
          <a:lstStyle/>
          <a:p>
            <a:r>
              <a:rPr lang="en-US"/>
              <a:t>Outstanding actions</a:t>
            </a:r>
            <a:endParaRPr lang="en-GB"/>
          </a:p>
        </p:txBody>
      </p:sp>
      <p:graphicFrame>
        <p:nvGraphicFramePr>
          <p:cNvPr id="2" name="Table 1">
            <a:extLst>
              <a:ext uri="{FF2B5EF4-FFF2-40B4-BE49-F238E27FC236}">
                <a16:creationId xmlns:a16="http://schemas.microsoft.com/office/drawing/2014/main" id="{3FAE91CC-8D88-2A39-D50A-7811BB891431}"/>
              </a:ext>
            </a:extLst>
          </p:cNvPr>
          <p:cNvGraphicFramePr>
            <a:graphicFrameLocks noGrp="1"/>
          </p:cNvGraphicFramePr>
          <p:nvPr>
            <p:extLst>
              <p:ext uri="{D42A27DB-BD31-4B8C-83A1-F6EECF244321}">
                <p14:modId xmlns:p14="http://schemas.microsoft.com/office/powerpoint/2010/main" val="2471555482"/>
              </p:ext>
            </p:extLst>
          </p:nvPr>
        </p:nvGraphicFramePr>
        <p:xfrm>
          <a:off x="578352" y="1407055"/>
          <a:ext cx="11035296" cy="1753290"/>
        </p:xfrm>
        <a:graphic>
          <a:graphicData uri="http://schemas.openxmlformats.org/drawingml/2006/table">
            <a:tbl>
              <a:tblPr>
                <a:tableStyleId>{8799B23B-EC83-4686-B30A-512413B5E67A}</a:tableStyleId>
              </a:tblPr>
              <a:tblGrid>
                <a:gridCol w="1617931">
                  <a:extLst>
                    <a:ext uri="{9D8B030D-6E8A-4147-A177-3AD203B41FA5}">
                      <a16:colId xmlns:a16="http://schemas.microsoft.com/office/drawing/2014/main" val="2910410719"/>
                    </a:ext>
                  </a:extLst>
                </a:gridCol>
                <a:gridCol w="2430938">
                  <a:extLst>
                    <a:ext uri="{9D8B030D-6E8A-4147-A177-3AD203B41FA5}">
                      <a16:colId xmlns:a16="http://schemas.microsoft.com/office/drawing/2014/main" val="71575949"/>
                    </a:ext>
                  </a:extLst>
                </a:gridCol>
                <a:gridCol w="1273996">
                  <a:extLst>
                    <a:ext uri="{9D8B030D-6E8A-4147-A177-3AD203B41FA5}">
                      <a16:colId xmlns:a16="http://schemas.microsoft.com/office/drawing/2014/main" val="3324464893"/>
                    </a:ext>
                  </a:extLst>
                </a:gridCol>
                <a:gridCol w="1027415">
                  <a:extLst>
                    <a:ext uri="{9D8B030D-6E8A-4147-A177-3AD203B41FA5}">
                      <a16:colId xmlns:a16="http://schemas.microsoft.com/office/drawing/2014/main" val="2688729366"/>
                    </a:ext>
                  </a:extLst>
                </a:gridCol>
                <a:gridCol w="1058239">
                  <a:extLst>
                    <a:ext uri="{9D8B030D-6E8A-4147-A177-3AD203B41FA5}">
                      <a16:colId xmlns:a16="http://schemas.microsoft.com/office/drawing/2014/main" val="3269228404"/>
                    </a:ext>
                  </a:extLst>
                </a:gridCol>
                <a:gridCol w="2790608">
                  <a:extLst>
                    <a:ext uri="{9D8B030D-6E8A-4147-A177-3AD203B41FA5}">
                      <a16:colId xmlns:a16="http://schemas.microsoft.com/office/drawing/2014/main" val="2956215179"/>
                    </a:ext>
                  </a:extLst>
                </a:gridCol>
                <a:gridCol w="836169">
                  <a:extLst>
                    <a:ext uri="{9D8B030D-6E8A-4147-A177-3AD203B41FA5}">
                      <a16:colId xmlns:a16="http://schemas.microsoft.com/office/drawing/2014/main" val="2894994697"/>
                    </a:ext>
                  </a:extLst>
                </a:gridCol>
              </a:tblGrid>
              <a:tr h="601168">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Action Ref</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Details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Owner</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Date Raised</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Target Completion Date</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Updates provided to RIG Members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Status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extLst>
                  <a:ext uri="{0D108BD9-81ED-4DB2-BD59-A6C34878D82A}">
                    <a16:rowId xmlns:a16="http://schemas.microsoft.com/office/drawing/2014/main" val="4022271377"/>
                  </a:ext>
                </a:extLst>
              </a:tr>
              <a:tr h="1067709">
                <a:tc>
                  <a:txBody>
                    <a:bodyPr/>
                    <a:lstStyle/>
                    <a:p>
                      <a:pPr algn="ctr" fontAlgn="ctr">
                        <a:buNone/>
                      </a:pPr>
                      <a:r>
                        <a:rPr lang="en-GB" sz="1200" b="0" i="0" u="none" strike="noStrike">
                          <a:solidFill>
                            <a:schemeClr val="tx1"/>
                          </a:solidFill>
                          <a:effectLst/>
                          <a:latin typeface="Arial" panose="020B0604020202020204" pitchFamily="34" charset="0"/>
                          <a:cs typeface="Arial" panose="020B0604020202020204" pitchFamily="34" charset="0"/>
                        </a:rPr>
                        <a:t>R</a:t>
                      </a:r>
                      <a:r>
                        <a:rPr lang="en-GB" sz="1200">
                          <a:latin typeface="Arial" panose="020B0604020202020204" pitchFamily="34" charset="0"/>
                          <a:cs typeface="Arial" panose="020B0604020202020204" pitchFamily="34" charset="0"/>
                        </a:rPr>
                        <a:t>ECRIG_26_0814_04_01</a:t>
                      </a:r>
                      <a:endParaRPr lang="en-GB" sz="12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l" fontAlgn="ctr">
                        <a:buNone/>
                      </a:pPr>
                      <a:r>
                        <a:rPr lang="en-GB" sz="1200" kern="1200">
                          <a:solidFill>
                            <a:schemeClr val="tx1"/>
                          </a:solidFill>
                          <a:latin typeface="Arial" panose="020B0604020202020204" pitchFamily="34" charset="0"/>
                          <a:ea typeface="+mn-ea"/>
                          <a:cs typeface="Arial" panose="020B0604020202020204" pitchFamily="34" charset="0"/>
                        </a:rPr>
                        <a:t>The Code Manager to facilitate a working discussion between affected Suppliers and REC Change Management relating to switch meter readings under Market-wide Half Hourly Settlement</a:t>
                      </a:r>
                    </a:p>
                  </a:txBody>
                  <a:tcPr marL="7965" marR="7965" marT="7965" marB="0" anchor="ctr"/>
                </a:tc>
                <a:tc>
                  <a:txBody>
                    <a:bodyPr/>
                    <a:lstStyle/>
                    <a:p>
                      <a:pPr algn="ctr" fontAlgn="ctr">
                        <a:buNone/>
                      </a:pPr>
                      <a:r>
                        <a:rPr lang="en-GB" sz="1200" b="0" u="none" strike="noStrike">
                          <a:solidFill>
                            <a:schemeClr val="tx1"/>
                          </a:solidFill>
                          <a:effectLst/>
                          <a:latin typeface="Arial" panose="020B0604020202020204" pitchFamily="34" charset="0"/>
                          <a:cs typeface="Arial" panose="020B0604020202020204" pitchFamily="34" charset="0"/>
                        </a:rPr>
                        <a:t>Code Manager </a:t>
                      </a:r>
                      <a:endParaRPr lang="en-GB" sz="12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200" b="0" u="none" strike="noStrike">
                          <a:solidFill>
                            <a:schemeClr val="tx1"/>
                          </a:solidFill>
                          <a:effectLst/>
                          <a:latin typeface="Arial" panose="020B0604020202020204" pitchFamily="34" charset="0"/>
                          <a:cs typeface="Arial" panose="020B0604020202020204" pitchFamily="34" charset="0"/>
                        </a:rPr>
                        <a:t>14/08/2026</a:t>
                      </a:r>
                      <a:endParaRPr lang="en-GB" sz="12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200" b="0" i="0" u="none" strike="noStrike">
                          <a:solidFill>
                            <a:schemeClr val="tx1"/>
                          </a:solidFill>
                          <a:effectLst/>
                          <a:latin typeface="Arial" panose="020B0604020202020204" pitchFamily="34" charset="0"/>
                          <a:cs typeface="Arial" panose="020B0604020202020204" pitchFamily="34" charset="0"/>
                        </a:rPr>
                        <a:t>09/10/2026</a:t>
                      </a:r>
                    </a:p>
                  </a:txBody>
                  <a:tcPr marL="7965" marR="7965" marT="7965" marB="0" anchor="ctr"/>
                </a:tc>
                <a:tc>
                  <a:txBody>
                    <a:bodyPr/>
                    <a:lstStyle/>
                    <a:p>
                      <a:r>
                        <a:rPr lang="en-GB" sz="1200" b="0" i="0" u="none" strike="noStrike" kern="1200">
                          <a:solidFill>
                            <a:schemeClr val="tx1"/>
                          </a:solidFill>
                          <a:effectLst/>
                          <a:latin typeface="Arial" panose="020B0604020202020204" pitchFamily="34" charset="0"/>
                          <a:ea typeface="+mn-ea"/>
                          <a:cs typeface="Arial" panose="020B0604020202020204" pitchFamily="34" charset="0"/>
                        </a:rPr>
                        <a:t>An update will be provided at the meeting on 09 October.</a:t>
                      </a:r>
                    </a:p>
                  </a:txBody>
                  <a:tcPr marL="7965" marR="7965" marT="7965" marB="0" anchor="ctr"/>
                </a:tc>
                <a:tc>
                  <a:txBody>
                    <a:bodyPr/>
                    <a:lstStyle/>
                    <a:p>
                      <a:pPr algn="ctr" fontAlgn="ctr">
                        <a:buNone/>
                      </a:pPr>
                      <a:r>
                        <a:rPr lang="en-GB" sz="1200" b="0" i="0" u="none" strike="noStrike">
                          <a:solidFill>
                            <a:schemeClr val="tx1"/>
                          </a:solidFill>
                          <a:effectLst/>
                          <a:latin typeface="Arial" panose="020B0604020202020204" pitchFamily="34" charset="0"/>
                          <a:cs typeface="Arial" panose="020B0604020202020204" pitchFamily="34" charset="0"/>
                        </a:rPr>
                        <a:t>Open</a:t>
                      </a:r>
                    </a:p>
                  </a:txBody>
                  <a:tcPr marL="7965" marR="7965" marT="7965" marB="0" anchor="ctr"/>
                </a:tc>
                <a:extLst>
                  <a:ext uri="{0D108BD9-81ED-4DB2-BD59-A6C34878D82A}">
                    <a16:rowId xmlns:a16="http://schemas.microsoft.com/office/drawing/2014/main" val="3930895269"/>
                  </a:ext>
                </a:extLst>
              </a:tr>
            </a:tbl>
          </a:graphicData>
        </a:graphic>
      </p:graphicFrame>
    </p:spTree>
    <p:extLst>
      <p:ext uri="{BB962C8B-B14F-4D97-AF65-F5344CB8AC3E}">
        <p14:creationId xmlns:p14="http://schemas.microsoft.com/office/powerpoint/2010/main" val="3036104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a:latin typeface="Arial"/>
                <a:ea typeface="Roboto"/>
                <a:cs typeface="Arial"/>
              </a:rPr>
              <a:t>2. For Information: Performance Assurance Update</a:t>
            </a:r>
          </a:p>
        </p:txBody>
      </p:sp>
      <p:sp>
        <p:nvSpPr>
          <p:cNvPr id="5" name="Text Placeholder 4">
            <a:extLst>
              <a:ext uri="{FF2B5EF4-FFF2-40B4-BE49-F238E27FC236}">
                <a16:creationId xmlns:a16="http://schemas.microsoft.com/office/drawing/2014/main" id="{9A4CA232-73BF-8448-1F04-F77A7C47EBAA}"/>
              </a:ext>
            </a:extLst>
          </p:cNvPr>
          <p:cNvSpPr>
            <a:spLocks noGrp="1"/>
          </p:cNvSpPr>
          <p:nvPr>
            <p:ph type="body" sz="quarter" idx="10"/>
          </p:nvPr>
        </p:nvSpPr>
        <p:spPr/>
        <p:txBody>
          <a:bodyPr/>
          <a:lstStyle/>
          <a:p>
            <a:r>
              <a:rPr lang="en-GB">
                <a:latin typeface="Arial" panose="020B0604020202020204" pitchFamily="34" charset="0"/>
                <a:ea typeface="Roboto"/>
                <a:cs typeface="Arial" panose="020B0604020202020204" pitchFamily="34" charset="0"/>
              </a:rPr>
              <a:t>Code manager</a:t>
            </a: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6604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39A00-7872-7C82-F625-63D347F8AF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2F6A8F-6D85-E414-EC64-A06A8EFD6F7E}"/>
              </a:ext>
            </a:extLst>
          </p:cNvPr>
          <p:cNvSpPr>
            <a:spLocks noGrp="1"/>
          </p:cNvSpPr>
          <p:nvPr>
            <p:ph type="title"/>
          </p:nvPr>
        </p:nvSpPr>
        <p:spPr>
          <a:xfrm>
            <a:off x="3462392" y="2766219"/>
            <a:ext cx="7535808" cy="1550194"/>
          </a:xfrm>
        </p:spPr>
        <p:txBody>
          <a:bodyPr>
            <a:normAutofit/>
          </a:bodyPr>
          <a:lstStyle/>
          <a:p>
            <a:r>
              <a:rPr lang="en-GB" sz="2400">
                <a:latin typeface="Arial" panose="020B0604020202020204" pitchFamily="34" charset="0"/>
                <a:cs typeface="Arial" panose="020B0604020202020204" pitchFamily="34" charset="0"/>
              </a:rPr>
              <a:t>3. Consumer journey when managing Looped Services</a:t>
            </a:r>
            <a:br>
              <a:rPr lang="en-GB" sz="2400">
                <a:latin typeface="Arial" panose="020B0604020202020204" pitchFamily="34" charset="0"/>
                <a:cs typeface="Arial" panose="020B0604020202020204" pitchFamily="34" charset="0"/>
              </a:rPr>
            </a:br>
            <a:endParaRPr lang="en-GB" sz="240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E5DB88F0-0C1B-D5CF-C376-E7C0274E8699}"/>
              </a:ext>
            </a:extLst>
          </p:cNvPr>
          <p:cNvSpPr>
            <a:spLocks noGrp="1"/>
          </p:cNvSpPr>
          <p:nvPr>
            <p:ph type="body" sz="quarter" idx="10"/>
          </p:nvPr>
        </p:nvSpPr>
        <p:spPr/>
        <p:txBody>
          <a:bodyPr/>
          <a:lstStyle/>
          <a:p>
            <a:r>
              <a:rPr lang="en-GB">
                <a:latin typeface="Arial" panose="020B0604020202020204" pitchFamily="34" charset="0"/>
                <a:cs typeface="Arial" panose="020B0604020202020204" pitchFamily="34" charset="0"/>
              </a:rPr>
              <a:t>Code manager</a:t>
            </a:r>
          </a:p>
        </p:txBody>
      </p:sp>
    </p:spTree>
    <p:extLst>
      <p:ext uri="{BB962C8B-B14F-4D97-AF65-F5344CB8AC3E}">
        <p14:creationId xmlns:p14="http://schemas.microsoft.com/office/powerpoint/2010/main" val="3158515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83F27-A90B-1134-1EFA-ECB035B2A7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064ADF-CBFD-4591-49D4-C1309A86BF42}"/>
              </a:ext>
            </a:extLst>
          </p:cNvPr>
          <p:cNvSpPr>
            <a:spLocks noGrp="1"/>
          </p:cNvSpPr>
          <p:nvPr>
            <p:ph type="title"/>
          </p:nvPr>
        </p:nvSpPr>
        <p:spPr/>
        <p:txBody>
          <a:bodyPr>
            <a:normAutofit/>
          </a:bodyPr>
          <a:lstStyle/>
          <a:p>
            <a:r>
              <a:rPr lang="en-GB"/>
              <a:t>What is a Looped Service?</a:t>
            </a:r>
          </a:p>
        </p:txBody>
      </p:sp>
      <p:sp>
        <p:nvSpPr>
          <p:cNvPr id="3" name="Subtitle 2">
            <a:extLst>
              <a:ext uri="{FF2B5EF4-FFF2-40B4-BE49-F238E27FC236}">
                <a16:creationId xmlns:a16="http://schemas.microsoft.com/office/drawing/2014/main" id="{0B52EED9-86FC-3BDA-A32B-07CD0F75BEE7}"/>
              </a:ext>
            </a:extLst>
          </p:cNvPr>
          <p:cNvSpPr txBox="1">
            <a:spLocks/>
          </p:cNvSpPr>
          <p:nvPr/>
        </p:nvSpPr>
        <p:spPr>
          <a:xfrm>
            <a:off x="6096000" y="1672304"/>
            <a:ext cx="5540824" cy="4368075"/>
          </a:xfrm>
          <a:prstGeom prst="rect">
            <a:avLst/>
          </a:prstGeom>
        </p:spPr>
        <p:txBody>
          <a:bodyPr>
            <a:no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500">
                <a:latin typeface="Arial" panose="020B0604020202020204" pitchFamily="34" charset="0"/>
                <a:cs typeface="Arial" panose="020B0604020202020204" pitchFamily="34" charset="0"/>
              </a:rPr>
              <a:t>A looped service is where two (or more) neighbouring properties share a single electricity service cable. </a:t>
            </a:r>
          </a:p>
          <a:p>
            <a:r>
              <a:rPr lang="en-GB" sz="1500">
                <a:latin typeface="Arial" panose="020B0604020202020204" pitchFamily="34" charset="0"/>
                <a:cs typeface="Arial" panose="020B0604020202020204" pitchFamily="34" charset="0"/>
              </a:rPr>
              <a:t>While this type of connection is no longer installed today, many older properties, particularly terraced and semi‑detached houses still have looped services.</a:t>
            </a:r>
          </a:p>
          <a:p>
            <a:r>
              <a:rPr lang="en-GB" sz="1500">
                <a:latin typeface="Arial" panose="020B0604020202020204" pitchFamily="34" charset="0"/>
                <a:cs typeface="Arial" panose="020B0604020202020204" pitchFamily="34" charset="0"/>
              </a:rPr>
              <a:t>The electricity cable first enters one property. From there, a second cable runs from the first property’s meter position to the second home’s meter position. If your service cable is underground, it can be difficult to tell if you are on a looped service.</a:t>
            </a:r>
          </a:p>
          <a:p>
            <a:r>
              <a:rPr lang="en-GB" sz="1500">
                <a:latin typeface="Arial" panose="020B0604020202020204" pitchFamily="34" charset="0"/>
                <a:cs typeface="Arial" panose="020B0604020202020204" pitchFamily="34" charset="0"/>
              </a:rPr>
              <a:t>The shared service cable is DNO-owned equipment, the scenarios that have been raised to the Code Manager are related to metering works that a consumer has requested and the operational coordination surrounding them.</a:t>
            </a:r>
          </a:p>
          <a:p>
            <a:r>
              <a:rPr lang="en-GB" sz="1500">
                <a:latin typeface="Arial" panose="020B0604020202020204" pitchFamily="34" charset="0"/>
                <a:cs typeface="Arial" panose="020B0604020202020204" pitchFamily="34" charset="0"/>
              </a:rPr>
              <a:t>The party would like to understand if there is any improvements that could be made when learning that there is a Looped Service to better improve the current consumer journey.</a:t>
            </a:r>
          </a:p>
        </p:txBody>
      </p:sp>
      <p:pic>
        <p:nvPicPr>
          <p:cNvPr id="15" name="Picture 14">
            <a:extLst>
              <a:ext uri="{FF2B5EF4-FFF2-40B4-BE49-F238E27FC236}">
                <a16:creationId xmlns:a16="http://schemas.microsoft.com/office/drawing/2014/main" id="{F03AE505-F4A4-D812-9B50-C31C28845164}"/>
              </a:ext>
            </a:extLst>
          </p:cNvPr>
          <p:cNvPicPr>
            <a:picLocks noChangeAspect="1"/>
          </p:cNvPicPr>
          <p:nvPr/>
        </p:nvPicPr>
        <p:blipFill>
          <a:blip r:embed="rId3">
            <a:extLst>
              <a:ext uri="{28A0092B-C50C-407E-A947-70E740481C1C}">
                <a14:useLocalDpi xmlns:a14="http://schemas.microsoft.com/office/drawing/2010/main" val="0"/>
              </a:ext>
            </a:extLst>
          </a:blip>
          <a:srcRect l="7629" t="8180" r="7198" b="7303"/>
          <a:stretch>
            <a:fillRect/>
          </a:stretch>
        </p:blipFill>
        <p:spPr>
          <a:xfrm>
            <a:off x="555176" y="2069080"/>
            <a:ext cx="5159352" cy="3003503"/>
          </a:xfrm>
          <a:prstGeom prst="rect">
            <a:avLst/>
          </a:prstGeom>
        </p:spPr>
      </p:pic>
    </p:spTree>
    <p:extLst>
      <p:ext uri="{BB962C8B-B14F-4D97-AF65-F5344CB8AC3E}">
        <p14:creationId xmlns:p14="http://schemas.microsoft.com/office/powerpoint/2010/main" val="2359847819"/>
      </p:ext>
    </p:extLst>
  </p:cSld>
  <p:clrMapOvr>
    <a:masterClrMapping/>
  </p:clrMapOvr>
  <p:extLst>
    <p:ext uri="{6950BFC3-D8DA-4A85-94F7-54DA5524770B}">
      <p188:commentRel xmlns:p188="http://schemas.microsoft.com/office/powerpoint/2018/8/main" r:id="rId2"/>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BE16A-ABF2-8445-4545-3EE992308AB2}"/>
              </a:ext>
            </a:extLst>
          </p:cNvPr>
          <p:cNvSpPr>
            <a:spLocks noGrp="1"/>
          </p:cNvSpPr>
          <p:nvPr>
            <p:ph type="title"/>
          </p:nvPr>
        </p:nvSpPr>
        <p:spPr/>
        <p:txBody>
          <a:bodyPr>
            <a:normAutofit fontScale="90000"/>
          </a:bodyPr>
          <a:lstStyle/>
          <a:p>
            <a:r>
              <a:rPr lang="en-GB"/>
              <a:t>Consumer journey when managing Looped Services - Background</a:t>
            </a:r>
          </a:p>
        </p:txBody>
      </p:sp>
      <p:sp>
        <p:nvSpPr>
          <p:cNvPr id="4" name="Subtitle 3">
            <a:extLst>
              <a:ext uri="{FF2B5EF4-FFF2-40B4-BE49-F238E27FC236}">
                <a16:creationId xmlns:a16="http://schemas.microsoft.com/office/drawing/2014/main" id="{42DFA984-68D1-8D8D-73AB-1A84A77818A7}"/>
              </a:ext>
            </a:extLst>
          </p:cNvPr>
          <p:cNvSpPr txBox="1">
            <a:spLocks/>
          </p:cNvSpPr>
          <p:nvPr/>
        </p:nvSpPr>
        <p:spPr>
          <a:xfrm>
            <a:off x="1144944" y="1570884"/>
            <a:ext cx="9144000" cy="678445"/>
          </a:xfrm>
          <a:prstGeom prst="roundRect">
            <a:avLst/>
          </a:prstGeom>
          <a:solidFill>
            <a:srgbClr val="7B282E"/>
          </a:solidFill>
          <a:ln w="12700" cap="flat" cmpd="sng" algn="ctr">
            <a:solidFill>
              <a:srgbClr val="7B282E">
                <a:shade val="15000"/>
              </a:srgbClr>
            </a:solidFill>
            <a:prstDash val="solid"/>
            <a:miter lim="800000"/>
          </a:ln>
          <a:effectLst/>
        </p:spPr>
        <p:txBody>
          <a:bodyPr rtlCol="0" anchor="ct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defRPr/>
            </a:pPr>
            <a:r>
              <a:rPr lang="en-GB" b="1" kern="0">
                <a:solidFill>
                  <a:prstClr val="white"/>
                </a:solidFill>
                <a:latin typeface="Arial" panose="020B0604020202020204" pitchFamily="34" charset="0"/>
                <a:cs typeface="Arial" panose="020B0604020202020204" pitchFamily="34" charset="0"/>
              </a:rPr>
              <a:t>Issue raised: </a:t>
            </a:r>
            <a:r>
              <a:rPr lang="en-GB">
                <a:solidFill>
                  <a:schemeClr val="bg1"/>
                </a:solidFill>
                <a:latin typeface="Arial" panose="020B0604020202020204" pitchFamily="34" charset="0"/>
                <a:cs typeface="Arial" panose="020B0604020202020204" pitchFamily="34" charset="0"/>
              </a:rPr>
              <a:t>Lack of clear guidance surrounding the Consumer Journey when there is a Looped Service preventing an installation</a:t>
            </a:r>
          </a:p>
        </p:txBody>
      </p:sp>
      <p:graphicFrame>
        <p:nvGraphicFramePr>
          <p:cNvPr id="6" name="Diagram 5">
            <a:extLst>
              <a:ext uri="{FF2B5EF4-FFF2-40B4-BE49-F238E27FC236}">
                <a16:creationId xmlns:a16="http://schemas.microsoft.com/office/drawing/2014/main" id="{F4792CE5-6DD3-F06F-2684-77FD420B2A42}"/>
              </a:ext>
            </a:extLst>
          </p:cNvPr>
          <p:cNvGraphicFramePr/>
          <p:nvPr>
            <p:extLst>
              <p:ext uri="{D42A27DB-BD31-4B8C-83A1-F6EECF244321}">
                <p14:modId xmlns:p14="http://schemas.microsoft.com/office/powerpoint/2010/main" val="3571426742"/>
              </p:ext>
            </p:extLst>
          </p:nvPr>
        </p:nvGraphicFramePr>
        <p:xfrm>
          <a:off x="1144944" y="2527301"/>
          <a:ext cx="9144000" cy="40120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628498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E9F09-C59C-D475-CC7F-CEA3F81787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FFD912-FC74-988A-4F8D-66A218FA221E}"/>
              </a:ext>
            </a:extLst>
          </p:cNvPr>
          <p:cNvSpPr>
            <a:spLocks noGrp="1"/>
          </p:cNvSpPr>
          <p:nvPr>
            <p:ph type="title"/>
          </p:nvPr>
        </p:nvSpPr>
        <p:spPr/>
        <p:txBody>
          <a:bodyPr>
            <a:normAutofit/>
          </a:bodyPr>
          <a:lstStyle/>
          <a:p>
            <a:r>
              <a:rPr lang="en-GB"/>
              <a:t>Three Scenarios</a:t>
            </a:r>
          </a:p>
        </p:txBody>
      </p:sp>
      <p:sp>
        <p:nvSpPr>
          <p:cNvPr id="8" name="TextBox 7">
            <a:extLst>
              <a:ext uri="{FF2B5EF4-FFF2-40B4-BE49-F238E27FC236}">
                <a16:creationId xmlns:a16="http://schemas.microsoft.com/office/drawing/2014/main" id="{54EB2880-671E-91FA-77DE-58986C522F4B}"/>
              </a:ext>
            </a:extLst>
          </p:cNvPr>
          <p:cNvSpPr txBox="1"/>
          <p:nvPr/>
        </p:nvSpPr>
        <p:spPr>
          <a:xfrm>
            <a:off x="792274" y="1381278"/>
            <a:ext cx="1340278" cy="369332"/>
          </a:xfrm>
          <a:prstGeom prst="rect">
            <a:avLst/>
          </a:prstGeom>
          <a:noFill/>
        </p:spPr>
        <p:txBody>
          <a:bodyPr wrap="square" rtlCol="0">
            <a:spAutoFit/>
          </a:bodyPr>
          <a:lstStyle/>
          <a:p>
            <a:r>
              <a:rPr lang="en-GB">
                <a:solidFill>
                  <a:srgbClr val="002060"/>
                </a:solidFill>
              </a:rPr>
              <a:t>Supplier A</a:t>
            </a:r>
          </a:p>
        </p:txBody>
      </p:sp>
      <p:sp>
        <p:nvSpPr>
          <p:cNvPr id="10" name="TextBox 9">
            <a:extLst>
              <a:ext uri="{FF2B5EF4-FFF2-40B4-BE49-F238E27FC236}">
                <a16:creationId xmlns:a16="http://schemas.microsoft.com/office/drawing/2014/main" id="{E51FC8DC-145C-FF01-51B5-01B35BBD1902}"/>
              </a:ext>
            </a:extLst>
          </p:cNvPr>
          <p:cNvSpPr txBox="1"/>
          <p:nvPr/>
        </p:nvSpPr>
        <p:spPr>
          <a:xfrm>
            <a:off x="9265074" y="1362761"/>
            <a:ext cx="1428749" cy="369332"/>
          </a:xfrm>
          <a:prstGeom prst="rect">
            <a:avLst/>
          </a:prstGeom>
          <a:noFill/>
        </p:spPr>
        <p:txBody>
          <a:bodyPr wrap="square" rtlCol="0">
            <a:spAutoFit/>
          </a:bodyPr>
          <a:lstStyle/>
          <a:p>
            <a:r>
              <a:rPr lang="en-GB">
                <a:solidFill>
                  <a:srgbClr val="002060"/>
                </a:solidFill>
              </a:rPr>
              <a:t>Supplier A/</a:t>
            </a:r>
            <a:r>
              <a:rPr lang="en-GB">
                <a:solidFill>
                  <a:srgbClr val="7030A0"/>
                </a:solidFill>
              </a:rPr>
              <a:t>B</a:t>
            </a:r>
          </a:p>
        </p:txBody>
      </p:sp>
      <p:sp>
        <p:nvSpPr>
          <p:cNvPr id="12" name="TextBox 11">
            <a:extLst>
              <a:ext uri="{FF2B5EF4-FFF2-40B4-BE49-F238E27FC236}">
                <a16:creationId xmlns:a16="http://schemas.microsoft.com/office/drawing/2014/main" id="{F44B1CFD-ADCF-C788-F078-C52CB70E22B5}"/>
              </a:ext>
            </a:extLst>
          </p:cNvPr>
          <p:cNvSpPr txBox="1"/>
          <p:nvPr/>
        </p:nvSpPr>
        <p:spPr>
          <a:xfrm>
            <a:off x="786405" y="1677860"/>
            <a:ext cx="1403350" cy="369332"/>
          </a:xfrm>
          <a:prstGeom prst="rect">
            <a:avLst/>
          </a:prstGeom>
          <a:noFill/>
        </p:spPr>
        <p:txBody>
          <a:bodyPr wrap="square" rtlCol="0">
            <a:spAutoFit/>
          </a:bodyPr>
          <a:lstStyle/>
          <a:p>
            <a:r>
              <a:rPr lang="en-GB">
                <a:solidFill>
                  <a:srgbClr val="70ADA3"/>
                </a:solidFill>
              </a:rPr>
              <a:t>Consent </a:t>
            </a:r>
            <a:r>
              <a:rPr lang="en-GB">
                <a:solidFill>
                  <a:srgbClr val="70ADA3"/>
                </a:solidFill>
                <a:latin typeface="Wingdings" panose="05000000000000000000" pitchFamily="2" charset="2"/>
              </a:rPr>
              <a:t>þ</a:t>
            </a:r>
            <a:r>
              <a:rPr lang="en-GB">
                <a:solidFill>
                  <a:srgbClr val="70ADA3"/>
                </a:solidFill>
              </a:rPr>
              <a:t> </a:t>
            </a:r>
          </a:p>
        </p:txBody>
      </p:sp>
      <p:sp>
        <p:nvSpPr>
          <p:cNvPr id="17" name="TextBox 16">
            <a:extLst>
              <a:ext uri="{FF2B5EF4-FFF2-40B4-BE49-F238E27FC236}">
                <a16:creationId xmlns:a16="http://schemas.microsoft.com/office/drawing/2014/main" id="{8E790C0B-B49E-ED86-8080-097428F83B1B}"/>
              </a:ext>
            </a:extLst>
          </p:cNvPr>
          <p:cNvSpPr txBox="1"/>
          <p:nvPr/>
        </p:nvSpPr>
        <p:spPr>
          <a:xfrm>
            <a:off x="9265074" y="1681573"/>
            <a:ext cx="1403350" cy="369332"/>
          </a:xfrm>
          <a:prstGeom prst="rect">
            <a:avLst/>
          </a:prstGeom>
          <a:noFill/>
        </p:spPr>
        <p:txBody>
          <a:bodyPr wrap="square" rtlCol="0">
            <a:spAutoFit/>
          </a:bodyPr>
          <a:lstStyle/>
          <a:p>
            <a:r>
              <a:rPr lang="en-GB">
                <a:solidFill>
                  <a:srgbClr val="70ADA3"/>
                </a:solidFill>
              </a:rPr>
              <a:t>Consent </a:t>
            </a:r>
            <a:r>
              <a:rPr lang="en-GB">
                <a:solidFill>
                  <a:srgbClr val="70ADA3"/>
                </a:solidFill>
                <a:latin typeface="Wingdings" panose="05000000000000000000" pitchFamily="2" charset="2"/>
              </a:rPr>
              <a:t>ý</a:t>
            </a:r>
            <a:r>
              <a:rPr lang="en-GB">
                <a:solidFill>
                  <a:srgbClr val="70ADA3"/>
                </a:solidFill>
              </a:rPr>
              <a:t> </a:t>
            </a:r>
          </a:p>
        </p:txBody>
      </p:sp>
      <p:pic>
        <p:nvPicPr>
          <p:cNvPr id="19" name="Picture 18">
            <a:extLst>
              <a:ext uri="{FF2B5EF4-FFF2-40B4-BE49-F238E27FC236}">
                <a16:creationId xmlns:a16="http://schemas.microsoft.com/office/drawing/2014/main" id="{E98E0AA5-66D6-4787-CD06-03C1E0067C36}"/>
              </a:ext>
            </a:extLst>
          </p:cNvPr>
          <p:cNvPicPr>
            <a:picLocks noChangeAspect="1"/>
          </p:cNvPicPr>
          <p:nvPr/>
        </p:nvPicPr>
        <p:blipFill>
          <a:blip r:embed="rId2">
            <a:extLst>
              <a:ext uri="{28A0092B-C50C-407E-A947-70E740481C1C}">
                <a14:useLocalDpi xmlns:a14="http://schemas.microsoft.com/office/drawing/2010/main" val="0"/>
              </a:ext>
            </a:extLst>
          </a:blip>
          <a:srcRect l="7814" r="8091"/>
          <a:stretch>
            <a:fillRect/>
          </a:stretch>
        </p:blipFill>
        <p:spPr>
          <a:xfrm>
            <a:off x="7539516" y="2004365"/>
            <a:ext cx="3221625" cy="2247459"/>
          </a:xfrm>
          <a:prstGeom prst="rect">
            <a:avLst/>
          </a:prstGeom>
        </p:spPr>
      </p:pic>
      <p:sp>
        <p:nvSpPr>
          <p:cNvPr id="21" name="TextBox 20">
            <a:extLst>
              <a:ext uri="{FF2B5EF4-FFF2-40B4-BE49-F238E27FC236}">
                <a16:creationId xmlns:a16="http://schemas.microsoft.com/office/drawing/2014/main" id="{D1CC2165-300D-23AA-261E-F884D054CD2D}"/>
              </a:ext>
            </a:extLst>
          </p:cNvPr>
          <p:cNvSpPr txBox="1"/>
          <p:nvPr/>
        </p:nvSpPr>
        <p:spPr>
          <a:xfrm>
            <a:off x="7782142" y="1382601"/>
            <a:ext cx="1174750" cy="369332"/>
          </a:xfrm>
          <a:prstGeom prst="rect">
            <a:avLst/>
          </a:prstGeom>
          <a:noFill/>
        </p:spPr>
        <p:txBody>
          <a:bodyPr wrap="square" rtlCol="0">
            <a:spAutoFit/>
          </a:bodyPr>
          <a:lstStyle/>
          <a:p>
            <a:r>
              <a:rPr lang="en-GB">
                <a:solidFill>
                  <a:srgbClr val="002060"/>
                </a:solidFill>
              </a:rPr>
              <a:t>Supplier A</a:t>
            </a:r>
          </a:p>
        </p:txBody>
      </p:sp>
      <p:sp>
        <p:nvSpPr>
          <p:cNvPr id="23" name="TextBox 22">
            <a:extLst>
              <a:ext uri="{FF2B5EF4-FFF2-40B4-BE49-F238E27FC236}">
                <a16:creationId xmlns:a16="http://schemas.microsoft.com/office/drawing/2014/main" id="{FB1E25F9-AEA9-77BD-1060-1EA3909628A6}"/>
              </a:ext>
            </a:extLst>
          </p:cNvPr>
          <p:cNvSpPr txBox="1"/>
          <p:nvPr/>
        </p:nvSpPr>
        <p:spPr>
          <a:xfrm>
            <a:off x="5875446" y="1382601"/>
            <a:ext cx="1174750" cy="369332"/>
          </a:xfrm>
          <a:prstGeom prst="rect">
            <a:avLst/>
          </a:prstGeom>
          <a:noFill/>
        </p:spPr>
        <p:txBody>
          <a:bodyPr wrap="square" rtlCol="0">
            <a:spAutoFit/>
          </a:bodyPr>
          <a:lstStyle/>
          <a:p>
            <a:r>
              <a:rPr lang="en-GB">
                <a:solidFill>
                  <a:srgbClr val="7030A0"/>
                </a:solidFill>
              </a:rPr>
              <a:t>Supplier B</a:t>
            </a:r>
          </a:p>
        </p:txBody>
      </p:sp>
      <p:sp>
        <p:nvSpPr>
          <p:cNvPr id="25" name="TextBox 24">
            <a:extLst>
              <a:ext uri="{FF2B5EF4-FFF2-40B4-BE49-F238E27FC236}">
                <a16:creationId xmlns:a16="http://schemas.microsoft.com/office/drawing/2014/main" id="{4968911F-A24D-588F-E76A-7D1B58767CDC}"/>
              </a:ext>
            </a:extLst>
          </p:cNvPr>
          <p:cNvSpPr txBox="1"/>
          <p:nvPr/>
        </p:nvSpPr>
        <p:spPr>
          <a:xfrm>
            <a:off x="7769009" y="1672542"/>
            <a:ext cx="1403350" cy="369332"/>
          </a:xfrm>
          <a:prstGeom prst="rect">
            <a:avLst/>
          </a:prstGeom>
          <a:noFill/>
        </p:spPr>
        <p:txBody>
          <a:bodyPr wrap="square" rtlCol="0">
            <a:spAutoFit/>
          </a:bodyPr>
          <a:lstStyle/>
          <a:p>
            <a:r>
              <a:rPr lang="en-GB">
                <a:solidFill>
                  <a:srgbClr val="70ADA3"/>
                </a:solidFill>
              </a:rPr>
              <a:t>Consent </a:t>
            </a:r>
            <a:r>
              <a:rPr lang="en-GB">
                <a:solidFill>
                  <a:srgbClr val="70ADA3"/>
                </a:solidFill>
                <a:latin typeface="Wingdings" panose="05000000000000000000" pitchFamily="2" charset="2"/>
              </a:rPr>
              <a:t>þ</a:t>
            </a:r>
            <a:r>
              <a:rPr lang="en-GB">
                <a:solidFill>
                  <a:srgbClr val="70ADA3"/>
                </a:solidFill>
              </a:rPr>
              <a:t> </a:t>
            </a:r>
          </a:p>
        </p:txBody>
      </p:sp>
      <p:sp>
        <p:nvSpPr>
          <p:cNvPr id="27" name="TextBox 26">
            <a:extLst>
              <a:ext uri="{FF2B5EF4-FFF2-40B4-BE49-F238E27FC236}">
                <a16:creationId xmlns:a16="http://schemas.microsoft.com/office/drawing/2014/main" id="{819308CE-595E-64BB-7A7F-349D8125DEB1}"/>
              </a:ext>
            </a:extLst>
          </p:cNvPr>
          <p:cNvSpPr txBox="1"/>
          <p:nvPr/>
        </p:nvSpPr>
        <p:spPr>
          <a:xfrm>
            <a:off x="5875446" y="1672542"/>
            <a:ext cx="1403350" cy="369332"/>
          </a:xfrm>
          <a:prstGeom prst="rect">
            <a:avLst/>
          </a:prstGeom>
          <a:noFill/>
        </p:spPr>
        <p:txBody>
          <a:bodyPr wrap="square" rtlCol="0">
            <a:spAutoFit/>
          </a:bodyPr>
          <a:lstStyle/>
          <a:p>
            <a:r>
              <a:rPr lang="en-GB">
                <a:solidFill>
                  <a:srgbClr val="70ADA3"/>
                </a:solidFill>
              </a:rPr>
              <a:t>Consent </a:t>
            </a:r>
            <a:r>
              <a:rPr lang="en-GB">
                <a:solidFill>
                  <a:srgbClr val="70ADA3"/>
                </a:solidFill>
                <a:latin typeface="Wingdings" panose="05000000000000000000" pitchFamily="2" charset="2"/>
              </a:rPr>
              <a:t>þ</a:t>
            </a:r>
            <a:r>
              <a:rPr lang="en-GB">
                <a:solidFill>
                  <a:srgbClr val="70ADA3"/>
                </a:solidFill>
              </a:rPr>
              <a:t> </a:t>
            </a:r>
          </a:p>
        </p:txBody>
      </p:sp>
      <p:sp>
        <p:nvSpPr>
          <p:cNvPr id="31" name="TextBox 30">
            <a:extLst>
              <a:ext uri="{FF2B5EF4-FFF2-40B4-BE49-F238E27FC236}">
                <a16:creationId xmlns:a16="http://schemas.microsoft.com/office/drawing/2014/main" id="{C1AEE8A2-52F8-908E-1826-99C96C70ACF5}"/>
              </a:ext>
            </a:extLst>
          </p:cNvPr>
          <p:cNvSpPr txBox="1"/>
          <p:nvPr/>
        </p:nvSpPr>
        <p:spPr>
          <a:xfrm>
            <a:off x="4273530" y="1422364"/>
            <a:ext cx="1174750" cy="369332"/>
          </a:xfrm>
          <a:prstGeom prst="rect">
            <a:avLst/>
          </a:prstGeom>
          <a:noFill/>
        </p:spPr>
        <p:txBody>
          <a:bodyPr wrap="square" rtlCol="0">
            <a:spAutoFit/>
          </a:bodyPr>
          <a:lstStyle/>
          <a:p>
            <a:r>
              <a:rPr lang="en-GB">
                <a:solidFill>
                  <a:srgbClr val="002060"/>
                </a:solidFill>
              </a:rPr>
              <a:t>Supplier A</a:t>
            </a:r>
          </a:p>
        </p:txBody>
      </p:sp>
      <p:sp>
        <p:nvSpPr>
          <p:cNvPr id="33" name="TextBox 32">
            <a:extLst>
              <a:ext uri="{FF2B5EF4-FFF2-40B4-BE49-F238E27FC236}">
                <a16:creationId xmlns:a16="http://schemas.microsoft.com/office/drawing/2014/main" id="{C5B19D91-CCF0-8BE4-1DFA-49687F290558}"/>
              </a:ext>
            </a:extLst>
          </p:cNvPr>
          <p:cNvSpPr txBox="1"/>
          <p:nvPr/>
        </p:nvSpPr>
        <p:spPr>
          <a:xfrm>
            <a:off x="2366834" y="1382601"/>
            <a:ext cx="1174750" cy="369332"/>
          </a:xfrm>
          <a:prstGeom prst="rect">
            <a:avLst/>
          </a:prstGeom>
          <a:noFill/>
        </p:spPr>
        <p:txBody>
          <a:bodyPr wrap="square" rtlCol="0">
            <a:spAutoFit/>
          </a:bodyPr>
          <a:lstStyle/>
          <a:p>
            <a:r>
              <a:rPr lang="en-GB">
                <a:solidFill>
                  <a:srgbClr val="002060"/>
                </a:solidFill>
              </a:rPr>
              <a:t>Supplier A</a:t>
            </a:r>
          </a:p>
        </p:txBody>
      </p:sp>
      <p:sp>
        <p:nvSpPr>
          <p:cNvPr id="35" name="TextBox 34">
            <a:extLst>
              <a:ext uri="{FF2B5EF4-FFF2-40B4-BE49-F238E27FC236}">
                <a16:creationId xmlns:a16="http://schemas.microsoft.com/office/drawing/2014/main" id="{660506D9-8518-40AE-B1B4-707A62A71AEB}"/>
              </a:ext>
            </a:extLst>
          </p:cNvPr>
          <p:cNvSpPr txBox="1"/>
          <p:nvPr/>
        </p:nvSpPr>
        <p:spPr>
          <a:xfrm>
            <a:off x="4273530" y="1677860"/>
            <a:ext cx="1403350" cy="369332"/>
          </a:xfrm>
          <a:prstGeom prst="rect">
            <a:avLst/>
          </a:prstGeom>
          <a:noFill/>
        </p:spPr>
        <p:txBody>
          <a:bodyPr wrap="square" rtlCol="0">
            <a:spAutoFit/>
          </a:bodyPr>
          <a:lstStyle/>
          <a:p>
            <a:r>
              <a:rPr lang="en-GB">
                <a:solidFill>
                  <a:srgbClr val="70ADA3"/>
                </a:solidFill>
              </a:rPr>
              <a:t>Consent </a:t>
            </a:r>
            <a:r>
              <a:rPr lang="en-GB">
                <a:solidFill>
                  <a:srgbClr val="70ADA3"/>
                </a:solidFill>
                <a:latin typeface="Wingdings" panose="05000000000000000000" pitchFamily="2" charset="2"/>
              </a:rPr>
              <a:t>þ</a:t>
            </a:r>
            <a:r>
              <a:rPr lang="en-GB">
                <a:solidFill>
                  <a:srgbClr val="70ADA3"/>
                </a:solidFill>
              </a:rPr>
              <a:t> </a:t>
            </a:r>
          </a:p>
        </p:txBody>
      </p:sp>
      <p:sp>
        <p:nvSpPr>
          <p:cNvPr id="37" name="TextBox 36">
            <a:extLst>
              <a:ext uri="{FF2B5EF4-FFF2-40B4-BE49-F238E27FC236}">
                <a16:creationId xmlns:a16="http://schemas.microsoft.com/office/drawing/2014/main" id="{63BB3E91-3E1A-E9AE-B79D-3DBFC8688288}"/>
              </a:ext>
            </a:extLst>
          </p:cNvPr>
          <p:cNvSpPr txBox="1"/>
          <p:nvPr/>
        </p:nvSpPr>
        <p:spPr>
          <a:xfrm>
            <a:off x="2354481" y="1631950"/>
            <a:ext cx="1403350" cy="369332"/>
          </a:xfrm>
          <a:prstGeom prst="rect">
            <a:avLst/>
          </a:prstGeom>
          <a:noFill/>
        </p:spPr>
        <p:txBody>
          <a:bodyPr wrap="square" rtlCol="0">
            <a:spAutoFit/>
          </a:bodyPr>
          <a:lstStyle/>
          <a:p>
            <a:r>
              <a:rPr lang="en-GB">
                <a:solidFill>
                  <a:srgbClr val="70ADA3"/>
                </a:solidFill>
              </a:rPr>
              <a:t>Consent </a:t>
            </a:r>
            <a:r>
              <a:rPr lang="en-GB">
                <a:solidFill>
                  <a:srgbClr val="70ADA3"/>
                </a:solidFill>
                <a:latin typeface="Wingdings" panose="05000000000000000000" pitchFamily="2" charset="2"/>
              </a:rPr>
              <a:t>þ </a:t>
            </a:r>
            <a:r>
              <a:rPr lang="en-GB">
                <a:solidFill>
                  <a:srgbClr val="70ADA3"/>
                </a:solidFill>
              </a:rPr>
              <a:t> </a:t>
            </a:r>
          </a:p>
        </p:txBody>
      </p:sp>
      <p:pic>
        <p:nvPicPr>
          <p:cNvPr id="39" name="Picture 38">
            <a:extLst>
              <a:ext uri="{FF2B5EF4-FFF2-40B4-BE49-F238E27FC236}">
                <a16:creationId xmlns:a16="http://schemas.microsoft.com/office/drawing/2014/main" id="{0065EC76-7E19-53F0-8387-C60115EC9509}"/>
              </a:ext>
            </a:extLst>
          </p:cNvPr>
          <p:cNvPicPr>
            <a:picLocks noChangeAspect="1"/>
          </p:cNvPicPr>
          <p:nvPr/>
        </p:nvPicPr>
        <p:blipFill>
          <a:blip r:embed="rId2">
            <a:extLst>
              <a:ext uri="{28A0092B-C50C-407E-A947-70E740481C1C}">
                <a14:useLocalDpi xmlns:a14="http://schemas.microsoft.com/office/drawing/2010/main" val="0"/>
              </a:ext>
            </a:extLst>
          </a:blip>
          <a:srcRect l="7814" r="8091"/>
          <a:stretch>
            <a:fillRect/>
          </a:stretch>
        </p:blipFill>
        <p:spPr>
          <a:xfrm>
            <a:off x="4098446" y="2001282"/>
            <a:ext cx="3221625" cy="2247459"/>
          </a:xfrm>
          <a:prstGeom prst="rect">
            <a:avLst/>
          </a:prstGeom>
        </p:spPr>
      </p:pic>
      <p:pic>
        <p:nvPicPr>
          <p:cNvPr id="41" name="Picture 40">
            <a:extLst>
              <a:ext uri="{FF2B5EF4-FFF2-40B4-BE49-F238E27FC236}">
                <a16:creationId xmlns:a16="http://schemas.microsoft.com/office/drawing/2014/main" id="{3EC4BEE5-1C8B-2BCB-CDDE-26E40C65A5C7}"/>
              </a:ext>
            </a:extLst>
          </p:cNvPr>
          <p:cNvPicPr>
            <a:picLocks noChangeAspect="1"/>
          </p:cNvPicPr>
          <p:nvPr/>
        </p:nvPicPr>
        <p:blipFill>
          <a:blip r:embed="rId2">
            <a:extLst>
              <a:ext uri="{28A0092B-C50C-407E-A947-70E740481C1C}">
                <a14:useLocalDpi xmlns:a14="http://schemas.microsoft.com/office/drawing/2010/main" val="0"/>
              </a:ext>
            </a:extLst>
          </a:blip>
          <a:srcRect l="7814" r="8091"/>
          <a:stretch>
            <a:fillRect/>
          </a:stretch>
        </p:blipFill>
        <p:spPr>
          <a:xfrm>
            <a:off x="621679" y="2001282"/>
            <a:ext cx="3221625" cy="2247459"/>
          </a:xfrm>
          <a:prstGeom prst="rect">
            <a:avLst/>
          </a:prstGeom>
        </p:spPr>
      </p:pic>
      <p:cxnSp>
        <p:nvCxnSpPr>
          <p:cNvPr id="43" name="Straight Connector 42">
            <a:extLst>
              <a:ext uri="{FF2B5EF4-FFF2-40B4-BE49-F238E27FC236}">
                <a16:creationId xmlns:a16="http://schemas.microsoft.com/office/drawing/2014/main" id="{75F906F1-73FE-ADAB-1805-77BAC29FD781}"/>
              </a:ext>
            </a:extLst>
          </p:cNvPr>
          <p:cNvCxnSpPr>
            <a:cxnSpLocks/>
          </p:cNvCxnSpPr>
          <p:nvPr/>
        </p:nvCxnSpPr>
        <p:spPr>
          <a:xfrm>
            <a:off x="3968750" y="1524000"/>
            <a:ext cx="0" cy="3305441"/>
          </a:xfrm>
          <a:prstGeom prst="line">
            <a:avLst/>
          </a:prstGeom>
        </p:spPr>
        <p:style>
          <a:lnRef idx="3">
            <a:schemeClr val="accent1"/>
          </a:lnRef>
          <a:fillRef idx="0">
            <a:schemeClr val="accent1"/>
          </a:fillRef>
          <a:effectRef idx="2">
            <a:schemeClr val="accent1"/>
          </a:effectRef>
          <a:fontRef idx="minor">
            <a:schemeClr val="tx1"/>
          </a:fontRef>
        </p:style>
      </p:cxnSp>
      <p:cxnSp>
        <p:nvCxnSpPr>
          <p:cNvPr id="44" name="Straight Connector 43">
            <a:extLst>
              <a:ext uri="{FF2B5EF4-FFF2-40B4-BE49-F238E27FC236}">
                <a16:creationId xmlns:a16="http://schemas.microsoft.com/office/drawing/2014/main" id="{9222EE70-81B9-8B8D-C64B-EF6DE21EF84B}"/>
              </a:ext>
            </a:extLst>
          </p:cNvPr>
          <p:cNvCxnSpPr>
            <a:cxnSpLocks/>
          </p:cNvCxnSpPr>
          <p:nvPr/>
        </p:nvCxnSpPr>
        <p:spPr>
          <a:xfrm flipH="1">
            <a:off x="7413959" y="1524000"/>
            <a:ext cx="28241" cy="3305441"/>
          </a:xfrm>
          <a:prstGeom prst="line">
            <a:avLst/>
          </a:prstGeom>
        </p:spPr>
        <p:style>
          <a:lnRef idx="3">
            <a:schemeClr val="accent1"/>
          </a:lnRef>
          <a:fillRef idx="0">
            <a:schemeClr val="accent1"/>
          </a:fillRef>
          <a:effectRef idx="2">
            <a:schemeClr val="accent1"/>
          </a:effectRef>
          <a:fontRef idx="minor">
            <a:schemeClr val="tx1"/>
          </a:fontRef>
        </p:style>
      </p:cxnSp>
      <p:sp>
        <p:nvSpPr>
          <p:cNvPr id="48" name="Rectangle: Rounded Corners 47">
            <a:extLst>
              <a:ext uri="{FF2B5EF4-FFF2-40B4-BE49-F238E27FC236}">
                <a16:creationId xmlns:a16="http://schemas.microsoft.com/office/drawing/2014/main" id="{B823048C-A102-94B8-0489-551D9C1AF019}"/>
              </a:ext>
            </a:extLst>
          </p:cNvPr>
          <p:cNvSpPr/>
          <p:nvPr/>
        </p:nvSpPr>
        <p:spPr>
          <a:xfrm>
            <a:off x="786405" y="4950416"/>
            <a:ext cx="9974734" cy="1396296"/>
          </a:xfrm>
          <a:prstGeom prst="roundRect">
            <a:avLst/>
          </a:prstGeom>
          <a:solidFill>
            <a:srgbClr val="6AAEA3"/>
          </a:solidFill>
          <a:ln w="12700" cap="flat" cmpd="sng" algn="ctr">
            <a:solidFill>
              <a:schemeClr val="tx1"/>
            </a:solidFill>
            <a:prstDash val="solid"/>
            <a:miter lim="800000"/>
          </a:ln>
          <a:effectLst/>
        </p:spPr>
        <p:txBody>
          <a:bodyPr rtlCol="0" anchor="ctr"/>
          <a:lstStyle/>
          <a:p>
            <a:pPr>
              <a:lnSpc>
                <a:spcPct val="115000"/>
              </a:lnSpc>
              <a:spcBef>
                <a:spcPts val="600"/>
              </a:spcBef>
              <a:spcAft>
                <a:spcPts val="600"/>
              </a:spcAft>
              <a:buClr>
                <a:srgbClr val="68A495"/>
              </a:buClr>
            </a:pPr>
            <a:r>
              <a:rPr lang="en-GB" sz="1400">
                <a:solidFill>
                  <a:schemeClr val="bg1"/>
                </a:solidFill>
                <a:latin typeface="Arial" panose="020B0604020202020204" pitchFamily="34" charset="0"/>
                <a:cs typeface="Arial" panose="020B0604020202020204" pitchFamily="34" charset="0"/>
              </a:rPr>
              <a:t>Do Parties feel that Looped Services are adequately covered by a Code? (DCUSA/REC or other) </a:t>
            </a:r>
          </a:p>
          <a:p>
            <a:pPr>
              <a:lnSpc>
                <a:spcPct val="115000"/>
              </a:lnSpc>
              <a:spcBef>
                <a:spcPts val="600"/>
              </a:spcBef>
              <a:spcAft>
                <a:spcPts val="600"/>
              </a:spcAft>
              <a:buClr>
                <a:srgbClr val="68A495"/>
              </a:buClr>
            </a:pPr>
            <a:r>
              <a:rPr lang="en-GB" sz="1400">
                <a:solidFill>
                  <a:schemeClr val="bg1"/>
                </a:solidFill>
                <a:latin typeface="Arial" panose="020B0604020202020204" pitchFamily="34" charset="0"/>
                <a:cs typeface="Arial" panose="020B0604020202020204" pitchFamily="34" charset="0"/>
              </a:rPr>
              <a:t>Do Parties feel that the there is sufficient information for metering parties' awareness of Looped Services? </a:t>
            </a:r>
          </a:p>
          <a:p>
            <a:pPr>
              <a:lnSpc>
                <a:spcPct val="115000"/>
              </a:lnSpc>
              <a:spcBef>
                <a:spcPts val="600"/>
              </a:spcBef>
              <a:spcAft>
                <a:spcPts val="600"/>
              </a:spcAft>
              <a:buClr>
                <a:srgbClr val="68A495"/>
              </a:buClr>
            </a:pPr>
            <a:r>
              <a:rPr lang="en-GB" sz="1400">
                <a:solidFill>
                  <a:schemeClr val="bg1"/>
                </a:solidFill>
                <a:latin typeface="Arial" panose="020B0604020202020204" pitchFamily="34" charset="0"/>
                <a:cs typeface="Arial" panose="020B0604020202020204" pitchFamily="34" charset="0"/>
              </a:rPr>
              <a:t>Are there any other considerations Parties feel should be considered?</a:t>
            </a:r>
          </a:p>
        </p:txBody>
      </p:sp>
      <p:sp>
        <p:nvSpPr>
          <p:cNvPr id="3" name="TextBox 2">
            <a:extLst>
              <a:ext uri="{FF2B5EF4-FFF2-40B4-BE49-F238E27FC236}">
                <a16:creationId xmlns:a16="http://schemas.microsoft.com/office/drawing/2014/main" id="{61E01003-8DF3-D17B-C61A-EC46746F9444}"/>
              </a:ext>
            </a:extLst>
          </p:cNvPr>
          <p:cNvSpPr txBox="1"/>
          <p:nvPr/>
        </p:nvSpPr>
        <p:spPr>
          <a:xfrm>
            <a:off x="724131" y="4064000"/>
            <a:ext cx="3216488" cy="553998"/>
          </a:xfrm>
          <a:prstGeom prst="rect">
            <a:avLst/>
          </a:prstGeom>
          <a:noFill/>
        </p:spPr>
        <p:txBody>
          <a:bodyPr wrap="square" rtlCol="0">
            <a:spAutoFit/>
          </a:bodyPr>
          <a:lstStyle/>
          <a:p>
            <a:r>
              <a:rPr lang="en-GB" sz="1500">
                <a:latin typeface="Arial" panose="020B0604020202020204" pitchFamily="34" charset="0"/>
                <a:cs typeface="Arial" panose="020B0604020202020204" pitchFamily="34" charset="0"/>
              </a:rPr>
              <a:t>Scenario 1: both consumers are happy for works to take place</a:t>
            </a:r>
          </a:p>
        </p:txBody>
      </p:sp>
      <p:sp>
        <p:nvSpPr>
          <p:cNvPr id="5" name="TextBox 4">
            <a:extLst>
              <a:ext uri="{FF2B5EF4-FFF2-40B4-BE49-F238E27FC236}">
                <a16:creationId xmlns:a16="http://schemas.microsoft.com/office/drawing/2014/main" id="{A806DEAB-D235-89BA-F937-3B874B9EC198}"/>
              </a:ext>
            </a:extLst>
          </p:cNvPr>
          <p:cNvSpPr txBox="1"/>
          <p:nvPr/>
        </p:nvSpPr>
        <p:spPr>
          <a:xfrm>
            <a:off x="3968750" y="4090777"/>
            <a:ext cx="3445209" cy="738664"/>
          </a:xfrm>
          <a:prstGeom prst="rect">
            <a:avLst/>
          </a:prstGeom>
          <a:noFill/>
        </p:spPr>
        <p:txBody>
          <a:bodyPr wrap="square" rtlCol="0">
            <a:spAutoFit/>
          </a:bodyPr>
          <a:lstStyle/>
          <a:p>
            <a:r>
              <a:rPr lang="en-GB" sz="1400">
                <a:latin typeface="Arial" panose="020B0604020202020204" pitchFamily="34" charset="0"/>
                <a:cs typeface="Arial" panose="020B0604020202020204" pitchFamily="34" charset="0"/>
              </a:rPr>
              <a:t>Scenario 2: both consumers are happy for works to take place, but Supplier A does not Supply both consumers</a:t>
            </a:r>
          </a:p>
        </p:txBody>
      </p:sp>
      <p:sp>
        <p:nvSpPr>
          <p:cNvPr id="7" name="TextBox 6">
            <a:extLst>
              <a:ext uri="{FF2B5EF4-FFF2-40B4-BE49-F238E27FC236}">
                <a16:creationId xmlns:a16="http://schemas.microsoft.com/office/drawing/2014/main" id="{1DE105BD-5B8B-7D75-3DB3-48F10E0F2DED}"/>
              </a:ext>
            </a:extLst>
          </p:cNvPr>
          <p:cNvSpPr txBox="1"/>
          <p:nvPr/>
        </p:nvSpPr>
        <p:spPr>
          <a:xfrm>
            <a:off x="7511274" y="4102336"/>
            <a:ext cx="3413817" cy="323165"/>
          </a:xfrm>
          <a:prstGeom prst="rect">
            <a:avLst/>
          </a:prstGeom>
          <a:noFill/>
        </p:spPr>
        <p:txBody>
          <a:bodyPr wrap="square" rtlCol="0">
            <a:spAutoFit/>
          </a:bodyPr>
          <a:lstStyle/>
          <a:p>
            <a:r>
              <a:rPr lang="en-GB" sz="1500">
                <a:latin typeface="Arial" panose="020B0604020202020204" pitchFamily="34" charset="0"/>
                <a:cs typeface="Arial" panose="020B0604020202020204" pitchFamily="34" charset="0"/>
              </a:rPr>
              <a:t>Scenario 3: one consumer refuses</a:t>
            </a:r>
          </a:p>
        </p:txBody>
      </p:sp>
    </p:spTree>
    <p:extLst>
      <p:ext uri="{BB962C8B-B14F-4D97-AF65-F5344CB8AC3E}">
        <p14:creationId xmlns:p14="http://schemas.microsoft.com/office/powerpoint/2010/main" val="17004231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F086B-E207-60B9-E2DB-0ED00366E7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B6C94C-C9B2-B7E9-6F2A-7341DCE47B99}"/>
              </a:ext>
            </a:extLst>
          </p:cNvPr>
          <p:cNvSpPr>
            <a:spLocks noGrp="1"/>
          </p:cNvSpPr>
          <p:nvPr>
            <p:ph type="title"/>
          </p:nvPr>
        </p:nvSpPr>
        <p:spPr>
          <a:xfrm>
            <a:off x="3462392" y="2766219"/>
            <a:ext cx="7535808" cy="1550194"/>
          </a:xfrm>
        </p:spPr>
        <p:txBody>
          <a:bodyPr>
            <a:normAutofit/>
          </a:bodyPr>
          <a:lstStyle/>
          <a:p>
            <a:r>
              <a:rPr lang="en-GB" sz="2400">
                <a:latin typeface="Arial" panose="020B0604020202020204" pitchFamily="34" charset="0"/>
                <a:cs typeface="Arial" panose="020B0604020202020204" pitchFamily="34" charset="0"/>
              </a:rPr>
              <a:t>4. Key Callouts </a:t>
            </a:r>
            <a:br>
              <a:rPr lang="en-GB" sz="2400">
                <a:latin typeface="Arial" panose="020B0604020202020204" pitchFamily="34" charset="0"/>
                <a:cs typeface="Arial" panose="020B0604020202020204" pitchFamily="34" charset="0"/>
              </a:rPr>
            </a:br>
            <a:endParaRPr lang="en-GB" sz="240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9E832290-9B57-C18D-2433-FA739D085664}"/>
              </a:ext>
            </a:extLst>
          </p:cNvPr>
          <p:cNvSpPr>
            <a:spLocks noGrp="1"/>
          </p:cNvSpPr>
          <p:nvPr>
            <p:ph type="body" sz="quarter" idx="10"/>
          </p:nvPr>
        </p:nvSpPr>
        <p:spPr/>
        <p:txBody>
          <a:bodyPr/>
          <a:lstStyle/>
          <a:p>
            <a:r>
              <a:rPr lang="en-GB">
                <a:latin typeface="Arial" panose="020B0604020202020204" pitchFamily="34" charset="0"/>
                <a:cs typeface="Arial" panose="020B0604020202020204" pitchFamily="34" charset="0"/>
              </a:rPr>
              <a:t>Code manager</a:t>
            </a:r>
          </a:p>
        </p:txBody>
      </p:sp>
    </p:spTree>
    <p:extLst>
      <p:ext uri="{BB962C8B-B14F-4D97-AF65-F5344CB8AC3E}">
        <p14:creationId xmlns:p14="http://schemas.microsoft.com/office/powerpoint/2010/main" val="9222067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C2114-5461-A305-7E6A-03CC8AECBB1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B5806D2-C874-8294-35F9-9CB22313DE1D}"/>
              </a:ext>
            </a:extLst>
          </p:cNvPr>
          <p:cNvSpPr>
            <a:spLocks noGrp="1"/>
          </p:cNvSpPr>
          <p:nvPr>
            <p:ph type="title"/>
          </p:nvPr>
        </p:nvSpPr>
        <p:spPr/>
        <p:txBody>
          <a:bodyPr/>
          <a:lstStyle/>
          <a:p>
            <a:r>
              <a:rPr lang="en-GB"/>
              <a:t>Key callouts - October</a:t>
            </a:r>
          </a:p>
        </p:txBody>
      </p:sp>
      <p:graphicFrame>
        <p:nvGraphicFramePr>
          <p:cNvPr id="2" name="Content Placeholder 1">
            <a:extLst>
              <a:ext uri="{FF2B5EF4-FFF2-40B4-BE49-F238E27FC236}">
                <a16:creationId xmlns:a16="http://schemas.microsoft.com/office/drawing/2014/main" id="{00255E31-CEF1-4958-71E4-D02A337F67D8}"/>
              </a:ext>
            </a:extLst>
          </p:cNvPr>
          <p:cNvGraphicFramePr>
            <a:graphicFrameLocks noGrp="1"/>
          </p:cNvGraphicFramePr>
          <p:nvPr>
            <p:ph sz="quarter" idx="10"/>
            <p:extLst>
              <p:ext uri="{D42A27DB-BD31-4B8C-83A1-F6EECF244321}">
                <p14:modId xmlns:p14="http://schemas.microsoft.com/office/powerpoint/2010/main" val="1062182409"/>
              </p:ext>
            </p:extLst>
          </p:nvPr>
        </p:nvGraphicFramePr>
        <p:xfrm>
          <a:off x="1145539" y="1574800"/>
          <a:ext cx="9284855" cy="444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93986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C4992-E7AE-0CB5-AF10-F86AFB82D4E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57B7614-57A9-B531-B948-9F840FA24D96}"/>
              </a:ext>
            </a:extLst>
          </p:cNvPr>
          <p:cNvSpPr>
            <a:spLocks noGrp="1"/>
          </p:cNvSpPr>
          <p:nvPr>
            <p:ph type="title"/>
          </p:nvPr>
        </p:nvSpPr>
        <p:spPr/>
        <p:txBody>
          <a:bodyPr/>
          <a:lstStyle/>
          <a:p>
            <a:r>
              <a:rPr lang="en-GB"/>
              <a:t>Key callouts - October</a:t>
            </a:r>
          </a:p>
        </p:txBody>
      </p:sp>
      <p:graphicFrame>
        <p:nvGraphicFramePr>
          <p:cNvPr id="2" name="Content Placeholder 1">
            <a:extLst>
              <a:ext uri="{FF2B5EF4-FFF2-40B4-BE49-F238E27FC236}">
                <a16:creationId xmlns:a16="http://schemas.microsoft.com/office/drawing/2014/main" id="{1B97F33F-5D4C-DA43-CBD8-8B1D3C1B6F93}"/>
              </a:ext>
            </a:extLst>
          </p:cNvPr>
          <p:cNvGraphicFramePr>
            <a:graphicFrameLocks noGrp="1"/>
          </p:cNvGraphicFramePr>
          <p:nvPr>
            <p:ph sz="quarter" idx="10"/>
            <p:extLst>
              <p:ext uri="{D42A27DB-BD31-4B8C-83A1-F6EECF244321}">
                <p14:modId xmlns:p14="http://schemas.microsoft.com/office/powerpoint/2010/main" val="4094569524"/>
              </p:ext>
            </p:extLst>
          </p:nvPr>
        </p:nvGraphicFramePr>
        <p:xfrm>
          <a:off x="1005839" y="1453896"/>
          <a:ext cx="9284855" cy="49469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010754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83D2C-E576-A0DD-C0E2-8482ED32D450}"/>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BD453630-8C50-4C6B-64D5-87C5F2D166A7}"/>
              </a:ext>
            </a:extLst>
          </p:cNvPr>
          <p:cNvSpPr txBox="1">
            <a:spLocks noGrp="1"/>
          </p:cNvSpPr>
          <p:nvPr>
            <p:ph type="title"/>
          </p:nvPr>
        </p:nvSpPr>
        <p:spPr/>
        <p:txBody>
          <a:bodyPr>
            <a:normAutofit/>
          </a:bodyPr>
          <a:lstStyle/>
          <a:p>
            <a:pPr lvl="0"/>
            <a:r>
              <a:rPr lang="en-GB"/>
              <a:t>Information Requests</a:t>
            </a:r>
            <a:endParaRPr lang="en-GB">
              <a:latin typeface="Roboto"/>
              <a:ea typeface="Roboto"/>
              <a:cs typeface="Roboto"/>
            </a:endParaRPr>
          </a:p>
        </p:txBody>
      </p:sp>
      <p:graphicFrame>
        <p:nvGraphicFramePr>
          <p:cNvPr id="3" name="Table 4">
            <a:extLst>
              <a:ext uri="{FF2B5EF4-FFF2-40B4-BE49-F238E27FC236}">
                <a16:creationId xmlns:a16="http://schemas.microsoft.com/office/drawing/2014/main" id="{D83CA474-8AF4-F5E5-C60F-C849C87C5086}"/>
              </a:ext>
            </a:extLst>
          </p:cNvPr>
          <p:cNvGraphicFramePr>
            <a:graphicFrameLocks noGrp="1"/>
          </p:cNvGraphicFramePr>
          <p:nvPr>
            <p:extLst>
              <p:ext uri="{D42A27DB-BD31-4B8C-83A1-F6EECF244321}">
                <p14:modId xmlns:p14="http://schemas.microsoft.com/office/powerpoint/2010/main" val="2936717291"/>
              </p:ext>
            </p:extLst>
          </p:nvPr>
        </p:nvGraphicFramePr>
        <p:xfrm>
          <a:off x="336514" y="1455924"/>
          <a:ext cx="11645089" cy="2194560"/>
        </p:xfrm>
        <a:graphic>
          <a:graphicData uri="http://schemas.openxmlformats.org/drawingml/2006/table">
            <a:tbl>
              <a:tblPr firstRow="1" bandRow="1">
                <a:tableStyleId>{F5AB1C69-6EDB-4FF4-983F-18BD219EF322}</a:tableStyleId>
              </a:tblPr>
              <a:tblGrid>
                <a:gridCol w="4259137">
                  <a:extLst>
                    <a:ext uri="{9D8B030D-6E8A-4147-A177-3AD203B41FA5}">
                      <a16:colId xmlns:a16="http://schemas.microsoft.com/office/drawing/2014/main" val="1487220180"/>
                    </a:ext>
                  </a:extLst>
                </a:gridCol>
                <a:gridCol w="1300655">
                  <a:extLst>
                    <a:ext uri="{9D8B030D-6E8A-4147-A177-3AD203B41FA5}">
                      <a16:colId xmlns:a16="http://schemas.microsoft.com/office/drawing/2014/main" val="1062746157"/>
                    </a:ext>
                  </a:extLst>
                </a:gridCol>
                <a:gridCol w="2215056">
                  <a:extLst>
                    <a:ext uri="{9D8B030D-6E8A-4147-A177-3AD203B41FA5}">
                      <a16:colId xmlns:a16="http://schemas.microsoft.com/office/drawing/2014/main" val="2943314336"/>
                    </a:ext>
                  </a:extLst>
                </a:gridCol>
                <a:gridCol w="1300655">
                  <a:extLst>
                    <a:ext uri="{9D8B030D-6E8A-4147-A177-3AD203B41FA5}">
                      <a16:colId xmlns:a16="http://schemas.microsoft.com/office/drawing/2014/main" val="2718673687"/>
                    </a:ext>
                  </a:extLst>
                </a:gridCol>
                <a:gridCol w="1213945">
                  <a:extLst>
                    <a:ext uri="{9D8B030D-6E8A-4147-A177-3AD203B41FA5}">
                      <a16:colId xmlns:a16="http://schemas.microsoft.com/office/drawing/2014/main" val="3481473580"/>
                    </a:ext>
                  </a:extLst>
                </a:gridCol>
                <a:gridCol w="1355641">
                  <a:extLst>
                    <a:ext uri="{9D8B030D-6E8A-4147-A177-3AD203B41FA5}">
                      <a16:colId xmlns:a16="http://schemas.microsoft.com/office/drawing/2014/main" val="3273080414"/>
                    </a:ext>
                  </a:extLst>
                </a:gridCol>
              </a:tblGrid>
              <a:tr h="240982">
                <a:tc rowSpan="2">
                  <a:txBody>
                    <a:bodyPr/>
                    <a:lstStyle/>
                    <a:p>
                      <a:r>
                        <a:rPr lang="en-GB" sz="1600">
                          <a:latin typeface="Arial" panose="020B0604020202020204" pitchFamily="34" charset="0"/>
                          <a:ea typeface="Roboto" panose="02000000000000000000" pitchFamily="2" charset="0"/>
                          <a:cs typeface="Arial" panose="020B0604020202020204" pitchFamily="34" charset="0"/>
                        </a:rPr>
                        <a:t>Change Proposal</a:t>
                      </a:r>
                    </a:p>
                  </a:txBody>
                  <a:tcPr>
                    <a:solidFill>
                      <a:srgbClr val="70ADA3"/>
                    </a:solidFill>
                  </a:tcPr>
                </a:tc>
                <a:tc rowSpan="2">
                  <a:txBody>
                    <a:bodyPr/>
                    <a:lstStyle/>
                    <a:p>
                      <a:r>
                        <a:rPr lang="en-GB" sz="1600">
                          <a:latin typeface="Arial" panose="020B0604020202020204" pitchFamily="34" charset="0"/>
                          <a:ea typeface="Roboto" panose="02000000000000000000" pitchFamily="2" charset="0"/>
                          <a:cs typeface="Arial" panose="020B0604020202020204" pitchFamily="34" charset="0"/>
                        </a:rPr>
                        <a:t>Lead</a:t>
                      </a:r>
                    </a:p>
                  </a:txBody>
                  <a:tcPr>
                    <a:solidFill>
                      <a:srgbClr val="70ADA3"/>
                    </a:solidFill>
                  </a:tcPr>
                </a:tc>
                <a:tc rowSpan="2">
                  <a:txBody>
                    <a:bodyPr/>
                    <a:lstStyle/>
                    <a:p>
                      <a:r>
                        <a:rPr lang="en-GB" sz="1600">
                          <a:latin typeface="Arial" panose="020B0604020202020204" pitchFamily="34" charset="0"/>
                          <a:ea typeface="Roboto" panose="02000000000000000000" pitchFamily="2" charset="0"/>
                          <a:cs typeface="Arial" panose="020B0604020202020204" pitchFamily="34" charset="0"/>
                        </a:rPr>
                        <a:t>REC Parties / Market Participants</a:t>
                      </a:r>
                    </a:p>
                  </a:txBody>
                  <a:tcPr>
                    <a:solidFill>
                      <a:srgbClr val="70ADA3"/>
                    </a:solidFill>
                  </a:tcPr>
                </a:tc>
                <a:tc gridSpan="2">
                  <a:txBody>
                    <a:bodyPr/>
                    <a:lstStyle/>
                    <a:p>
                      <a:r>
                        <a:rPr lang="en-GB" sz="1400">
                          <a:latin typeface="Arial" panose="020B0604020202020204" pitchFamily="34" charset="0"/>
                          <a:ea typeface="Roboto" panose="02000000000000000000" pitchFamily="2" charset="0"/>
                          <a:cs typeface="Arial" panose="020B0604020202020204" pitchFamily="34" charset="0"/>
                        </a:rPr>
                        <a:t>Data Specification Impacts</a:t>
                      </a:r>
                    </a:p>
                  </a:txBody>
                  <a:tcPr>
                    <a:solidFill>
                      <a:srgbClr val="70ADA3"/>
                    </a:solidFill>
                  </a:tcPr>
                </a:tc>
                <a:tc h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rowSpan="2">
                  <a:txBody>
                    <a:bodyPr/>
                    <a:lstStyle/>
                    <a:p>
                      <a:r>
                        <a:rPr lang="en-GB" sz="1600">
                          <a:latin typeface="Arial" panose="020B0604020202020204" pitchFamily="34" charset="0"/>
                          <a:ea typeface="Roboto" panose="02000000000000000000" pitchFamily="2" charset="0"/>
                          <a:cs typeface="Arial" panose="020B0604020202020204" pitchFamily="34" charset="0"/>
                        </a:rPr>
                        <a:t>Response Deadline</a:t>
                      </a:r>
                    </a:p>
                  </a:txBody>
                  <a:tcPr>
                    <a:solidFill>
                      <a:srgbClr val="70ADA3"/>
                    </a:solidFill>
                  </a:tcPr>
                </a:tc>
                <a:extLst>
                  <a:ext uri="{0D108BD9-81ED-4DB2-BD59-A6C34878D82A}">
                    <a16:rowId xmlns:a16="http://schemas.microsoft.com/office/drawing/2014/main" val="2590218517"/>
                  </a:ext>
                </a:extLst>
              </a:tr>
              <a:tr h="240982">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a:txBody>
                    <a:bodyPr/>
                    <a:lstStyle/>
                    <a:p>
                      <a:r>
                        <a:rPr lang="en-GB" sz="1600">
                          <a:solidFill>
                            <a:schemeClr val="bg1"/>
                          </a:solidFill>
                          <a:latin typeface="Arial" panose="020B0604020202020204" pitchFamily="34" charset="0"/>
                          <a:ea typeface="Roboto" panose="02000000000000000000" pitchFamily="2" charset="0"/>
                          <a:cs typeface="Arial" panose="020B0604020202020204" pitchFamily="34" charset="0"/>
                        </a:rPr>
                        <a:t>Impacted areas</a:t>
                      </a:r>
                    </a:p>
                  </a:txBody>
                  <a:tcPr>
                    <a:solidFill>
                      <a:srgbClr val="70ADA3"/>
                    </a:solidFill>
                  </a:tcPr>
                </a:tc>
                <a:tc>
                  <a:txBody>
                    <a:bodyPr/>
                    <a:lstStyle/>
                    <a:p>
                      <a:r>
                        <a:rPr lang="en-GB" sz="1600">
                          <a:solidFill>
                            <a:schemeClr val="bg1"/>
                          </a:solidFill>
                          <a:latin typeface="Arial" panose="020B0604020202020204" pitchFamily="34" charset="0"/>
                          <a:ea typeface="Roboto" panose="02000000000000000000" pitchFamily="2" charset="0"/>
                          <a:cs typeface="Arial" panose="020B0604020202020204" pitchFamily="34" charset="0"/>
                        </a:rPr>
                        <a:t>Impacted Parties</a:t>
                      </a:r>
                    </a:p>
                  </a:txBody>
                  <a:tcPr>
                    <a:solidFill>
                      <a:srgbClr val="70ADA3"/>
                    </a:solidFill>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extLst>
                  <a:ext uri="{0D108BD9-81ED-4DB2-BD59-A6C34878D82A}">
                    <a16:rowId xmlns:a16="http://schemas.microsoft.com/office/drawing/2014/main" val="257123865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kern="1200">
                          <a:solidFill>
                            <a:schemeClr val="dk1"/>
                          </a:solidFill>
                          <a:latin typeface="Arial" panose="020B0604020202020204" pitchFamily="34" charset="0"/>
                          <a:ea typeface="Roboto" panose="02000000000000000000" pitchFamily="2" charset="0"/>
                          <a:cs typeface="Arial" panose="020B0604020202020204" pitchFamily="34" charset="0"/>
                          <a:hlinkClick r:id="rId3"/>
                        </a:rPr>
                        <a:t>I0335 - Introduction of Defined Electricity Metering Work Categories for Metering Accreditation</a:t>
                      </a:r>
                      <a:endParaRPr lang="en-GB" sz="1600" b="0" kern="1200">
                        <a:solidFill>
                          <a:schemeClr val="dk1"/>
                        </a:solidFill>
                        <a:latin typeface="Arial" panose="020B0604020202020204" pitchFamily="34" charset="0"/>
                        <a:ea typeface="Roboto" panose="02000000000000000000" pitchFamily="2" charset="0"/>
                        <a:cs typeface="Arial" panose="020B0604020202020204" pitchFamily="34" charset="0"/>
                      </a:endParaRP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Poppy Mullins</a:t>
                      </a:r>
                    </a:p>
                  </a:txBody>
                  <a:tcPr anchor="ctr">
                    <a:solidFill>
                      <a:srgbClr val="CFE3DF"/>
                    </a:solidFill>
                  </a:tcPr>
                </a:tc>
                <a:tc>
                  <a:txBody>
                    <a:bodyPr/>
                    <a:lstStyle/>
                    <a:p>
                      <a:r>
                        <a:rPr lang="en-GB" sz="1600" kern="1200">
                          <a:solidFill>
                            <a:schemeClr val="dk1"/>
                          </a:solidFill>
                          <a:effectLst/>
                          <a:latin typeface="Arial" panose="020B0604020202020204" pitchFamily="34" charset="0"/>
                          <a:ea typeface="Roboto" panose="02000000000000000000" pitchFamily="2" charset="0"/>
                          <a:cs typeface="Arial" panose="020B0604020202020204" pitchFamily="34" charset="0"/>
                        </a:rPr>
                        <a:t>Electricity Meter Operator Agent (MOA), Electricity Metering </a:t>
                      </a:r>
                    </a:p>
                    <a:p>
                      <a:r>
                        <a:rPr lang="en-GB" sz="1600" kern="1200">
                          <a:solidFill>
                            <a:schemeClr val="dk1"/>
                          </a:solidFill>
                          <a:effectLst/>
                          <a:latin typeface="Arial" panose="020B0604020202020204" pitchFamily="34" charset="0"/>
                          <a:ea typeface="Roboto" panose="02000000000000000000" pitchFamily="2" charset="0"/>
                          <a:cs typeface="Arial" panose="020B0604020202020204" pitchFamily="34" charset="0"/>
                        </a:rPr>
                        <a:t>Operative (EMO) </a:t>
                      </a:r>
                      <a:endParaRPr lang="en-GB" sz="1600">
                        <a:latin typeface="Arial" panose="020B0604020202020204" pitchFamily="34" charset="0"/>
                        <a:ea typeface="Roboto" panose="02000000000000000000" pitchFamily="2" charset="0"/>
                        <a:cs typeface="Arial" panose="020B0604020202020204" pitchFamily="34" charset="0"/>
                      </a:endParaRP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23 October</a:t>
                      </a:r>
                    </a:p>
                  </a:txBody>
                  <a:tcPr anchor="ctr">
                    <a:solidFill>
                      <a:srgbClr val="CFE3DF"/>
                    </a:solidFill>
                  </a:tcPr>
                </a:tc>
                <a:extLst>
                  <a:ext uri="{0D108BD9-81ED-4DB2-BD59-A6C34878D82A}">
                    <a16:rowId xmlns:a16="http://schemas.microsoft.com/office/drawing/2014/main" val="3856813537"/>
                  </a:ext>
                </a:extLst>
              </a:tr>
            </a:tbl>
          </a:graphicData>
        </a:graphic>
      </p:graphicFrame>
    </p:spTree>
    <p:extLst>
      <p:ext uri="{BB962C8B-B14F-4D97-AF65-F5344CB8AC3E}">
        <p14:creationId xmlns:p14="http://schemas.microsoft.com/office/powerpoint/2010/main" val="25974353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7562F-30D2-8A99-DEE2-40D2A24FF214}"/>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F925786B-7338-8C18-2350-226111C4F617}"/>
              </a:ext>
            </a:extLst>
          </p:cNvPr>
          <p:cNvSpPr txBox="1">
            <a:spLocks noGrp="1"/>
          </p:cNvSpPr>
          <p:nvPr>
            <p:ph type="title"/>
          </p:nvPr>
        </p:nvSpPr>
        <p:spPr/>
        <p:txBody>
          <a:bodyPr>
            <a:normAutofit/>
          </a:bodyPr>
          <a:lstStyle/>
          <a:p>
            <a:pPr lvl="0"/>
            <a:r>
              <a:rPr lang="en-GB"/>
              <a:t>Consultations</a:t>
            </a:r>
            <a:endParaRPr lang="en-GB">
              <a:latin typeface="Roboto"/>
              <a:ea typeface="Roboto"/>
              <a:cs typeface="Roboto"/>
            </a:endParaRPr>
          </a:p>
        </p:txBody>
      </p:sp>
      <p:graphicFrame>
        <p:nvGraphicFramePr>
          <p:cNvPr id="4" name="Table 4">
            <a:extLst>
              <a:ext uri="{FF2B5EF4-FFF2-40B4-BE49-F238E27FC236}">
                <a16:creationId xmlns:a16="http://schemas.microsoft.com/office/drawing/2014/main" id="{2F054B6A-6BF4-6824-4BAF-A0CADCE87908}"/>
              </a:ext>
            </a:extLst>
          </p:cNvPr>
          <p:cNvGraphicFramePr>
            <a:graphicFrameLocks noGrp="1"/>
          </p:cNvGraphicFramePr>
          <p:nvPr>
            <p:extLst>
              <p:ext uri="{D42A27DB-BD31-4B8C-83A1-F6EECF244321}">
                <p14:modId xmlns:p14="http://schemas.microsoft.com/office/powerpoint/2010/main" val="3599385374"/>
              </p:ext>
            </p:extLst>
          </p:nvPr>
        </p:nvGraphicFramePr>
        <p:xfrm>
          <a:off x="273456" y="1261872"/>
          <a:ext cx="11645082" cy="4145280"/>
        </p:xfrm>
        <a:graphic>
          <a:graphicData uri="http://schemas.openxmlformats.org/drawingml/2006/table">
            <a:tbl>
              <a:tblPr firstRow="1" bandRow="1">
                <a:tableStyleId>{F5AB1C69-6EDB-4FF4-983F-18BD219EF322}</a:tableStyleId>
              </a:tblPr>
              <a:tblGrid>
                <a:gridCol w="3949047">
                  <a:extLst>
                    <a:ext uri="{9D8B030D-6E8A-4147-A177-3AD203B41FA5}">
                      <a16:colId xmlns:a16="http://schemas.microsoft.com/office/drawing/2014/main" val="1487220180"/>
                    </a:ext>
                  </a:extLst>
                </a:gridCol>
                <a:gridCol w="1198879">
                  <a:extLst>
                    <a:ext uri="{9D8B030D-6E8A-4147-A177-3AD203B41FA5}">
                      <a16:colId xmlns:a16="http://schemas.microsoft.com/office/drawing/2014/main" val="2233945312"/>
                    </a:ext>
                  </a:extLst>
                </a:gridCol>
                <a:gridCol w="1584960">
                  <a:extLst>
                    <a:ext uri="{9D8B030D-6E8A-4147-A177-3AD203B41FA5}">
                      <a16:colId xmlns:a16="http://schemas.microsoft.com/office/drawing/2014/main" val="2943314336"/>
                    </a:ext>
                  </a:extLst>
                </a:gridCol>
                <a:gridCol w="1912441">
                  <a:extLst>
                    <a:ext uri="{9D8B030D-6E8A-4147-A177-3AD203B41FA5}">
                      <a16:colId xmlns:a16="http://schemas.microsoft.com/office/drawing/2014/main" val="2718673687"/>
                    </a:ext>
                  </a:extLst>
                </a:gridCol>
                <a:gridCol w="1139612">
                  <a:extLst>
                    <a:ext uri="{9D8B030D-6E8A-4147-A177-3AD203B41FA5}">
                      <a16:colId xmlns:a16="http://schemas.microsoft.com/office/drawing/2014/main" val="3481473580"/>
                    </a:ext>
                  </a:extLst>
                </a:gridCol>
                <a:gridCol w="1860143">
                  <a:extLst>
                    <a:ext uri="{9D8B030D-6E8A-4147-A177-3AD203B41FA5}">
                      <a16:colId xmlns:a16="http://schemas.microsoft.com/office/drawing/2014/main" val="3273080414"/>
                    </a:ext>
                  </a:extLst>
                </a:gridCol>
              </a:tblGrid>
              <a:tr h="240982">
                <a:tc rowSpan="2">
                  <a:txBody>
                    <a:bodyPr/>
                    <a:lstStyle/>
                    <a:p>
                      <a:r>
                        <a:rPr lang="en-GB" sz="1600">
                          <a:latin typeface="Arial" panose="020B0604020202020204" pitchFamily="34" charset="0"/>
                          <a:ea typeface="Roboto" panose="02000000000000000000" pitchFamily="2" charset="0"/>
                          <a:cs typeface="Arial" panose="020B0604020202020204" pitchFamily="34" charset="0"/>
                        </a:rPr>
                        <a:t>Change Proposal</a:t>
                      </a:r>
                    </a:p>
                  </a:txBody>
                  <a:tcPr>
                    <a:solidFill>
                      <a:srgbClr val="70ADA3"/>
                    </a:solidFill>
                  </a:tcPr>
                </a:tc>
                <a:tc rowSpan="2">
                  <a:txBody>
                    <a:bodyPr/>
                    <a:lstStyle/>
                    <a:p>
                      <a:r>
                        <a:rPr lang="en-GB" sz="1600">
                          <a:latin typeface="Arial" panose="020B0604020202020204" pitchFamily="34" charset="0"/>
                          <a:ea typeface="Roboto" panose="02000000000000000000" pitchFamily="2" charset="0"/>
                          <a:cs typeface="Arial" panose="020B0604020202020204" pitchFamily="34" charset="0"/>
                        </a:rPr>
                        <a:t>Lead</a:t>
                      </a:r>
                    </a:p>
                  </a:txBody>
                  <a:tcPr>
                    <a:solidFill>
                      <a:srgbClr val="70ADA3"/>
                    </a:solidFill>
                  </a:tcPr>
                </a:tc>
                <a:tc rowSpan="2">
                  <a:txBody>
                    <a:bodyPr/>
                    <a:lstStyle/>
                    <a:p>
                      <a:r>
                        <a:rPr lang="en-GB" sz="1600">
                          <a:latin typeface="Arial" panose="020B0604020202020204" pitchFamily="34" charset="0"/>
                          <a:ea typeface="Roboto" panose="02000000000000000000" pitchFamily="2" charset="0"/>
                          <a:cs typeface="Arial" panose="020B0604020202020204" pitchFamily="34" charset="0"/>
                        </a:rPr>
                        <a:t>REC Parties / Market Participants</a:t>
                      </a:r>
                    </a:p>
                  </a:txBody>
                  <a:tcPr>
                    <a:solidFill>
                      <a:srgbClr val="70ADA3"/>
                    </a:solidFill>
                  </a:tcPr>
                </a:tc>
                <a:tc gridSpan="2">
                  <a:txBody>
                    <a:bodyPr/>
                    <a:lstStyle/>
                    <a:p>
                      <a:r>
                        <a:rPr lang="en-GB" sz="1400">
                          <a:latin typeface="Arial" panose="020B0604020202020204" pitchFamily="34" charset="0"/>
                          <a:ea typeface="Roboto"/>
                          <a:cs typeface="Arial" panose="020B0604020202020204" pitchFamily="34" charset="0"/>
                        </a:rPr>
                        <a:t>Data Specification Impacts</a:t>
                      </a:r>
                    </a:p>
                  </a:txBody>
                  <a:tcPr>
                    <a:solidFill>
                      <a:srgbClr val="70ADA3"/>
                    </a:solidFill>
                  </a:tcPr>
                </a:tc>
                <a:tc h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rowSpan="2">
                  <a:txBody>
                    <a:bodyPr/>
                    <a:lstStyle/>
                    <a:p>
                      <a:r>
                        <a:rPr lang="en-GB" sz="1600">
                          <a:latin typeface="Arial" panose="020B0604020202020204" pitchFamily="34" charset="0"/>
                          <a:ea typeface="Roboto" panose="02000000000000000000" pitchFamily="2" charset="0"/>
                          <a:cs typeface="Arial" panose="020B0604020202020204" pitchFamily="34" charset="0"/>
                        </a:rPr>
                        <a:t>Response Deadline</a:t>
                      </a:r>
                    </a:p>
                  </a:txBody>
                  <a:tcPr>
                    <a:solidFill>
                      <a:srgbClr val="70ADA3"/>
                    </a:solidFill>
                  </a:tcPr>
                </a:tc>
                <a:extLst>
                  <a:ext uri="{0D108BD9-81ED-4DB2-BD59-A6C34878D82A}">
                    <a16:rowId xmlns:a16="http://schemas.microsoft.com/office/drawing/2014/main" val="2590218517"/>
                  </a:ext>
                </a:extLst>
              </a:tr>
              <a:tr h="240982">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vMerge="1">
                  <a:txBody>
                    <a:bodyPr/>
                    <a:lstStyle/>
                    <a:p>
                      <a:endParaRPr lang="en-GB"/>
                    </a:p>
                  </a:txBody>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a:txBody>
                    <a:bodyPr/>
                    <a:lstStyle/>
                    <a:p>
                      <a:r>
                        <a:rPr lang="en-GB" sz="1600">
                          <a:solidFill>
                            <a:schemeClr val="bg1"/>
                          </a:solidFill>
                          <a:latin typeface="Arial" panose="020B0604020202020204" pitchFamily="34" charset="0"/>
                          <a:ea typeface="Roboto"/>
                          <a:cs typeface="Arial" panose="020B0604020202020204" pitchFamily="34" charset="0"/>
                        </a:rPr>
                        <a:t>Impacted areas</a:t>
                      </a:r>
                    </a:p>
                  </a:txBody>
                  <a:tcPr>
                    <a:solidFill>
                      <a:srgbClr val="70ADA3"/>
                    </a:solidFill>
                  </a:tcPr>
                </a:tc>
                <a:tc>
                  <a:txBody>
                    <a:bodyPr/>
                    <a:lstStyle/>
                    <a:p>
                      <a:r>
                        <a:rPr lang="en-GB" sz="1600">
                          <a:solidFill>
                            <a:schemeClr val="bg1"/>
                          </a:solidFill>
                          <a:latin typeface="Arial" panose="020B0604020202020204" pitchFamily="34" charset="0"/>
                          <a:ea typeface="Roboto"/>
                          <a:cs typeface="Arial" panose="020B0604020202020204" pitchFamily="34" charset="0"/>
                        </a:rPr>
                        <a:t>Impacted Parties</a:t>
                      </a:r>
                    </a:p>
                  </a:txBody>
                  <a:tcPr>
                    <a:solidFill>
                      <a:srgbClr val="70ADA3"/>
                    </a:solidFill>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extLst>
                  <a:ext uri="{0D108BD9-81ED-4DB2-BD59-A6C34878D82A}">
                    <a16:rowId xmlns:a16="http://schemas.microsoft.com/office/drawing/2014/main" val="257123865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kern="1200">
                          <a:solidFill>
                            <a:schemeClr val="dk1"/>
                          </a:solidFill>
                          <a:latin typeface="Arial" panose="020B0604020202020204" pitchFamily="34" charset="0"/>
                          <a:ea typeface="Roboto" panose="02000000000000000000" pitchFamily="2" charset="0"/>
                          <a:cs typeface="Arial" panose="020B0604020202020204" pitchFamily="34" charset="0"/>
                          <a:hlinkClick r:id="rId3"/>
                        </a:rPr>
                        <a:t>R0322 Erroneous Switch Review: I0237 Clarifications</a:t>
                      </a:r>
                      <a:endParaRPr lang="en-GB" sz="1600" b="0" kern="1200">
                        <a:solidFill>
                          <a:schemeClr val="dk1"/>
                        </a:solidFill>
                        <a:latin typeface="Arial" panose="020B0604020202020204" pitchFamily="34" charset="0"/>
                        <a:ea typeface="Roboto" panose="02000000000000000000" pitchFamily="2" charset="0"/>
                        <a:cs typeface="Arial" panose="020B0604020202020204" pitchFamily="34" charset="0"/>
                      </a:endParaRPr>
                    </a:p>
                  </a:txBody>
                  <a:tcPr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a:latin typeface="Arial" panose="020B0604020202020204" pitchFamily="34" charset="0"/>
                          <a:ea typeface="Roboto" panose="02000000000000000000" pitchFamily="2" charset="0"/>
                          <a:cs typeface="Arial" panose="020B0604020202020204" pitchFamily="34" charset="0"/>
                        </a:rPr>
                        <a:t>Flo Monea</a:t>
                      </a: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Consumers, Energy Suppliers</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it-IT"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MM00234</a:t>
                      </a:r>
                    </a:p>
                    <a:p>
                      <a:pPr marL="0" marR="0" lvl="0" indent="0" algn="l" defTabSz="914400" rtl="0" eaLnBrk="1" fontAlgn="auto" latinLnBrk="0" hangingPunct="1">
                        <a:lnSpc>
                          <a:spcPct val="100000"/>
                        </a:lnSpc>
                        <a:spcBef>
                          <a:spcPts val="600"/>
                        </a:spcBef>
                        <a:spcAft>
                          <a:spcPts val="0"/>
                        </a:spcAft>
                        <a:buClrTx/>
                        <a:buSzTx/>
                        <a:buFontTx/>
                        <a:buNone/>
                        <a:tabLst/>
                        <a:defRPr/>
                      </a:pPr>
                      <a:r>
                        <a:rPr lang="it-IT"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MM40007 (Data Items)</a:t>
                      </a:r>
                    </a:p>
                    <a:p>
                      <a:pPr marL="0" marR="0" lvl="0" indent="0" algn="l" rtl="0" eaLnBrk="1" fontAlgn="auto" latinLnBrk="0" hangingPunct="1">
                        <a:lnSpc>
                          <a:spcPct val="100000"/>
                        </a:lnSpc>
                        <a:spcBef>
                          <a:spcPts val="600"/>
                        </a:spcBef>
                        <a:spcAft>
                          <a:spcPts val="0"/>
                        </a:spcAft>
                        <a:buClrTx/>
                        <a:buSzTx/>
                        <a:buFontTx/>
                        <a:buNone/>
                      </a:pPr>
                      <a:r>
                        <a:rPr lang="it-IT" sz="1600" b="0" i="0" u="none" strike="noStrike">
                          <a:solidFill>
                            <a:srgbClr val="000000"/>
                          </a:solidFill>
                          <a:effectLst/>
                          <a:latin typeface="Arial" panose="020B0604020202020204" pitchFamily="34" charset="0"/>
                          <a:ea typeface="Roboto"/>
                          <a:cs typeface="Arial" panose="020B0604020202020204" pitchFamily="34" charset="0"/>
                        </a:rPr>
                        <a:t>SV00234, DI50174, DI50994, DI50995, DI50996, DI50997, DI50998, DI90017</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Energy Suppliers</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09 October</a:t>
                      </a:r>
                    </a:p>
                  </a:txBody>
                  <a:tcPr anchor="ctr">
                    <a:solidFill>
                      <a:srgbClr val="CFE3DF"/>
                    </a:solidFill>
                  </a:tcPr>
                </a:tc>
                <a:extLst>
                  <a:ext uri="{0D108BD9-81ED-4DB2-BD59-A6C34878D82A}">
                    <a16:rowId xmlns:a16="http://schemas.microsoft.com/office/drawing/2014/main" val="169708640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u="sng" kern="1200">
                          <a:solidFill>
                            <a:schemeClr val="dk1"/>
                          </a:solidFill>
                          <a:effectLst/>
                          <a:latin typeface="Arial" panose="020B0604020202020204" pitchFamily="34" charset="0"/>
                          <a:ea typeface="Roboto" panose="02000000000000000000" pitchFamily="2" charset="0"/>
                          <a:cs typeface="Arial" panose="020B0604020202020204" pitchFamily="34" charset="0"/>
                          <a:hlinkClick r:id="rId4"/>
                        </a:rPr>
                        <a:t>R0324 – Use of REL data to Support Key Regulations</a:t>
                      </a:r>
                      <a:endParaRPr lang="en-GB" sz="1600" b="0" kern="1200">
                        <a:solidFill>
                          <a:schemeClr val="dk1"/>
                        </a:solidFill>
                        <a:latin typeface="Arial" panose="020B0604020202020204" pitchFamily="34" charset="0"/>
                        <a:ea typeface="Roboto" panose="02000000000000000000" pitchFamily="2" charset="0"/>
                        <a:cs typeface="Arial" panose="020B0604020202020204" pitchFamily="34" charset="0"/>
                      </a:endParaRPr>
                    </a:p>
                  </a:txBody>
                  <a:tcPr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a:latin typeface="Arial" panose="020B0604020202020204" pitchFamily="34" charset="0"/>
                          <a:ea typeface="Roboto" panose="02000000000000000000" pitchFamily="2" charset="0"/>
                          <a:cs typeface="Arial" panose="020B0604020202020204" pitchFamily="34" charset="0"/>
                        </a:rPr>
                        <a:t>Poppy Mullins</a:t>
                      </a:r>
                    </a:p>
                  </a:txBody>
                  <a:tcPr anchor="ctr">
                    <a:solidFill>
                      <a:srgbClr val="CFE3DF"/>
                    </a:solidFill>
                  </a:tcPr>
                </a:tc>
                <a:tc>
                  <a:txBody>
                    <a:bodyPr/>
                    <a:lstStyle/>
                    <a:p>
                      <a:r>
                        <a:rPr lang="en-GB" sz="1600" kern="1200">
                          <a:solidFill>
                            <a:schemeClr val="dk1"/>
                          </a:solidFill>
                          <a:effectLst/>
                          <a:latin typeface="Arial" panose="020B0604020202020204" pitchFamily="34" charset="0"/>
                          <a:ea typeface="Roboto" panose="02000000000000000000" pitchFamily="2" charset="0"/>
                          <a:cs typeface="Arial" panose="020B0604020202020204" pitchFamily="34" charset="0"/>
                        </a:rPr>
                        <a:t>RECCo, Government departments in Great Britain</a:t>
                      </a:r>
                      <a:endParaRPr lang="en-GB" sz="1600">
                        <a:latin typeface="Arial" panose="020B0604020202020204" pitchFamily="34" charset="0"/>
                        <a:ea typeface="Roboto" panose="02000000000000000000" pitchFamily="2" charset="0"/>
                        <a:cs typeface="Arial" panose="020B0604020202020204" pitchFamily="34" charset="0"/>
                      </a:endParaRP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09 October</a:t>
                      </a:r>
                    </a:p>
                  </a:txBody>
                  <a:tcPr anchor="ctr">
                    <a:solidFill>
                      <a:srgbClr val="CFE3DF"/>
                    </a:solidFill>
                  </a:tcPr>
                </a:tc>
                <a:extLst>
                  <a:ext uri="{0D108BD9-81ED-4DB2-BD59-A6C34878D82A}">
                    <a16:rowId xmlns:a16="http://schemas.microsoft.com/office/drawing/2014/main" val="2535625339"/>
                  </a:ext>
                </a:extLst>
              </a:tr>
            </a:tbl>
          </a:graphicData>
        </a:graphic>
      </p:graphicFrame>
    </p:spTree>
    <p:extLst>
      <p:ext uri="{BB962C8B-B14F-4D97-AF65-F5344CB8AC3E}">
        <p14:creationId xmlns:p14="http://schemas.microsoft.com/office/powerpoint/2010/main" val="17414276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6562A-76A8-77D1-553E-E69CCE578658}"/>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85FEF64E-5AF4-A386-0FE9-A8CD3B784AC5}"/>
              </a:ext>
            </a:extLst>
          </p:cNvPr>
          <p:cNvSpPr txBox="1">
            <a:spLocks noGrp="1"/>
          </p:cNvSpPr>
          <p:nvPr>
            <p:ph type="title"/>
          </p:nvPr>
        </p:nvSpPr>
        <p:spPr/>
        <p:txBody>
          <a:bodyPr>
            <a:normAutofit fontScale="90000"/>
          </a:bodyPr>
          <a:lstStyle/>
          <a:p>
            <a:pPr lvl="0"/>
            <a:r>
              <a:rPr lang="en-GB"/>
              <a:t>Category 3 Change Proposals Consultations</a:t>
            </a:r>
            <a:endParaRPr lang="en-GB">
              <a:latin typeface="Roboto"/>
              <a:ea typeface="Roboto"/>
              <a:cs typeface="Roboto"/>
            </a:endParaRPr>
          </a:p>
        </p:txBody>
      </p:sp>
      <p:graphicFrame>
        <p:nvGraphicFramePr>
          <p:cNvPr id="4" name="Table 4">
            <a:extLst>
              <a:ext uri="{FF2B5EF4-FFF2-40B4-BE49-F238E27FC236}">
                <a16:creationId xmlns:a16="http://schemas.microsoft.com/office/drawing/2014/main" id="{61F200CA-1F33-B210-46CF-B14ED53F4EAE}"/>
              </a:ext>
            </a:extLst>
          </p:cNvPr>
          <p:cNvGraphicFramePr>
            <a:graphicFrameLocks noGrp="1"/>
          </p:cNvGraphicFramePr>
          <p:nvPr>
            <p:extLst>
              <p:ext uri="{D42A27DB-BD31-4B8C-83A1-F6EECF244321}">
                <p14:modId xmlns:p14="http://schemas.microsoft.com/office/powerpoint/2010/main" val="1133869242"/>
              </p:ext>
            </p:extLst>
          </p:nvPr>
        </p:nvGraphicFramePr>
        <p:xfrm>
          <a:off x="273456" y="1261872"/>
          <a:ext cx="11632032" cy="5519944"/>
        </p:xfrm>
        <a:graphic>
          <a:graphicData uri="http://schemas.openxmlformats.org/drawingml/2006/table">
            <a:tbl>
              <a:tblPr firstRow="1" bandRow="1">
                <a:tableStyleId>{F5AB1C69-6EDB-4FF4-983F-18BD219EF322}</a:tableStyleId>
              </a:tblPr>
              <a:tblGrid>
                <a:gridCol w="4498246">
                  <a:extLst>
                    <a:ext uri="{9D8B030D-6E8A-4147-A177-3AD203B41FA5}">
                      <a16:colId xmlns:a16="http://schemas.microsoft.com/office/drawing/2014/main" val="1487220180"/>
                    </a:ext>
                  </a:extLst>
                </a:gridCol>
                <a:gridCol w="1726301">
                  <a:extLst>
                    <a:ext uri="{9D8B030D-6E8A-4147-A177-3AD203B41FA5}">
                      <a16:colId xmlns:a16="http://schemas.microsoft.com/office/drawing/2014/main" val="2943314336"/>
                    </a:ext>
                  </a:extLst>
                </a:gridCol>
                <a:gridCol w="1629858">
                  <a:extLst>
                    <a:ext uri="{9D8B030D-6E8A-4147-A177-3AD203B41FA5}">
                      <a16:colId xmlns:a16="http://schemas.microsoft.com/office/drawing/2014/main" val="2718673687"/>
                    </a:ext>
                  </a:extLst>
                </a:gridCol>
                <a:gridCol w="1658791">
                  <a:extLst>
                    <a:ext uri="{9D8B030D-6E8A-4147-A177-3AD203B41FA5}">
                      <a16:colId xmlns:a16="http://schemas.microsoft.com/office/drawing/2014/main" val="3481473580"/>
                    </a:ext>
                  </a:extLst>
                </a:gridCol>
                <a:gridCol w="2118836">
                  <a:extLst>
                    <a:ext uri="{9D8B030D-6E8A-4147-A177-3AD203B41FA5}">
                      <a16:colId xmlns:a16="http://schemas.microsoft.com/office/drawing/2014/main" val="3273080414"/>
                    </a:ext>
                  </a:extLst>
                </a:gridCol>
              </a:tblGrid>
              <a:tr h="294284">
                <a:tc rowSpan="2">
                  <a:txBody>
                    <a:bodyPr/>
                    <a:lstStyle/>
                    <a:p>
                      <a:r>
                        <a:rPr lang="en-GB" sz="1600">
                          <a:latin typeface="Arial" panose="020B0604020202020204" pitchFamily="34" charset="0"/>
                          <a:ea typeface="Roboto" panose="02000000000000000000" pitchFamily="2" charset="0"/>
                          <a:cs typeface="Arial" panose="020B0604020202020204" pitchFamily="34" charset="0"/>
                        </a:rPr>
                        <a:t>Change Proposal</a:t>
                      </a:r>
                    </a:p>
                  </a:txBody>
                  <a:tcPr>
                    <a:solidFill>
                      <a:srgbClr val="70ADA3"/>
                    </a:solidFill>
                  </a:tcPr>
                </a:tc>
                <a:tc rowSpan="2">
                  <a:txBody>
                    <a:bodyPr/>
                    <a:lstStyle/>
                    <a:p>
                      <a:r>
                        <a:rPr lang="en-GB" sz="1600">
                          <a:latin typeface="Arial" panose="020B0604020202020204" pitchFamily="34" charset="0"/>
                          <a:ea typeface="Roboto" panose="02000000000000000000" pitchFamily="2" charset="0"/>
                          <a:cs typeface="Arial" panose="020B0604020202020204" pitchFamily="34" charset="0"/>
                        </a:rPr>
                        <a:t>REC Parties / Market Participants</a:t>
                      </a:r>
                    </a:p>
                  </a:txBody>
                  <a:tcPr>
                    <a:solidFill>
                      <a:srgbClr val="70ADA3"/>
                    </a:solidFill>
                  </a:tcPr>
                </a:tc>
                <a:tc gridSpan="2">
                  <a:txBody>
                    <a:bodyPr/>
                    <a:lstStyle/>
                    <a:p>
                      <a:r>
                        <a:rPr lang="en-GB" sz="1600">
                          <a:latin typeface="Arial" panose="020B0604020202020204" pitchFamily="34" charset="0"/>
                          <a:ea typeface="Roboto" panose="02000000000000000000" pitchFamily="2" charset="0"/>
                          <a:cs typeface="Arial" panose="020B0604020202020204" pitchFamily="34" charset="0"/>
                        </a:rPr>
                        <a:t>Data Specification Impacts</a:t>
                      </a:r>
                    </a:p>
                  </a:txBody>
                  <a:tcPr>
                    <a:solidFill>
                      <a:srgbClr val="70ADA3"/>
                    </a:solidFill>
                  </a:tcPr>
                </a:tc>
                <a:tc h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rowSpan="2">
                  <a:txBody>
                    <a:bodyPr/>
                    <a:lstStyle/>
                    <a:p>
                      <a:r>
                        <a:rPr lang="en-GB" sz="1600">
                          <a:latin typeface="Arial" panose="020B0604020202020204" pitchFamily="34" charset="0"/>
                          <a:ea typeface="Roboto" panose="02000000000000000000" pitchFamily="2" charset="0"/>
                          <a:cs typeface="Arial" panose="020B0604020202020204" pitchFamily="34" charset="0"/>
                        </a:rPr>
                        <a:t>Response Deadline</a:t>
                      </a:r>
                    </a:p>
                  </a:txBody>
                  <a:tcPr>
                    <a:solidFill>
                      <a:srgbClr val="70ADA3"/>
                    </a:solidFill>
                  </a:tcPr>
                </a:tc>
                <a:extLst>
                  <a:ext uri="{0D108BD9-81ED-4DB2-BD59-A6C34878D82A}">
                    <a16:rowId xmlns:a16="http://schemas.microsoft.com/office/drawing/2014/main" val="2590218517"/>
                  </a:ext>
                </a:extLst>
              </a:tr>
              <a:tr h="559140">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a:txBody>
                    <a:bodyPr/>
                    <a:lstStyle/>
                    <a:p>
                      <a:r>
                        <a:rPr lang="en-GB" sz="1600">
                          <a:solidFill>
                            <a:schemeClr val="bg1"/>
                          </a:solidFill>
                          <a:latin typeface="Arial" panose="020B0604020202020204" pitchFamily="34" charset="0"/>
                          <a:ea typeface="Roboto" panose="02000000000000000000" pitchFamily="2" charset="0"/>
                          <a:cs typeface="Arial" panose="020B0604020202020204" pitchFamily="34" charset="0"/>
                        </a:rPr>
                        <a:t>Impacted areas</a:t>
                      </a:r>
                    </a:p>
                  </a:txBody>
                  <a:tcPr>
                    <a:solidFill>
                      <a:srgbClr val="70ADA3"/>
                    </a:solidFill>
                  </a:tcPr>
                </a:tc>
                <a:tc>
                  <a:txBody>
                    <a:bodyPr/>
                    <a:lstStyle/>
                    <a:p>
                      <a:r>
                        <a:rPr lang="en-GB" sz="1600">
                          <a:solidFill>
                            <a:schemeClr val="bg1"/>
                          </a:solidFill>
                          <a:latin typeface="Arial" panose="020B0604020202020204" pitchFamily="34" charset="0"/>
                          <a:ea typeface="Roboto" panose="02000000000000000000" pitchFamily="2" charset="0"/>
                          <a:cs typeface="Arial" panose="020B0604020202020204" pitchFamily="34" charset="0"/>
                        </a:rPr>
                        <a:t>Impacted Parties</a:t>
                      </a:r>
                    </a:p>
                  </a:txBody>
                  <a:tcPr>
                    <a:solidFill>
                      <a:srgbClr val="70ADA3"/>
                    </a:solidFill>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extLst>
                  <a:ext uri="{0D108BD9-81ED-4DB2-BD59-A6C34878D82A}">
                    <a16:rowId xmlns:a16="http://schemas.microsoft.com/office/drawing/2014/main" val="2571238657"/>
                  </a:ext>
                </a:extLst>
              </a:tr>
              <a:tr h="334012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u="sng" kern="1200">
                          <a:solidFill>
                            <a:schemeClr val="dk1"/>
                          </a:solidFill>
                          <a:effectLst/>
                          <a:latin typeface="Arial" panose="020B0604020202020204" pitchFamily="34" charset="0"/>
                          <a:ea typeface="Roboto" panose="02000000000000000000" pitchFamily="2" charset="0"/>
                          <a:cs typeface="Arial" panose="020B0604020202020204" pitchFamily="34" charset="0"/>
                          <a:hlinkClick r:id="rId3"/>
                        </a:rPr>
                        <a:t>C3-0173 - Adding Metering Inventory Services as a new user category within the Electricity Data Access Matrix</a:t>
                      </a:r>
                      <a:endParaRPr lang="en-GB" sz="1600" b="0" kern="1200">
                        <a:solidFill>
                          <a:schemeClr val="dk1"/>
                        </a:solidFill>
                        <a:latin typeface="Arial" panose="020B0604020202020204" pitchFamily="34" charset="0"/>
                        <a:ea typeface="Roboto" panose="02000000000000000000" pitchFamily="2" charset="0"/>
                        <a:cs typeface="Arial" panose="020B0604020202020204" pitchFamily="34" charset="0"/>
                      </a:endParaRPr>
                    </a:p>
                  </a:txBody>
                  <a:tcPr anchor="ctr">
                    <a:solidFill>
                      <a:srgbClr val="CFE3DF"/>
                    </a:solidFill>
                  </a:tcPr>
                </a:tc>
                <a:tc>
                  <a:txBody>
                    <a:bodyPr/>
                    <a:lstStyle/>
                    <a:p>
                      <a:r>
                        <a:rPr lang="en-GB" sz="1600" kern="1200">
                          <a:solidFill>
                            <a:schemeClr val="dk1"/>
                          </a:solidFill>
                          <a:effectLst/>
                          <a:latin typeface="Arial" panose="020B0604020202020204" pitchFamily="34" charset="0"/>
                          <a:ea typeface="Roboto" panose="02000000000000000000" pitchFamily="2" charset="0"/>
                          <a:cs typeface="Arial" panose="020B0604020202020204" pitchFamily="34" charset="0"/>
                        </a:rPr>
                        <a:t>MAPs, MEMs, Suppliers</a:t>
                      </a:r>
                      <a:endParaRPr lang="en-GB" sz="1600">
                        <a:latin typeface="Arial" panose="020B0604020202020204" pitchFamily="34" charset="0"/>
                        <a:ea typeface="Roboto" panose="02000000000000000000" pitchFamily="2" charset="0"/>
                        <a:cs typeface="Arial" panose="020B0604020202020204" pitchFamily="34" charset="0"/>
                      </a:endParaRP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it-IT"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16 October</a:t>
                      </a:r>
                    </a:p>
                  </a:txBody>
                  <a:tcPr anchor="ctr">
                    <a:solidFill>
                      <a:srgbClr val="CFE3DF"/>
                    </a:solidFill>
                  </a:tcPr>
                </a:tc>
                <a:extLst>
                  <a:ext uri="{0D108BD9-81ED-4DB2-BD59-A6C34878D82A}">
                    <a16:rowId xmlns:a16="http://schemas.microsoft.com/office/drawing/2014/main" val="1697086403"/>
                  </a:ext>
                </a:extLst>
              </a:tr>
              <a:tr h="12654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u="sng" kern="1200">
                          <a:solidFill>
                            <a:schemeClr val="dk1"/>
                          </a:solidFill>
                          <a:effectLst/>
                          <a:latin typeface="Arial" panose="020B0604020202020204" pitchFamily="34" charset="0"/>
                          <a:ea typeface="Roboto" panose="02000000000000000000" pitchFamily="2" charset="0"/>
                          <a:cs typeface="Arial" panose="020B0604020202020204" pitchFamily="34" charset="0"/>
                          <a:hlinkClick r:id="rId4"/>
                        </a:rPr>
                        <a:t>C3-0172 - Address Prioritisation Matrix new outcomes status</a:t>
                      </a:r>
                      <a:endParaRPr lang="en-GB" sz="1600" b="0" kern="1200">
                        <a:solidFill>
                          <a:schemeClr val="dk1"/>
                        </a:solidFill>
                        <a:latin typeface="Arial" panose="020B0604020202020204" pitchFamily="34" charset="0"/>
                        <a:ea typeface="Roboto" panose="02000000000000000000" pitchFamily="2" charset="0"/>
                        <a:cs typeface="Arial" panose="020B0604020202020204" pitchFamily="34" charset="0"/>
                      </a:endParaRPr>
                    </a:p>
                  </a:txBody>
                  <a:tcPr anchor="ctr">
                    <a:solidFill>
                      <a:srgbClr val="CFE3DF"/>
                    </a:solidFill>
                  </a:tcPr>
                </a:tc>
                <a:tc>
                  <a:txBody>
                    <a:bodyPr/>
                    <a:lstStyle/>
                    <a:p>
                      <a:r>
                        <a:rPr lang="en-GB" sz="1600" kern="1200">
                          <a:solidFill>
                            <a:schemeClr val="dk1"/>
                          </a:solidFill>
                          <a:effectLst/>
                          <a:latin typeface="Arial" panose="020B0604020202020204" pitchFamily="34" charset="0"/>
                          <a:ea typeface="Roboto" panose="02000000000000000000" pitchFamily="2" charset="0"/>
                          <a:cs typeface="Arial" panose="020B0604020202020204" pitchFamily="34" charset="0"/>
                        </a:rPr>
                        <a:t>DNOs</a:t>
                      </a:r>
                      <a:endParaRPr lang="en-GB" sz="1600">
                        <a:latin typeface="Arial" panose="020B0604020202020204" pitchFamily="34" charset="0"/>
                        <a:ea typeface="Roboto" panose="02000000000000000000" pitchFamily="2" charset="0"/>
                        <a:cs typeface="Arial" panose="020B0604020202020204" pitchFamily="34" charset="0"/>
                      </a:endParaRP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16 October</a:t>
                      </a:r>
                    </a:p>
                  </a:txBody>
                  <a:tcPr anchor="ctr">
                    <a:solidFill>
                      <a:srgbClr val="CFE3DF"/>
                    </a:solidFill>
                  </a:tcPr>
                </a:tc>
                <a:extLst>
                  <a:ext uri="{0D108BD9-81ED-4DB2-BD59-A6C34878D82A}">
                    <a16:rowId xmlns:a16="http://schemas.microsoft.com/office/drawing/2014/main" val="2535625339"/>
                  </a:ext>
                </a:extLst>
              </a:tr>
            </a:tbl>
          </a:graphicData>
        </a:graphic>
      </p:graphicFrame>
    </p:spTree>
    <p:extLst>
      <p:ext uri="{BB962C8B-B14F-4D97-AF65-F5344CB8AC3E}">
        <p14:creationId xmlns:p14="http://schemas.microsoft.com/office/powerpoint/2010/main" val="176064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293AA-168A-84C6-85B1-9B371F3097F5}"/>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8D442DED-19FF-0C25-E1D6-97AAC975412A}"/>
              </a:ext>
            </a:extLst>
          </p:cNvPr>
          <p:cNvGraphicFramePr>
            <a:graphicFrameLocks noGrp="1"/>
          </p:cNvGraphicFramePr>
          <p:nvPr>
            <p:extLst>
              <p:ext uri="{D42A27DB-BD31-4B8C-83A1-F6EECF244321}">
                <p14:modId xmlns:p14="http://schemas.microsoft.com/office/powerpoint/2010/main" val="2138368206"/>
              </p:ext>
            </p:extLst>
          </p:nvPr>
        </p:nvGraphicFramePr>
        <p:xfrm>
          <a:off x="529086" y="1318548"/>
          <a:ext cx="11459712" cy="1874928"/>
        </p:xfrm>
        <a:graphic>
          <a:graphicData uri="http://schemas.openxmlformats.org/drawingml/2006/table">
            <a:tbl>
              <a:tblPr firstRow="1" bandRow="1">
                <a:tableStyleId>{F5AB1C69-6EDB-4FF4-983F-18BD219EF322}</a:tableStyleId>
              </a:tblPr>
              <a:tblGrid>
                <a:gridCol w="7951344">
                  <a:extLst>
                    <a:ext uri="{9D8B030D-6E8A-4147-A177-3AD203B41FA5}">
                      <a16:colId xmlns:a16="http://schemas.microsoft.com/office/drawing/2014/main" val="1487220180"/>
                    </a:ext>
                  </a:extLst>
                </a:gridCol>
                <a:gridCol w="2122195">
                  <a:extLst>
                    <a:ext uri="{9D8B030D-6E8A-4147-A177-3AD203B41FA5}">
                      <a16:colId xmlns:a16="http://schemas.microsoft.com/office/drawing/2014/main" val="2943314336"/>
                    </a:ext>
                  </a:extLst>
                </a:gridCol>
                <a:gridCol w="1386173">
                  <a:extLst>
                    <a:ext uri="{9D8B030D-6E8A-4147-A177-3AD203B41FA5}">
                      <a16:colId xmlns:a16="http://schemas.microsoft.com/office/drawing/2014/main" val="3273080414"/>
                    </a:ext>
                  </a:extLst>
                </a:gridCol>
              </a:tblGrid>
              <a:tr h="614831">
                <a:tc>
                  <a:txBody>
                    <a:bodyPr/>
                    <a:lstStyle/>
                    <a:p>
                      <a:r>
                        <a:rPr lang="en-GB" sz="2000" b="1" u="sng" kern="1200">
                          <a:solidFill>
                            <a:schemeClr val="lt1"/>
                          </a:solidFill>
                          <a:effectLst/>
                          <a:latin typeface="Arial" panose="020B0604020202020204" pitchFamily="34" charset="0"/>
                          <a:ea typeface="Roboto" panose="02000000000000000000" pitchFamily="2" charset="0"/>
                          <a:cs typeface="Arial" panose="020B0604020202020204" pitchFamily="34" charset="0"/>
                          <a:hlinkClick r:id="rId3"/>
                        </a:rPr>
                        <a:t>I0278 – Establishing the Safe Isolation Provider (SIP) as a Standalone REC Party</a:t>
                      </a:r>
                      <a:r>
                        <a:rPr lang="en-GB" sz="2000" b="1" u="none" kern="1200">
                          <a:solidFill>
                            <a:schemeClr val="lt1"/>
                          </a:solidFill>
                          <a:effectLst/>
                          <a:latin typeface="Arial" panose="020B0604020202020204" pitchFamily="34" charset="0"/>
                          <a:ea typeface="Roboto" panose="02000000000000000000" pitchFamily="2" charset="0"/>
                          <a:cs typeface="Arial" panose="020B0604020202020204" pitchFamily="34" charset="0"/>
                        </a:rPr>
                        <a:t> – Meeting 5</a:t>
                      </a:r>
                    </a:p>
                  </a:txBody>
                  <a:tcPr>
                    <a:solidFill>
                      <a:srgbClr val="70ADA3"/>
                    </a:solidFill>
                  </a:tcPr>
                </a:tc>
                <a:tc>
                  <a:txBody>
                    <a:bodyPr/>
                    <a:lstStyle/>
                    <a:p>
                      <a:r>
                        <a:rPr lang="en-GB" sz="1600">
                          <a:latin typeface="Arial" panose="020B0604020202020204" pitchFamily="34" charset="0"/>
                          <a:ea typeface="Roboto"/>
                          <a:cs typeface="Arial" panose="020B0604020202020204" pitchFamily="34" charset="0"/>
                        </a:rPr>
                        <a:t>REC Parties / Market Participants</a:t>
                      </a:r>
                    </a:p>
                  </a:txBody>
                  <a:tcPr>
                    <a:solidFill>
                      <a:srgbClr val="70ADA3"/>
                    </a:solidFill>
                  </a:tcPr>
                </a:tc>
                <a:tc>
                  <a:txBody>
                    <a:bodyPr/>
                    <a:lstStyle/>
                    <a:p>
                      <a:r>
                        <a:rPr lang="en-GB" sz="1600">
                          <a:latin typeface="Arial" panose="020B0604020202020204" pitchFamily="34" charset="0"/>
                          <a:ea typeface="Roboto"/>
                          <a:cs typeface="Arial" panose="020B0604020202020204" pitchFamily="34" charset="0"/>
                        </a:rPr>
                        <a:t>Time and Date</a:t>
                      </a:r>
                    </a:p>
                  </a:txBody>
                  <a:tcPr>
                    <a:solidFill>
                      <a:srgbClr val="70ADA3"/>
                    </a:solidFill>
                  </a:tcPr>
                </a:tc>
                <a:extLst>
                  <a:ext uri="{0D108BD9-81ED-4DB2-BD59-A6C34878D82A}">
                    <a16:rowId xmlns:a16="http://schemas.microsoft.com/office/drawing/2014/main" val="2590218517"/>
                  </a:ext>
                </a:extLst>
              </a:tr>
              <a:tr h="1173888">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a:latin typeface="Arial" panose="020B0604020202020204" pitchFamily="34" charset="0"/>
                          <a:ea typeface="Roboto" panose="02000000000000000000" pitchFamily="2" charset="0"/>
                          <a:cs typeface="Arial" panose="020B0604020202020204" pitchFamily="34" charset="0"/>
                        </a:rPr>
                        <a:t>This REC Issue seeks to establish a strong governance framework for standalone SIPs, including defining their scope, high safety standards, a streamlined Accreditation, strong qualification and audit processes and building the end-to-end process of this new REC Party.</a:t>
                      </a:r>
                    </a:p>
                  </a:txBody>
                  <a:tcPr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a:latin typeface="Arial" panose="020B0604020202020204" pitchFamily="34" charset="0"/>
                          <a:ea typeface="Roboto" panose="02000000000000000000" pitchFamily="2" charset="0"/>
                          <a:cs typeface="Arial" panose="020B0604020202020204" pitchFamily="34" charset="0"/>
                        </a:rPr>
                        <a:t>Open to invited attendees only</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06 October,</a:t>
                      </a:r>
                    </a:p>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09:30 - 13:00</a:t>
                      </a:r>
                    </a:p>
                  </a:txBody>
                  <a:tcPr anchor="ctr">
                    <a:solidFill>
                      <a:srgbClr val="CFE3DF"/>
                    </a:solidFill>
                  </a:tcPr>
                </a:tc>
                <a:extLst>
                  <a:ext uri="{0D108BD9-81ED-4DB2-BD59-A6C34878D82A}">
                    <a16:rowId xmlns:a16="http://schemas.microsoft.com/office/drawing/2014/main" val="832764409"/>
                  </a:ext>
                </a:extLst>
              </a:tr>
            </a:tbl>
          </a:graphicData>
        </a:graphic>
      </p:graphicFrame>
      <p:sp>
        <p:nvSpPr>
          <p:cNvPr id="2" name="Title 4">
            <a:extLst>
              <a:ext uri="{FF2B5EF4-FFF2-40B4-BE49-F238E27FC236}">
                <a16:creationId xmlns:a16="http://schemas.microsoft.com/office/drawing/2014/main" id="{8952A6EB-7C2D-1DC6-B210-5B1516FDD752}"/>
              </a:ext>
            </a:extLst>
          </p:cNvPr>
          <p:cNvSpPr txBox="1">
            <a:spLocks noGrp="1"/>
          </p:cNvSpPr>
          <p:nvPr>
            <p:ph type="title"/>
          </p:nvPr>
        </p:nvSpPr>
        <p:spPr/>
        <p:txBody>
          <a:bodyPr>
            <a:normAutofit/>
          </a:bodyPr>
          <a:lstStyle/>
          <a:p>
            <a:pPr lvl="0"/>
            <a:r>
              <a:rPr lang="en-GB"/>
              <a:t>REC Working Groups</a:t>
            </a:r>
            <a:endParaRPr lang="en-GB">
              <a:latin typeface="Roboto"/>
              <a:ea typeface="Roboto"/>
              <a:cs typeface="Roboto"/>
            </a:endParaRPr>
          </a:p>
        </p:txBody>
      </p:sp>
    </p:spTree>
    <p:extLst>
      <p:ext uri="{BB962C8B-B14F-4D97-AF65-F5344CB8AC3E}">
        <p14:creationId xmlns:p14="http://schemas.microsoft.com/office/powerpoint/2010/main" val="34077366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78EBF-D1B2-7126-AEF6-6FEE7E4DC7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965B57-B82A-E84D-BC22-F2E06D71E84F}"/>
              </a:ext>
            </a:extLst>
          </p:cNvPr>
          <p:cNvSpPr>
            <a:spLocks noGrp="1"/>
          </p:cNvSpPr>
          <p:nvPr>
            <p:ph type="title"/>
          </p:nvPr>
        </p:nvSpPr>
        <p:spPr>
          <a:xfrm>
            <a:off x="4032250" y="2020824"/>
            <a:ext cx="6968505" cy="2303275"/>
          </a:xfrm>
        </p:spPr>
        <p:txBody>
          <a:bodyPr>
            <a:normAutofit/>
          </a:bodyPr>
          <a:lstStyle/>
          <a:p>
            <a:r>
              <a:rPr lang="en-GB" sz="2400">
                <a:latin typeface="Arial" panose="020B0604020202020204" pitchFamily="34" charset="0"/>
                <a:ea typeface="Roboto"/>
                <a:cs typeface="Arial" panose="020B0604020202020204" pitchFamily="34" charset="0"/>
              </a:rPr>
              <a:t>5. AOB</a:t>
            </a:r>
            <a:br>
              <a:rPr lang="en-GB" sz="2700">
                <a:latin typeface="Roboto"/>
                <a:ea typeface="Roboto"/>
                <a:cs typeface="Roboto"/>
              </a:rPr>
            </a:br>
            <a:endParaRPr lang="en-GB">
              <a:cs typeface="Roboto"/>
            </a:endParaRPr>
          </a:p>
        </p:txBody>
      </p:sp>
      <p:sp>
        <p:nvSpPr>
          <p:cNvPr id="5" name="Text Placeholder 4">
            <a:extLst>
              <a:ext uri="{FF2B5EF4-FFF2-40B4-BE49-F238E27FC236}">
                <a16:creationId xmlns:a16="http://schemas.microsoft.com/office/drawing/2014/main" id="{F978819B-20FB-E2EA-146A-122670D319CB}"/>
              </a:ext>
            </a:extLst>
          </p:cNvPr>
          <p:cNvSpPr>
            <a:spLocks noGrp="1"/>
          </p:cNvSpPr>
          <p:nvPr>
            <p:ph type="body" sz="quarter" idx="10"/>
          </p:nvPr>
        </p:nvSpPr>
        <p:spPr/>
        <p:txBody>
          <a:bodyPr/>
          <a:lstStyle/>
          <a:p>
            <a:r>
              <a:rPr lang="en-GB">
                <a:latin typeface="Arial" panose="020B0604020202020204" pitchFamily="34" charset="0"/>
                <a:cs typeface="Arial" panose="020B0604020202020204" pitchFamily="34" charset="0"/>
              </a:rPr>
              <a:t>ALL</a:t>
            </a:r>
          </a:p>
        </p:txBody>
      </p:sp>
    </p:spTree>
    <p:extLst>
      <p:ext uri="{BB962C8B-B14F-4D97-AF65-F5344CB8AC3E}">
        <p14:creationId xmlns:p14="http://schemas.microsoft.com/office/powerpoint/2010/main" val="20673080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657600" y="2353586"/>
            <a:ext cx="7918703" cy="2245846"/>
          </a:xfrm>
        </p:spPr>
        <p:txBody>
          <a:bodyPr>
            <a:normAutofit fontScale="90000"/>
          </a:bodyPr>
          <a:lstStyle/>
          <a:p>
            <a:br>
              <a:rPr lang="en-GB" sz="2000">
                <a:latin typeface="Roboto"/>
                <a:ea typeface="Roboto"/>
                <a:cs typeface="Roboto"/>
              </a:rPr>
            </a:br>
            <a:br>
              <a:rPr lang="en-GB" sz="2200">
                <a:cs typeface="Roboto"/>
              </a:rPr>
            </a:br>
            <a:r>
              <a:rPr lang="en-GB">
                <a:latin typeface="Roboto"/>
                <a:ea typeface="Roboto"/>
                <a:cs typeface="Roboto"/>
              </a:rPr>
              <a:t>thanks for attending</a:t>
            </a:r>
            <a:br>
              <a:rPr lang="en-GB">
                <a:latin typeface="Roboto"/>
                <a:ea typeface="Roboto"/>
                <a:cs typeface="Roboto"/>
              </a:rPr>
            </a:br>
            <a:br>
              <a:rPr lang="en-GB">
                <a:latin typeface="Roboto"/>
                <a:ea typeface="Roboto"/>
                <a:cs typeface="Roboto"/>
              </a:rPr>
            </a:br>
            <a:r>
              <a:rPr lang="en-GB" sz="3200">
                <a:latin typeface="Roboto"/>
                <a:ea typeface="Roboto"/>
                <a:cs typeface="Roboto"/>
              </a:rPr>
              <a:t>Next meeting:</a:t>
            </a:r>
            <a:br>
              <a:rPr lang="en-GB" sz="3200">
                <a:latin typeface="Roboto"/>
                <a:ea typeface="Roboto"/>
                <a:cs typeface="Roboto"/>
              </a:rPr>
            </a:br>
            <a:br>
              <a:rPr lang="en-GB" sz="3600">
                <a:latin typeface="Roboto"/>
                <a:ea typeface="Roboto"/>
                <a:cs typeface="Roboto"/>
              </a:rPr>
            </a:br>
            <a:r>
              <a:rPr lang="en-GB" sz="3600">
                <a:latin typeface="Roboto"/>
                <a:ea typeface="Roboto"/>
                <a:cs typeface="Roboto"/>
              </a:rPr>
              <a:t>13 November 2026</a:t>
            </a:r>
            <a:endParaRPr lang="en-GB">
              <a:latin typeface="Roboto"/>
              <a:ea typeface="Roboto"/>
              <a:cs typeface="Roboto"/>
            </a:endParaRPr>
          </a:p>
        </p:txBody>
      </p:sp>
    </p:spTree>
    <p:extLst>
      <p:ext uri="{BB962C8B-B14F-4D97-AF65-F5344CB8AC3E}">
        <p14:creationId xmlns:p14="http://schemas.microsoft.com/office/powerpoint/2010/main" val="18765572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19.0.7022"/>
  <p:tag name="SLIDO_EVENT_SECTION_UUID" val="2c7ce465-d27e-4aff-9ec8-d410f497a110"/>
  <p:tag name="SLIDO_EVENT_UUID" val="5b1992e4-e80a-49db-9e02-8bcd018abab1"/>
  <p:tag name="SLIDO_PRESENTATION_ID" val="ce6656a2-5463-4974-b5de-700e069bee91"/>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4.xml><?xml version="1.0" encoding="utf-8"?>
<a:theme xmlns:a="http://schemas.openxmlformats.org/drawingml/2006/main" name="2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REC Light Even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a18847ee2ac0b294990b0ede5371a6e2">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49302b1b7dcd4699b9da0a44b97acd6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27F3447-4B93-44BA-86EC-08F1999C5A12}">
  <ds:schemaRefs>
    <ds:schemaRef ds:uri="33669984-af94-4b35-9f37-f4574e663bce"/>
    <ds:schemaRef ds:uri="9cc2d045-8e25-435d-815b-720e20c2c938"/>
    <ds:schemaRef ds:uri="d56f5920-408a-468e-ac0d-d8a840070622"/>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3.xml><?xml version="1.0" encoding="utf-8"?>
<ds:datastoreItem xmlns:ds="http://schemas.openxmlformats.org/officeDocument/2006/customXml" ds:itemID="{AABDEBBC-F05E-4408-B716-D7E4EE4551EF}">
  <ds:schemaRefs>
    <ds:schemaRef ds:uri="33669984-af94-4b35-9f37-f4574e663bce"/>
    <ds:schemaRef ds:uri="9cc2d045-8e25-435d-815b-720e20c2c938"/>
    <ds:schemaRef ds:uri="d56f5920-408a-468e-ac0d-d8a840070622"/>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0</TotalTime>
  <Words>1243</Words>
  <Application>Microsoft Office PowerPoint</Application>
  <PresentationFormat>Widescreen</PresentationFormat>
  <Paragraphs>194</Paragraphs>
  <Slides>19</Slides>
  <Notes>7</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19</vt:i4>
      </vt:variant>
    </vt:vector>
  </HeadingPairs>
  <TitlesOfParts>
    <vt:vector size="30" baseType="lpstr">
      <vt:lpstr>Aptos</vt:lpstr>
      <vt:lpstr>Arial</vt:lpstr>
      <vt:lpstr>Calibri</vt:lpstr>
      <vt:lpstr>Lato</vt:lpstr>
      <vt:lpstr>Roboto</vt:lpstr>
      <vt:lpstr>Wingdings</vt:lpstr>
      <vt:lpstr>REC Light Event Theme</vt:lpstr>
      <vt:lpstr>REC Alternative Event Theme</vt:lpstr>
      <vt:lpstr>1_REC Alternative Event Theme</vt:lpstr>
      <vt:lpstr>2_Smart DCC</vt:lpstr>
      <vt:lpstr>1_REC Light Event Theme</vt:lpstr>
      <vt:lpstr>REC Issues group</vt:lpstr>
      <vt:lpstr>1. Introduction and agreement of agenda</vt:lpstr>
      <vt:lpstr>Housekeeping</vt:lpstr>
      <vt:lpstr>Agenda For today</vt:lpstr>
      <vt:lpstr>Outstanding actions</vt:lpstr>
      <vt:lpstr>2. For Information: Performance Assurance Update</vt:lpstr>
      <vt:lpstr>3. Consumer journey when managing Looped Services </vt:lpstr>
      <vt:lpstr>What is a Looped Service?</vt:lpstr>
      <vt:lpstr>Consumer journey when managing Looped Services - Background</vt:lpstr>
      <vt:lpstr>Three Scenarios</vt:lpstr>
      <vt:lpstr>4. Key Callouts  </vt:lpstr>
      <vt:lpstr>Key callouts - October</vt:lpstr>
      <vt:lpstr>Key callouts - October</vt:lpstr>
      <vt:lpstr>Information Requests</vt:lpstr>
      <vt:lpstr>Consultations</vt:lpstr>
      <vt:lpstr>Category 3 Change Proposals Consultations</vt:lpstr>
      <vt:lpstr>REC Working Groups</vt:lpstr>
      <vt:lpstr>5. AOB </vt:lpstr>
      <vt:lpstr>  thanks for attending  Next meeting:  13 November 2026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James REES</cp:lastModifiedBy>
  <cp:revision>1</cp:revision>
  <dcterms:created xsi:type="dcterms:W3CDTF">2022-06-08T15:31:29Z</dcterms:created>
  <dcterms:modified xsi:type="dcterms:W3CDTF">2026-10-02T15:36:08Z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MSIP_Label_2d7f055f-5347-41d4-8cbe-c035e83f4f3c_Enabled">
    <vt:lpwstr>true</vt:lpwstr>
  </property>
  <property fmtid="{D5CDD505-2E9C-101B-9397-08002B2CF9AE}" pid="4" name="MSIP_Label_2d7f055f-5347-41d4-8cbe-c035e83f4f3c_SetDate">
    <vt:lpwstr>2023-08-02T11:31:15Z</vt:lpwstr>
  </property>
  <property fmtid="{D5CDD505-2E9C-101B-9397-08002B2CF9AE}" pid="5" name="MSIP_Label_2d7f055f-5347-41d4-8cbe-c035e83f4f3c_Method">
    <vt:lpwstr>Standard</vt:lpwstr>
  </property>
  <property fmtid="{D5CDD505-2E9C-101B-9397-08002B2CF9AE}" pid="6" name="MSIP_Label_2d7f055f-5347-41d4-8cbe-c035e83f4f3c_Name">
    <vt:lpwstr>defa4170-0d19-0005-0004-bc88714345d2</vt:lpwstr>
  </property>
  <property fmtid="{D5CDD505-2E9C-101B-9397-08002B2CF9AE}" pid="7" name="MSIP_Label_2d7f055f-5347-41d4-8cbe-c035e83f4f3c_SiteId">
    <vt:lpwstr>883dbbc0-a334-4b54-87cf-04fa94aeafb8</vt:lpwstr>
  </property>
  <property fmtid="{D5CDD505-2E9C-101B-9397-08002B2CF9AE}" pid="8" name="MSIP_Label_2d7f055f-5347-41d4-8cbe-c035e83f4f3c_ActionId">
    <vt:lpwstr>0a902a3f-598b-4e9a-bccb-4b5ca5920939</vt:lpwstr>
  </property>
  <property fmtid="{D5CDD505-2E9C-101B-9397-08002B2CF9AE}" pid="9" name="MSIP_Label_2d7f055f-5347-41d4-8cbe-c035e83f4f3c_ContentBits">
    <vt:lpwstr>0</vt:lpwstr>
  </property>
  <property fmtid="{D5CDD505-2E9C-101B-9397-08002B2CF9AE}" pid="10" name="ContentTypeId">
    <vt:lpwstr>0x010100E3F83C56C950074FBBC1FEEA0F1826A8</vt:lpwstr>
  </property>
</Properties>
</file>