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5" r:id="rId6"/>
    <p:sldMasterId id="2147483683" r:id="rId7"/>
    <p:sldMasterId id="2147483685" r:id="rId8"/>
  </p:sldMasterIdLst>
  <p:notesMasterIdLst>
    <p:notesMasterId r:id="rId19"/>
  </p:notesMasterIdLst>
  <p:sldIdLst>
    <p:sldId id="263" r:id="rId9"/>
    <p:sldId id="2147478935" r:id="rId10"/>
    <p:sldId id="2147478941" r:id="rId11"/>
    <p:sldId id="2147478936" r:id="rId12"/>
    <p:sldId id="2147478937" r:id="rId13"/>
    <p:sldId id="2147478938" r:id="rId14"/>
    <p:sldId id="2147478939" r:id="rId15"/>
    <p:sldId id="260" r:id="rId16"/>
    <p:sldId id="2147478940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10E791-AE85-4073-9EC7-0CDFF5B7E16C}" v="3" dt="2025-09-10T12:37:04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7" autoAdjust="0"/>
    <p:restoredTop sz="94660"/>
  </p:normalViewPr>
  <p:slideViewPr>
    <p:cSldViewPr snapToGrid="0">
      <p:cViewPr varScale="1">
        <p:scale>
          <a:sx n="70" d="100"/>
          <a:sy n="70" d="100"/>
        </p:scale>
        <p:origin x="3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ae747685-59f7-4046-8ccf-98b152de0327" providerId="ADAL" clId="{2510E791-AE85-4073-9EC7-0CDFF5B7E16C}"/>
    <pc:docChg chg="custSel addSld delSld modSld delMainMaster">
      <pc:chgData name="James Rees" userId="ae747685-59f7-4046-8ccf-98b152de0327" providerId="ADAL" clId="{2510E791-AE85-4073-9EC7-0CDFF5B7E16C}" dt="2025-09-10T13:41:53.736" v="439" actId="47"/>
      <pc:docMkLst>
        <pc:docMk/>
      </pc:docMkLst>
      <pc:sldChg chg="del">
        <pc:chgData name="James Rees" userId="ae747685-59f7-4046-8ccf-98b152de0327" providerId="ADAL" clId="{2510E791-AE85-4073-9EC7-0CDFF5B7E16C}" dt="2025-09-10T07:37:37.464" v="266" actId="47"/>
        <pc:sldMkLst>
          <pc:docMk/>
          <pc:sldMk cId="0" sldId="256"/>
        </pc:sldMkLst>
      </pc:sldChg>
      <pc:sldChg chg="add del">
        <pc:chgData name="James Rees" userId="ae747685-59f7-4046-8ccf-98b152de0327" providerId="ADAL" clId="{2510E791-AE85-4073-9EC7-0CDFF5B7E16C}" dt="2025-09-10T07:39:59.990" v="429"/>
        <pc:sldMkLst>
          <pc:docMk/>
          <pc:sldMk cId="810160879" sldId="260"/>
        </pc:sldMkLst>
      </pc:sldChg>
      <pc:sldChg chg="add del">
        <pc:chgData name="James Rees" userId="ae747685-59f7-4046-8ccf-98b152de0327" providerId="ADAL" clId="{2510E791-AE85-4073-9EC7-0CDFF5B7E16C}" dt="2025-09-10T07:40:18.585" v="432"/>
        <pc:sldMkLst>
          <pc:docMk/>
          <pc:sldMk cId="1462958240" sldId="261"/>
        </pc:sldMkLst>
      </pc:sldChg>
      <pc:sldChg chg="del">
        <pc:chgData name="James Rees" userId="ae747685-59f7-4046-8ccf-98b152de0327" providerId="ADAL" clId="{2510E791-AE85-4073-9EC7-0CDFF5B7E16C}" dt="2025-09-10T07:40:05.281" v="431" actId="47"/>
        <pc:sldMkLst>
          <pc:docMk/>
          <pc:sldMk cId="2131026010" sldId="262"/>
        </pc:sldMkLst>
      </pc:sldChg>
      <pc:sldChg chg="modSp mod">
        <pc:chgData name="James Rees" userId="ae747685-59f7-4046-8ccf-98b152de0327" providerId="ADAL" clId="{2510E791-AE85-4073-9EC7-0CDFF5B7E16C}" dt="2025-09-10T07:37:27.475" v="265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2510E791-AE85-4073-9EC7-0CDFF5B7E16C}" dt="2025-09-10T07:37:27.475" v="265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del">
        <pc:chgData name="James Rees" userId="ae747685-59f7-4046-8ccf-98b152de0327" providerId="ADAL" clId="{2510E791-AE85-4073-9EC7-0CDFF5B7E16C}" dt="2025-09-10T07:37:37.944" v="267" actId="47"/>
        <pc:sldMkLst>
          <pc:docMk/>
          <pc:sldMk cId="1346147233" sldId="266"/>
        </pc:sldMkLst>
      </pc:sldChg>
      <pc:sldChg chg="del">
        <pc:chgData name="James Rees" userId="ae747685-59f7-4046-8ccf-98b152de0327" providerId="ADAL" clId="{2510E791-AE85-4073-9EC7-0CDFF5B7E16C}" dt="2025-09-10T07:37:38.825" v="269" actId="47"/>
        <pc:sldMkLst>
          <pc:docMk/>
          <pc:sldMk cId="3030591390" sldId="267"/>
        </pc:sldMkLst>
      </pc:sldChg>
      <pc:sldChg chg="del">
        <pc:chgData name="James Rees" userId="ae747685-59f7-4046-8ccf-98b152de0327" providerId="ADAL" clId="{2510E791-AE85-4073-9EC7-0CDFF5B7E16C}" dt="2025-09-10T07:37:38.373" v="268" actId="47"/>
        <pc:sldMkLst>
          <pc:docMk/>
          <pc:sldMk cId="2013734036" sldId="269"/>
        </pc:sldMkLst>
      </pc:sldChg>
      <pc:sldChg chg="del">
        <pc:chgData name="James Rees" userId="ae747685-59f7-4046-8ccf-98b152de0327" providerId="ADAL" clId="{2510E791-AE85-4073-9EC7-0CDFF5B7E16C}" dt="2025-09-10T07:37:39.302" v="270" actId="47"/>
        <pc:sldMkLst>
          <pc:docMk/>
          <pc:sldMk cId="2913576836" sldId="270"/>
        </pc:sldMkLst>
      </pc:sldChg>
      <pc:sldChg chg="del">
        <pc:chgData name="James Rees" userId="ae747685-59f7-4046-8ccf-98b152de0327" providerId="ADAL" clId="{2510E791-AE85-4073-9EC7-0CDFF5B7E16C}" dt="2025-09-10T07:37:39.730" v="271" actId="47"/>
        <pc:sldMkLst>
          <pc:docMk/>
          <pc:sldMk cId="1993168404" sldId="271"/>
        </pc:sldMkLst>
      </pc:sldChg>
      <pc:sldChg chg="del">
        <pc:chgData name="James Rees" userId="ae747685-59f7-4046-8ccf-98b152de0327" providerId="ADAL" clId="{2510E791-AE85-4073-9EC7-0CDFF5B7E16C}" dt="2025-09-10T07:37:40.565" v="273" actId="47"/>
        <pc:sldMkLst>
          <pc:docMk/>
          <pc:sldMk cId="1243461891" sldId="272"/>
        </pc:sldMkLst>
      </pc:sldChg>
      <pc:sldChg chg="del">
        <pc:chgData name="James Rees" userId="ae747685-59f7-4046-8ccf-98b152de0327" providerId="ADAL" clId="{2510E791-AE85-4073-9EC7-0CDFF5B7E16C}" dt="2025-09-10T07:37:40.982" v="274" actId="47"/>
        <pc:sldMkLst>
          <pc:docMk/>
          <pc:sldMk cId="284491362" sldId="273"/>
        </pc:sldMkLst>
      </pc:sldChg>
      <pc:sldChg chg="del">
        <pc:chgData name="James Rees" userId="ae747685-59f7-4046-8ccf-98b152de0327" providerId="ADAL" clId="{2510E791-AE85-4073-9EC7-0CDFF5B7E16C}" dt="2025-09-10T07:37:41.407" v="275" actId="47"/>
        <pc:sldMkLst>
          <pc:docMk/>
          <pc:sldMk cId="344466563" sldId="274"/>
        </pc:sldMkLst>
      </pc:sldChg>
      <pc:sldChg chg="del">
        <pc:chgData name="James Rees" userId="ae747685-59f7-4046-8ccf-98b152de0327" providerId="ADAL" clId="{2510E791-AE85-4073-9EC7-0CDFF5B7E16C}" dt="2025-09-10T07:37:41.793" v="276" actId="47"/>
        <pc:sldMkLst>
          <pc:docMk/>
          <pc:sldMk cId="2416223839" sldId="275"/>
        </pc:sldMkLst>
      </pc:sldChg>
      <pc:sldChg chg="del">
        <pc:chgData name="James Rees" userId="ae747685-59f7-4046-8ccf-98b152de0327" providerId="ADAL" clId="{2510E791-AE85-4073-9EC7-0CDFF5B7E16C}" dt="2025-09-10T07:37:42.243" v="277" actId="47"/>
        <pc:sldMkLst>
          <pc:docMk/>
          <pc:sldMk cId="3478817038" sldId="278"/>
        </pc:sldMkLst>
      </pc:sldChg>
      <pc:sldChg chg="del">
        <pc:chgData name="James Rees" userId="ae747685-59f7-4046-8ccf-98b152de0327" providerId="ADAL" clId="{2510E791-AE85-4073-9EC7-0CDFF5B7E16C}" dt="2025-09-10T07:37:40.141" v="272" actId="47"/>
        <pc:sldMkLst>
          <pc:docMk/>
          <pc:sldMk cId="2708561527" sldId="279"/>
        </pc:sldMkLst>
      </pc:sldChg>
      <pc:sldChg chg="del">
        <pc:chgData name="James Rees" userId="ae747685-59f7-4046-8ccf-98b152de0327" providerId="ADAL" clId="{2510E791-AE85-4073-9EC7-0CDFF5B7E16C}" dt="2025-09-10T07:37:42.654" v="278" actId="47"/>
        <pc:sldMkLst>
          <pc:docMk/>
          <pc:sldMk cId="3198189256" sldId="280"/>
        </pc:sldMkLst>
      </pc:sldChg>
      <pc:sldChg chg="del">
        <pc:chgData name="James Rees" userId="ae747685-59f7-4046-8ccf-98b152de0327" providerId="ADAL" clId="{2510E791-AE85-4073-9EC7-0CDFF5B7E16C}" dt="2025-09-10T07:37:43.050" v="279" actId="47"/>
        <pc:sldMkLst>
          <pc:docMk/>
          <pc:sldMk cId="1394640130" sldId="281"/>
        </pc:sldMkLst>
      </pc:sldChg>
      <pc:sldChg chg="del">
        <pc:chgData name="James Rees" userId="ae747685-59f7-4046-8ccf-98b152de0327" providerId="ADAL" clId="{2510E791-AE85-4073-9EC7-0CDFF5B7E16C}" dt="2025-09-10T07:37:43.753" v="280" actId="47"/>
        <pc:sldMkLst>
          <pc:docMk/>
          <pc:sldMk cId="1312227528" sldId="282"/>
        </pc:sldMkLst>
      </pc:sldChg>
      <pc:sldChg chg="del">
        <pc:chgData name="James Rees" userId="ae747685-59f7-4046-8ccf-98b152de0327" providerId="ADAL" clId="{2510E791-AE85-4073-9EC7-0CDFF5B7E16C}" dt="2025-09-10T07:37:44.253" v="281" actId="47"/>
        <pc:sldMkLst>
          <pc:docMk/>
          <pc:sldMk cId="793889285" sldId="283"/>
        </pc:sldMkLst>
      </pc:sldChg>
      <pc:sldChg chg="del">
        <pc:chgData name="James Rees" userId="ae747685-59f7-4046-8ccf-98b152de0327" providerId="ADAL" clId="{2510E791-AE85-4073-9EC7-0CDFF5B7E16C}" dt="2025-09-10T07:37:44.634" v="282" actId="47"/>
        <pc:sldMkLst>
          <pc:docMk/>
          <pc:sldMk cId="2810512373" sldId="284"/>
        </pc:sldMkLst>
      </pc:sldChg>
      <pc:sldChg chg="del">
        <pc:chgData name="James Rees" userId="ae747685-59f7-4046-8ccf-98b152de0327" providerId="ADAL" clId="{2510E791-AE85-4073-9EC7-0CDFF5B7E16C}" dt="2025-09-10T07:37:45.117" v="283" actId="47"/>
        <pc:sldMkLst>
          <pc:docMk/>
          <pc:sldMk cId="3718441161" sldId="285"/>
        </pc:sldMkLst>
      </pc:sldChg>
      <pc:sldChg chg="del">
        <pc:chgData name="James Rees" userId="ae747685-59f7-4046-8ccf-98b152de0327" providerId="ADAL" clId="{2510E791-AE85-4073-9EC7-0CDFF5B7E16C}" dt="2025-09-10T07:37:45.139" v="284" actId="47"/>
        <pc:sldMkLst>
          <pc:docMk/>
          <pc:sldMk cId="2282997267" sldId="286"/>
        </pc:sldMkLst>
      </pc:sldChg>
      <pc:sldChg chg="del">
        <pc:chgData name="James Rees" userId="ae747685-59f7-4046-8ccf-98b152de0327" providerId="ADAL" clId="{2510E791-AE85-4073-9EC7-0CDFF5B7E16C}" dt="2025-09-10T07:37:45.472" v="285" actId="47"/>
        <pc:sldMkLst>
          <pc:docMk/>
          <pc:sldMk cId="237792712" sldId="287"/>
        </pc:sldMkLst>
      </pc:sldChg>
      <pc:sldChg chg="del">
        <pc:chgData name="James Rees" userId="ae747685-59f7-4046-8ccf-98b152de0327" providerId="ADAL" clId="{2510E791-AE85-4073-9EC7-0CDFF5B7E16C}" dt="2025-09-10T07:37:45.897" v="286" actId="47"/>
        <pc:sldMkLst>
          <pc:docMk/>
          <pc:sldMk cId="3811719147" sldId="288"/>
        </pc:sldMkLst>
      </pc:sldChg>
      <pc:sldChg chg="del">
        <pc:chgData name="James Rees" userId="ae747685-59f7-4046-8ccf-98b152de0327" providerId="ADAL" clId="{2510E791-AE85-4073-9EC7-0CDFF5B7E16C}" dt="2025-09-10T07:37:46.295" v="287" actId="47"/>
        <pc:sldMkLst>
          <pc:docMk/>
          <pc:sldMk cId="2389802047" sldId="289"/>
        </pc:sldMkLst>
      </pc:sldChg>
      <pc:sldChg chg="del">
        <pc:chgData name="James Rees" userId="ae747685-59f7-4046-8ccf-98b152de0327" providerId="ADAL" clId="{2510E791-AE85-4073-9EC7-0CDFF5B7E16C}" dt="2025-09-10T07:38:35.744" v="383" actId="47"/>
        <pc:sldMkLst>
          <pc:docMk/>
          <pc:sldMk cId="2103831322" sldId="2147475654"/>
        </pc:sldMkLst>
      </pc:sldChg>
      <pc:sldChg chg="modSp add del mod">
        <pc:chgData name="James Rees" userId="ae747685-59f7-4046-8ccf-98b152de0327" providerId="ADAL" clId="{2510E791-AE85-4073-9EC7-0CDFF5B7E16C}" dt="2025-09-10T13:41:53.736" v="439" actId="47"/>
        <pc:sldMkLst>
          <pc:docMk/>
          <pc:sldMk cId="2103831322" sldId="2147478761"/>
        </pc:sldMkLst>
        <pc:graphicFrameChg chg="modGraphic">
          <ac:chgData name="James Rees" userId="ae747685-59f7-4046-8ccf-98b152de0327" providerId="ADAL" clId="{2510E791-AE85-4073-9EC7-0CDFF5B7E16C}" dt="2025-09-10T12:37:22.550" v="438" actId="20577"/>
          <ac:graphicFrameMkLst>
            <pc:docMk/>
            <pc:sldMk cId="2103831322" sldId="2147478761"/>
            <ac:graphicFrameMk id="4" creationId="{3520E71A-4221-E5A0-B184-A8658317792B}"/>
          </ac:graphicFrameMkLst>
        </pc:graphicFrameChg>
      </pc:sldChg>
      <pc:sldChg chg="modSp mod">
        <pc:chgData name="James Rees" userId="ae747685-59f7-4046-8ccf-98b152de0327" providerId="ADAL" clId="{2510E791-AE85-4073-9EC7-0CDFF5B7E16C}" dt="2025-09-10T07:38:24.093" v="382" actId="20577"/>
        <pc:sldMkLst>
          <pc:docMk/>
          <pc:sldMk cId="588920635" sldId="2147478936"/>
        </pc:sldMkLst>
        <pc:spChg chg="mod">
          <ac:chgData name="James Rees" userId="ae747685-59f7-4046-8ccf-98b152de0327" providerId="ADAL" clId="{2510E791-AE85-4073-9EC7-0CDFF5B7E16C}" dt="2025-09-10T07:38:20.007" v="370" actId="20577"/>
          <ac:spMkLst>
            <pc:docMk/>
            <pc:sldMk cId="588920635" sldId="2147478936"/>
            <ac:spMk id="2" creationId="{9BA7455D-4613-CB3A-D2E4-05F8966108A7}"/>
          </ac:spMkLst>
        </pc:spChg>
        <pc:spChg chg="mod">
          <ac:chgData name="James Rees" userId="ae747685-59f7-4046-8ccf-98b152de0327" providerId="ADAL" clId="{2510E791-AE85-4073-9EC7-0CDFF5B7E16C}" dt="2025-09-10T07:38:24.093" v="382" actId="20577"/>
          <ac:spMkLst>
            <pc:docMk/>
            <pc:sldMk cId="588920635" sldId="2147478936"/>
            <ac:spMk id="5" creationId="{8E11BBBF-B233-F26C-4A14-51F6E0EC5007}"/>
          </ac:spMkLst>
        </pc:spChg>
      </pc:sldChg>
      <pc:sldChg chg="modSp mod">
        <pc:chgData name="James Rees" userId="ae747685-59f7-4046-8ccf-98b152de0327" providerId="ADAL" clId="{2510E791-AE85-4073-9EC7-0CDFF5B7E16C}" dt="2025-09-10T07:38:56.488" v="427" actId="20577"/>
        <pc:sldMkLst>
          <pc:docMk/>
          <pc:sldMk cId="3183390" sldId="2147478938"/>
        </pc:sldMkLst>
        <pc:spChg chg="mod">
          <ac:chgData name="James Rees" userId="ae747685-59f7-4046-8ccf-98b152de0327" providerId="ADAL" clId="{2510E791-AE85-4073-9EC7-0CDFF5B7E16C}" dt="2025-09-10T07:38:51.360" v="420" actId="20577"/>
          <ac:spMkLst>
            <pc:docMk/>
            <pc:sldMk cId="3183390" sldId="2147478938"/>
            <ac:spMk id="2" creationId="{1DF1C5B1-D1B9-F630-BF16-0F0A7C1DCA42}"/>
          </ac:spMkLst>
        </pc:spChg>
        <pc:spChg chg="mod">
          <ac:chgData name="James Rees" userId="ae747685-59f7-4046-8ccf-98b152de0327" providerId="ADAL" clId="{2510E791-AE85-4073-9EC7-0CDFF5B7E16C}" dt="2025-09-10T07:38:56.488" v="427" actId="20577"/>
          <ac:spMkLst>
            <pc:docMk/>
            <pc:sldMk cId="3183390" sldId="2147478938"/>
            <ac:spMk id="5" creationId="{9BFF19AB-B602-6D97-E85C-6857442C91AE}"/>
          </ac:spMkLst>
        </pc:spChg>
      </pc:sldChg>
      <pc:sldChg chg="modSp mod">
        <pc:chgData name="James Rees" userId="ae747685-59f7-4046-8ccf-98b152de0327" providerId="ADAL" clId="{2510E791-AE85-4073-9EC7-0CDFF5B7E16C}" dt="2025-09-10T07:38:07.574" v="342" actId="20577"/>
        <pc:sldMkLst>
          <pc:docMk/>
          <pc:sldMk cId="2960368583" sldId="2147478941"/>
        </pc:sldMkLst>
        <pc:spChg chg="mod">
          <ac:chgData name="James Rees" userId="ae747685-59f7-4046-8ccf-98b152de0327" providerId="ADAL" clId="{2510E791-AE85-4073-9EC7-0CDFF5B7E16C}" dt="2025-09-10T07:38:01.521" v="324" actId="20577"/>
          <ac:spMkLst>
            <pc:docMk/>
            <pc:sldMk cId="2960368583" sldId="2147478941"/>
            <ac:spMk id="2" creationId="{323790DE-B422-BF9B-9205-CD0683F07096}"/>
          </ac:spMkLst>
        </pc:spChg>
        <pc:spChg chg="mod">
          <ac:chgData name="James Rees" userId="ae747685-59f7-4046-8ccf-98b152de0327" providerId="ADAL" clId="{2510E791-AE85-4073-9EC7-0CDFF5B7E16C}" dt="2025-09-10T07:38:07.574" v="342" actId="20577"/>
          <ac:spMkLst>
            <pc:docMk/>
            <pc:sldMk cId="2960368583" sldId="2147478941"/>
            <ac:spMk id="5" creationId="{F5E9AD97-7638-3D1A-D11E-F5E9940F26E4}"/>
          </ac:spMkLst>
        </pc:spChg>
      </pc:sldChg>
      <pc:sldMasterChg chg="delSldLayout">
        <pc:chgData name="James Rees" userId="ae747685-59f7-4046-8ccf-98b152de0327" providerId="ADAL" clId="{2510E791-AE85-4073-9EC7-0CDFF5B7E16C}" dt="2025-09-10T07:37:37.944" v="267" actId="47"/>
        <pc:sldMasterMkLst>
          <pc:docMk/>
          <pc:sldMasterMk cId="78254246" sldId="2147483665"/>
        </pc:sldMasterMkLst>
        <pc:sldLayoutChg chg="del">
          <pc:chgData name="James Rees" userId="ae747685-59f7-4046-8ccf-98b152de0327" providerId="ADAL" clId="{2510E791-AE85-4073-9EC7-0CDFF5B7E16C}" dt="2025-09-10T07:37:37.944" v="267" actId="47"/>
          <pc:sldLayoutMkLst>
            <pc:docMk/>
            <pc:sldMasterMk cId="78254246" sldId="2147483665"/>
            <pc:sldLayoutMk cId="3429997471" sldId="2147483680"/>
          </pc:sldLayoutMkLst>
        </pc:sldLayoutChg>
      </pc:sldMasterChg>
      <pc:sldMasterChg chg="del delSldLayout">
        <pc:chgData name="James Rees" userId="ae747685-59f7-4046-8ccf-98b152de0327" providerId="ADAL" clId="{2510E791-AE85-4073-9EC7-0CDFF5B7E16C}" dt="2025-09-10T13:41:53.736" v="439" actId="47"/>
        <pc:sldMasterMkLst>
          <pc:docMk/>
          <pc:sldMasterMk cId="933881105" sldId="2147483729"/>
        </pc:sldMasterMkLst>
        <pc:sldLayoutChg chg="del">
          <pc:chgData name="James Rees" userId="ae747685-59f7-4046-8ccf-98b152de0327" providerId="ADAL" clId="{2510E791-AE85-4073-9EC7-0CDFF5B7E16C}" dt="2025-09-10T13:41:53.736" v="439" actId="47"/>
          <pc:sldLayoutMkLst>
            <pc:docMk/>
            <pc:sldMasterMk cId="933881105" sldId="2147483729"/>
            <pc:sldLayoutMk cId="2982745143" sldId="2147483730"/>
          </pc:sldLayoutMkLst>
        </pc:sldLayoutChg>
      </pc:sldMasterChg>
      <pc:sldMasterChg chg="del delSldLayout">
        <pc:chgData name="James Rees" userId="ae747685-59f7-4046-8ccf-98b152de0327" providerId="ADAL" clId="{2510E791-AE85-4073-9EC7-0CDFF5B7E16C}" dt="2025-09-10T07:38:35.744" v="383" actId="47"/>
        <pc:sldMasterMkLst>
          <pc:docMk/>
          <pc:sldMasterMk cId="2930189079" sldId="2147483729"/>
        </pc:sldMasterMkLst>
        <pc:sldLayoutChg chg="del">
          <pc:chgData name="James Rees" userId="ae747685-59f7-4046-8ccf-98b152de0327" providerId="ADAL" clId="{2510E791-AE85-4073-9EC7-0CDFF5B7E16C}" dt="2025-09-10T07:38:35.744" v="383" actId="47"/>
          <pc:sldLayoutMkLst>
            <pc:docMk/>
            <pc:sldMasterMk cId="2930189079" sldId="2147483729"/>
            <pc:sldLayoutMk cId="111273413" sldId="214748373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F9AC0-04A8-4669-882F-84A827D48A9F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A4DAC1-566E-4ED6-8FE0-C547070FAE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442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3067D-C8F5-4247-B26D-356F34207E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1060-9E36-1E5A-380C-B3A08CF6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3401-84FF-91F4-F9C2-6DC8D3CB9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6710F-CCDD-8E78-CE3B-C9FA0BA3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394D-7C8F-05DF-FB9C-286277B5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54EAD-C2D4-63C4-12B2-E4F18B36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62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F4D-F4F8-2037-5AF3-FC0778E8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E4CC1-A2FB-5371-4A8F-FE5EEF07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C6222-26ED-782A-1F09-3194A7D0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F1A-6F7A-2CFE-B029-FF6974A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EBD5-63F4-3AE1-35B1-7FA81C2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280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CF97-2B83-1F10-BDE3-D4AB3E78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8EA7-BFE8-DA6B-75F8-2CACF103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DE0B-E6E6-5825-E7C7-6173130DB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0B30-FA31-62D7-8D92-191E3906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06623-AB75-CF41-C720-DFA2FE5D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82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D73-B744-3F85-617A-B2EBB03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BDD9-C1A0-011E-CF98-5779EAF12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69C9-8D28-4EEA-399D-B7D3E5CB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32B6-E41C-D1A7-D728-D0AB6967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62E94-608D-DA66-CB9A-0A93BE33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F81D-FCB1-96C3-75FE-75378BFE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62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5E6F-AF83-3696-25B2-D6F571DE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B8F7-5241-57F9-70D4-3B28D0F4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3C15-B595-8EDC-E165-41E0E3C6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F9F4-FB3D-0980-75B6-EAFD5E5A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72496-3D9D-C83F-B96A-AA7E397E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8BA64-0278-926C-D968-08A3998B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1333A-0868-5DA2-1731-25F68FA4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6127-EA66-6636-C1DA-AEE432BB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690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B00C-0A03-765B-BE93-EADA7AF2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FB413-8839-FAD0-CDE4-1288CDEB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3E252-F1DF-C6D5-2F06-508409A1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AE069-D03C-9FD6-01A9-64551FEA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83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BF97B-0F9C-8A61-C27E-DF153AC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DC8E0-6761-D370-95D7-09827F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E439-5C9F-1ED6-B883-A5F7E738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17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34E-B85C-8454-C8CA-5F9565D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939E-5399-6CEA-3412-B1768F26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3418-C384-1E6B-344E-7F5D0F79E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2987E-076A-0C0E-C17D-BBFF0567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6555-6999-379A-EC2A-CC3A5FD4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49307-B3BF-CCF9-0067-A32A77B2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45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5A05-DAAD-CA44-7DF6-6DD7115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34DC2-283A-50C4-23AB-82DEB7D4E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CAAE-A3D7-E9AC-9800-D2A3FE7E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95C0-9615-DBED-C6F6-F612FEAA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9436A-32A2-F136-EA72-F5BAB7C5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37FA-B59C-6C0F-E5E4-0DC670B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197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EC6A-ED21-B09A-6727-86692CCA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48F79-E629-E404-4096-C844B64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CBD5E-7BC1-6F45-0853-95C32E77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2033-5363-66F1-7D1E-AF37160D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89B-B7D5-8C7F-5F42-50D66A7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53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0E112-9139-D4CE-F4D0-2F377E69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68C0-CC5E-6701-D91A-400F82C9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7A0BF-33E4-DFF4-8B02-7AF2D050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88F4-5CA7-BC90-F64B-F17A89E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C47C-5F6F-BC30-7AE4-3E6B8503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484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White)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515785" y="3862388"/>
            <a:ext cx="5177367" cy="523875"/>
          </a:xfrm>
          <a:prstGeom prst="rect">
            <a:avLst/>
          </a:prstGeom>
        </p:spPr>
        <p:txBody>
          <a:bodyPr/>
          <a:lstStyle>
            <a:lvl1pPr algn="ctr">
              <a:buNone/>
              <a:defRPr sz="2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 algn="ctr"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004907" y="2873375"/>
            <a:ext cx="8222827" cy="706438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604792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609600" y="274638"/>
            <a:ext cx="10972800" cy="554413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609600" y="1219200"/>
            <a:ext cx="10972800" cy="45989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74638"/>
            <a:ext cx="10972800" cy="558483"/>
          </a:xfrm>
          <a:prstGeom prst="rect">
            <a:avLst/>
          </a:prstGeom>
        </p:spPr>
        <p:txBody>
          <a:bodyPr/>
          <a:lstStyle>
            <a:lvl1pPr algn="l">
              <a:buNone/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1377142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609600" y="274638"/>
            <a:ext cx="10972800" cy="554413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609600" y="1219200"/>
            <a:ext cx="5472853" cy="45989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74638"/>
            <a:ext cx="10972800" cy="558483"/>
          </a:xfrm>
          <a:prstGeom prst="rect">
            <a:avLst/>
          </a:prstGeom>
        </p:spPr>
        <p:txBody>
          <a:bodyPr/>
          <a:lstStyle>
            <a:lvl1pPr algn="l">
              <a:buNone/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109547" y="1219200"/>
            <a:ext cx="5472853" cy="45989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9980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>
          <a:xfrm>
            <a:off x="609600" y="274638"/>
            <a:ext cx="10972800" cy="554413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609600" y="1788160"/>
            <a:ext cx="5472853" cy="403002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274638"/>
            <a:ext cx="10972800" cy="558483"/>
          </a:xfrm>
          <a:prstGeom prst="rect">
            <a:avLst/>
          </a:prstGeom>
        </p:spPr>
        <p:txBody>
          <a:bodyPr/>
          <a:lstStyle>
            <a:lvl1pPr algn="l">
              <a:buNone/>
              <a:defRPr sz="3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sz="quarter" idx="12"/>
          </p:nvPr>
        </p:nvSpPr>
        <p:spPr>
          <a:xfrm>
            <a:off x="6109547" y="1788160"/>
            <a:ext cx="5472853" cy="403002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1" y="1239839"/>
            <a:ext cx="5473700" cy="547687"/>
          </a:xfrm>
          <a:prstGeom prst="rect">
            <a:avLst/>
          </a:prstGeom>
        </p:spPr>
        <p:txBody>
          <a:bodyPr/>
          <a:lstStyle>
            <a:lvl1pPr algn="ctr">
              <a:buNone/>
              <a:defRPr sz="24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109547" y="1239839"/>
            <a:ext cx="5473700" cy="547687"/>
          </a:xfrm>
          <a:prstGeom prst="rect">
            <a:avLst/>
          </a:prstGeom>
        </p:spPr>
        <p:txBody>
          <a:bodyPr/>
          <a:lstStyle>
            <a:lvl1pPr algn="ctr">
              <a:buNone/>
              <a:defRPr sz="24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690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756" y="1481003"/>
            <a:ext cx="5687289" cy="8636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Update text in Header &amp; Footer under Insert menu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2E11-6DB3-462C-A022-AD4DE70924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14917" y="2780933"/>
            <a:ext cx="5761136" cy="2305051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99120" indent="-99120">
              <a:buFont typeface="Arial" panose="020B0604020202020204" pitchFamily="34" charset="0"/>
              <a:buChar char="•"/>
              <a:defRPr lang="en-US" sz="1013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202704" indent="-103585">
              <a:defRPr sz="1013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302717" indent="-100013">
              <a:buClr>
                <a:schemeClr val="bg1"/>
              </a:buClr>
              <a:defRPr sz="1013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401836" indent="-99120">
              <a:defRPr sz="1013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210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400333" y="6293969"/>
            <a:ext cx="3072000" cy="365125"/>
          </a:xfrm>
        </p:spPr>
        <p:txBody>
          <a:bodyPr/>
          <a:lstStyle/>
          <a:p>
            <a:r>
              <a:rPr lang="en-US"/>
              <a:t>Update text in Header &amp; Footer under Insert menu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2E11-6DB3-462C-A022-AD4DE70924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Oval 5"/>
          <p:cNvSpPr/>
          <p:nvPr userDrawn="1"/>
        </p:nvSpPr>
        <p:spPr>
          <a:xfrm>
            <a:off x="911424" y="1988840"/>
            <a:ext cx="4848000" cy="363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983525" y="2126840"/>
            <a:ext cx="4536411" cy="3360000"/>
          </a:xfrm>
        </p:spPr>
        <p:txBody>
          <a:bodyPr anchor="ctr" anchorCtr="0"/>
          <a:lstStyle>
            <a:lvl1pPr algn="ctr">
              <a:defRPr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marL="0" indent="0" algn="ctr"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None/>
              <a:defRPr>
                <a:solidFill>
                  <a:schemeClr val="bg1"/>
                </a:solidFill>
              </a:defRPr>
            </a:lvl4pPr>
            <a:lvl5pPr marL="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31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516" y="620695"/>
            <a:ext cx="9596965" cy="863625"/>
          </a:xfrm>
        </p:spPr>
        <p:txBody>
          <a:bodyPr/>
          <a:lstStyle>
            <a:lvl1pPr>
              <a:defRPr sz="326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117" y="1484787"/>
            <a:ext cx="8534400" cy="648543"/>
          </a:xfrm>
        </p:spPr>
        <p:txBody>
          <a:bodyPr/>
          <a:lstStyle>
            <a:lvl1pPr marL="0" indent="0" algn="l">
              <a:buNone/>
              <a:defRPr sz="1575">
                <a:solidFill>
                  <a:schemeClr val="bg1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4917" y="2275532"/>
            <a:ext cx="3073400" cy="4333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8976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" y="4"/>
            <a:ext cx="1219199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4917" y="1630363"/>
            <a:ext cx="6524624" cy="2376262"/>
          </a:xfrm>
        </p:spPr>
        <p:txBody>
          <a:bodyPr anchor="ctr" anchorCtr="0"/>
          <a:lstStyle>
            <a:lvl1pPr>
              <a:lnSpc>
                <a:spcPts val="3263"/>
              </a:lnSpc>
              <a:defRPr sz="3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closing message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946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917" y="1629836"/>
            <a:ext cx="10657416" cy="3815391"/>
          </a:xfrm>
        </p:spPr>
        <p:txBody>
          <a:bodyPr numCol="2" spcCol="540000"/>
          <a:lstStyle>
            <a:lvl1pPr marL="192881" indent="-192881">
              <a:spcAft>
                <a:spcPts val="338"/>
              </a:spcAft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202704" indent="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302717" indent="-100013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401836" indent="-9912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505421" indent="-103585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142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917" y="1629836"/>
            <a:ext cx="10657416" cy="3815391"/>
          </a:xfrm>
        </p:spPr>
        <p:txBody>
          <a:bodyPr numCol="1" spcCol="0"/>
          <a:lstStyle>
            <a:lvl1pPr marL="192881" indent="-192881">
              <a:spcAft>
                <a:spcPts val="338"/>
              </a:spcAft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202704" indent="0">
              <a:spcAft>
                <a:spcPts val="338"/>
              </a:spcAft>
              <a:defRPr>
                <a:solidFill>
                  <a:schemeClr val="bg1"/>
                </a:solidFill>
              </a:defRPr>
            </a:lvl2pPr>
            <a:lvl3pPr marL="302717" indent="-100013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401836" indent="-9912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505421" indent="-103585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238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516" y="620695"/>
            <a:ext cx="9596965" cy="863625"/>
          </a:xfrm>
        </p:spPr>
        <p:txBody>
          <a:bodyPr/>
          <a:lstStyle>
            <a:lvl1pPr>
              <a:defRPr sz="326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117" y="1484787"/>
            <a:ext cx="8534400" cy="648543"/>
          </a:xfrm>
        </p:spPr>
        <p:txBody>
          <a:bodyPr/>
          <a:lstStyle>
            <a:lvl1pPr marL="0" indent="0" algn="l">
              <a:buNone/>
              <a:defRPr sz="1575">
                <a:solidFill>
                  <a:schemeClr val="bg1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4917" y="2275532"/>
            <a:ext cx="3073400" cy="4333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57175" indent="0">
              <a:buNone/>
              <a:defRPr>
                <a:solidFill>
                  <a:schemeClr val="bg1"/>
                </a:solidFill>
              </a:defRPr>
            </a:lvl2pPr>
            <a:lvl3pPr marL="514350" indent="0">
              <a:buNone/>
              <a:defRPr>
                <a:solidFill>
                  <a:schemeClr val="bg1"/>
                </a:solidFill>
              </a:defRPr>
            </a:lvl3pPr>
            <a:lvl4pPr marL="771525" indent="0">
              <a:buNone/>
              <a:defRPr>
                <a:solidFill>
                  <a:schemeClr val="bg1"/>
                </a:solidFill>
              </a:defRPr>
            </a:lvl4pPr>
            <a:lvl5pPr marL="10287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2263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s (2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917" y="1629836"/>
            <a:ext cx="10657416" cy="3815391"/>
          </a:xfrm>
        </p:spPr>
        <p:txBody>
          <a:bodyPr numCol="2" spcCol="540000"/>
          <a:lstStyle>
            <a:lvl1pPr marL="192881" indent="-192881">
              <a:spcAft>
                <a:spcPts val="338"/>
              </a:spcAft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202704" indent="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 marL="302717" indent="-100013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401836" indent="-9912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505421" indent="-103585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50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s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917" y="1629836"/>
            <a:ext cx="10657416" cy="3815391"/>
          </a:xfrm>
        </p:spPr>
        <p:txBody>
          <a:bodyPr spcCol="0"/>
          <a:lstStyle>
            <a:lvl1pPr marL="192881" indent="-192881">
              <a:spcAft>
                <a:spcPts val="338"/>
              </a:spcAft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202704" indent="0">
              <a:spcAft>
                <a:spcPts val="338"/>
              </a:spcAft>
              <a:defRPr>
                <a:solidFill>
                  <a:schemeClr val="bg1"/>
                </a:solidFill>
              </a:defRPr>
            </a:lvl2pPr>
            <a:lvl3pPr marL="302717" indent="-100013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 marL="401836" indent="-99120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 marL="505421" indent="-103585">
              <a:spcAft>
                <a:spcPts val="338"/>
              </a:spcAft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3538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5EB3E737-D35C-4337-B4F1-928B9A086C2E}" type="slidenum">
              <a:rPr lang="en-GB" altLang="en-US">
                <a:solidFill>
                  <a:prstClr val="white"/>
                </a:solidFill>
              </a:rPr>
              <a:pPr/>
              <a:t>‹#›</a:t>
            </a:fld>
            <a:endParaRPr lang="en-GB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334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814917" y="1630363"/>
            <a:ext cx="5088467" cy="4246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5"/>
          <p:cNvSpPr>
            <a:spLocks noGrp="1"/>
          </p:cNvSpPr>
          <p:nvPr>
            <p:ph sz="quarter" idx="16"/>
          </p:nvPr>
        </p:nvSpPr>
        <p:spPr>
          <a:xfrm>
            <a:off x="6363081" y="1630363"/>
            <a:ext cx="5088467" cy="4246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white"/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2DFDB176-0B36-46E0-8F14-FDF7830A2A5F}" type="slidenum">
              <a:rPr lang="en-GB" altLang="en-US">
                <a:solidFill>
                  <a:prstClr val="white"/>
                </a:solidFill>
              </a:rPr>
              <a:pPr/>
              <a:t>‹#›</a:t>
            </a:fld>
            <a:endParaRPr lang="en-GB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468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4917" y="1630363"/>
            <a:ext cx="6524624" cy="2376262"/>
          </a:xfrm>
        </p:spPr>
        <p:txBody>
          <a:bodyPr anchor="ctr"/>
          <a:lstStyle>
            <a:lvl1pPr>
              <a:lnSpc>
                <a:spcPts val="3263"/>
              </a:lnSpc>
              <a:defRPr sz="3263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8903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 userDrawn="1"/>
        </p:nvSpPr>
        <p:spPr>
          <a:xfrm>
            <a:off x="9745133" y="6524630"/>
            <a:ext cx="2076451" cy="33337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606FE0D8-F9C7-4CB2-8D3F-CAA02D69DBF6}" type="slidenum">
              <a:rPr lang="en-GB" altLang="en-US" sz="675" smtClean="0">
                <a:solidFill>
                  <a:srgbClr val="95549C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z="675">
              <a:solidFill>
                <a:srgbClr val="95549C"/>
              </a:solidFill>
            </a:endParaRPr>
          </a:p>
        </p:txBody>
      </p:sp>
      <p:cxnSp>
        <p:nvCxnSpPr>
          <p:cNvPr id="5" name="Straight Connector 6"/>
          <p:cNvCxnSpPr/>
          <p:nvPr userDrawn="1"/>
        </p:nvCxnSpPr>
        <p:spPr>
          <a:xfrm>
            <a:off x="719668" y="1341438"/>
            <a:ext cx="10847917" cy="0"/>
          </a:xfrm>
          <a:prstGeom prst="line">
            <a:avLst/>
          </a:prstGeom>
          <a:ln>
            <a:solidFill>
              <a:srgbClr val="43639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0" descr="Scotia logo white_v3_l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900" y="404813"/>
            <a:ext cx="221191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>
            <a:spLocks noGrp="1" noChangeArrowheads="1"/>
          </p:cNvSpPr>
          <p:nvPr>
            <p:ph idx="1"/>
          </p:nvPr>
        </p:nvSpPr>
        <p:spPr bwMode="auto">
          <a:xfrm>
            <a:off x="624421" y="1484318"/>
            <a:ext cx="10610849" cy="4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2pPr>
              <a:defRPr sz="135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1200"/>
            <a:ext cx="8640000" cy="93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91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Sing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Update text in Header &amp; Footer under Insert menu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2E11-6DB3-462C-A022-AD4DE70924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14917" y="1629833"/>
            <a:ext cx="5088000" cy="42470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13504" y="1629833"/>
            <a:ext cx="4555200" cy="371938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3925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layout - 4 cols -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5754" y="1295865"/>
            <a:ext cx="11120495" cy="19006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88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5754" y="1932278"/>
            <a:ext cx="11120495" cy="3766670"/>
          </a:xfrm>
          <a:prstGeom prst="rect">
            <a:avLst/>
          </a:prstGeom>
        </p:spPr>
        <p:txBody>
          <a:bodyPr lIns="0" tIns="0" rIns="0" bIns="0" numCol="4" spcCol="162000"/>
          <a:lstStyle>
            <a:lvl1pPr marL="0" indent="0">
              <a:spcBef>
                <a:spcPts val="0"/>
              </a:spcBef>
              <a:spcAft>
                <a:spcPts val="272"/>
              </a:spcAft>
              <a:buClr>
                <a:schemeClr val="accent1"/>
              </a:buClr>
              <a:buFont typeface="Arial" pitchFamily="34" charset="0"/>
              <a:buNone/>
              <a:defRPr sz="612">
                <a:latin typeface="Arial" pitchFamily="34" charset="0"/>
                <a:cs typeface="Arial" pitchFamily="34" charset="0"/>
              </a:defRPr>
            </a:lvl1pPr>
            <a:lvl2pPr marL="244057" indent="-119869">
              <a:spcBef>
                <a:spcPts val="0"/>
              </a:spcBef>
              <a:spcAft>
                <a:spcPts val="272"/>
              </a:spcAft>
              <a:buClr>
                <a:schemeClr val="accent1"/>
              </a:buClr>
              <a:buFont typeface="Arial" pitchFamily="34" charset="0"/>
              <a:buChar char="•"/>
              <a:defRPr sz="612">
                <a:latin typeface="Arial" pitchFamily="34" charset="0"/>
                <a:cs typeface="Arial" pitchFamily="34" charset="0"/>
              </a:defRPr>
            </a:lvl2pPr>
            <a:lvl3pPr marL="368246" indent="-124189">
              <a:spcBef>
                <a:spcPts val="0"/>
              </a:spcBef>
              <a:spcAft>
                <a:spcPts val="272"/>
              </a:spcAft>
              <a:buClr>
                <a:schemeClr val="accent1"/>
              </a:buClr>
              <a:buFont typeface="Arial" pitchFamily="34" charset="0"/>
              <a:buChar char="•"/>
              <a:defRPr sz="612">
                <a:latin typeface="Arial" pitchFamily="34" charset="0"/>
                <a:cs typeface="Arial" pitchFamily="34" charset="0"/>
              </a:defRPr>
            </a:lvl3pPr>
            <a:lvl4pPr marL="487034" indent="-118789">
              <a:spcBef>
                <a:spcPts val="0"/>
              </a:spcBef>
              <a:spcAft>
                <a:spcPts val="272"/>
              </a:spcAft>
              <a:buClr>
                <a:schemeClr val="accent1"/>
              </a:buClr>
              <a:buFont typeface="Arial" pitchFamily="34" charset="0"/>
              <a:buChar char="•"/>
              <a:defRPr sz="612">
                <a:latin typeface="Arial" pitchFamily="34" charset="0"/>
                <a:cs typeface="Arial" pitchFamily="34" charset="0"/>
              </a:defRPr>
            </a:lvl4pPr>
            <a:lvl5pPr>
              <a:defRPr sz="646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add text. This is a four column layout.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35754" y="1491684"/>
            <a:ext cx="11120495" cy="2274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1088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/>
              <a:t>Click to add sub-title</a:t>
            </a:r>
          </a:p>
        </p:txBody>
      </p:sp>
    </p:spTree>
    <p:extLst>
      <p:ext uri="{BB962C8B-B14F-4D97-AF65-F5344CB8AC3E}">
        <p14:creationId xmlns:p14="http://schemas.microsoft.com/office/powerpoint/2010/main" val="42460792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Update text in Header &amp; Footer under Insert menu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62E11-6DB3-462C-A022-AD4DE709244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757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51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844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0158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3539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406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295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2457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0650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7914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334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7093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8204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0190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89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8385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167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45405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2701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913356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077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679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21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7180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43693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073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0988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5434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1642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0656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5521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5097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762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020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8203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117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7096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942747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1028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2178972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164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0294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753112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242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420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1.png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42" Type="http://schemas.openxmlformats.org/officeDocument/2006/relationships/slideLayout" Target="../slideLayouts/slideLayout74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61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45" Type="http://schemas.openxmlformats.org/officeDocument/2006/relationships/image" Target="../media/image12.png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4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Relationship Id="rId43" Type="http://schemas.openxmlformats.org/officeDocument/2006/relationships/slideLayout" Target="../slideLayouts/slideLayout75.xml"/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Relationship Id="rId46" Type="http://schemas.openxmlformats.org/officeDocument/2006/relationships/image" Target="../media/image13.png"/><Relationship Id="rId20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2C032-7C30-3360-179A-53086CB9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0ED2-D016-D3D8-9EEF-9E0E4EE8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05003-5D52-2775-F1F0-73540104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AF6C5-7745-4423-B95E-3905664C215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32B9-6915-22E3-9C63-56CB294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5577-9071-A9A9-4190-281057AD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2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745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4917" y="620695"/>
            <a:ext cx="10657416" cy="8636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917" y="1629834"/>
            <a:ext cx="10657416" cy="424709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47861" y="6309789"/>
            <a:ext cx="28448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04889" y="6273088"/>
            <a:ext cx="3072000" cy="39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/>
              <a:t>Update text in Header &amp; Footer under Insert menu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6533" y="5949280"/>
            <a:ext cx="573483" cy="27717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506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fld id="{57962E11-6DB3-462C-A022-AD4DE709244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MSIPCMContentMarking" descr="{&quot;HashCode&quot;:2027334168,&quot;Placement&quot;:&quot;Header&quot;,&quot;Top&quot;:0.0,&quot;Left&quot;:0.0,&quot;SlideWidth&quot;:960,&quot;SlideHeight&quot;:540}">
            <a:extLst>
              <a:ext uri="{FF2B5EF4-FFF2-40B4-BE49-F238E27FC236}">
                <a16:creationId xmlns:a16="http://schemas.microsoft.com/office/drawing/2014/main" id="{80E235CA-4AEC-465E-BF3C-2268E45F4EB5}"/>
              </a:ext>
            </a:extLst>
          </p:cNvPr>
          <p:cNvSpPr txBox="1"/>
          <p:nvPr userDrawn="1"/>
        </p:nvSpPr>
        <p:spPr>
          <a:xfrm>
            <a:off x="1" y="73464"/>
            <a:ext cx="1349761" cy="11541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750">
                <a:solidFill>
                  <a:srgbClr val="000000"/>
                </a:solidFill>
                <a:latin typeface="Calibri" panose="020F0502020204030204" pitchFamily="34" charset="0"/>
              </a:rPr>
              <a:t>Classified as Internal</a:t>
            </a:r>
          </a:p>
        </p:txBody>
      </p:sp>
    </p:spTree>
    <p:extLst>
      <p:ext uri="{BB962C8B-B14F-4D97-AF65-F5344CB8AC3E}">
        <p14:creationId xmlns:p14="http://schemas.microsoft.com/office/powerpoint/2010/main" val="7825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1" r:id="rId15"/>
    <p:sldLayoutId id="2147483682" r:id="rId16"/>
  </p:sldLayoutIdLst>
  <p:hf hdr="0" ftr="0" dt="0"/>
  <p:txStyles>
    <p:titleStyle>
      <a:lvl1pPr algn="l" defTabSz="514350" rtl="0" eaLnBrk="1" latinLnBrk="0" hangingPunct="1">
        <a:lnSpc>
          <a:spcPts val="2588"/>
        </a:lnSpc>
        <a:spcBef>
          <a:spcPct val="0"/>
        </a:spcBef>
        <a:buNone/>
        <a:defRPr sz="2475" b="1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None/>
        <a:defRPr sz="1238" kern="1200">
          <a:solidFill>
            <a:schemeClr val="tx2"/>
          </a:solidFill>
          <a:latin typeface="Calibri" panose="020F0502020204030204" pitchFamily="34" charset="0"/>
          <a:ea typeface="+mn-ea"/>
          <a:cs typeface="+mn-cs"/>
        </a:defRPr>
      </a:lvl1pPr>
      <a:lvl2pPr marL="0" indent="0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None/>
        <a:defRPr sz="1238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02692" indent="-102692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Char char="•"/>
        <a:defRPr sz="1238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200918" indent="-98227" algn="l" defTabSz="514350" rtl="0" eaLnBrk="1" latinLnBrk="0" hangingPunct="1">
        <a:spcBef>
          <a:spcPts val="0"/>
        </a:spcBef>
        <a:spcAft>
          <a:spcPts val="506"/>
        </a:spcAft>
        <a:buClr>
          <a:schemeClr val="tx2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303610" indent="-102692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Char char="–"/>
        <a:defRPr sz="1013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00918" indent="0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None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303610" indent="-102692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303610" indent="-102692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303610" indent="-102692" algn="l" defTabSz="514350" rtl="0" eaLnBrk="1" latinLnBrk="0" hangingPunct="1">
        <a:spcBef>
          <a:spcPts val="0"/>
        </a:spcBef>
        <a:spcAft>
          <a:spcPts val="506"/>
        </a:spcAft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9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714" r:id="rId29"/>
    <p:sldLayoutId id="2147483715" r:id="rId30"/>
    <p:sldLayoutId id="2147483716" r:id="rId31"/>
    <p:sldLayoutId id="2147483717" r:id="rId32"/>
    <p:sldLayoutId id="2147483718" r:id="rId33"/>
    <p:sldLayoutId id="2147483719" r:id="rId34"/>
    <p:sldLayoutId id="2147483720" r:id="rId35"/>
    <p:sldLayoutId id="2147483721" r:id="rId36"/>
    <p:sldLayoutId id="2147483722" r:id="rId37"/>
    <p:sldLayoutId id="2147483723" r:id="rId38"/>
    <p:sldLayoutId id="2147483724" r:id="rId39"/>
    <p:sldLayoutId id="2147483725" r:id="rId40"/>
    <p:sldLayoutId id="2147483726" r:id="rId41"/>
    <p:sldLayoutId id="2147483727" r:id="rId42"/>
    <p:sldLayoutId id="2147483728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007202"/>
              </p:ext>
            </p:extLst>
          </p:nvPr>
        </p:nvGraphicFramePr>
        <p:xfrm>
          <a:off x="969264" y="1445860"/>
          <a:ext cx="9701785" cy="4512193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60590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247144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75516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518535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511232">
                <a:tc>
                  <a:txBody>
                    <a:bodyPr/>
                    <a:lstStyle/>
                    <a:p>
                      <a:pPr fontAlgn="ctr"/>
                      <a:endParaRPr lang="en-GB" sz="1000" b="1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38791">
                <a:tc>
                  <a:txBody>
                    <a:bodyPr/>
                    <a:lstStyle/>
                    <a:p>
                      <a:pPr fontAlgn="ctr"/>
                      <a:endParaRPr lang="en-GB" sz="10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Introductions 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14:00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6794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Audit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Eric Dodd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67940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Coast Hydrogen Project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 Varity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368445467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IGEM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Dave Harper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Industry Issues and Change Tracker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Code Manager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Metering Hub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720657499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Energy System Operator – Energy Insights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 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760020032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DESNZ Smart Meter Statistics in Great Britain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272925261"/>
                  </a:ext>
                </a:extLst>
              </a:tr>
              <a:tr h="387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238341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E7E0F-CFA1-8B33-AE78-8FCD914E6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E8C1E-9FCF-0BF1-7008-D19E9E807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Audit update	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75A7B9-5BB0-EEA2-5A84-A19DA040DF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Eric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dodd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216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B44C2-38F4-A22D-5550-3D3DFA9C3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90DE-B422-BF9B-9205-CD0683F0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East coast hydrogen project	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E9AD97-7638-3D1A-D11E-F5E9940F26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Chris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varity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0368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FACB7-BEBD-D2EB-165B-4807089EB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455D-4613-CB3A-D2E4-05F896610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Igem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update		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11BBBF-B233-F26C-4A14-51F6E0EC50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Dave harper</a:t>
            </a:r>
          </a:p>
        </p:txBody>
      </p:sp>
    </p:spTree>
    <p:extLst>
      <p:ext uri="{BB962C8B-B14F-4D97-AF65-F5344CB8AC3E}">
        <p14:creationId xmlns:p14="http://schemas.microsoft.com/office/powerpoint/2010/main" val="58892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E09E9-406B-40F6-B6C1-9F89AB9B4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9C56D-E6B1-0BF4-3453-3429ECCBE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Industry issues and change tracker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332D45-4931-123A-BAF8-589691A443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code manager </a:t>
            </a:r>
          </a:p>
        </p:txBody>
      </p:sp>
    </p:spTree>
    <p:extLst>
      <p:ext uri="{BB962C8B-B14F-4D97-AF65-F5344CB8AC3E}">
        <p14:creationId xmlns:p14="http://schemas.microsoft.com/office/powerpoint/2010/main" val="2780543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C938E-241E-BB53-F46A-6FB722AFE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C5B1-D1B9-F630-BF16-0F0A7C1DC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6. Rec metering hub update	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FF19AB-B602-6D97-E85C-6857442C91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183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3EE8A-1CC3-441A-53CC-A2CEA7114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DB67D-246E-D0A8-B086-ADA44260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7. National energy system operator – energy insights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87120C-9ACC-A607-DCF8-3415411157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512587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62D00-8A67-3C21-5CF6-874864D4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AF805-8BC5-40D4-D926-84DC0F3FFCB8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Source: National Energy System Operator – August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5C3CC0-C43B-F890-6BAA-197CD0FF8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1928621"/>
            <a:ext cx="5131088" cy="4576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9DDCB0-6F08-95C1-588F-75DA0A3CF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079171"/>
            <a:ext cx="5131087" cy="41474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0BD6C5-C3E7-9E72-834F-2945CDC5D458}"/>
              </a:ext>
            </a:extLst>
          </p:cNvPr>
          <p:cNvSpPr txBox="1"/>
          <p:nvPr/>
        </p:nvSpPr>
        <p:spPr>
          <a:xfrm>
            <a:off x="7097486" y="5754197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16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0A156-1A90-56C0-DC85-93181EFAA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030C-D95A-0555-58F2-15C82238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8.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Desnz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smart meter statistics in great Britain 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622464-8B8F-73ED-2506-9EB91974E5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8601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49A657-0949-6F25-FDDC-5F561A724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7" name="Rectangle 9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7BAC51-E38F-CDBC-A21D-85882AECEF03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Source: DESNZ – GOV UK - Quarterly Report to end of June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27E260-DEF9-63FE-6E16-95DB7454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836" y="2383500"/>
            <a:ext cx="5131088" cy="41213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C1589E-AEFB-7706-F5EC-C18B439C3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78" y="2383500"/>
            <a:ext cx="5131087" cy="41213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355E8E-EC86-9225-9C93-5C193ABA69AE}"/>
              </a:ext>
            </a:extLst>
          </p:cNvPr>
          <p:cNvSpPr txBox="1"/>
          <p:nvPr/>
        </p:nvSpPr>
        <p:spPr>
          <a:xfrm>
            <a:off x="7097486" y="5754197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95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White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Higlights">
  <a:themeElements>
    <a:clrScheme name="SGN">
      <a:dk1>
        <a:sysClr val="windowText" lastClr="000000"/>
      </a:dk1>
      <a:lt1>
        <a:sysClr val="window" lastClr="FFFFFF"/>
      </a:lt1>
      <a:dk2>
        <a:srgbClr val="EA5B16"/>
      </a:dk2>
      <a:lt2>
        <a:srgbClr val="002249"/>
      </a:lt2>
      <a:accent1>
        <a:srgbClr val="EA5B16"/>
      </a:accent1>
      <a:accent2>
        <a:srgbClr val="002249"/>
      </a:accent2>
      <a:accent3>
        <a:srgbClr val="84C3F0"/>
      </a:accent3>
      <a:accent4>
        <a:srgbClr val="95549C"/>
      </a:accent4>
      <a:accent5>
        <a:srgbClr val="19764D"/>
      </a:accent5>
      <a:accent6>
        <a:srgbClr val="E63F0C"/>
      </a:accent6>
      <a:hlink>
        <a:srgbClr val="EA5B16"/>
      </a:hlink>
      <a:folHlink>
        <a:srgbClr val="84C3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5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52C42D-6592-46E5-955F-41EF3C5A05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8D3CF9-797F-4F5D-AB9C-0D282AD10FA8}">
  <ds:schemaRefs>
    <ds:schemaRef ds:uri="http://schemas.microsoft.com/office/2006/metadata/properties"/>
    <ds:schemaRef ds:uri="http://schemas.microsoft.com/office/infopath/2007/PartnerControls"/>
    <ds:schemaRef ds:uri="d56f5920-408a-468e-ac0d-d8a840070622"/>
    <ds:schemaRef ds:uri="9cc2d045-8e25-435d-815b-720e20c2c938"/>
  </ds:schemaRefs>
</ds:datastoreItem>
</file>

<file path=customXml/itemProps3.xml><?xml version="1.0" encoding="utf-8"?>
<ds:datastoreItem xmlns:ds="http://schemas.openxmlformats.org/officeDocument/2006/customXml" ds:itemID="{4D8369A8-866C-4F00-A962-CEAE5A8B8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166</Words>
  <Application>Microsoft Office PowerPoint</Application>
  <PresentationFormat>Widescreen</PresentationFormat>
  <Paragraphs>63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Roboto</vt:lpstr>
      <vt:lpstr>Times New Roman</vt:lpstr>
      <vt:lpstr>Office Theme</vt:lpstr>
      <vt:lpstr>White Presentation</vt:lpstr>
      <vt:lpstr>Higlights</vt:lpstr>
      <vt:lpstr>REC Alternative Event Theme</vt:lpstr>
      <vt:lpstr>REC Light Event Theme</vt:lpstr>
      <vt:lpstr>Agenda For today</vt:lpstr>
      <vt:lpstr>2. Audit update  </vt:lpstr>
      <vt:lpstr>3. East coast hydrogen project  </vt:lpstr>
      <vt:lpstr>4. Igem update   </vt:lpstr>
      <vt:lpstr>5. Industry issues and change tracker </vt:lpstr>
      <vt:lpstr>6. Rec metering hub update  </vt:lpstr>
      <vt:lpstr>7. National energy system operator – energy insights </vt:lpstr>
      <vt:lpstr>PowerPoint Presentation</vt:lpstr>
      <vt:lpstr>8. Desnz smart meter statistics in great Britain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Brand</dc:creator>
  <cp:lastModifiedBy>James Rees</cp:lastModifiedBy>
  <cp:revision>5</cp:revision>
  <dcterms:created xsi:type="dcterms:W3CDTF">2025-04-29T08:59:39Z</dcterms:created>
  <dcterms:modified xsi:type="dcterms:W3CDTF">2025-09-10T13:42:04Z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</Properties>
</file>