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theme/theme2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3.xml" ContentType="application/vnd.openxmlformats-officedocument.theme+xml"/>
  <Override PartName="/ppt/slideLayouts/slideLayout32.xml" ContentType="application/vnd.openxmlformats-officedocument.presentationml.slideLayout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69" r:id="rId4"/>
    <p:sldMasterId id="2147483689" r:id="rId5"/>
    <p:sldMasterId id="2147483691" r:id="rId6"/>
    <p:sldMasterId id="2147483703" r:id="rId7"/>
  </p:sldMasterIdLst>
  <p:sldIdLst>
    <p:sldId id="264" r:id="rId8"/>
    <p:sldId id="269" r:id="rId9"/>
    <p:sldId id="263" r:id="rId10"/>
    <p:sldId id="270" r:id="rId11"/>
    <p:sldId id="271" r:id="rId12"/>
    <p:sldId id="272" r:id="rId13"/>
    <p:sldId id="277" r:id="rId14"/>
    <p:sldId id="257" r:id="rId15"/>
    <p:sldId id="256" r:id="rId16"/>
    <p:sldId id="290" r:id="rId17"/>
    <p:sldId id="260" r:id="rId18"/>
    <p:sldId id="274" r:id="rId19"/>
    <p:sldId id="291" r:id="rId20"/>
    <p:sldId id="292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E6B47F78-F3FD-42E5-8144-1F5EE99E0888}">
          <p14:sldIdLst>
            <p14:sldId id="264"/>
            <p14:sldId id="269"/>
            <p14:sldId id="263"/>
            <p14:sldId id="270"/>
            <p14:sldId id="271"/>
            <p14:sldId id="272"/>
            <p14:sldId id="277"/>
            <p14:sldId id="257"/>
            <p14:sldId id="256"/>
            <p14:sldId id="290"/>
            <p14:sldId id="260"/>
            <p14:sldId id="274"/>
          </p14:sldIdLst>
        </p14:section>
        <p14:section name="Default Section" id="{91C2E0CF-2B29-4508-9BA5-3F4AC10C5680}">
          <p14:sldIdLst>
            <p14:sldId id="291"/>
            <p14:sldId id="29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70ADA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6CC02E0-F0AD-415B-AE12-89D4A1F92FE6}" v="34" dt="2025-11-12T14:23:13.789"/>
    <p1510:client id="{8207A5D5-82D9-4CD3-9528-A24C2A4D18EA}" v="16" dt="2025-11-12T14:27:46.589"/>
  </p1510:revLst>
</p1510:revInfo>
</file>

<file path=ppt/tableStyles.xml><?xml version="1.0" encoding="utf-8"?>
<a:tblStyleLst xmlns:a="http://schemas.openxmlformats.org/drawingml/2006/main" def="{5C22544A-7EE6-4342-B048-85BDC9FD1C3A}"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1.xml"/><Relationship Id="rId13" Type="http://schemas.openxmlformats.org/officeDocument/2006/relationships/slide" Target="slides/slide6.xml"/><Relationship Id="rId18" Type="http://schemas.openxmlformats.org/officeDocument/2006/relationships/slide" Target="slides/slide11.xml"/><Relationship Id="rId26" Type="http://schemas.microsoft.com/office/2016/11/relationships/changesInfo" Target="changesInfos/changesInfo1.xml"/><Relationship Id="rId3" Type="http://schemas.openxmlformats.org/officeDocument/2006/relationships/customXml" Target="../customXml/item3.xml"/><Relationship Id="rId21" Type="http://schemas.openxmlformats.org/officeDocument/2006/relationships/slide" Target="slides/slide14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5.xml"/><Relationship Id="rId17" Type="http://schemas.openxmlformats.org/officeDocument/2006/relationships/slide" Target="slides/slide10.xml"/><Relationship Id="rId25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9.xml"/><Relationship Id="rId20" Type="http://schemas.openxmlformats.org/officeDocument/2006/relationships/slide" Target="slides/slide1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4.xml"/><Relationship Id="rId24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8.xml"/><Relationship Id="rId23" Type="http://schemas.openxmlformats.org/officeDocument/2006/relationships/viewProps" Target="viewProps.xml"/><Relationship Id="rId10" Type="http://schemas.openxmlformats.org/officeDocument/2006/relationships/slide" Target="slides/slide3.xml"/><Relationship Id="rId19" Type="http://schemas.openxmlformats.org/officeDocument/2006/relationships/slide" Target="slides/slide12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2.xml"/><Relationship Id="rId14" Type="http://schemas.openxmlformats.org/officeDocument/2006/relationships/slide" Target="slides/slide7.xml"/><Relationship Id="rId22" Type="http://schemas.openxmlformats.org/officeDocument/2006/relationships/presProps" Target="presProps.xml"/><Relationship Id="rId27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mes Rees" userId="ae747685-59f7-4046-8ccf-98b152de0327" providerId="ADAL" clId="{AA69CD2D-9C26-4E2E-9B71-84B07BFFC68B}"/>
    <pc:docChg chg="custSel addSld delSld modSld sldOrd delMainMaster">
      <pc:chgData name="James Rees" userId="ae747685-59f7-4046-8ccf-98b152de0327" providerId="ADAL" clId="{AA69CD2D-9C26-4E2E-9B71-84B07BFFC68B}" dt="2025-11-12T14:27:46.590" v="498" actId="20577"/>
      <pc:docMkLst>
        <pc:docMk/>
      </pc:docMkLst>
      <pc:sldChg chg="add">
        <pc:chgData name="James Rees" userId="ae747685-59f7-4046-8ccf-98b152de0327" providerId="ADAL" clId="{AA69CD2D-9C26-4E2E-9B71-84B07BFFC68B}" dt="2025-11-11T10:56:39.579" v="486"/>
        <pc:sldMkLst>
          <pc:docMk/>
          <pc:sldMk cId="6987543" sldId="256"/>
        </pc:sldMkLst>
      </pc:sldChg>
      <pc:sldChg chg="del">
        <pc:chgData name="James Rees" userId="ae747685-59f7-4046-8ccf-98b152de0327" providerId="ADAL" clId="{AA69CD2D-9C26-4E2E-9B71-84B07BFFC68B}" dt="2025-11-10T17:06:09.691" v="336" actId="47"/>
        <pc:sldMkLst>
          <pc:docMk/>
          <pc:sldMk cId="429282285" sldId="256"/>
        </pc:sldMkLst>
      </pc:sldChg>
      <pc:sldChg chg="del">
        <pc:chgData name="James Rees" userId="ae747685-59f7-4046-8ccf-98b152de0327" providerId="ADAL" clId="{AA69CD2D-9C26-4E2E-9B71-84B07BFFC68B}" dt="2025-11-10T17:06:10.457" v="337" actId="47"/>
        <pc:sldMkLst>
          <pc:docMk/>
          <pc:sldMk cId="239841256" sldId="257"/>
        </pc:sldMkLst>
      </pc:sldChg>
      <pc:sldChg chg="add">
        <pc:chgData name="James Rees" userId="ae747685-59f7-4046-8ccf-98b152de0327" providerId="ADAL" clId="{AA69CD2D-9C26-4E2E-9B71-84B07BFFC68B}" dt="2025-11-11T10:56:39.579" v="486"/>
        <pc:sldMkLst>
          <pc:docMk/>
          <pc:sldMk cId="2935479915" sldId="257"/>
        </pc:sldMkLst>
      </pc:sldChg>
      <pc:sldChg chg="del">
        <pc:chgData name="James Rees" userId="ae747685-59f7-4046-8ccf-98b152de0327" providerId="ADAL" clId="{AA69CD2D-9C26-4E2E-9B71-84B07BFFC68B}" dt="2025-11-10T17:06:11.777" v="339" actId="47"/>
        <pc:sldMkLst>
          <pc:docMk/>
          <pc:sldMk cId="4266917893" sldId="258"/>
        </pc:sldMkLst>
      </pc:sldChg>
      <pc:sldChg chg="del">
        <pc:chgData name="James Rees" userId="ae747685-59f7-4046-8ccf-98b152de0327" providerId="ADAL" clId="{AA69CD2D-9C26-4E2E-9B71-84B07BFFC68B}" dt="2025-11-10T17:06:11.139" v="338" actId="47"/>
        <pc:sldMkLst>
          <pc:docMk/>
          <pc:sldMk cId="4002464059" sldId="259"/>
        </pc:sldMkLst>
      </pc:sldChg>
      <pc:sldChg chg="add">
        <pc:chgData name="James Rees" userId="ae747685-59f7-4046-8ccf-98b152de0327" providerId="ADAL" clId="{AA69CD2D-9C26-4E2E-9B71-84B07BFFC68B}" dt="2025-11-10T17:09:15.461" v="463"/>
        <pc:sldMkLst>
          <pc:docMk/>
          <pc:sldMk cId="1452151511" sldId="260"/>
        </pc:sldMkLst>
      </pc:sldChg>
      <pc:sldChg chg="del">
        <pc:chgData name="James Rees" userId="ae747685-59f7-4046-8ccf-98b152de0327" providerId="ADAL" clId="{AA69CD2D-9C26-4E2E-9B71-84B07BFFC68B}" dt="2025-11-10T17:06:12.611" v="340" actId="47"/>
        <pc:sldMkLst>
          <pc:docMk/>
          <pc:sldMk cId="3327506006" sldId="260"/>
        </pc:sldMkLst>
      </pc:sldChg>
      <pc:sldChg chg="modSp mod">
        <pc:chgData name="James Rees" userId="ae747685-59f7-4046-8ccf-98b152de0327" providerId="ADAL" clId="{AA69CD2D-9C26-4E2E-9B71-84B07BFFC68B}" dt="2025-11-10T17:07:58.281" v="397" actId="20577"/>
        <pc:sldMkLst>
          <pc:docMk/>
          <pc:sldMk cId="1116783212" sldId="263"/>
        </pc:sldMkLst>
        <pc:graphicFrameChg chg="mod modGraphic">
          <ac:chgData name="James Rees" userId="ae747685-59f7-4046-8ccf-98b152de0327" providerId="ADAL" clId="{AA69CD2D-9C26-4E2E-9B71-84B07BFFC68B}" dt="2025-11-10T17:07:58.281" v="397" actId="20577"/>
          <ac:graphicFrameMkLst>
            <pc:docMk/>
            <pc:sldMk cId="1116783212" sldId="263"/>
            <ac:graphicFrameMk id="7" creationId="{F86CF725-B62F-45BF-428A-61A8EEF73994}"/>
          </ac:graphicFrameMkLst>
        </pc:graphicFrameChg>
      </pc:sldChg>
      <pc:sldChg chg="modSp mod">
        <pc:chgData name="James Rees" userId="ae747685-59f7-4046-8ccf-98b152de0327" providerId="ADAL" clId="{AA69CD2D-9C26-4E2E-9B71-84B07BFFC68B}" dt="2025-11-12T13:44:24.688" v="488" actId="313"/>
        <pc:sldMkLst>
          <pc:docMk/>
          <pc:sldMk cId="424965022" sldId="264"/>
        </pc:sldMkLst>
        <pc:spChg chg="mod">
          <ac:chgData name="James Rees" userId="ae747685-59f7-4046-8ccf-98b152de0327" providerId="ADAL" clId="{AA69CD2D-9C26-4E2E-9B71-84B07BFFC68B}" dt="2025-11-12T13:44:24.688" v="488" actId="313"/>
          <ac:spMkLst>
            <pc:docMk/>
            <pc:sldMk cId="424965022" sldId="264"/>
            <ac:spMk id="3" creationId="{CA510E5E-697D-4331-038A-BC23DF000C2A}"/>
          </ac:spMkLst>
        </pc:spChg>
      </pc:sldChg>
      <pc:sldChg chg="modSp mod">
        <pc:chgData name="James Rees" userId="ae747685-59f7-4046-8ccf-98b152de0327" providerId="ADAL" clId="{AA69CD2D-9C26-4E2E-9B71-84B07BFFC68B}" dt="2025-11-12T14:27:46.590" v="498" actId="20577"/>
        <pc:sldMkLst>
          <pc:docMk/>
          <pc:sldMk cId="1882224723" sldId="271"/>
        </pc:sldMkLst>
        <pc:spChg chg="mod">
          <ac:chgData name="James Rees" userId="ae747685-59f7-4046-8ccf-98b152de0327" providerId="ADAL" clId="{AA69CD2D-9C26-4E2E-9B71-84B07BFFC68B}" dt="2025-11-10T17:05:19.210" v="260" actId="20577"/>
          <ac:spMkLst>
            <pc:docMk/>
            <pc:sldMk cId="1882224723" sldId="271"/>
            <ac:spMk id="2" creationId="{4310DABB-9296-FDB0-E562-D1B45488F158}"/>
          </ac:spMkLst>
        </pc:spChg>
        <pc:spChg chg="mod">
          <ac:chgData name="James Rees" userId="ae747685-59f7-4046-8ccf-98b152de0327" providerId="ADAL" clId="{AA69CD2D-9C26-4E2E-9B71-84B07BFFC68B}" dt="2025-11-12T14:27:46.590" v="498" actId="20577"/>
          <ac:spMkLst>
            <pc:docMk/>
            <pc:sldMk cId="1882224723" sldId="271"/>
            <ac:spMk id="5" creationId="{5707D6EE-7FB3-2299-0020-8B11F52C84E6}"/>
          </ac:spMkLst>
        </pc:spChg>
      </pc:sldChg>
      <pc:sldChg chg="modSp mod">
        <pc:chgData name="James Rees" userId="ae747685-59f7-4046-8ccf-98b152de0327" providerId="ADAL" clId="{AA69CD2D-9C26-4E2E-9B71-84B07BFFC68B}" dt="2025-11-10T17:05:53.358" v="332" actId="5793"/>
        <pc:sldMkLst>
          <pc:docMk/>
          <pc:sldMk cId="3930647004" sldId="272"/>
        </pc:sldMkLst>
        <pc:spChg chg="mod">
          <ac:chgData name="James Rees" userId="ae747685-59f7-4046-8ccf-98b152de0327" providerId="ADAL" clId="{AA69CD2D-9C26-4E2E-9B71-84B07BFFC68B}" dt="2025-11-10T17:05:49.512" v="325" actId="20577"/>
          <ac:spMkLst>
            <pc:docMk/>
            <pc:sldMk cId="3930647004" sldId="272"/>
            <ac:spMk id="2" creationId="{4310DABB-9296-FDB0-E562-D1B45488F158}"/>
          </ac:spMkLst>
        </pc:spChg>
        <pc:spChg chg="mod">
          <ac:chgData name="James Rees" userId="ae747685-59f7-4046-8ccf-98b152de0327" providerId="ADAL" clId="{AA69CD2D-9C26-4E2E-9B71-84B07BFFC68B}" dt="2025-11-10T17:05:53.358" v="332" actId="5793"/>
          <ac:spMkLst>
            <pc:docMk/>
            <pc:sldMk cId="3930647004" sldId="272"/>
            <ac:spMk id="5" creationId="{5707D6EE-7FB3-2299-0020-8B11F52C84E6}"/>
          </ac:spMkLst>
        </pc:spChg>
      </pc:sldChg>
      <pc:sldChg chg="del">
        <pc:chgData name="James Rees" userId="ae747685-59f7-4046-8ccf-98b152de0327" providerId="ADAL" clId="{AA69CD2D-9C26-4E2E-9B71-84B07BFFC68B}" dt="2025-11-10T17:05:59.633" v="333" actId="47"/>
        <pc:sldMkLst>
          <pc:docMk/>
          <pc:sldMk cId="2104760033" sldId="273"/>
        </pc:sldMkLst>
      </pc:sldChg>
      <pc:sldChg chg="del">
        <pc:chgData name="James Rees" userId="ae747685-59f7-4046-8ccf-98b152de0327" providerId="ADAL" clId="{AA69CD2D-9C26-4E2E-9B71-84B07BFFC68B}" dt="2025-11-10T17:06:01.021" v="334" actId="47"/>
        <pc:sldMkLst>
          <pc:docMk/>
          <pc:sldMk cId="3112995118" sldId="275"/>
        </pc:sldMkLst>
      </pc:sldChg>
      <pc:sldChg chg="del">
        <pc:chgData name="James Rees" userId="ae747685-59f7-4046-8ccf-98b152de0327" providerId="ADAL" clId="{AA69CD2D-9C26-4E2E-9B71-84B07BFFC68B}" dt="2025-11-10T17:06:08.793" v="335" actId="47"/>
        <pc:sldMkLst>
          <pc:docMk/>
          <pc:sldMk cId="2636303468" sldId="276"/>
        </pc:sldMkLst>
      </pc:sldChg>
      <pc:sldChg chg="modSp mod ord">
        <pc:chgData name="James Rees" userId="ae747685-59f7-4046-8ccf-98b152de0327" providerId="ADAL" clId="{AA69CD2D-9C26-4E2E-9B71-84B07BFFC68B}" dt="2025-11-10T17:08:32.776" v="460" actId="20577"/>
        <pc:sldMkLst>
          <pc:docMk/>
          <pc:sldMk cId="2091282421" sldId="277"/>
        </pc:sldMkLst>
        <pc:spChg chg="mod">
          <ac:chgData name="James Rees" userId="ae747685-59f7-4046-8ccf-98b152de0327" providerId="ADAL" clId="{AA69CD2D-9C26-4E2E-9B71-84B07BFFC68B}" dt="2025-11-10T17:08:27.986" v="442" actId="20577"/>
          <ac:spMkLst>
            <pc:docMk/>
            <pc:sldMk cId="2091282421" sldId="277"/>
            <ac:spMk id="2" creationId="{4310DABB-9296-FDB0-E562-D1B45488F158}"/>
          </ac:spMkLst>
        </pc:spChg>
        <pc:spChg chg="mod">
          <ac:chgData name="James Rees" userId="ae747685-59f7-4046-8ccf-98b152de0327" providerId="ADAL" clId="{AA69CD2D-9C26-4E2E-9B71-84B07BFFC68B}" dt="2025-11-10T17:08:32.776" v="460" actId="20577"/>
          <ac:spMkLst>
            <pc:docMk/>
            <pc:sldMk cId="2091282421" sldId="277"/>
            <ac:spMk id="5" creationId="{5707D6EE-7FB3-2299-0020-8B11F52C84E6}"/>
          </ac:spMkLst>
        </pc:spChg>
      </pc:sldChg>
      <pc:sldChg chg="del">
        <pc:chgData name="James Rees" userId="ae747685-59f7-4046-8ccf-98b152de0327" providerId="ADAL" clId="{AA69CD2D-9C26-4E2E-9B71-84B07BFFC68B}" dt="2025-11-10T17:10:00.771" v="481" actId="47"/>
        <pc:sldMkLst>
          <pc:docMk/>
          <pc:sldMk cId="810160879" sldId="278"/>
        </pc:sldMkLst>
      </pc:sldChg>
      <pc:sldChg chg="del">
        <pc:chgData name="James Rees" userId="ae747685-59f7-4046-8ccf-98b152de0327" providerId="ADAL" clId="{AA69CD2D-9C26-4E2E-9B71-84B07BFFC68B}" dt="2025-11-10T17:05:21.978" v="261" actId="47"/>
        <pc:sldMkLst>
          <pc:docMk/>
          <pc:sldMk cId="3796676279" sldId="279"/>
        </pc:sldMkLst>
      </pc:sldChg>
      <pc:sldChg chg="del">
        <pc:chgData name="James Rees" userId="ae747685-59f7-4046-8ccf-98b152de0327" providerId="ADAL" clId="{AA69CD2D-9C26-4E2E-9B71-84B07BFFC68B}" dt="2025-11-10T17:05:22.580" v="262" actId="47"/>
        <pc:sldMkLst>
          <pc:docMk/>
          <pc:sldMk cId="3856220338" sldId="280"/>
        </pc:sldMkLst>
      </pc:sldChg>
      <pc:sldChg chg="del">
        <pc:chgData name="James Rees" userId="ae747685-59f7-4046-8ccf-98b152de0327" providerId="ADAL" clId="{AA69CD2D-9C26-4E2E-9B71-84B07BFFC68B}" dt="2025-11-10T17:05:23.315" v="263" actId="47"/>
        <pc:sldMkLst>
          <pc:docMk/>
          <pc:sldMk cId="807259626" sldId="281"/>
        </pc:sldMkLst>
      </pc:sldChg>
      <pc:sldChg chg="del">
        <pc:chgData name="James Rees" userId="ae747685-59f7-4046-8ccf-98b152de0327" providerId="ADAL" clId="{AA69CD2D-9C26-4E2E-9B71-84B07BFFC68B}" dt="2025-11-10T17:05:23.882" v="264" actId="47"/>
        <pc:sldMkLst>
          <pc:docMk/>
          <pc:sldMk cId="2069900819" sldId="282"/>
        </pc:sldMkLst>
      </pc:sldChg>
      <pc:sldChg chg="del">
        <pc:chgData name="James Rees" userId="ae747685-59f7-4046-8ccf-98b152de0327" providerId="ADAL" clId="{AA69CD2D-9C26-4E2E-9B71-84B07BFFC68B}" dt="2025-11-10T17:05:24.564" v="265" actId="47"/>
        <pc:sldMkLst>
          <pc:docMk/>
          <pc:sldMk cId="2535253376" sldId="283"/>
        </pc:sldMkLst>
      </pc:sldChg>
      <pc:sldChg chg="del">
        <pc:chgData name="James Rees" userId="ae747685-59f7-4046-8ccf-98b152de0327" providerId="ADAL" clId="{AA69CD2D-9C26-4E2E-9B71-84B07BFFC68B}" dt="2025-11-10T17:05:25.229" v="266" actId="47"/>
        <pc:sldMkLst>
          <pc:docMk/>
          <pc:sldMk cId="388649203" sldId="284"/>
        </pc:sldMkLst>
      </pc:sldChg>
      <pc:sldChg chg="del">
        <pc:chgData name="James Rees" userId="ae747685-59f7-4046-8ccf-98b152de0327" providerId="ADAL" clId="{AA69CD2D-9C26-4E2E-9B71-84B07BFFC68B}" dt="2025-11-10T17:05:25.858" v="267" actId="47"/>
        <pc:sldMkLst>
          <pc:docMk/>
          <pc:sldMk cId="493232968" sldId="285"/>
        </pc:sldMkLst>
      </pc:sldChg>
      <pc:sldChg chg="del">
        <pc:chgData name="James Rees" userId="ae747685-59f7-4046-8ccf-98b152de0327" providerId="ADAL" clId="{AA69CD2D-9C26-4E2E-9B71-84B07BFFC68B}" dt="2025-11-10T17:05:26.522" v="268" actId="47"/>
        <pc:sldMkLst>
          <pc:docMk/>
          <pc:sldMk cId="1662264568" sldId="286"/>
        </pc:sldMkLst>
      </pc:sldChg>
      <pc:sldChg chg="del">
        <pc:chgData name="James Rees" userId="ae747685-59f7-4046-8ccf-98b152de0327" providerId="ADAL" clId="{AA69CD2D-9C26-4E2E-9B71-84B07BFFC68B}" dt="2025-11-10T17:05:27.174" v="269" actId="47"/>
        <pc:sldMkLst>
          <pc:docMk/>
          <pc:sldMk cId="4114908626" sldId="287"/>
        </pc:sldMkLst>
      </pc:sldChg>
      <pc:sldChg chg="del">
        <pc:chgData name="James Rees" userId="ae747685-59f7-4046-8ccf-98b152de0327" providerId="ADAL" clId="{AA69CD2D-9C26-4E2E-9B71-84B07BFFC68B}" dt="2025-11-10T17:05:27.786" v="270" actId="47"/>
        <pc:sldMkLst>
          <pc:docMk/>
          <pc:sldMk cId="4124425773" sldId="288"/>
        </pc:sldMkLst>
      </pc:sldChg>
      <pc:sldChg chg="del">
        <pc:chgData name="James Rees" userId="ae747685-59f7-4046-8ccf-98b152de0327" providerId="ADAL" clId="{AA69CD2D-9C26-4E2E-9B71-84B07BFFC68B}" dt="2025-11-10T17:09:29.521" v="464" actId="47"/>
        <pc:sldMkLst>
          <pc:docMk/>
          <pc:sldMk cId="1134162831" sldId="289"/>
        </pc:sldMkLst>
      </pc:sldChg>
      <pc:sldChg chg="modSp add mod">
        <pc:chgData name="James Rees" userId="ae747685-59f7-4046-8ccf-98b152de0327" providerId="ADAL" clId="{AA69CD2D-9C26-4E2E-9B71-84B07BFFC68B}" dt="2025-11-10T17:08:37.443" v="462" actId="20577"/>
        <pc:sldMkLst>
          <pc:docMk/>
          <pc:sldMk cId="3665539531" sldId="290"/>
        </pc:sldMkLst>
        <pc:spChg chg="mod">
          <ac:chgData name="James Rees" userId="ae747685-59f7-4046-8ccf-98b152de0327" providerId="ADAL" clId="{AA69CD2D-9C26-4E2E-9B71-84B07BFFC68B}" dt="2025-11-10T17:08:37.443" v="462" actId="20577"/>
          <ac:spMkLst>
            <pc:docMk/>
            <pc:sldMk cId="3665539531" sldId="290"/>
            <ac:spMk id="2" creationId="{B995FC74-26C2-1048-8FAE-AEAA5EE2A10C}"/>
          </ac:spMkLst>
        </pc:spChg>
      </pc:sldChg>
      <pc:sldChg chg="add del">
        <pc:chgData name="James Rees" userId="ae747685-59f7-4046-8ccf-98b152de0327" providerId="ADAL" clId="{AA69CD2D-9C26-4E2E-9B71-84B07BFFC68B}" dt="2025-11-10T17:10:25.393" v="485" actId="47"/>
        <pc:sldMkLst>
          <pc:docMk/>
          <pc:sldMk cId="810160879" sldId="291"/>
        </pc:sldMkLst>
      </pc:sldChg>
      <pc:sldChg chg="add">
        <pc:chgData name="James Rees" userId="ae747685-59f7-4046-8ccf-98b152de0327" providerId="ADAL" clId="{AA69CD2D-9C26-4E2E-9B71-84B07BFFC68B}" dt="2025-11-11T10:57:25.575" v="487"/>
        <pc:sldMkLst>
          <pc:docMk/>
          <pc:sldMk cId="1134162831" sldId="291"/>
        </pc:sldMkLst>
      </pc:sldChg>
      <pc:sldChg chg="add">
        <pc:chgData name="James Rees" userId="ae747685-59f7-4046-8ccf-98b152de0327" providerId="ADAL" clId="{AA69CD2D-9C26-4E2E-9B71-84B07BFFC68B}" dt="2025-11-11T10:57:25.575" v="487"/>
        <pc:sldMkLst>
          <pc:docMk/>
          <pc:sldMk cId="175832942" sldId="292"/>
        </pc:sldMkLst>
      </pc:sldChg>
      <pc:sldMasterChg chg="del delSldLayout">
        <pc:chgData name="James Rees" userId="ae747685-59f7-4046-8ccf-98b152de0327" providerId="ADAL" clId="{AA69CD2D-9C26-4E2E-9B71-84B07BFFC68B}" dt="2025-11-10T17:06:12.611" v="340" actId="47"/>
        <pc:sldMasterMkLst>
          <pc:docMk/>
          <pc:sldMasterMk cId="0" sldId="2147483648"/>
        </pc:sldMasterMkLst>
        <pc:sldLayoutChg chg="del">
          <pc:chgData name="James Rees" userId="ae747685-59f7-4046-8ccf-98b152de0327" providerId="ADAL" clId="{AA69CD2D-9C26-4E2E-9B71-84B07BFFC68B}" dt="2025-11-10T17:06:12.611" v="340" actId="47"/>
          <pc:sldLayoutMkLst>
            <pc:docMk/>
            <pc:sldMasterMk cId="0" sldId="2147483648"/>
            <pc:sldLayoutMk cId="0" sldId="2147483649"/>
          </pc:sldLayoutMkLst>
        </pc:sldLayoutChg>
        <pc:sldLayoutChg chg="del">
          <pc:chgData name="James Rees" userId="ae747685-59f7-4046-8ccf-98b152de0327" providerId="ADAL" clId="{AA69CD2D-9C26-4E2E-9B71-84B07BFFC68B}" dt="2025-11-10T17:06:12.611" v="340" actId="47"/>
          <pc:sldLayoutMkLst>
            <pc:docMk/>
            <pc:sldMasterMk cId="0" sldId="2147483648"/>
            <pc:sldLayoutMk cId="0" sldId="2147483650"/>
          </pc:sldLayoutMkLst>
        </pc:sldLayoutChg>
        <pc:sldLayoutChg chg="del">
          <pc:chgData name="James Rees" userId="ae747685-59f7-4046-8ccf-98b152de0327" providerId="ADAL" clId="{AA69CD2D-9C26-4E2E-9B71-84B07BFFC68B}" dt="2025-11-10T17:06:12.611" v="340" actId="47"/>
          <pc:sldLayoutMkLst>
            <pc:docMk/>
            <pc:sldMasterMk cId="0" sldId="2147483648"/>
            <pc:sldLayoutMk cId="0" sldId="2147483651"/>
          </pc:sldLayoutMkLst>
        </pc:sldLayoutChg>
        <pc:sldLayoutChg chg="del">
          <pc:chgData name="James Rees" userId="ae747685-59f7-4046-8ccf-98b152de0327" providerId="ADAL" clId="{AA69CD2D-9C26-4E2E-9B71-84B07BFFC68B}" dt="2025-11-10T17:06:12.611" v="340" actId="47"/>
          <pc:sldLayoutMkLst>
            <pc:docMk/>
            <pc:sldMasterMk cId="0" sldId="2147483648"/>
            <pc:sldLayoutMk cId="0" sldId="2147483652"/>
          </pc:sldLayoutMkLst>
        </pc:sldLayoutChg>
        <pc:sldLayoutChg chg="del">
          <pc:chgData name="James Rees" userId="ae747685-59f7-4046-8ccf-98b152de0327" providerId="ADAL" clId="{AA69CD2D-9C26-4E2E-9B71-84B07BFFC68B}" dt="2025-11-10T17:06:12.611" v="340" actId="47"/>
          <pc:sldLayoutMkLst>
            <pc:docMk/>
            <pc:sldMasterMk cId="0" sldId="2147483648"/>
            <pc:sldLayoutMk cId="0" sldId="2147483653"/>
          </pc:sldLayoutMkLst>
        </pc:sldLayoutChg>
        <pc:sldLayoutChg chg="del">
          <pc:chgData name="James Rees" userId="ae747685-59f7-4046-8ccf-98b152de0327" providerId="ADAL" clId="{AA69CD2D-9C26-4E2E-9B71-84B07BFFC68B}" dt="2025-11-10T17:06:12.611" v="340" actId="47"/>
          <pc:sldLayoutMkLst>
            <pc:docMk/>
            <pc:sldMasterMk cId="0" sldId="2147483648"/>
            <pc:sldLayoutMk cId="0" sldId="2147483654"/>
          </pc:sldLayoutMkLst>
        </pc:sldLayoutChg>
        <pc:sldLayoutChg chg="del">
          <pc:chgData name="James Rees" userId="ae747685-59f7-4046-8ccf-98b152de0327" providerId="ADAL" clId="{AA69CD2D-9C26-4E2E-9B71-84B07BFFC68B}" dt="2025-11-10T17:06:12.611" v="340" actId="47"/>
          <pc:sldLayoutMkLst>
            <pc:docMk/>
            <pc:sldMasterMk cId="0" sldId="2147483648"/>
            <pc:sldLayoutMk cId="0" sldId="2147483655"/>
          </pc:sldLayoutMkLst>
        </pc:sldLayoutChg>
        <pc:sldLayoutChg chg="del">
          <pc:chgData name="James Rees" userId="ae747685-59f7-4046-8ccf-98b152de0327" providerId="ADAL" clId="{AA69CD2D-9C26-4E2E-9B71-84B07BFFC68B}" dt="2025-11-10T17:06:12.611" v="340" actId="47"/>
          <pc:sldLayoutMkLst>
            <pc:docMk/>
            <pc:sldMasterMk cId="0" sldId="2147483648"/>
            <pc:sldLayoutMk cId="0" sldId="2147483656"/>
          </pc:sldLayoutMkLst>
        </pc:sldLayoutChg>
        <pc:sldLayoutChg chg="del">
          <pc:chgData name="James Rees" userId="ae747685-59f7-4046-8ccf-98b152de0327" providerId="ADAL" clId="{AA69CD2D-9C26-4E2E-9B71-84B07BFFC68B}" dt="2025-11-10T17:06:12.611" v="340" actId="47"/>
          <pc:sldLayoutMkLst>
            <pc:docMk/>
            <pc:sldMasterMk cId="0" sldId="2147483648"/>
            <pc:sldLayoutMk cId="0" sldId="2147483657"/>
          </pc:sldLayoutMkLst>
        </pc:sldLayoutChg>
        <pc:sldLayoutChg chg="del">
          <pc:chgData name="James Rees" userId="ae747685-59f7-4046-8ccf-98b152de0327" providerId="ADAL" clId="{AA69CD2D-9C26-4E2E-9B71-84B07BFFC68B}" dt="2025-11-10T17:06:12.611" v="340" actId="47"/>
          <pc:sldLayoutMkLst>
            <pc:docMk/>
            <pc:sldMasterMk cId="0" sldId="2147483648"/>
            <pc:sldLayoutMk cId="0" sldId="2147483658"/>
          </pc:sldLayoutMkLst>
        </pc:sldLayoutChg>
        <pc:sldLayoutChg chg="del">
          <pc:chgData name="James Rees" userId="ae747685-59f7-4046-8ccf-98b152de0327" providerId="ADAL" clId="{AA69CD2D-9C26-4E2E-9B71-84B07BFFC68B}" dt="2025-11-10T17:06:12.611" v="340" actId="47"/>
          <pc:sldLayoutMkLst>
            <pc:docMk/>
            <pc:sldMasterMk cId="0" sldId="2147483648"/>
            <pc:sldLayoutMk cId="0" sldId="2147483659"/>
          </pc:sldLayoutMkLst>
        </pc:sldLayoutChg>
        <pc:sldLayoutChg chg="del">
          <pc:chgData name="James Rees" userId="ae747685-59f7-4046-8ccf-98b152de0327" providerId="ADAL" clId="{AA69CD2D-9C26-4E2E-9B71-84B07BFFC68B}" dt="2025-11-10T17:06:12.611" v="340" actId="47"/>
          <pc:sldLayoutMkLst>
            <pc:docMk/>
            <pc:sldMasterMk cId="0" sldId="2147483648"/>
            <pc:sldLayoutMk cId="0" sldId="2147483660"/>
          </pc:sldLayoutMkLst>
        </pc:sldLayoutChg>
        <pc:sldLayoutChg chg="del">
          <pc:chgData name="James Rees" userId="ae747685-59f7-4046-8ccf-98b152de0327" providerId="ADAL" clId="{AA69CD2D-9C26-4E2E-9B71-84B07BFFC68B}" dt="2025-11-10T17:06:12.611" v="340" actId="47"/>
          <pc:sldLayoutMkLst>
            <pc:docMk/>
            <pc:sldMasterMk cId="0" sldId="2147483648"/>
            <pc:sldLayoutMk cId="0" sldId="2147483661"/>
          </pc:sldLayoutMkLst>
        </pc:sldLayoutChg>
        <pc:sldLayoutChg chg="del">
          <pc:chgData name="James Rees" userId="ae747685-59f7-4046-8ccf-98b152de0327" providerId="ADAL" clId="{AA69CD2D-9C26-4E2E-9B71-84B07BFFC68B}" dt="2025-11-10T17:06:12.611" v="340" actId="47"/>
          <pc:sldLayoutMkLst>
            <pc:docMk/>
            <pc:sldMasterMk cId="0" sldId="2147483648"/>
            <pc:sldLayoutMk cId="0" sldId="2147483663"/>
          </pc:sldLayoutMkLst>
        </pc:sldLayoutChg>
        <pc:sldLayoutChg chg="del">
          <pc:chgData name="James Rees" userId="ae747685-59f7-4046-8ccf-98b152de0327" providerId="ADAL" clId="{AA69CD2D-9C26-4E2E-9B71-84B07BFFC68B}" dt="2025-11-10T17:06:12.611" v="340" actId="47"/>
          <pc:sldLayoutMkLst>
            <pc:docMk/>
            <pc:sldMasterMk cId="0" sldId="2147483648"/>
            <pc:sldLayoutMk cId="0" sldId="2147483666"/>
          </pc:sldLayoutMkLst>
        </pc:sldLayoutChg>
        <pc:sldLayoutChg chg="del">
          <pc:chgData name="James Rees" userId="ae747685-59f7-4046-8ccf-98b152de0327" providerId="ADAL" clId="{AA69CD2D-9C26-4E2E-9B71-84B07BFFC68B}" dt="2025-11-10T17:06:12.611" v="340" actId="47"/>
          <pc:sldLayoutMkLst>
            <pc:docMk/>
            <pc:sldMasterMk cId="0" sldId="2147483648"/>
            <pc:sldLayoutMk cId="0" sldId="2147483667"/>
          </pc:sldLayoutMkLst>
        </pc:sldLayoutChg>
        <pc:sldLayoutChg chg="del">
          <pc:chgData name="James Rees" userId="ae747685-59f7-4046-8ccf-98b152de0327" providerId="ADAL" clId="{AA69CD2D-9C26-4E2E-9B71-84B07BFFC68B}" dt="2025-11-10T17:06:12.611" v="340" actId="47"/>
          <pc:sldLayoutMkLst>
            <pc:docMk/>
            <pc:sldMasterMk cId="0" sldId="2147483648"/>
            <pc:sldLayoutMk cId="0" sldId="2147483668"/>
          </pc:sldLayoutMkLst>
        </pc:sldLayoutChg>
      </pc:sldMasterChg>
      <pc:sldMasterChg chg="del delSldLayout">
        <pc:chgData name="James Rees" userId="ae747685-59f7-4046-8ccf-98b152de0327" providerId="ADAL" clId="{AA69CD2D-9C26-4E2E-9B71-84B07BFFC68B}" dt="2025-11-10T17:05:27.786" v="270" actId="47"/>
        <pc:sldMasterMkLst>
          <pc:docMk/>
          <pc:sldMasterMk cId="3064738730" sldId="2147483703"/>
        </pc:sldMasterMkLst>
        <pc:sldLayoutChg chg="del">
          <pc:chgData name="James Rees" userId="ae747685-59f7-4046-8ccf-98b152de0327" providerId="ADAL" clId="{AA69CD2D-9C26-4E2E-9B71-84B07BFFC68B}" dt="2025-11-10T17:05:27.786" v="270" actId="47"/>
          <pc:sldLayoutMkLst>
            <pc:docMk/>
            <pc:sldMasterMk cId="3064738730" sldId="2147483703"/>
            <pc:sldLayoutMk cId="666213011" sldId="2147483704"/>
          </pc:sldLayoutMkLst>
        </pc:sldLayoutChg>
        <pc:sldLayoutChg chg="del">
          <pc:chgData name="James Rees" userId="ae747685-59f7-4046-8ccf-98b152de0327" providerId="ADAL" clId="{AA69CD2D-9C26-4E2E-9B71-84B07BFFC68B}" dt="2025-11-10T17:05:27.786" v="270" actId="47"/>
          <pc:sldLayoutMkLst>
            <pc:docMk/>
            <pc:sldMasterMk cId="3064738730" sldId="2147483703"/>
            <pc:sldLayoutMk cId="3318899148" sldId="2147483705"/>
          </pc:sldLayoutMkLst>
        </pc:sldLayoutChg>
        <pc:sldLayoutChg chg="del">
          <pc:chgData name="James Rees" userId="ae747685-59f7-4046-8ccf-98b152de0327" providerId="ADAL" clId="{AA69CD2D-9C26-4E2E-9B71-84B07BFFC68B}" dt="2025-11-10T17:05:27.786" v="270" actId="47"/>
          <pc:sldLayoutMkLst>
            <pc:docMk/>
            <pc:sldMasterMk cId="3064738730" sldId="2147483703"/>
            <pc:sldLayoutMk cId="2322904568" sldId="2147483706"/>
          </pc:sldLayoutMkLst>
        </pc:sldLayoutChg>
        <pc:sldLayoutChg chg="del">
          <pc:chgData name="James Rees" userId="ae747685-59f7-4046-8ccf-98b152de0327" providerId="ADAL" clId="{AA69CD2D-9C26-4E2E-9B71-84B07BFFC68B}" dt="2025-11-10T17:05:27.786" v="270" actId="47"/>
          <pc:sldLayoutMkLst>
            <pc:docMk/>
            <pc:sldMasterMk cId="3064738730" sldId="2147483703"/>
            <pc:sldLayoutMk cId="2019688169" sldId="2147483707"/>
          </pc:sldLayoutMkLst>
        </pc:sldLayoutChg>
        <pc:sldLayoutChg chg="del">
          <pc:chgData name="James Rees" userId="ae747685-59f7-4046-8ccf-98b152de0327" providerId="ADAL" clId="{AA69CD2D-9C26-4E2E-9B71-84B07BFFC68B}" dt="2025-11-10T17:05:27.786" v="270" actId="47"/>
          <pc:sldLayoutMkLst>
            <pc:docMk/>
            <pc:sldMasterMk cId="3064738730" sldId="2147483703"/>
            <pc:sldLayoutMk cId="46165491" sldId="2147483708"/>
          </pc:sldLayoutMkLst>
        </pc:sldLayoutChg>
        <pc:sldLayoutChg chg="del">
          <pc:chgData name="James Rees" userId="ae747685-59f7-4046-8ccf-98b152de0327" providerId="ADAL" clId="{AA69CD2D-9C26-4E2E-9B71-84B07BFFC68B}" dt="2025-11-10T17:05:27.786" v="270" actId="47"/>
          <pc:sldLayoutMkLst>
            <pc:docMk/>
            <pc:sldMasterMk cId="3064738730" sldId="2147483703"/>
            <pc:sldLayoutMk cId="517370874" sldId="2147483709"/>
          </pc:sldLayoutMkLst>
        </pc:sldLayoutChg>
        <pc:sldLayoutChg chg="del">
          <pc:chgData name="James Rees" userId="ae747685-59f7-4046-8ccf-98b152de0327" providerId="ADAL" clId="{AA69CD2D-9C26-4E2E-9B71-84B07BFFC68B}" dt="2025-11-10T17:05:27.786" v="270" actId="47"/>
          <pc:sldLayoutMkLst>
            <pc:docMk/>
            <pc:sldMasterMk cId="3064738730" sldId="2147483703"/>
            <pc:sldLayoutMk cId="1861288559" sldId="2147483710"/>
          </pc:sldLayoutMkLst>
        </pc:sldLayoutChg>
        <pc:sldLayoutChg chg="del">
          <pc:chgData name="James Rees" userId="ae747685-59f7-4046-8ccf-98b152de0327" providerId="ADAL" clId="{AA69CD2D-9C26-4E2E-9B71-84B07BFFC68B}" dt="2025-11-10T17:05:27.786" v="270" actId="47"/>
          <pc:sldLayoutMkLst>
            <pc:docMk/>
            <pc:sldMasterMk cId="3064738730" sldId="2147483703"/>
            <pc:sldLayoutMk cId="538480146" sldId="2147483711"/>
          </pc:sldLayoutMkLst>
        </pc:sldLayoutChg>
        <pc:sldLayoutChg chg="del">
          <pc:chgData name="James Rees" userId="ae747685-59f7-4046-8ccf-98b152de0327" providerId="ADAL" clId="{AA69CD2D-9C26-4E2E-9B71-84B07BFFC68B}" dt="2025-11-10T17:05:27.786" v="270" actId="47"/>
          <pc:sldLayoutMkLst>
            <pc:docMk/>
            <pc:sldMasterMk cId="3064738730" sldId="2147483703"/>
            <pc:sldLayoutMk cId="3260239395" sldId="2147483712"/>
          </pc:sldLayoutMkLst>
        </pc:sldLayoutChg>
        <pc:sldLayoutChg chg="del">
          <pc:chgData name="James Rees" userId="ae747685-59f7-4046-8ccf-98b152de0327" providerId="ADAL" clId="{AA69CD2D-9C26-4E2E-9B71-84B07BFFC68B}" dt="2025-11-10T17:05:27.786" v="270" actId="47"/>
          <pc:sldLayoutMkLst>
            <pc:docMk/>
            <pc:sldMasterMk cId="3064738730" sldId="2147483703"/>
            <pc:sldLayoutMk cId="197956088" sldId="2147483713"/>
          </pc:sldLayoutMkLst>
        </pc:sldLayoutChg>
        <pc:sldLayoutChg chg="del">
          <pc:chgData name="James Rees" userId="ae747685-59f7-4046-8ccf-98b152de0327" providerId="ADAL" clId="{AA69CD2D-9C26-4E2E-9B71-84B07BFFC68B}" dt="2025-11-10T17:05:27.786" v="270" actId="47"/>
          <pc:sldLayoutMkLst>
            <pc:docMk/>
            <pc:sldMasterMk cId="3064738730" sldId="2147483703"/>
            <pc:sldLayoutMk cId="700278909" sldId="2147483714"/>
          </pc:sldLayoutMkLst>
        </pc:sldLayoutChg>
      </pc:sldMasterChg>
      <pc:sldMasterChg chg="del delSldLayout">
        <pc:chgData name="James Rees" userId="ae747685-59f7-4046-8ccf-98b152de0327" providerId="ADAL" clId="{AA69CD2D-9C26-4E2E-9B71-84B07BFFC68B}" dt="2025-11-10T17:09:29.521" v="464" actId="47"/>
        <pc:sldMasterMkLst>
          <pc:docMk/>
          <pc:sldMasterMk cId="3297012181" sldId="2147483715"/>
        </pc:sldMasterMkLst>
        <pc:sldLayoutChg chg="del">
          <pc:chgData name="James Rees" userId="ae747685-59f7-4046-8ccf-98b152de0327" providerId="ADAL" clId="{AA69CD2D-9C26-4E2E-9B71-84B07BFFC68B}" dt="2025-11-10T17:09:29.521" v="464" actId="47"/>
          <pc:sldLayoutMkLst>
            <pc:docMk/>
            <pc:sldMasterMk cId="3297012181" sldId="2147483715"/>
            <pc:sldLayoutMk cId="1987140272" sldId="2147483716"/>
          </pc:sldLayoutMkLst>
        </pc:sldLayoutChg>
      </pc:sldMasterChg>
    </pc:docChg>
  </pc:docChgLst>
  <pc:docChgLst>
    <pc:chgData name="Paul ROCKE" userId="cac3c383-9d6e-4e26-9d53-860e108a28e6" providerId="ADAL" clId="{E73859E8-741A-46F3-A5BA-5496FF49D0B4}"/>
    <pc:docChg chg="undo custSel modSld">
      <pc:chgData name="Paul ROCKE" userId="cac3c383-9d6e-4e26-9d53-860e108a28e6" providerId="ADAL" clId="{E73859E8-741A-46F3-A5BA-5496FF49D0B4}" dt="2025-11-12T14:23:13.789" v="33" actId="2062"/>
      <pc:docMkLst>
        <pc:docMk/>
      </pc:docMkLst>
      <pc:sldChg chg="modSp mod">
        <pc:chgData name="Paul ROCKE" userId="cac3c383-9d6e-4e26-9d53-860e108a28e6" providerId="ADAL" clId="{E73859E8-741A-46F3-A5BA-5496FF49D0B4}" dt="2025-11-12T14:22:19.841" v="23" actId="14734"/>
        <pc:sldMkLst>
          <pc:docMk/>
          <pc:sldMk cId="1134162831" sldId="291"/>
        </pc:sldMkLst>
        <pc:graphicFrameChg chg="modGraphic">
          <ac:chgData name="Paul ROCKE" userId="cac3c383-9d6e-4e26-9d53-860e108a28e6" providerId="ADAL" clId="{E73859E8-741A-46F3-A5BA-5496FF49D0B4}" dt="2025-11-12T14:22:19.841" v="23" actId="14734"/>
          <ac:graphicFrameMkLst>
            <pc:docMk/>
            <pc:sldMk cId="1134162831" sldId="291"/>
            <ac:graphicFrameMk id="4" creationId="{EC6ECDBE-2D2E-4729-7B84-12DDF105CE75}"/>
          </ac:graphicFrameMkLst>
        </pc:graphicFrameChg>
      </pc:sldChg>
      <pc:sldChg chg="modSp mod">
        <pc:chgData name="Paul ROCKE" userId="cac3c383-9d6e-4e26-9d53-860e108a28e6" providerId="ADAL" clId="{E73859E8-741A-46F3-A5BA-5496FF49D0B4}" dt="2025-11-12T14:23:13.789" v="33" actId="2062"/>
        <pc:sldMkLst>
          <pc:docMk/>
          <pc:sldMk cId="175832942" sldId="292"/>
        </pc:sldMkLst>
        <pc:graphicFrameChg chg="mod modGraphic">
          <ac:chgData name="Paul ROCKE" userId="cac3c383-9d6e-4e26-9d53-860e108a28e6" providerId="ADAL" clId="{E73859E8-741A-46F3-A5BA-5496FF49D0B4}" dt="2025-11-12T14:23:13.789" v="33" actId="2062"/>
          <ac:graphicFrameMkLst>
            <pc:docMk/>
            <pc:sldMk cId="175832942" sldId="292"/>
            <ac:graphicFrameMk id="4" creationId="{EB9BF51A-DB66-3F34-5958-39F0F93CD740}"/>
          </ac:graphicFrameMkLst>
        </pc:graphicFrame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7228" y="2955632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8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8006" y="339660"/>
            <a:ext cx="3790752" cy="2615972"/>
          </a:xfrm>
          <a:prstGeom prst="rect">
            <a:avLst/>
          </a:prstGeom>
        </p:spPr>
      </p:pic>
      <p:pic>
        <p:nvPicPr>
          <p:cNvPr id="10" name="Picture 9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6959662B-FD87-EB75-8134-0BC5FAF51F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>
            <a:off x="9393382" y="2893287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34702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2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929410" y="1606550"/>
            <a:ext cx="3521075" cy="3384550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376363" y="4606925"/>
            <a:ext cx="3552825" cy="1358038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467795" y="4607667"/>
            <a:ext cx="3552825" cy="135803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99120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3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606550"/>
            <a:ext cx="2631393" cy="3153457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5" name="Picture Placeholder 3">
            <a:extLst>
              <a:ext uri="{FF2B5EF4-FFF2-40B4-BE49-F238E27FC236}">
                <a16:creationId xmlns:a16="http://schemas.microsoft.com/office/drawing/2014/main" id="{ADD18D3C-B836-DFCD-D7DB-1701542FE7B5}"/>
              </a:ext>
            </a:extLst>
          </p:cNvPr>
          <p:cNvSpPr>
            <a:spLocks noGrp="1"/>
          </p:cNvSpPr>
          <p:nvPr>
            <p:ph type="pic" sz="quarter" idx="11"/>
          </p:nvPr>
        </p:nvSpPr>
        <p:spPr>
          <a:xfrm>
            <a:off x="4117560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34648" y="4427664"/>
            <a:ext cx="2982912" cy="1135849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9" name="Text Placeholder 6">
            <a:extLst>
              <a:ext uri="{FF2B5EF4-FFF2-40B4-BE49-F238E27FC236}">
                <a16:creationId xmlns:a16="http://schemas.microsoft.com/office/drawing/2014/main" id="{540BE4E4-02A2-6F97-B571-E7208D0B095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4414007" y="4440282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8" name="Picture Placeholder 3">
            <a:extLst>
              <a:ext uri="{FF2B5EF4-FFF2-40B4-BE49-F238E27FC236}">
                <a16:creationId xmlns:a16="http://schemas.microsoft.com/office/drawing/2014/main" id="{A98B74B8-0426-0468-EDAA-F71E7C8A76DD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491662" y="1606550"/>
            <a:ext cx="2631393" cy="3401286"/>
          </a:xfrm>
          <a:ln>
            <a:solidFill>
              <a:schemeClr val="accent3"/>
            </a:solidFill>
          </a:ln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0" name="Text Placeholder 6">
            <a:extLst>
              <a:ext uri="{FF2B5EF4-FFF2-40B4-BE49-F238E27FC236}">
                <a16:creationId xmlns:a16="http://schemas.microsoft.com/office/drawing/2014/main" id="{17FE27AF-59F4-8B4D-0BC2-3B7AC8A6FD97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787371" y="4440281"/>
            <a:ext cx="2982913" cy="1135107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2752756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4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238144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238144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638088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638088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803803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803803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5282490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5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A575E2-058B-7E11-CD53-2539375E87F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Introducing your presenters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38200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1" name="Picture Placeholder 3">
            <a:extLst>
              <a:ext uri="{FF2B5EF4-FFF2-40B4-BE49-F238E27FC236}">
                <a16:creationId xmlns:a16="http://schemas.microsoft.com/office/drawing/2014/main" id="{2C602C5F-F1E1-2B20-CC7B-72A761E31A10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3041593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2" name="Text Placeholder 6">
            <a:extLst>
              <a:ext uri="{FF2B5EF4-FFF2-40B4-BE49-F238E27FC236}">
                <a16:creationId xmlns:a16="http://schemas.microsoft.com/office/drawing/2014/main" id="{16E191BD-962D-F291-3568-61150F6B3421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3041593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3" name="Picture Placeholder 3">
            <a:extLst>
              <a:ext uri="{FF2B5EF4-FFF2-40B4-BE49-F238E27FC236}">
                <a16:creationId xmlns:a16="http://schemas.microsoft.com/office/drawing/2014/main" id="{B433CF78-ADFA-AA45-DC89-9873A0EC72E2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5244986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4" name="Text Placeholder 6">
            <a:extLst>
              <a:ext uri="{FF2B5EF4-FFF2-40B4-BE49-F238E27FC236}">
                <a16:creationId xmlns:a16="http://schemas.microsoft.com/office/drawing/2014/main" id="{0B502E78-7066-D212-6CF2-493F948DBAF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244986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5" name="Picture Placeholder 3">
            <a:extLst>
              <a:ext uri="{FF2B5EF4-FFF2-40B4-BE49-F238E27FC236}">
                <a16:creationId xmlns:a16="http://schemas.microsoft.com/office/drawing/2014/main" id="{6B93B762-A71B-FA3C-88AE-C60700E46AE7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7448379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6" name="Text Placeholder 6">
            <a:extLst>
              <a:ext uri="{FF2B5EF4-FFF2-40B4-BE49-F238E27FC236}">
                <a16:creationId xmlns:a16="http://schemas.microsoft.com/office/drawing/2014/main" id="{B8392AAC-125B-C445-4ED3-55B95A97C6B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448379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17" name="Picture Placeholder 3">
            <a:extLst>
              <a:ext uri="{FF2B5EF4-FFF2-40B4-BE49-F238E27FC236}">
                <a16:creationId xmlns:a16="http://schemas.microsoft.com/office/drawing/2014/main" id="{1026378F-2B6D-A76B-2223-03BA02011708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9651772" y="1922804"/>
            <a:ext cx="1964821" cy="2324485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18" name="Text Placeholder 6">
            <a:extLst>
              <a:ext uri="{FF2B5EF4-FFF2-40B4-BE49-F238E27FC236}">
                <a16:creationId xmlns:a16="http://schemas.microsoft.com/office/drawing/2014/main" id="{049C53E0-976D-51D9-76C6-8765075B95CE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9651772" y="4247289"/>
            <a:ext cx="1964821" cy="137493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20610581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troducing Presenters (6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64A48518-35F9-535A-C077-59E61401884B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1316765" y="155510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FD1FC4F-0D7B-E5CA-BD1E-29065B1B1452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2538101" y="155949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DABA584D-131C-4FE5-4723-6CCA5DF912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9" name="Picture Placeholder 3">
            <a:extLst>
              <a:ext uri="{FF2B5EF4-FFF2-40B4-BE49-F238E27FC236}">
                <a16:creationId xmlns:a16="http://schemas.microsoft.com/office/drawing/2014/main" id="{4798FD8A-4C75-DC5D-971A-434AE12023E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1308220" y="2886227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0" name="Text Placeholder 6">
            <a:extLst>
              <a:ext uri="{FF2B5EF4-FFF2-40B4-BE49-F238E27FC236}">
                <a16:creationId xmlns:a16="http://schemas.microsoft.com/office/drawing/2014/main" id="{D0F7DDD9-E56C-0E60-A01D-90DC5DCA863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2529556" y="2890615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1" name="Picture Placeholder 3">
            <a:extLst>
              <a:ext uri="{FF2B5EF4-FFF2-40B4-BE49-F238E27FC236}">
                <a16:creationId xmlns:a16="http://schemas.microsoft.com/office/drawing/2014/main" id="{8B33D693-FDD8-B537-D436-FF835DB1BAA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316765" y="4226126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2" name="Text Placeholder 6">
            <a:extLst>
              <a:ext uri="{FF2B5EF4-FFF2-40B4-BE49-F238E27FC236}">
                <a16:creationId xmlns:a16="http://schemas.microsoft.com/office/drawing/2014/main" id="{C65ECCA4-0426-B864-2295-86DFF0C594B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538101" y="4230514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3" name="Picture Placeholder 3">
            <a:extLst>
              <a:ext uri="{FF2B5EF4-FFF2-40B4-BE49-F238E27FC236}">
                <a16:creationId xmlns:a16="http://schemas.microsoft.com/office/drawing/2014/main" id="{DBE615FE-D98B-6957-5528-2D1F6959E1E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096000" y="2082908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4" name="Text Placeholder 6">
            <a:extLst>
              <a:ext uri="{FF2B5EF4-FFF2-40B4-BE49-F238E27FC236}">
                <a16:creationId xmlns:a16="http://schemas.microsoft.com/office/drawing/2014/main" id="{035740DC-C0F3-A6E3-33D3-212FEBA73897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317336" y="2087296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5" name="Picture Placeholder 3">
            <a:extLst>
              <a:ext uri="{FF2B5EF4-FFF2-40B4-BE49-F238E27FC236}">
                <a16:creationId xmlns:a16="http://schemas.microsoft.com/office/drawing/2014/main" id="{30046BA3-50A6-F220-A1A1-8AD39F38BA91}"/>
              </a:ext>
            </a:extLst>
          </p:cNvPr>
          <p:cNvSpPr>
            <a:spLocks noGrp="1"/>
          </p:cNvSpPr>
          <p:nvPr>
            <p:ph type="pic" sz="quarter" idx="19"/>
          </p:nvPr>
        </p:nvSpPr>
        <p:spPr>
          <a:xfrm>
            <a:off x="6096000" y="3420224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6" name="Text Placeholder 6">
            <a:extLst>
              <a:ext uri="{FF2B5EF4-FFF2-40B4-BE49-F238E27FC236}">
                <a16:creationId xmlns:a16="http://schemas.microsoft.com/office/drawing/2014/main" id="{26FCB1F9-B6A0-0E5C-2002-88CFF6CC1275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7317336" y="3424612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  <p:sp>
        <p:nvSpPr>
          <p:cNvPr id="27" name="Picture Placeholder 3">
            <a:extLst>
              <a:ext uri="{FF2B5EF4-FFF2-40B4-BE49-F238E27FC236}">
                <a16:creationId xmlns:a16="http://schemas.microsoft.com/office/drawing/2014/main" id="{43243EF0-87A9-C26C-2F8B-BEFB11EFDF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096000" y="4760123"/>
            <a:ext cx="1212791" cy="1076770"/>
          </a:xfrm>
          <a:ln>
            <a:solidFill>
              <a:schemeClr val="accent3"/>
            </a:solidFill>
          </a:ln>
        </p:spPr>
        <p:txBody>
          <a:bodyPr/>
          <a:lstStyle>
            <a:lvl1pPr>
              <a:defRPr>
                <a:ln>
                  <a:solidFill>
                    <a:schemeClr val="accent3"/>
                  </a:solidFill>
                </a:ln>
              </a:defRPr>
            </a:lvl1pPr>
          </a:lstStyle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28" name="Text Placeholder 6">
            <a:extLst>
              <a:ext uri="{FF2B5EF4-FFF2-40B4-BE49-F238E27FC236}">
                <a16:creationId xmlns:a16="http://schemas.microsoft.com/office/drawing/2014/main" id="{E74B089C-F527-0CC4-758C-19275ACD01ED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7317336" y="4764511"/>
            <a:ext cx="2546646" cy="1076770"/>
          </a:xfrm>
          <a:ln w="38100"/>
        </p:spPr>
        <p:style>
          <a:lnRef idx="2">
            <a:schemeClr val="accent3"/>
          </a:lnRef>
          <a:fillRef idx="1">
            <a:schemeClr val="lt1"/>
          </a:fillRef>
          <a:effectRef idx="0">
            <a:schemeClr val="accent3"/>
          </a:effectRef>
          <a:fontRef idx="minor">
            <a:schemeClr val="dk1"/>
          </a:fontRef>
        </p:style>
        <p:txBody>
          <a:bodyPr anchor="ctr">
            <a:normAutofit/>
          </a:bodyPr>
          <a:lstStyle>
            <a:lvl1pPr marL="0" indent="0">
              <a:buNone/>
              <a:defRPr sz="1200">
                <a:latin typeface="Roboto" panose="02000000000000000000" pitchFamily="2" charset="0"/>
                <a:ea typeface="Roboto" panose="02000000000000000000" pitchFamily="2" charset="0"/>
              </a:defRPr>
            </a:lvl1pPr>
          </a:lstStyle>
          <a:p>
            <a:pPr lvl="0"/>
            <a:r>
              <a:rPr lang="en-US"/>
              <a:t>Name, Organisation, and Role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2949038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1 Text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1454154-D7E6-35FB-BDEF-AC21C9A2E7E4}"/>
              </a:ext>
            </a:extLst>
          </p:cNvPr>
          <p:cNvSpPr>
            <a:spLocks noGrp="1"/>
          </p:cNvSpPr>
          <p:nvPr>
            <p:ph sz="quarter" idx="10"/>
          </p:nvPr>
        </p:nvSpPr>
        <p:spPr>
          <a:xfrm>
            <a:off x="906463" y="1939895"/>
            <a:ext cx="9217025" cy="417833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933597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6" name="Table Placeholder 5">
            <a:extLst>
              <a:ext uri="{FF2B5EF4-FFF2-40B4-BE49-F238E27FC236}">
                <a16:creationId xmlns:a16="http://schemas.microsoft.com/office/drawing/2014/main" id="{98F02729-A620-B77C-1AB7-B18A01C3A1EC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84388"/>
            <a:ext cx="9285288" cy="3957637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488350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1836738"/>
            <a:ext cx="9285288" cy="931862"/>
          </a:xfrm>
        </p:spPr>
        <p:txBody>
          <a:bodyPr anchor="ctr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3230563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572452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able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D3CBE58-3C95-88A6-3034-285FB763C6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735C8A-EFF8-C491-7BCB-99DF2DC73DC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838200" y="4915984"/>
            <a:ext cx="9285288" cy="931862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able Placeholder 7">
            <a:extLst>
              <a:ext uri="{FF2B5EF4-FFF2-40B4-BE49-F238E27FC236}">
                <a16:creationId xmlns:a16="http://schemas.microsoft.com/office/drawing/2014/main" id="{3B768190-5D5E-27F8-62BC-6611D8501C98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838200" y="1836738"/>
            <a:ext cx="9285288" cy="2733675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67844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and Text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3" y="1836738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5469308" y="1836738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3944341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arrow Image Left then Text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906464" y="1836738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3358497" y="1836738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5604377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box then Narrow Image 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8158131" y="1836737"/>
            <a:ext cx="1964924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27583"/>
            <a:ext cx="6764991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25262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and Pictur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0834E3-2A23-025C-BE58-C34BE3D185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B0F23646-2898-FFF1-C69E-0D1439CF24EF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982160" y="1862376"/>
            <a:ext cx="4152647" cy="4460875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3457EAAD-596E-9533-B0E4-811AC742F774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838200" y="1862375"/>
            <a:ext cx="4654180" cy="4460875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10802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bedded vide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012F3B-1ACA-6872-BEAB-3C3CE74910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Media Placeholder 3">
            <a:extLst>
              <a:ext uri="{FF2B5EF4-FFF2-40B4-BE49-F238E27FC236}">
                <a16:creationId xmlns:a16="http://schemas.microsoft.com/office/drawing/2014/main" id="{BB080E31-7E11-DB9B-1F69-83AEE80DDB14}"/>
              </a:ext>
            </a:extLst>
          </p:cNvPr>
          <p:cNvSpPr>
            <a:spLocks noGrp="1"/>
          </p:cNvSpPr>
          <p:nvPr>
            <p:ph type="media" sz="quarter" idx="10"/>
          </p:nvPr>
        </p:nvSpPr>
        <p:spPr>
          <a:xfrm>
            <a:off x="581025" y="1136650"/>
            <a:ext cx="9542463" cy="5486400"/>
          </a:xfrm>
        </p:spPr>
        <p:txBody>
          <a:bodyPr/>
          <a:lstStyle/>
          <a:p>
            <a:r>
              <a:rPr lang="en-US"/>
              <a:t>Click icon to add media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0367148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5A88E4-50C5-CEB0-D6F6-232CC121C1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D8E925E-7A20-C599-637B-001B04D0C1A4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922338" y="1905000"/>
            <a:ext cx="9201150" cy="4503738"/>
          </a:xfrm>
        </p:spPr>
        <p:txBody>
          <a:bodyPr numCol="2" spcCol="360000"/>
          <a:lstStyle>
            <a:lvl1pPr marL="0" indent="0">
              <a:buNone/>
              <a:defRPr/>
            </a:lvl1pPr>
            <a:lvl2pPr marL="457200" indent="0">
              <a:buNone/>
              <a:defRPr/>
            </a:lvl2pPr>
            <a:lvl3pPr marL="914400" indent="0">
              <a:buNone/>
              <a:defRPr/>
            </a:lvl3pPr>
            <a:lvl4pPr marL="1371600" indent="0">
              <a:buNone/>
              <a:defRPr/>
            </a:lvl4pPr>
            <a:lvl5pPr marL="1828800" indent="0">
              <a:buNone/>
              <a:defRPr/>
            </a:lvl5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Click to edit Master text styles</a:t>
            </a:r>
          </a:p>
          <a:p>
            <a:pPr marL="0" marR="0" lvl="1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0ADA3"/>
              </a:buClr>
              <a:buSzTx/>
              <a:buFont typeface="Arial" panose="020B0604020202020204" pitchFamily="34" charset="0"/>
              <a:buNone/>
              <a:tabLst/>
              <a:defRPr/>
            </a:pPr>
            <a:r>
              <a:rPr lang="en-US"/>
              <a:t>Second level</a:t>
            </a:r>
          </a:p>
        </p:txBody>
      </p:sp>
    </p:spTree>
    <p:extLst>
      <p:ext uri="{BB962C8B-B14F-4D97-AF65-F5344CB8AC3E}">
        <p14:creationId xmlns:p14="http://schemas.microsoft.com/office/powerpoint/2010/main" val="2312857385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wo Tabl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184C620-1796-4692-1101-F3FDEA4101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Table Placeholder 3">
            <a:extLst>
              <a:ext uri="{FF2B5EF4-FFF2-40B4-BE49-F238E27FC236}">
                <a16:creationId xmlns:a16="http://schemas.microsoft.com/office/drawing/2014/main" id="{97CDB0B7-62AD-A6A0-D617-52E07A759E44}"/>
              </a:ext>
            </a:extLst>
          </p:cNvPr>
          <p:cNvSpPr>
            <a:spLocks noGrp="1"/>
          </p:cNvSpPr>
          <p:nvPr>
            <p:ph type="tbl" sz="quarter" idx="10"/>
          </p:nvPr>
        </p:nvSpPr>
        <p:spPr>
          <a:xfrm>
            <a:off x="838200" y="2025650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  <p:sp>
        <p:nvSpPr>
          <p:cNvPr id="5" name="Table Placeholder 3">
            <a:extLst>
              <a:ext uri="{FF2B5EF4-FFF2-40B4-BE49-F238E27FC236}">
                <a16:creationId xmlns:a16="http://schemas.microsoft.com/office/drawing/2014/main" id="{E43D73FA-7799-9E42-8030-E8C238EB5EDB}"/>
              </a:ext>
            </a:extLst>
          </p:cNvPr>
          <p:cNvSpPr>
            <a:spLocks noGrp="1"/>
          </p:cNvSpPr>
          <p:nvPr>
            <p:ph type="tbl" sz="quarter" idx="11"/>
          </p:nvPr>
        </p:nvSpPr>
        <p:spPr>
          <a:xfrm>
            <a:off x="5739967" y="2025649"/>
            <a:ext cx="4383088" cy="3802063"/>
          </a:xfrm>
        </p:spPr>
        <p:txBody>
          <a:bodyPr/>
          <a:lstStyle/>
          <a:p>
            <a:r>
              <a:rPr lang="en-US"/>
              <a:t>Click icon to add table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8113418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54F981-EC4B-FC5D-CB7F-B0A289E7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5B83A3D9-C306-A50D-2E83-735207441740}"/>
              </a:ext>
            </a:extLst>
          </p:cNvPr>
          <p:cNvSpPr>
            <a:spLocks noGrp="1"/>
          </p:cNvSpPr>
          <p:nvPr>
            <p:ph type="pic" sz="quarter" idx="10"/>
          </p:nvPr>
        </p:nvSpPr>
        <p:spPr>
          <a:xfrm>
            <a:off x="581114" y="1444625"/>
            <a:ext cx="9542374" cy="4451350"/>
          </a:xfrm>
        </p:spPr>
        <p:txBody>
          <a:bodyPr/>
          <a:lstStyle/>
          <a:p>
            <a:r>
              <a:rPr lang="en-US"/>
              <a:t>Click icon to add picture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282CDA54-1359-1A3F-9450-4D5C5A36677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581025" y="6110288"/>
            <a:ext cx="9542463" cy="444500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>
              <a:defRPr sz="1100"/>
            </a:lvl3pPr>
            <a:lvl4pPr>
              <a:defRPr sz="1050"/>
            </a:lvl4pPr>
            <a:lvl5pPr>
              <a:defRPr sz="1050"/>
            </a:lvl5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163897715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End Slid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B6E44EF-B460-0F0B-922E-70F59F34191F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5225961" y="2622346"/>
            <a:ext cx="6059063" cy="1939635"/>
          </a:xfrm>
        </p:spPr>
        <p:txBody>
          <a:bodyPr anchor="b">
            <a:normAutofit/>
          </a:bodyPr>
          <a:lstStyle>
            <a:lvl1pPr algn="l">
              <a:defRPr sz="3200" strike="noStrike" cap="all" baseline="0">
                <a:solidFill>
                  <a:srgbClr val="4D8934"/>
                </a:solidFill>
              </a:defRPr>
            </a:lvl1pPr>
          </a:lstStyle>
          <a:p>
            <a:r>
              <a:rPr lang="en-US"/>
              <a:t>Thanks for attending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CE09D1-136B-701C-E24A-0B129DEF8411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5225961" y="4561982"/>
            <a:ext cx="6059063" cy="1009073"/>
          </a:xfrm>
        </p:spPr>
        <p:txBody>
          <a:bodyPr anchor="b">
            <a:normAutofit/>
          </a:bodyPr>
          <a:lstStyle>
            <a:lvl1pPr marL="0" indent="0" algn="l">
              <a:buNone/>
              <a:defRPr sz="2000" cap="all" baseline="0">
                <a:solidFill>
                  <a:srgbClr val="4D8934"/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Contact us: Enquiries@recmanager.co.uk</a:t>
            </a:r>
          </a:p>
        </p:txBody>
      </p:sp>
      <p:pic>
        <p:nvPicPr>
          <p:cNvPr id="8" name="Picture 7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00BF0293-6F82-4BBF-D0BD-611EC9D6BF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4458" y="339660"/>
            <a:ext cx="3790752" cy="2615972"/>
          </a:xfrm>
          <a:prstGeom prst="rect">
            <a:avLst/>
          </a:prstGeom>
        </p:spPr>
      </p:pic>
      <p:pic>
        <p:nvPicPr>
          <p:cNvPr id="6" name="Picture 5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DE74CEB-C666-A96F-0B98-433A6E43D302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7" r="45066" b="29972"/>
          <a:stretch/>
        </p:blipFill>
        <p:spPr>
          <a:xfrm rot="5400000">
            <a:off x="583047" y="3476335"/>
            <a:ext cx="2798618" cy="39647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478454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61AB785-8985-A80E-806D-943192AADD1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31672" y="2766219"/>
            <a:ext cx="6966527" cy="1325563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en-US"/>
              <a:t>Section title</a:t>
            </a:r>
            <a:endParaRPr lang="en-GB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71F3A676-D461-4214-79CA-6A116613841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4032250" y="4316413"/>
            <a:ext cx="6965950" cy="1084262"/>
          </a:xfrm>
        </p:spPr>
        <p:txBody>
          <a:bodyPr anchor="ctr"/>
          <a:lstStyle>
            <a:lvl1pPr marL="0" indent="0">
              <a:buNone/>
              <a:defRPr cap="all" spc="300" baseline="0"/>
            </a:lvl1pPr>
          </a:lstStyle>
          <a:p>
            <a:pPr lvl="0"/>
            <a:r>
              <a:rPr lang="en-US"/>
              <a:t>Presenter Name</a:t>
            </a: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321912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F61060-9E36-1E5A-380C-B3A08CF693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6FF3401-84FF-91F4-F9C2-6DC8D3CB94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6F6710F-CCDD-8E78-CE3B-C9FA0BA35D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25394D-7C8F-05DF-FB9C-286277B5D6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6954EAD-C2D4-63C4-12B2-E4F18B3637B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1692989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446F4D-F4F8-2037-5AF3-FC0778E8BD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86E4CC1-A2FB-5371-4A8F-FE5EEF070F4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AC6222-26ED-782A-1F09-3194A7D05C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AC01F1A-6F7A-2CFE-B029-FF6974A0C9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AFEBD5-63F4-3AE1-35B1-7FA81C25C60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7058955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B5CF97-2B83-1F10-BDE3-D4AB3E7855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3A8EA7-BFE8-DA6B-75F8-2CACF103827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C69DE0B-E6E6-5825-E7C7-6173130DB8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00F0B30-FA31-62D7-8D92-191E3906928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9706623-AB75-CF41-C720-DFA2FE5D67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3963849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441D73-B744-3F85-617A-B2EBB03D709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2EABDD9-C1A0-011E-CF98-5779EAF12D4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6F869C9-8D28-4EEA-399D-B7D3E5CB9D7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3CE32B6-E41C-D1A7-D728-D0AB6967833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2362E94-608D-DA66-CB9A-0A93BE3336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C8BF81D-FCB1-96C3-75FE-75378BFE34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7607978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AC5E6F-AF83-3696-25B2-D6F571DEC0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C45B8F7-5241-57F9-70D4-3B28D0F4236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E60C3C15-B595-8EDC-E165-41E0E3C6EAB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E84FF9F4-FB3D-0980-75B6-EAFD5E5A47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CA72496-3D9D-C83F-B96A-AA7E397ED999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AD78BA64-0278-926C-D968-08A3998B74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E541333A-0868-5DA2-1731-25F68FA4EE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B8A6127-EA66-6636-C1DA-AEE432BBF0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049690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1B9B00C-0A03-765B-BE93-EADA7AF2F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97FB413-8839-FAD0-CDE4-1288CDEBF4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563E252-F1DF-C6D5-2F06-508409A1BF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0BAE069-D03C-9FD6-01A9-64551FEA86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46177765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C06BF97B-0F9C-8A61-C27E-DF153AC3F27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14DC8E0-6761-D370-95D7-09827FEE65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FBE439-5C9F-1ED6-B883-A5F7E738DD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4733862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92E34E-B85C-8454-C8CA-5F9565D9A9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20939E-5399-6CEA-3412-B1768F262B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C3418-C384-1E6B-344E-7F5D0F79E5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32987E-076A-0C0E-C17D-BBFF05677A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EE06555-6999-379A-EC2A-CC3A5FD4E6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3449307-B3BF-CCF9-0067-A32A77B2FB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5887308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A95A05-DAAD-CA44-7DF6-6DD7115DBE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B6734DC2-283A-50C4-23AB-82DEB7D4E23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0ABCAAE-A3D7-E9AC-9800-D2A3FE7E060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F1795C0-9615-DBED-C6F6-F612FEAA0F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DE79436A-32A2-F136-EA72-F5BAB7C51C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13E37FA-B59C-6C0F-E5E4-0DC670B3E9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401529387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14EEC6A-ED21-B09A-6727-86692CCAF6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7F48F79-E629-E404-4096-C844B6458BE2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ACBD5E-7BC1-6F45-0853-95C32E772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2F32033-5363-66F1-7D1E-AF37160D5B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598E89B-B7D5-8C7F-5F42-50D66A76E18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4260260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A10E112-9139-D4CE-F4D0-2F377E69A79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BFC68C0-CC5E-6701-D91A-400F82C9ECC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E87A0BF-33E4-DFF4-8B02-7AF2D05005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AAF6C5-7745-4423-B95E-3905664C2155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8E88F4-5CA7-BC90-F64B-F17A89EEFEA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59C47C-5F6F-BC30-7AE4-3E6B8503D3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7450195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8237DAE-36AA-6694-F884-D48089CC80D1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3">
            <a:extLst>
              <a:ext uri="{FF2B5EF4-FFF2-40B4-BE49-F238E27FC236}">
                <a16:creationId xmlns:a16="http://schemas.microsoft.com/office/drawing/2014/main" id="{1C72905C-7BD6-8F94-9ED9-1D28A5EEA3E6}"/>
              </a:ext>
            </a:extLst>
          </p:cNvPr>
          <p:cNvSpPr txBox="1">
            <a:spLocks noGrp="1"/>
          </p:cNvSpPr>
          <p:nvPr>
            <p:ph type="pic" idx="4294967295"/>
          </p:nvPr>
        </p:nvSpPr>
        <p:spPr>
          <a:xfrm>
            <a:off x="581110" y="1444623"/>
            <a:ext cx="9542376" cy="4451354"/>
          </a:xfrm>
        </p:spPr>
        <p:txBody>
          <a:bodyPr/>
          <a:lstStyle>
            <a:lvl1pPr>
              <a:defRPr/>
            </a:lvl1pPr>
          </a:lstStyle>
          <a:p>
            <a:pPr lvl="0"/>
            <a:r>
              <a:rPr lang="en-US"/>
              <a:t>Click icon to add picture</a:t>
            </a:r>
            <a:endParaRPr lang="en-GB"/>
          </a:p>
        </p:txBody>
      </p:sp>
      <p:sp>
        <p:nvSpPr>
          <p:cNvPr id="4" name="Text Placeholder 5">
            <a:extLst>
              <a:ext uri="{FF2B5EF4-FFF2-40B4-BE49-F238E27FC236}">
                <a16:creationId xmlns:a16="http://schemas.microsoft.com/office/drawing/2014/main" id="{14DD4921-C9FB-813A-C89E-4E9E2BEACC94}"/>
              </a:ext>
            </a:extLst>
          </p:cNvPr>
          <p:cNvSpPr txBox="1">
            <a:spLocks noGrp="1"/>
          </p:cNvSpPr>
          <p:nvPr>
            <p:ph type="body" idx="4294967295"/>
          </p:nvPr>
        </p:nvSpPr>
        <p:spPr>
          <a:xfrm>
            <a:off x="581028" y="6110285"/>
            <a:ext cx="9542458" cy="444498"/>
          </a:xfrm>
        </p:spPr>
        <p:txBody>
          <a:bodyPr anchor="ctr">
            <a:noAutofit/>
          </a:bodyPr>
          <a:lstStyle>
            <a:lvl1pPr marL="0" indent="0">
              <a:buNone/>
              <a:defRPr sz="1400"/>
            </a:lvl1pPr>
          </a:lstStyle>
          <a:p>
            <a:pPr lvl="0"/>
            <a:r>
              <a:rPr lang="en-US"/>
              <a:t>Caption</a:t>
            </a:r>
          </a:p>
        </p:txBody>
      </p:sp>
    </p:spTree>
    <p:extLst>
      <p:ext uri="{BB962C8B-B14F-4D97-AF65-F5344CB8AC3E}">
        <p14:creationId xmlns:p14="http://schemas.microsoft.com/office/powerpoint/2010/main" val="2711671699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1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2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0.xml"/><Relationship Id="rId4" Type="http://schemas.openxmlformats.org/officeDocument/2006/relationships/image" Target="../media/image4.png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4.xml"/><Relationship Id="rId1" Type="http://schemas.openxmlformats.org/officeDocument/2006/relationships/slideLayout" Target="../slideLayouts/slideLayout32.xml"/><Relationship Id="rId4" Type="http://schemas.openxmlformats.org/officeDocument/2006/relationships/image" Target="../media/image2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39D8B19-4CF9-7221-824B-C5C65D9F81A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9284855" cy="66011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99587E0-8444-2E77-3E29-545A8C9A4ED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7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AC7D8C0D-C6C7-7E72-B6FA-0B12BBAB5F28}"/>
              </a:ext>
            </a:extLst>
          </p:cNvPr>
          <p:cNvPicPr>
            <a:picLocks noChangeAspect="1"/>
          </p:cNvPicPr>
          <p:nvPr userDrawn="1"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4899" y="169934"/>
            <a:ext cx="1522246" cy="1050491"/>
          </a:xfrm>
          <a:prstGeom prst="rect">
            <a:avLst/>
          </a:prstGeom>
        </p:spPr>
      </p:pic>
      <p:sp>
        <p:nvSpPr>
          <p:cNvPr id="8" name="Rectangle 7">
            <a:extLst>
              <a:ext uri="{FF2B5EF4-FFF2-40B4-BE49-F238E27FC236}">
                <a16:creationId xmlns:a16="http://schemas.microsoft.com/office/drawing/2014/main" id="{BC82288A-F5D2-CD23-755A-CE3049385CED}"/>
              </a:ext>
            </a:extLst>
          </p:cNvPr>
          <p:cNvSpPr/>
          <p:nvPr userDrawn="1"/>
        </p:nvSpPr>
        <p:spPr>
          <a:xfrm>
            <a:off x="535707" y="312813"/>
            <a:ext cx="281987" cy="746260"/>
          </a:xfrm>
          <a:prstGeom prst="rect">
            <a:avLst/>
          </a:prstGeom>
          <a:solidFill>
            <a:srgbClr val="68A49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1B9CC3A9-E239-3780-0021-27F64AC0B6FF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356" t="12219" r="45066" b="44983"/>
          <a:stretch/>
        </p:blipFill>
        <p:spPr>
          <a:xfrm>
            <a:off x="10867906" y="5469307"/>
            <a:ext cx="1324094" cy="13886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251091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0" r:id="rId1"/>
    <p:sldLayoutId id="2147483671" r:id="rId2"/>
    <p:sldLayoutId id="2147483672" r:id="rId3"/>
    <p:sldLayoutId id="2147483673" r:id="rId4"/>
    <p:sldLayoutId id="2147483674" r:id="rId5"/>
    <p:sldLayoutId id="2147483675" r:id="rId6"/>
    <p:sldLayoutId id="2147483676" r:id="rId7"/>
    <p:sldLayoutId id="2147483677" r:id="rId8"/>
    <p:sldLayoutId id="2147483678" r:id="rId9"/>
    <p:sldLayoutId id="2147483679" r:id="rId10"/>
    <p:sldLayoutId id="2147483680" r:id="rId11"/>
    <p:sldLayoutId id="2147483681" r:id="rId12"/>
    <p:sldLayoutId id="2147483682" r:id="rId13"/>
    <p:sldLayoutId id="2147483683" r:id="rId14"/>
    <p:sldLayoutId id="2147483684" r:id="rId15"/>
    <p:sldLayoutId id="2147483685" r:id="rId16"/>
    <p:sldLayoutId id="2147483686" r:id="rId17"/>
    <p:sldLayoutId id="2147483687" r:id="rId18"/>
    <p:sldLayoutId id="2147483688" r:id="rId19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accent3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tx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accent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Text&#10;&#10;Description automatically generated with medium confidence">
            <a:extLst>
              <a:ext uri="{FF2B5EF4-FFF2-40B4-BE49-F238E27FC236}">
                <a16:creationId xmlns:a16="http://schemas.microsoft.com/office/drawing/2014/main" id="{3016CE7F-84B1-ABD5-AB40-B64EF3BED198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007" y="483936"/>
            <a:ext cx="3599695" cy="2398781"/>
          </a:xfrm>
          <a:prstGeom prst="rect">
            <a:avLst/>
          </a:prstGeom>
        </p:spPr>
      </p:pic>
      <p:sp>
        <p:nvSpPr>
          <p:cNvPr id="6" name="Title Placeholder 5">
            <a:extLst>
              <a:ext uri="{FF2B5EF4-FFF2-40B4-BE49-F238E27FC236}">
                <a16:creationId xmlns:a16="http://schemas.microsoft.com/office/drawing/2014/main" id="{BEB85A62-8D90-8B0A-5214-1218CB843F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87272" y="365125"/>
            <a:ext cx="6966527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B938C483-D67E-DB27-CEA5-95ADEE519C9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3315855"/>
            <a:ext cx="10515600" cy="286110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3FA18B76-725F-D2E8-54A7-EBF1DD8CD8A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r="44153" b="40965"/>
          <a:stretch/>
        </p:blipFill>
        <p:spPr>
          <a:xfrm>
            <a:off x="10978999" y="5238309"/>
            <a:ext cx="1213002" cy="16196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14728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all" spc="300" baseline="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Clr>
          <a:srgbClr val="70ADA3"/>
        </a:buClr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2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Clr>
          <a:srgbClr val="70ADA3"/>
        </a:buClr>
        <a:buFont typeface="Arial" panose="020B0604020202020204" pitchFamily="34" charset="0"/>
        <a:buChar char="•"/>
        <a:defRPr sz="1100" kern="1200">
          <a:solidFill>
            <a:schemeClr val="bg1"/>
          </a:solidFill>
          <a:latin typeface="Roboto" panose="02000000000000000000" pitchFamily="2" charset="0"/>
          <a:ea typeface="Roboto" panose="02000000000000000000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52C032-7C30-3360-179A-53086CB9F9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1B0ED2-D016-D3D8-9EEF-9E0E4EE8509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C05003-5D52-2775-F1F0-73540104F06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4AAF6C5-7745-4423-B95E-3905664C2155}" type="datetimeFigureOut">
              <a:rPr lang="en-GB" smtClean="0"/>
              <a:t>12/11/2025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A7532B9-6915-22E3-9C63-56CB2943840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2265577-9071-A9A9-4190-281057AD6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2FA80A6-16F4-4356-B0C4-6B5A7C94F794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436230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2" r:id="rId1"/>
    <p:sldLayoutId id="2147483693" r:id="rId2"/>
    <p:sldLayoutId id="2147483694" r:id="rId3"/>
    <p:sldLayoutId id="2147483695" r:id="rId4"/>
    <p:sldLayoutId id="2147483696" r:id="rId5"/>
    <p:sldLayoutId id="2147483697" r:id="rId6"/>
    <p:sldLayoutId id="2147483698" r:id="rId7"/>
    <p:sldLayoutId id="2147483699" r:id="rId8"/>
    <p:sldLayoutId id="2147483700" r:id="rId9"/>
    <p:sldLayoutId id="2147483701" r:id="rId10"/>
    <p:sldLayoutId id="2147483702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9A5A289-1140-7AA0-3E8D-3DA676336AA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838203" y="365129"/>
            <a:ext cx="9284854" cy="660114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ctr" anchorCtr="0" compatLnSpc="1">
            <a:normAutofit/>
          </a:bodyPr>
          <a:lstStyle/>
          <a:p>
            <a:pPr lvl="0"/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C6EACAB-75E4-A688-48B5-E7F688689340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838203" y="1825627"/>
            <a:ext cx="10515600" cy="4351336"/>
          </a:xfrm>
          <a:prstGeom prst="rect">
            <a:avLst/>
          </a:prstGeom>
          <a:noFill/>
          <a:ln>
            <a:noFill/>
          </a:ln>
        </p:spPr>
        <p:txBody>
          <a:bodyPr vert="horz" wrap="square" lIns="91440" tIns="45720" rIns="91440" bIns="45720" anchor="t" anchorCtr="0" compatLnSpc="1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pic>
        <p:nvPicPr>
          <p:cNvPr id="4" name="Picture 6" descr="A picture containing text, outdoor&#10;&#10;Description automatically generated">
            <a:extLst>
              <a:ext uri="{FF2B5EF4-FFF2-40B4-BE49-F238E27FC236}">
                <a16:creationId xmlns:a16="http://schemas.microsoft.com/office/drawing/2014/main" id="{1C13A8ED-B8A9-FB4D-6689-6E5114E10BB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74902" y="169932"/>
            <a:ext cx="1522247" cy="1050490"/>
          </a:xfrm>
          <a:prstGeom prst="rect">
            <a:avLst/>
          </a:prstGeom>
          <a:noFill/>
          <a:ln cap="flat">
            <a:noFill/>
          </a:ln>
        </p:spPr>
      </p:pic>
      <p:sp>
        <p:nvSpPr>
          <p:cNvPr id="5" name="Rectangle 7">
            <a:extLst>
              <a:ext uri="{FF2B5EF4-FFF2-40B4-BE49-F238E27FC236}">
                <a16:creationId xmlns:a16="http://schemas.microsoft.com/office/drawing/2014/main" id="{57D05D42-9392-8A1A-4B64-BCB8F479E8E8}"/>
              </a:ext>
            </a:extLst>
          </p:cNvPr>
          <p:cNvSpPr/>
          <p:nvPr/>
        </p:nvSpPr>
        <p:spPr>
          <a:xfrm>
            <a:off x="535710" y="312816"/>
            <a:ext cx="281982" cy="746260"/>
          </a:xfrm>
          <a:prstGeom prst="rect">
            <a:avLst/>
          </a:prstGeom>
          <a:solidFill>
            <a:srgbClr val="68A495"/>
          </a:solidFill>
          <a:ln cap="flat">
            <a:noFill/>
            <a:prstDash val="solid"/>
          </a:ln>
        </p:spPr>
        <p:txBody>
          <a:bodyPr vert="horz" wrap="square" lIns="91440" tIns="45720" rIns="91440" bIns="45720" anchor="ctr" anchorCtr="1" compatLnSpc="1">
            <a:noAutofit/>
          </a:bodyPr>
          <a:lstStyle/>
          <a:p>
            <a:pPr marL="0" marR="0" lvl="0" indent="0" algn="ctr" defTabSz="914400" rtl="0" fontAlgn="auto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lang="en-US" sz="1800" b="0" i="0" u="none" strike="noStrike" kern="1200" cap="none" spc="0" baseline="0">
              <a:solidFill>
                <a:srgbClr val="FFFFFF"/>
              </a:solidFill>
              <a:uFillTx/>
              <a:latin typeface="Calibri"/>
            </a:endParaRPr>
          </a:p>
        </p:txBody>
      </p:sp>
      <p:pic>
        <p:nvPicPr>
          <p:cNvPr id="6" name="Picture 8" descr="A green and white logo&#10;&#10;Description automatically generated with low confidence">
            <a:extLst>
              <a:ext uri="{FF2B5EF4-FFF2-40B4-BE49-F238E27FC236}">
                <a16:creationId xmlns:a16="http://schemas.microsoft.com/office/drawing/2014/main" id="{DAAB0AAF-C4F1-4584-E4B8-0DFF4756F0B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6356" t="12219" r="45066" b="44983"/>
          <a:stretch>
            <a:fillRect/>
          </a:stretch>
        </p:blipFill>
        <p:spPr>
          <a:xfrm>
            <a:off x="10867909" y="5469309"/>
            <a:ext cx="1324096" cy="1388690"/>
          </a:xfrm>
          <a:prstGeom prst="rect">
            <a:avLst/>
          </a:prstGeom>
          <a:noFill/>
          <a:ln cap="flat">
            <a:noFill/>
          </a:ln>
        </p:spPr>
      </p:pic>
    </p:spTree>
    <p:extLst>
      <p:ext uri="{BB962C8B-B14F-4D97-AF65-F5344CB8AC3E}">
        <p14:creationId xmlns:p14="http://schemas.microsoft.com/office/powerpoint/2010/main" val="26859065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marL="0" marR="0" lvl="0" indent="0" algn="l" defTabSz="914400" rtl="0" fontAlgn="auto" hangingPunct="1">
        <a:lnSpc>
          <a:spcPct val="90000"/>
        </a:lnSpc>
        <a:spcBef>
          <a:spcPts val="0"/>
        </a:spcBef>
        <a:spcAft>
          <a:spcPts val="0"/>
        </a:spcAft>
        <a:buNone/>
        <a:tabLst/>
        <a:defRPr lang="en-US" sz="2800" b="1" i="0" u="none" strike="noStrike" kern="1200" cap="all" spc="300" baseline="0">
          <a:solidFill>
            <a:srgbClr val="70ADA3"/>
          </a:solidFill>
          <a:uFillTx/>
          <a:latin typeface="Roboto" pitchFamily="2"/>
          <a:ea typeface="Roboto" pitchFamily="2"/>
        </a:defRPr>
      </a:lvl1pPr>
    </p:titleStyle>
    <p:bodyStyle>
      <a:lvl1pPr marL="228600" marR="0" lvl="0" indent="-228600" algn="l" defTabSz="914400" rtl="0" fontAlgn="auto" hangingPunct="1">
        <a:lnSpc>
          <a:spcPct val="90000"/>
        </a:lnSpc>
        <a:spcBef>
          <a:spcPts val="10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8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1pPr>
      <a:lvl2pPr marL="685800" marR="0" lvl="1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6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2pPr>
      <a:lvl3pPr marL="1143000" marR="0" lvl="2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4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3pPr>
      <a:lvl4pPr marL="1600200" marR="0" lvl="3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2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4pPr>
      <a:lvl5pPr marL="2057400" marR="0" lvl="4" indent="-228600" algn="l" defTabSz="914400" rtl="0" fontAlgn="auto" hangingPunct="1">
        <a:lnSpc>
          <a:spcPct val="90000"/>
        </a:lnSpc>
        <a:spcBef>
          <a:spcPts val="500"/>
        </a:spcBef>
        <a:spcAft>
          <a:spcPts val="0"/>
        </a:spcAft>
        <a:buClr>
          <a:srgbClr val="70ADA3"/>
        </a:buClr>
        <a:buSzPct val="100000"/>
        <a:buFont typeface="Arial" pitchFamily="34"/>
        <a:buChar char="•"/>
        <a:tabLst/>
        <a:defRPr lang="en-US" sz="1100" b="0" i="0" u="none" strike="noStrike" kern="1200" cap="none" spc="0" baseline="0">
          <a:solidFill>
            <a:srgbClr val="000000"/>
          </a:solidFill>
          <a:uFillTx/>
          <a:latin typeface="Roboto" pitchFamily="2"/>
          <a:ea typeface="Roboto" pitchFamily="2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0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0D0C2B-7BF1-3915-E681-6021F531D6AB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/>
              <a:t>REC e-</a:t>
            </a:r>
            <a:r>
              <a:rPr lang="en-GB" err="1"/>
              <a:t>omf</a:t>
            </a:r>
            <a:r>
              <a:rPr lang="en-GB"/>
              <a:t> 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A510E5E-697D-4331-038A-BC23DF000C2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17228" y="4895267"/>
            <a:ext cx="6059063" cy="1009073"/>
          </a:xfrm>
        </p:spPr>
        <p:txBody>
          <a:bodyPr/>
          <a:lstStyle/>
          <a:p>
            <a:r>
              <a:rPr lang="en-GB"/>
              <a:t>12 November 2025</a:t>
            </a:r>
          </a:p>
        </p:txBody>
      </p:sp>
    </p:spTree>
    <p:extLst>
      <p:ext uri="{BB962C8B-B14F-4D97-AF65-F5344CB8AC3E}">
        <p14:creationId xmlns:p14="http://schemas.microsoft.com/office/powerpoint/2010/main" val="4249650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>
                <a:latin typeface="Roboto"/>
                <a:ea typeface="Roboto"/>
                <a:cs typeface="Roboto"/>
              </a:rPr>
              <a:t>1. </a:t>
            </a:r>
            <a:r>
              <a:rPr lang="en-GB" sz="2400">
                <a:latin typeface="Arial" panose="020B0604020202020204" pitchFamily="34" charset="0"/>
                <a:ea typeface="Roboto"/>
                <a:cs typeface="Arial" panose="020B0604020202020204" pitchFamily="34" charset="0"/>
              </a:rPr>
              <a:t>Welcome and introduction </a:t>
            </a:r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07D6EE-7FB3-2299-0020-8B11F52C84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Chair </a:t>
            </a:r>
          </a:p>
        </p:txBody>
      </p:sp>
    </p:spTree>
    <p:extLst>
      <p:ext uri="{BB962C8B-B14F-4D97-AF65-F5344CB8AC3E}">
        <p14:creationId xmlns:p14="http://schemas.microsoft.com/office/powerpoint/2010/main" val="23867829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E69F552-98A8-7B6D-CDB0-DB93F5EA3A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133875"/>
            <a:ext cx="9284855" cy="660111"/>
          </a:xfrm>
        </p:spPr>
        <p:txBody>
          <a:bodyPr/>
          <a:lstStyle/>
          <a:p>
            <a:r>
              <a:rPr lang="en-GB"/>
              <a:t>Agenda</a:t>
            </a:r>
          </a:p>
        </p:txBody>
      </p:sp>
      <p:graphicFrame>
        <p:nvGraphicFramePr>
          <p:cNvPr id="7" name="Table 7">
            <a:extLst>
              <a:ext uri="{FF2B5EF4-FFF2-40B4-BE49-F238E27FC236}">
                <a16:creationId xmlns:a16="http://schemas.microsoft.com/office/drawing/2014/main" id="{F86CF725-B62F-45BF-428A-61A8EEF73994}"/>
              </a:ext>
            </a:extLst>
          </p:cNvPr>
          <p:cNvGraphicFramePr>
            <a:graphicFrameLocks noGrp="1"/>
          </p:cNvGraphicFramePr>
          <p:nvPr>
            <p:ph type="tbl" sz="quarter" idx="10"/>
            <p:extLst>
              <p:ext uri="{D42A27DB-BD31-4B8C-83A1-F6EECF244321}">
                <p14:modId xmlns:p14="http://schemas.microsoft.com/office/powerpoint/2010/main" val="3453675088"/>
              </p:ext>
            </p:extLst>
          </p:nvPr>
        </p:nvGraphicFramePr>
        <p:xfrm>
          <a:off x="838200" y="1536910"/>
          <a:ext cx="10747075" cy="2936253"/>
        </p:xfrm>
        <a:graphic>
          <a:graphicData uri="http://schemas.openxmlformats.org/drawingml/2006/table">
            <a:tbl>
              <a:tblPr firstRow="1" bandRow="1">
                <a:tableStyleId>{F5AB1C69-6EDB-4FF4-983F-18BD219EF322}</a:tableStyleId>
              </a:tblPr>
              <a:tblGrid>
                <a:gridCol w="8421353">
                  <a:extLst>
                    <a:ext uri="{9D8B030D-6E8A-4147-A177-3AD203B41FA5}">
                      <a16:colId xmlns:a16="http://schemas.microsoft.com/office/drawing/2014/main" val="2119900406"/>
                    </a:ext>
                  </a:extLst>
                </a:gridCol>
                <a:gridCol w="2325722">
                  <a:extLst>
                    <a:ext uri="{9D8B030D-6E8A-4147-A177-3AD203B41FA5}">
                      <a16:colId xmlns:a16="http://schemas.microsoft.com/office/drawing/2014/main" val="1893307877"/>
                    </a:ext>
                  </a:extLst>
                </a:gridCol>
              </a:tblGrid>
              <a:tr h="357565">
                <a:tc>
                  <a:txBody>
                    <a:bodyPr/>
                    <a:lstStyle/>
                    <a:p>
                      <a:r>
                        <a:rPr lang="en-GB" sz="1400" cap="all" spc="300" baseline="0"/>
                        <a:t>Agenda Item</a:t>
                      </a:r>
                      <a:endParaRPr lang="en-GB" sz="1400" cap="all" spc="300" baseline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r>
                        <a:rPr lang="en-GB" sz="1400" cap="all" spc="300" baseline="0"/>
                        <a:t>Presenter</a:t>
                      </a:r>
                      <a:endParaRPr lang="en-GB" sz="1400" cap="all" spc="300" baseline="0">
                        <a:latin typeface="Roboto" panose="02000000000000000000" pitchFamily="2" charset="0"/>
                        <a:ea typeface="Roboto" panose="02000000000000000000" pitchFamily="2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677238016"/>
                  </a:ext>
                </a:extLst>
              </a:tr>
              <a:tr h="32233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Welcome and Introduction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Chair 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99812599"/>
                  </a:ext>
                </a:extLst>
              </a:tr>
              <a:tr h="32233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Audit Update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Eric Dodd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904727937"/>
                  </a:ext>
                </a:extLst>
              </a:tr>
              <a:tr h="32233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ENA Dealing with Natural Disasters and Extreme Weather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Mel Swift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797577667"/>
                  </a:ext>
                </a:extLst>
              </a:tr>
              <a:tr h="32233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Safety &amp; Technical Bulletins on the REC Metering Hub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Chair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466198984"/>
                  </a:ext>
                </a:extLst>
              </a:tr>
              <a:tr h="32233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Earth Connections on Metal Clad Cut-Outs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Richard Hill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3509867442"/>
                  </a:ext>
                </a:extLst>
              </a:tr>
              <a:tr h="32233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National Energy System Operator – Energy Insights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Chair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55310861"/>
                  </a:ext>
                </a:extLst>
              </a:tr>
              <a:tr h="32233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Change Proposal Tracker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REC Change Team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546937989"/>
                  </a:ext>
                </a:extLst>
              </a:tr>
              <a:tr h="322336"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Any Other Business</a:t>
                      </a: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algn="l" defTabSz="914400" rtl="0" eaLnBrk="1" latinLnBrk="0" hangingPunct="1"/>
                      <a:r>
                        <a:rPr lang="en-GB" sz="120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ea typeface="Roboto" panose="02000000000000000000" pitchFamily="2" charset="0"/>
                          <a:cs typeface="Arial" panose="020B0604020202020204" pitchFamily="34" charset="0"/>
                        </a:rPr>
                        <a:t>All</a:t>
                      </a: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584858608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167832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>
                <a:latin typeface="Roboto"/>
                <a:ea typeface="Roboto"/>
                <a:cs typeface="Roboto"/>
              </a:rPr>
              <a:t>2. Audit update		</a:t>
            </a:r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07D6EE-7FB3-2299-0020-8B11F52C84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Eric </a:t>
            </a:r>
            <a:r>
              <a:rPr lang="en-GB" err="1">
                <a:latin typeface="Arial" panose="020B0604020202020204" pitchFamily="34" charset="0"/>
                <a:cs typeface="Arial" panose="020B0604020202020204" pitchFamily="34" charset="0"/>
              </a:rPr>
              <a:t>dodd</a:t>
            </a:r>
            <a:endParaRPr lang="en-GB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446390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>
                <a:latin typeface="Roboto"/>
                <a:ea typeface="Roboto"/>
                <a:cs typeface="Roboto"/>
              </a:rPr>
              <a:t>3. Ena dealing with natural disasters and extreme weather</a:t>
            </a:r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07D6EE-7FB3-2299-0020-8B11F52C84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Mel swift</a:t>
            </a:r>
          </a:p>
        </p:txBody>
      </p:sp>
    </p:spTree>
    <p:extLst>
      <p:ext uri="{BB962C8B-B14F-4D97-AF65-F5344CB8AC3E}">
        <p14:creationId xmlns:p14="http://schemas.microsoft.com/office/powerpoint/2010/main" val="188222472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4. Safety &amp; technical bulletins on the rec metering hub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07D6EE-7FB3-2299-0020-8B11F52C84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Chair </a:t>
            </a:r>
          </a:p>
        </p:txBody>
      </p:sp>
    </p:spTree>
    <p:extLst>
      <p:ext uri="{BB962C8B-B14F-4D97-AF65-F5344CB8AC3E}">
        <p14:creationId xmlns:p14="http://schemas.microsoft.com/office/powerpoint/2010/main" val="393064700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5. Earth connections on metal clad cut-outs	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07D6EE-7FB3-2299-0020-8B11F52C84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Richard hill</a:t>
            </a:r>
          </a:p>
        </p:txBody>
      </p:sp>
    </p:spTree>
    <p:extLst>
      <p:ext uri="{BB962C8B-B14F-4D97-AF65-F5344CB8AC3E}">
        <p14:creationId xmlns:p14="http://schemas.microsoft.com/office/powerpoint/2010/main" val="209128242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34E1378-D43F-DA56-6175-DD412811924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02B04C6B-A5B2-60ED-91E5-32C7269FB13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170" b="26398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547991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62B009F5-ADA3-D793-62DF-4787B089636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0367" y="234661"/>
            <a:ext cx="11420856" cy="63886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8754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3996490-02D1-4DB7-7299-D99CC66C1E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995FC74-26C2-1048-8FAE-AEAA5EE2A10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>
                <a:latin typeface="Arial" panose="020B0604020202020204" pitchFamily="34" charset="0"/>
                <a:cs typeface="Arial" panose="020B0604020202020204" pitchFamily="34" charset="0"/>
              </a:rPr>
              <a:t>6. National energy system operator – energy insights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A910EFB-7350-6B9E-58FF-F1BE4473DD7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chair</a:t>
            </a:r>
          </a:p>
        </p:txBody>
      </p:sp>
    </p:spTree>
    <p:extLst>
      <p:ext uri="{BB962C8B-B14F-4D97-AF65-F5344CB8AC3E}">
        <p14:creationId xmlns:p14="http://schemas.microsoft.com/office/powerpoint/2010/main" val="366553953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4662D00-8A67-3C21-5CF6-874864D45FF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5" name="Rectangle 84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7" name="Rectangle 86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16AF805-8BC5-40D4-D926-84DC0F3FFCB8}"/>
              </a:ext>
            </a:extLst>
          </p:cNvPr>
          <p:cNvSpPr txBox="1"/>
          <p:nvPr/>
        </p:nvSpPr>
        <p:spPr>
          <a:xfrm>
            <a:off x="699714" y="353160"/>
            <a:ext cx="7091300" cy="898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ptos Display" panose="02110004020202020204"/>
                <a:ea typeface="+mn-ea"/>
                <a:cs typeface="+mn-cs"/>
              </a:rPr>
              <a:t>Source: National Energy System Operator – October 2025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E27E0E1-CB30-CDDC-5206-D382BF8E63C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5748" y="2133601"/>
            <a:ext cx="5131088" cy="387531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16B3FCA2-B129-5DFE-F173-B31E0CF8BF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5165" y="2133601"/>
            <a:ext cx="5131087" cy="3875313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DB0BD6C5-C3E7-9E72-834F-2945CDC5D458}"/>
              </a:ext>
            </a:extLst>
          </p:cNvPr>
          <p:cNvSpPr txBox="1"/>
          <p:nvPr/>
        </p:nvSpPr>
        <p:spPr>
          <a:xfrm>
            <a:off x="7097486" y="5754197"/>
            <a:ext cx="3733789" cy="5987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GB" sz="18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5215151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10DABB-9296-FDB0-E562-D1B45488F15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GB" sz="2400">
                <a:latin typeface="Roboto"/>
                <a:ea typeface="Roboto"/>
                <a:cs typeface="Roboto"/>
              </a:rPr>
              <a:t>7. Change tracker update</a:t>
            </a:r>
            <a:endParaRPr lang="en-GB" sz="240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707D6EE-7FB3-2299-0020-8B11F52C84E6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>
            <a:normAutofit/>
          </a:bodyPr>
          <a:lstStyle/>
          <a:p>
            <a:r>
              <a:rPr lang="en-GB">
                <a:latin typeface="Arial" panose="020B0604020202020204" pitchFamily="34" charset="0"/>
                <a:cs typeface="Arial" panose="020B0604020202020204" pitchFamily="34" charset="0"/>
              </a:rPr>
              <a:t>Rec change team</a:t>
            </a:r>
          </a:p>
        </p:txBody>
      </p:sp>
    </p:spTree>
    <p:extLst>
      <p:ext uri="{BB962C8B-B14F-4D97-AF65-F5344CB8AC3E}">
        <p14:creationId xmlns:p14="http://schemas.microsoft.com/office/powerpoint/2010/main" val="102991736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E305D13-EAE7-742B-2A05-10B8FEC01A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61FC2BAD-00D2-5B5D-D609-E504AEBEC8FB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>
                <a:latin typeface="Roboto"/>
                <a:ea typeface="Roboto"/>
                <a:cs typeface="Roboto"/>
              </a:rPr>
              <a:t>Change proposal tracker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C6ECDBE-2D2E-4729-7B84-12DDF105CE75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90519599"/>
              </p:ext>
            </p:extLst>
          </p:nvPr>
        </p:nvGraphicFramePr>
        <p:xfrm>
          <a:off x="273454" y="1371600"/>
          <a:ext cx="11645092" cy="4049486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720844">
                  <a:extLst>
                    <a:ext uri="{9D8B030D-6E8A-4147-A177-3AD203B41FA5}">
                      <a16:colId xmlns:a16="http://schemas.microsoft.com/office/drawing/2014/main" val="1487220180"/>
                    </a:ext>
                  </a:extLst>
                </a:gridCol>
                <a:gridCol w="2132955">
                  <a:extLst>
                    <a:ext uri="{9D8B030D-6E8A-4147-A177-3AD203B41FA5}">
                      <a16:colId xmlns:a16="http://schemas.microsoft.com/office/drawing/2014/main" val="3946517673"/>
                    </a:ext>
                  </a:extLst>
                </a:gridCol>
                <a:gridCol w="1482069">
                  <a:extLst>
                    <a:ext uri="{9D8B030D-6E8A-4147-A177-3AD203B41FA5}">
                      <a16:colId xmlns:a16="http://schemas.microsoft.com/office/drawing/2014/main" val="1062746157"/>
                    </a:ext>
                  </a:extLst>
                </a:gridCol>
                <a:gridCol w="7309224">
                  <a:extLst>
                    <a:ext uri="{9D8B030D-6E8A-4147-A177-3AD203B41FA5}">
                      <a16:colId xmlns:a16="http://schemas.microsoft.com/office/drawing/2014/main" val="2718673687"/>
                    </a:ext>
                  </a:extLst>
                </a:gridCol>
              </a:tblGrid>
              <a:tr h="341247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</a:t>
                      </a:r>
                      <a:endParaRPr lang="en-GB" sz="1200" b="1" kern="120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</a:t>
                      </a:r>
                      <a:endParaRPr lang="en-GB" sz="1200"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</a:t>
                      </a:r>
                      <a:endParaRPr lang="en-GB" sz="1200"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Update</a:t>
                      </a:r>
                      <a:endParaRPr lang="en-GB" sz="1200"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70AD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218517"/>
                  </a:ext>
                </a:extLst>
              </a:tr>
              <a:tr h="9178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I0230 / I0261</a:t>
                      </a:r>
                      <a:endParaRPr lang="en-GB" sz="1200" b="0" kern="120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D0303 follow following MHHS design changes /</a:t>
                      </a:r>
                    </a:p>
                    <a:p>
                      <a:pPr marL="0" lvl="0" algn="l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Addition of Export Flag in D0303 flows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Caroline Freimuller</a:t>
                      </a:r>
                      <a:endParaRPr lang="en-GB" sz="1200"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GB" sz="12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Code Manager has opened an Information Request to get feedback from MAPs and MOAs on several solution options, closing 05 December 2025.</a:t>
                      </a: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en-GB" sz="12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Code Manager is holding a Q&amp;A session on 19 November 2025 to assist with this.</a:t>
                      </a:r>
                      <a:endParaRPr lang="en-GB" sz="1200" b="0"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2657013"/>
                  </a:ext>
                </a:extLst>
              </a:tr>
              <a:tr h="6903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I0240</a:t>
                      </a:r>
                      <a:endParaRPr lang="en-GB" sz="1200" b="0" kern="120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 Alignment of Meter Information Through MHHS Migration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James Hardy</a:t>
                      </a:r>
                      <a:endParaRPr lang="en-GB" sz="1200"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GB" sz="12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Scenario Guidance Document for I0240 has now been published on the I0240 portal page and on the MHHS Hub. As a result of this publication, I0240 has now been classed as resolved.</a:t>
                      </a:r>
                      <a:endParaRPr lang="en-GB" sz="1200" b="0"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4209069"/>
                  </a:ext>
                </a:extLst>
              </a:tr>
              <a:tr h="66353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I0266</a:t>
                      </a:r>
                      <a:endParaRPr lang="en-GB" sz="1200" b="0" kern="120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REC Data Specification Clarifications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Caroline Freimuller</a:t>
                      </a:r>
                      <a:endParaRPr lang="en-GB" sz="1200"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GB" sz="12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Party impact assessment is open; responses must be received by 23:59 28 November 2025.</a:t>
                      </a: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en-GB" sz="12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is an extended impact assessment open for a total of 8 weeks due to the volume of changes proposed.</a:t>
                      </a:r>
                      <a:endParaRPr lang="en-GB" sz="1200" b="0"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4153208478"/>
                  </a:ext>
                </a:extLst>
              </a:tr>
              <a:tr h="690393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R0268</a:t>
                      </a:r>
                      <a:endParaRPr lang="en-GB" sz="1200" b="0" kern="120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US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Consequential Cross-Code Change for BSC P441 - Complex Site Classes Creation</a:t>
                      </a: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Caroline Freimuller</a:t>
                      </a:r>
                      <a:endParaRPr lang="en-GB" sz="1200"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GB" sz="12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This Change Proposal is at consultation, alongside BSC and DCUSA consultations, from 24 October to 14 November 2025.</a:t>
                      </a:r>
                      <a:endParaRPr lang="en-GB" sz="1200" b="0"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2023612932"/>
                  </a:ext>
                </a:extLst>
              </a:tr>
              <a:tr h="693282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I0270</a:t>
                      </a:r>
                      <a:endParaRPr lang="en-GB" sz="1200" b="0" kern="120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Clarification of SIP Qualification Requirements</a:t>
                      </a:r>
                      <a:endParaRPr 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Caroline Freimuller</a:t>
                      </a:r>
                      <a:endParaRPr lang="en-GB" sz="1200"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GB" sz="12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Change Report (Proposal Plan) is going to Change Panel for review on 18 November 2025.</a:t>
                      </a:r>
                      <a:endParaRPr lang="en-GB" sz="1200" b="0"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96119608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3416283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A50EE1F-1999-F540-07B8-DC0500C3AB2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4">
            <a:extLst>
              <a:ext uri="{FF2B5EF4-FFF2-40B4-BE49-F238E27FC236}">
                <a16:creationId xmlns:a16="http://schemas.microsoft.com/office/drawing/2014/main" id="{FD5E8F4C-508E-5196-8529-577C88F970BE}"/>
              </a:ext>
            </a:extLst>
          </p:cNvPr>
          <p:cNvSpPr txBox="1">
            <a:spLocks noGrp="1"/>
          </p:cNvSpPr>
          <p:nvPr>
            <p:ph type="title"/>
          </p:nvPr>
        </p:nvSpPr>
        <p:spPr/>
        <p:txBody>
          <a:bodyPr/>
          <a:lstStyle/>
          <a:p>
            <a:pPr lvl="0"/>
            <a:r>
              <a:rPr lang="en-GB">
                <a:latin typeface="Roboto"/>
                <a:ea typeface="Roboto"/>
                <a:cs typeface="Roboto"/>
              </a:rPr>
              <a:t>Change proposal tracker</a:t>
            </a:r>
          </a:p>
        </p:txBody>
      </p:sp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EB9BF51A-DB66-3F34-5958-39F0F93CD74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164031761"/>
              </p:ext>
            </p:extLst>
          </p:nvPr>
        </p:nvGraphicFramePr>
        <p:xfrm>
          <a:off x="273454" y="1371599"/>
          <a:ext cx="11645092" cy="3125755"/>
        </p:xfrm>
        <a:graphic>
          <a:graphicData uri="http://schemas.openxmlformats.org/drawingml/2006/table">
            <a:tbl>
              <a:tblPr firstRow="1" bandRow="1">
                <a:tableStyleId>{91EBBBCC-DAD2-459C-BE2E-F6DE35CF9A28}</a:tableStyleId>
              </a:tblPr>
              <a:tblGrid>
                <a:gridCol w="720844">
                  <a:extLst>
                    <a:ext uri="{9D8B030D-6E8A-4147-A177-3AD203B41FA5}">
                      <a16:colId xmlns:a16="http://schemas.microsoft.com/office/drawing/2014/main" val="1487220180"/>
                    </a:ext>
                  </a:extLst>
                </a:gridCol>
                <a:gridCol w="2132955">
                  <a:extLst>
                    <a:ext uri="{9D8B030D-6E8A-4147-A177-3AD203B41FA5}">
                      <a16:colId xmlns:a16="http://schemas.microsoft.com/office/drawing/2014/main" val="3946517673"/>
                    </a:ext>
                  </a:extLst>
                </a:gridCol>
                <a:gridCol w="1584706">
                  <a:extLst>
                    <a:ext uri="{9D8B030D-6E8A-4147-A177-3AD203B41FA5}">
                      <a16:colId xmlns:a16="http://schemas.microsoft.com/office/drawing/2014/main" val="1062746157"/>
                    </a:ext>
                  </a:extLst>
                </a:gridCol>
                <a:gridCol w="7206587">
                  <a:extLst>
                    <a:ext uri="{9D8B030D-6E8A-4147-A177-3AD203B41FA5}">
                      <a16:colId xmlns:a16="http://schemas.microsoft.com/office/drawing/2014/main" val="2718673687"/>
                    </a:ext>
                  </a:extLst>
                </a:gridCol>
              </a:tblGrid>
              <a:tr h="362991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1" kern="1200">
                          <a:solidFill>
                            <a:schemeClr val="lt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CP</a:t>
                      </a:r>
                      <a:endParaRPr lang="en-GB" sz="1200" b="1" kern="1200">
                        <a:solidFill>
                          <a:schemeClr val="lt1"/>
                        </a:solidFill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Title</a:t>
                      </a:r>
                      <a:endParaRPr lang="en-GB" sz="1200"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Lead</a:t>
                      </a:r>
                      <a:endParaRPr lang="en-GB" sz="1200"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70ADA3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Update</a:t>
                      </a:r>
                      <a:endParaRPr lang="en-GB" sz="1200"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>
                    <a:solidFill>
                      <a:srgbClr val="70ADA3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90218517"/>
                  </a:ext>
                </a:extLst>
              </a:tr>
              <a:tr h="1915785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I0275</a:t>
                      </a:r>
                      <a:endParaRPr lang="en-GB" sz="1200" b="0" kern="120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MHHS Related Metering Points across Market Segments</a:t>
                      </a:r>
                      <a:endParaRPr 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Francine Peyroux-Sissoko</a:t>
                      </a:r>
                      <a:endParaRPr lang="en-GB" sz="1200"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GB" sz="12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Following CHIG in October and exploration done by the Code Manager, it became apparent that this issue is already catered for within BCSCP706: Supplier Meter Registration Service for MHHS Metering Systems. No REC change is now thought to be required. </a:t>
                      </a:r>
                    </a:p>
                    <a:p>
                      <a:pPr>
                        <a:spcBef>
                          <a:spcPts val="600"/>
                        </a:spcBef>
                      </a:pPr>
                      <a:r>
                        <a:rPr lang="en-GB" sz="12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There is however still a potential issue regarding the transfer of Meter Technical Details (MTDs). CHIG discussed this Issue on 6 November 2025 and agreed for the issue to be resolved as REC guidance will be provided for Parties in advance of MHHS Migration and Elexon (BSCCo) will progress a BSC change.</a:t>
                      </a:r>
                      <a:endParaRPr lang="en-GB" sz="1200" b="0"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852657013"/>
                  </a:ext>
                </a:extLst>
              </a:tr>
              <a:tr h="846979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GB" sz="1200" b="0" kern="1200">
                          <a:solidFill>
                            <a:schemeClr val="dk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I0278</a:t>
                      </a:r>
                      <a:endParaRPr lang="en-GB" sz="1200" b="0" kern="1200">
                        <a:solidFill>
                          <a:schemeClr val="dk1"/>
                        </a:solidFill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marL="0" lvl="0" algn="l">
                        <a:buNone/>
                      </a:pPr>
                      <a:r>
                        <a:rPr lang="en-GB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Establishing the Safe Isolation Provider (SIP) as a Standalone REC Metering Party</a:t>
                      </a:r>
                      <a:endParaRPr lang="en-US" sz="120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6350" marR="6350" marT="6350" marB="0" anchor="ctr"/>
                </a:tc>
                <a:tc>
                  <a:txBody>
                    <a:bodyPr/>
                    <a:lstStyle/>
                    <a:p>
                      <a:r>
                        <a:rPr lang="en-GB" sz="120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Francine Peyroux-Sissoko</a:t>
                      </a:r>
                      <a:endParaRPr lang="en-GB" sz="1200"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>
                        <a:spcBef>
                          <a:spcPts val="600"/>
                        </a:spcBef>
                      </a:pPr>
                      <a:r>
                        <a:rPr lang="en-GB" sz="1200" b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The Code Manager is currently reviewing eight REC legal texts and the Service Termination Issue Reporting Guidance (STIRG) document to establish a clear governance framework for individuals or organisations to accede to the REC as SIPs without requiring MEM status.</a:t>
                      </a:r>
                      <a:endParaRPr lang="en-GB" sz="1200" b="0">
                        <a:latin typeface="Arial" panose="020B0604020202020204" pitchFamily="34" charset="0"/>
                        <a:ea typeface="Roboto"/>
                        <a:cs typeface="Arial" panose="020B0604020202020204" pitchFamily="34" charset="0"/>
                      </a:endParaRPr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7420906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75832942"/>
      </p:ext>
    </p:extLst>
  </p:cSld>
  <p:clrMapOvr>
    <a:masterClrMapping/>
  </p:clrMapOvr>
</p:sld>
</file>

<file path=ppt/theme/theme1.xml><?xml version="1.0" encoding="utf-8"?>
<a:theme xmlns:a="http://schemas.openxmlformats.org/drawingml/2006/main" name="REC Light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Event Template" id="{F9B566E5-4516-4BA1-BE13-61D8AC123AC2}" vid="{81711ED2-D696-4BEA-B198-E3E3B2C47681}"/>
    </a:ext>
  </a:extLst>
</a:theme>
</file>

<file path=ppt/theme/theme2.xml><?xml version="1.0" encoding="utf-8"?>
<a:theme xmlns:a="http://schemas.openxmlformats.org/drawingml/2006/main" name="REC Alternative Event Theme">
  <a:themeElements>
    <a:clrScheme name="REC">
      <a:dk1>
        <a:srgbClr val="000000"/>
      </a:dk1>
      <a:lt1>
        <a:sysClr val="window" lastClr="FFFFFF"/>
      </a:lt1>
      <a:dk2>
        <a:srgbClr val="498934"/>
      </a:dk2>
      <a:lt2>
        <a:srgbClr val="FFFFFF"/>
      </a:lt2>
      <a:accent1>
        <a:srgbClr val="7B282E"/>
      </a:accent1>
      <a:accent2>
        <a:srgbClr val="BE6516"/>
      </a:accent2>
      <a:accent3>
        <a:srgbClr val="70ADA3"/>
      </a:accent3>
      <a:accent4>
        <a:srgbClr val="E7AB00"/>
      </a:accent4>
      <a:accent5>
        <a:srgbClr val="498934"/>
      </a:accent5>
      <a:accent6>
        <a:srgbClr val="C4D383"/>
      </a:accent6>
      <a:hlink>
        <a:srgbClr val="70ADA3"/>
      </a:hlink>
      <a:folHlink>
        <a:srgbClr val="C4D383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Presentation2" id="{6B1943A0-EA1B-4229-A76F-FBAC0642CBEF}" vid="{1F009803-87A7-4528-8EDC-8F3C323310BE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4.xml><?xml version="1.0" encoding="utf-8"?>
<a:theme xmlns:a="http://schemas.openxmlformats.org/drawingml/2006/main" name="1_REC Light Event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3F83C56C950074FBBC1FEEA0F1826A8" ma:contentTypeVersion="5" ma:contentTypeDescription="Create a new document." ma:contentTypeScope="" ma:versionID="26a060909a927e807929f4116cb2269a">
  <xsd:schema xmlns:xsd="http://www.w3.org/2001/XMLSchema" xmlns:xs="http://www.w3.org/2001/XMLSchema" xmlns:p="http://schemas.microsoft.com/office/2006/metadata/properties" xmlns:ns2="33669984-af94-4b35-9f37-f4574e663bce" xmlns:ns3="d5e8df70-7ba7-462a-92bc-0eb2af61e599" xmlns:ns4="9cc2d045-8e25-435d-815b-720e20c2c938" xmlns:ns5="d56f5920-408a-468e-ac0d-d8a840070622" targetNamespace="http://schemas.microsoft.com/office/2006/metadata/properties" ma:root="true" ma:fieldsID="5f395aec4343a6fda5e8cb4046e3de62" ns2:_="" ns3:_="" ns4:_="" ns5:_="">
    <xsd:import namespace="33669984-af94-4b35-9f37-f4574e663bce"/>
    <xsd:import namespace="d5e8df70-7ba7-462a-92bc-0eb2af61e599"/>
    <xsd:import namespace="9cc2d045-8e25-435d-815b-720e20c2c938"/>
    <xsd:import namespace="d56f5920-408a-468e-ac0d-d8a8400706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ServiceAutoTags" minOccurs="0"/>
                <xsd:element ref="ns2:MediaLengthInSecond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  <xsd:element ref="ns4:MediaServiceLocation" minOccurs="0"/>
                <xsd:element ref="ns4:lcf76f155ced4ddcb4097134ff3c332f" minOccurs="0"/>
                <xsd:element ref="ns5:TaxCatchAll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3669984-af94-4b35-9f37-f4574e663bce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bjectDetectorVersions" ma:index="20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e8df70-7ba7-462a-92bc-0eb2af61e599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cc2d045-8e25-435d-815b-720e20c2c938" elementFormDefault="qualified">
    <xsd:import namespace="http://schemas.microsoft.com/office/2006/documentManagement/types"/>
    <xsd:import namespace="http://schemas.microsoft.com/office/infopath/2007/PartnerControls"/>
    <xsd:element name="MediaServiceLocation" ma:index="22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24" nillable="true" ma:taxonomy="true" ma:internalName="lcf76f155ced4ddcb4097134ff3c332f" ma:taxonomyFieldName="MediaServiceImageTags" ma:displayName="Image Tags" ma:readOnly="false" ma:fieldId="{5cf76f15-5ced-4ddc-b409-7134ff3c332f}" ma:taxonomyMulti="true" ma:sspId="b33823e1-7006-446b-af26-4f3e04a5b216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56f5920-408a-468e-ac0d-d8a840070622" elementFormDefault="qualified">
    <xsd:import namespace="http://schemas.microsoft.com/office/2006/documentManagement/types"/>
    <xsd:import namespace="http://schemas.microsoft.com/office/infopath/2007/PartnerControls"/>
    <xsd:element name="TaxCatchAll" ma:index="25" nillable="true" ma:displayName="Taxonomy Catch All Column" ma:hidden="true" ma:list="{174d7232-ab4d-4b26-ba5a-6465905dd2f2}" ma:internalName="TaxCatchAll" ma:showField="CatchAllData" ma:web="d56f5920-408a-468e-ac0d-d8a8400706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d56f5920-408a-468e-ac0d-d8a840070622" xsi:nil="true"/>
    <lcf76f155ced4ddcb4097134ff3c332f xmlns="9cc2d045-8e25-435d-815b-720e20c2c938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E91CCAD5-D5BC-4FF4-9731-E9EF42ABE68D}">
  <ds:schemaRefs>
    <ds:schemaRef ds:uri="33669984-af94-4b35-9f37-f4574e663bce"/>
    <ds:schemaRef ds:uri="9cc2d045-8e25-435d-815b-720e20c2c938"/>
    <ds:schemaRef ds:uri="d56f5920-408a-468e-ac0d-d8a840070622"/>
    <ds:schemaRef ds:uri="d5e8df70-7ba7-462a-92bc-0eb2af61e59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A3151DCB-AE04-4158-ABE7-7C547C94C67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8979CE9C-09B4-42DF-B948-4089FCB7758D}">
  <ds:schemaRefs>
    <ds:schemaRef ds:uri="9cc2d045-8e25-435d-815b-720e20c2c938"/>
    <ds:schemaRef ds:uri="d56f5920-408a-468e-ac0d-d8a840070622"/>
    <ds:schemaRef ds:uri="http://schemas.microsoft.com/office/2006/metadata/properties"/>
    <ds:schemaRef ds:uri="http://schemas.microsoft.com/office/infopath/2007/PartnerControls"/>
  </ds:schemaRefs>
</ds:datastoreItem>
</file>

<file path=docMetadata/LabelInfo.xml><?xml version="1.0" encoding="utf-8"?>
<clbl:labelList xmlns:clbl="http://schemas.microsoft.com/office/2020/mipLabelMetadata">
  <clbl:label id="{065f1a46-1149-4b07-97f4-ee5ba49b485b}" enabled="1" method="Standard" siteId="{a603898f-7de2-45ba-b67d-d35fb519b2cf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TM04033919[[fn=Circuit]]</Template>
  <Application>Microsoft Office PowerPoint</Application>
  <PresentationFormat>Widescreen</PresentationFormat>
  <Slides>14</Slides>
  <Notes>0</Notes>
  <HiddenSlides>0</HiddenSlides>
  <ScaleCrop>false</ScaleCrop>
  <HeadingPairs>
    <vt:vector size="4" baseType="variant">
      <vt:variant>
        <vt:lpstr>Theme</vt:lpstr>
      </vt:variant>
      <vt:variant>
        <vt:i4>4</vt:i4>
      </vt:variant>
      <vt:variant>
        <vt:lpstr>Slide Titles</vt:lpstr>
      </vt:variant>
      <vt:variant>
        <vt:i4>14</vt:i4>
      </vt:variant>
    </vt:vector>
  </HeadingPairs>
  <TitlesOfParts>
    <vt:vector size="18" baseType="lpstr">
      <vt:lpstr>REC Light Event Theme</vt:lpstr>
      <vt:lpstr>REC Alternative Event Theme</vt:lpstr>
      <vt:lpstr>Office Theme</vt:lpstr>
      <vt:lpstr>1_REC Light Event Theme</vt:lpstr>
      <vt:lpstr>REC e-omf </vt:lpstr>
      <vt:lpstr>1. Welcome and introduction </vt:lpstr>
      <vt:lpstr>Agenda</vt:lpstr>
      <vt:lpstr>2. Audit update  </vt:lpstr>
      <vt:lpstr>3. Ena dealing with natural disasters and extreme weather</vt:lpstr>
      <vt:lpstr>4. Safety &amp; technical bulletins on the rec metering hub</vt:lpstr>
      <vt:lpstr>5. Earth connections on metal clad cut-outs </vt:lpstr>
      <vt:lpstr>PowerPoint Presentation</vt:lpstr>
      <vt:lpstr>PowerPoint Presentation</vt:lpstr>
      <vt:lpstr>6. National energy system operator – energy insights</vt:lpstr>
      <vt:lpstr>PowerPoint Presentation</vt:lpstr>
      <vt:lpstr>7. Change tracker update</vt:lpstr>
      <vt:lpstr>Change proposal tracker</vt:lpstr>
      <vt:lpstr>Change proposal tracker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Richard Hill</dc:creator>
  <cp:revision>1</cp:revision>
  <dcterms:created xsi:type="dcterms:W3CDTF">2025-08-07T07:54:58Z</dcterms:created>
  <dcterms:modified xsi:type="dcterms:W3CDTF">2025-11-12T14:27:48Z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0x010100E3F83C56C950074FBBC1FEEA0F1826A8</vt:lpwstr>
  </property>
  <property fmtid="{D5CDD505-2E9C-101B-9397-08002B2CF9AE}" pid="3" name="MediaServiceImageTags">
    <vt:lpwstr/>
  </property>
</Properties>
</file>