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 id="2147483666" r:id="rId5"/>
    <p:sldMasterId id="2147483672" r:id="rId6"/>
  </p:sldMasterIdLst>
  <p:notesMasterIdLst>
    <p:notesMasterId r:id="rId16"/>
  </p:notesMasterIdLst>
  <p:handoutMasterIdLst>
    <p:handoutMasterId r:id="rId17"/>
  </p:handoutMasterIdLst>
  <p:sldIdLst>
    <p:sldId id="296" r:id="rId7"/>
    <p:sldId id="302" r:id="rId8"/>
    <p:sldId id="2147478881" r:id="rId9"/>
    <p:sldId id="1853" r:id="rId10"/>
    <p:sldId id="1851" r:id="rId11"/>
    <p:sldId id="2147472697" r:id="rId12"/>
    <p:sldId id="2147472698" r:id="rId13"/>
    <p:sldId id="2147478882" r:id="rId14"/>
    <p:sldId id="257"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171181-01FE-4CBB-9FDE-43209125F68E}">
          <p14:sldIdLst>
            <p14:sldId id="296"/>
            <p14:sldId id="302"/>
            <p14:sldId id="2147478881"/>
            <p14:sldId id="1853"/>
            <p14:sldId id="1851"/>
            <p14:sldId id="2147472697"/>
            <p14:sldId id="2147472698"/>
            <p14:sldId id="2147478882"/>
            <p14:sldId id="257"/>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AC4062-77D9-4061-9E17-D6FA311C9178}" name="Carlton, Walter" initials="CW" userId="S::wcarlton@deloitte.co.uk::a95b5c81-c3d7-4b41-881d-c06e0bc4b070" providerId="AD"/>
  <p188:author id="{5C31537F-276A-E0A0-377C-05A46A927BB4}" name="Waghorn, Andrew M" initials="WAM" userId="S::awaghorn@deloitte.co.uk::81c733e3-9d74-46df-81e6-11f8a5e727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282E"/>
    <a:srgbClr val="E7AB0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387DAC-900A-47C8-8FF9-267C47C5A2AC}" v="22" dt="2025-03-19T10:16:34.708"/>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6"/>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lorentina Monea" userId="98ed2a54-78b4-429d-adc3-d63e5c3b9e2e" providerId="ADAL" clId="{CF387DAC-900A-47C8-8FF9-267C47C5A2AC}"/>
    <pc:docChg chg="undo custSel addSld delSld modSld delMainMaster modSection">
      <pc:chgData name="Florentina Monea" userId="98ed2a54-78b4-429d-adc3-d63e5c3b9e2e" providerId="ADAL" clId="{CF387DAC-900A-47C8-8FF9-267C47C5A2AC}" dt="2025-03-19T10:17:02.984" v="900" actId="20577"/>
      <pc:docMkLst>
        <pc:docMk/>
      </pc:docMkLst>
      <pc:sldChg chg="del">
        <pc:chgData name="Florentina Monea" userId="98ed2a54-78b4-429d-adc3-d63e5c3b9e2e" providerId="ADAL" clId="{CF387DAC-900A-47C8-8FF9-267C47C5A2AC}" dt="2025-03-19T10:09:27.769" v="375" actId="2696"/>
        <pc:sldMkLst>
          <pc:docMk/>
          <pc:sldMk cId="3200660752" sldId="260"/>
        </pc:sldMkLst>
      </pc:sldChg>
      <pc:sldChg chg="del">
        <pc:chgData name="Florentina Monea" userId="98ed2a54-78b4-429d-adc3-d63e5c3b9e2e" providerId="ADAL" clId="{CF387DAC-900A-47C8-8FF9-267C47C5A2AC}" dt="2025-03-19T09:57:23.630" v="11" actId="2696"/>
        <pc:sldMkLst>
          <pc:docMk/>
          <pc:sldMk cId="1116783212" sldId="263"/>
        </pc:sldMkLst>
      </pc:sldChg>
      <pc:sldChg chg="del">
        <pc:chgData name="Florentina Monea" userId="98ed2a54-78b4-429d-adc3-d63e5c3b9e2e" providerId="ADAL" clId="{CF387DAC-900A-47C8-8FF9-267C47C5A2AC}" dt="2025-03-19T09:57:20.737" v="10" actId="2696"/>
        <pc:sldMkLst>
          <pc:docMk/>
          <pc:sldMk cId="2386782925" sldId="269"/>
        </pc:sldMkLst>
      </pc:sldChg>
      <pc:sldChg chg="modSp mod">
        <pc:chgData name="Florentina Monea" userId="98ed2a54-78b4-429d-adc3-d63e5c3b9e2e" providerId="ADAL" clId="{CF387DAC-900A-47C8-8FF9-267C47C5A2AC}" dt="2025-03-19T09:57:14.495" v="9" actId="20577"/>
        <pc:sldMkLst>
          <pc:docMk/>
          <pc:sldMk cId="1569879120" sldId="296"/>
        </pc:sldMkLst>
        <pc:spChg chg="mod">
          <ac:chgData name="Florentina Monea" userId="98ed2a54-78b4-429d-adc3-d63e5c3b9e2e" providerId="ADAL" clId="{CF387DAC-900A-47C8-8FF9-267C47C5A2AC}" dt="2025-03-19T09:57:14.495" v="9" actId="20577"/>
          <ac:spMkLst>
            <pc:docMk/>
            <pc:sldMk cId="1569879120" sldId="296"/>
            <ac:spMk id="8" creationId="{3A4E6C95-288C-35BA-2498-4DB567A26EA2}"/>
          </ac:spMkLst>
        </pc:spChg>
      </pc:sldChg>
      <pc:sldChg chg="delSp modSp mod">
        <pc:chgData name="Florentina Monea" userId="98ed2a54-78b4-429d-adc3-d63e5c3b9e2e" providerId="ADAL" clId="{CF387DAC-900A-47C8-8FF9-267C47C5A2AC}" dt="2025-03-19T10:04:09.266" v="71" actId="478"/>
        <pc:sldMkLst>
          <pc:docMk/>
          <pc:sldMk cId="971319569" sldId="302"/>
        </pc:sldMkLst>
        <pc:spChg chg="del mod">
          <ac:chgData name="Florentina Monea" userId="98ed2a54-78b4-429d-adc3-d63e5c3b9e2e" providerId="ADAL" clId="{CF387DAC-900A-47C8-8FF9-267C47C5A2AC}" dt="2025-03-19T10:04:09.266" v="71" actId="478"/>
          <ac:spMkLst>
            <pc:docMk/>
            <pc:sldMk cId="971319569" sldId="302"/>
            <ac:spMk id="5" creationId="{E353F437-5833-15DB-ED56-4B3FF89C6EE1}"/>
          </ac:spMkLst>
        </pc:spChg>
      </pc:sldChg>
      <pc:sldChg chg="del">
        <pc:chgData name="Florentina Monea" userId="98ed2a54-78b4-429d-adc3-d63e5c3b9e2e" providerId="ADAL" clId="{CF387DAC-900A-47C8-8FF9-267C47C5A2AC}" dt="2025-03-19T10:16:41.149" v="886" actId="2696"/>
        <pc:sldMkLst>
          <pc:docMk/>
          <pc:sldMk cId="3280540524" sldId="1836"/>
        </pc:sldMkLst>
      </pc:sldChg>
      <pc:sldChg chg="del">
        <pc:chgData name="Florentina Monea" userId="98ed2a54-78b4-429d-adc3-d63e5c3b9e2e" providerId="ADAL" clId="{CF387DAC-900A-47C8-8FF9-267C47C5A2AC}" dt="2025-03-19T10:09:10.660" v="373" actId="2696"/>
        <pc:sldMkLst>
          <pc:docMk/>
          <pc:sldMk cId="2720536105" sldId="1839"/>
        </pc:sldMkLst>
      </pc:sldChg>
      <pc:sldChg chg="modSp mod">
        <pc:chgData name="Florentina Monea" userId="98ed2a54-78b4-429d-adc3-d63e5c3b9e2e" providerId="ADAL" clId="{CF387DAC-900A-47C8-8FF9-267C47C5A2AC}" dt="2025-03-19T10:03:59.231" v="70" actId="14100"/>
        <pc:sldMkLst>
          <pc:docMk/>
          <pc:sldMk cId="2496647761" sldId="1851"/>
        </pc:sldMkLst>
        <pc:graphicFrameChg chg="mod modGraphic">
          <ac:chgData name="Florentina Monea" userId="98ed2a54-78b4-429d-adc3-d63e5c3b9e2e" providerId="ADAL" clId="{CF387DAC-900A-47C8-8FF9-267C47C5A2AC}" dt="2025-03-19T10:03:59.231" v="70" actId="14100"/>
          <ac:graphicFrameMkLst>
            <pc:docMk/>
            <pc:sldMk cId="2496647761" sldId="1851"/>
            <ac:graphicFrameMk id="6" creationId="{5F5F4D54-4F95-FEFE-9085-B361D38B33D1}"/>
          </ac:graphicFrameMkLst>
        </pc:graphicFrameChg>
      </pc:sldChg>
      <pc:sldChg chg="modSp mod">
        <pc:chgData name="Florentina Monea" userId="98ed2a54-78b4-429d-adc3-d63e5c3b9e2e" providerId="ADAL" clId="{CF387DAC-900A-47C8-8FF9-267C47C5A2AC}" dt="2025-03-19T09:58:29.733" v="13" actId="20577"/>
        <pc:sldMkLst>
          <pc:docMk/>
          <pc:sldMk cId="1978945503" sldId="1853"/>
        </pc:sldMkLst>
        <pc:spChg chg="mod">
          <ac:chgData name="Florentina Monea" userId="98ed2a54-78b4-429d-adc3-d63e5c3b9e2e" providerId="ADAL" clId="{CF387DAC-900A-47C8-8FF9-267C47C5A2AC}" dt="2025-03-19T09:58:29.733" v="13" actId="20577"/>
          <ac:spMkLst>
            <pc:docMk/>
            <pc:sldMk cId="1978945503" sldId="1853"/>
            <ac:spMk id="5" creationId="{E353F437-5833-15DB-ED56-4B3FF89C6EE1}"/>
          </ac:spMkLst>
        </pc:spChg>
      </pc:sldChg>
      <pc:sldChg chg="del">
        <pc:chgData name="Florentina Monea" userId="98ed2a54-78b4-429d-adc3-d63e5c3b9e2e" providerId="ADAL" clId="{CF387DAC-900A-47C8-8FF9-267C47C5A2AC}" dt="2025-03-19T10:16:44.720" v="887" actId="2696"/>
        <pc:sldMkLst>
          <pc:docMk/>
          <pc:sldMk cId="507181019" sldId="1868"/>
        </pc:sldMkLst>
      </pc:sldChg>
      <pc:sldChg chg="del">
        <pc:chgData name="Florentina Monea" userId="98ed2a54-78b4-429d-adc3-d63e5c3b9e2e" providerId="ADAL" clId="{CF387DAC-900A-47C8-8FF9-267C47C5A2AC}" dt="2025-03-19T10:09:14.143" v="374" actId="2696"/>
        <pc:sldMkLst>
          <pc:docMk/>
          <pc:sldMk cId="227072601" sldId="2147472694"/>
        </pc:sldMkLst>
      </pc:sldChg>
      <pc:sldChg chg="delSp modSp mod">
        <pc:chgData name="Florentina Monea" userId="98ed2a54-78b4-429d-adc3-d63e5c3b9e2e" providerId="ADAL" clId="{CF387DAC-900A-47C8-8FF9-267C47C5A2AC}" dt="2025-03-19T10:09:34.525" v="378" actId="478"/>
        <pc:sldMkLst>
          <pc:docMk/>
          <pc:sldMk cId="3961798367" sldId="2147472697"/>
        </pc:sldMkLst>
        <pc:spChg chg="del mod">
          <ac:chgData name="Florentina Monea" userId="98ed2a54-78b4-429d-adc3-d63e5c3b9e2e" providerId="ADAL" clId="{CF387DAC-900A-47C8-8FF9-267C47C5A2AC}" dt="2025-03-19T10:09:34.525" v="378" actId="478"/>
          <ac:spMkLst>
            <pc:docMk/>
            <pc:sldMk cId="3961798367" sldId="2147472697"/>
            <ac:spMk id="5" creationId="{5E4C4B77-5C04-1BF2-2A43-07C204FBF3E8}"/>
          </ac:spMkLst>
        </pc:spChg>
      </pc:sldChg>
      <pc:sldChg chg="modSp mod">
        <pc:chgData name="Florentina Monea" userId="98ed2a54-78b4-429d-adc3-d63e5c3b9e2e" providerId="ADAL" clId="{CF387DAC-900A-47C8-8FF9-267C47C5A2AC}" dt="2025-03-19T10:16:19.011" v="881" actId="20577"/>
        <pc:sldMkLst>
          <pc:docMk/>
          <pc:sldMk cId="752426598" sldId="2147472698"/>
        </pc:sldMkLst>
        <pc:graphicFrameChg chg="mod modGraphic">
          <ac:chgData name="Florentina Monea" userId="98ed2a54-78b4-429d-adc3-d63e5c3b9e2e" providerId="ADAL" clId="{CF387DAC-900A-47C8-8FF9-267C47C5A2AC}" dt="2025-03-19T10:16:19.011" v="881" actId="20577"/>
          <ac:graphicFrameMkLst>
            <pc:docMk/>
            <pc:sldMk cId="752426598" sldId="2147472698"/>
            <ac:graphicFrameMk id="7" creationId="{FFD24636-432B-2DD5-EAEB-2B4B16E4D615}"/>
          </ac:graphicFrameMkLst>
        </pc:graphicFrameChg>
      </pc:sldChg>
      <pc:sldChg chg="del">
        <pc:chgData name="Florentina Monea" userId="98ed2a54-78b4-429d-adc3-d63e5c3b9e2e" providerId="ADAL" clId="{CF387DAC-900A-47C8-8FF9-267C47C5A2AC}" dt="2025-03-19T10:09:27.769" v="375" actId="2696"/>
        <pc:sldMkLst>
          <pc:docMk/>
          <pc:sldMk cId="1858062508" sldId="2147478869"/>
        </pc:sldMkLst>
      </pc:sldChg>
      <pc:sldChg chg="del">
        <pc:chgData name="Florentina Monea" userId="98ed2a54-78b4-429d-adc3-d63e5c3b9e2e" providerId="ADAL" clId="{CF387DAC-900A-47C8-8FF9-267C47C5A2AC}" dt="2025-03-19T10:09:27.769" v="375" actId="2696"/>
        <pc:sldMkLst>
          <pc:docMk/>
          <pc:sldMk cId="1842889982" sldId="2147478870"/>
        </pc:sldMkLst>
      </pc:sldChg>
      <pc:sldChg chg="del">
        <pc:chgData name="Florentina Monea" userId="98ed2a54-78b4-429d-adc3-d63e5c3b9e2e" providerId="ADAL" clId="{CF387DAC-900A-47C8-8FF9-267C47C5A2AC}" dt="2025-03-19T10:09:27.769" v="375" actId="2696"/>
        <pc:sldMkLst>
          <pc:docMk/>
          <pc:sldMk cId="2568274329" sldId="2147478871"/>
        </pc:sldMkLst>
      </pc:sldChg>
      <pc:sldChg chg="del">
        <pc:chgData name="Florentina Monea" userId="98ed2a54-78b4-429d-adc3-d63e5c3b9e2e" providerId="ADAL" clId="{CF387DAC-900A-47C8-8FF9-267C47C5A2AC}" dt="2025-03-19T10:09:27.769" v="375" actId="2696"/>
        <pc:sldMkLst>
          <pc:docMk/>
          <pc:sldMk cId="321325939" sldId="2147478874"/>
        </pc:sldMkLst>
      </pc:sldChg>
      <pc:sldChg chg="del">
        <pc:chgData name="Florentina Monea" userId="98ed2a54-78b4-429d-adc3-d63e5c3b9e2e" providerId="ADAL" clId="{CF387DAC-900A-47C8-8FF9-267C47C5A2AC}" dt="2025-03-19T10:09:30.050" v="376" actId="2696"/>
        <pc:sldMkLst>
          <pc:docMk/>
          <pc:sldMk cId="1668521720" sldId="2147478875"/>
        </pc:sldMkLst>
      </pc:sldChg>
      <pc:sldChg chg="del">
        <pc:chgData name="Florentina Monea" userId="98ed2a54-78b4-429d-adc3-d63e5c3b9e2e" providerId="ADAL" clId="{CF387DAC-900A-47C8-8FF9-267C47C5A2AC}" dt="2025-03-19T10:09:27.769" v="375" actId="2696"/>
        <pc:sldMkLst>
          <pc:docMk/>
          <pc:sldMk cId="1629721334" sldId="2147478876"/>
        </pc:sldMkLst>
      </pc:sldChg>
      <pc:sldChg chg="del">
        <pc:chgData name="Florentina Monea" userId="98ed2a54-78b4-429d-adc3-d63e5c3b9e2e" providerId="ADAL" clId="{CF387DAC-900A-47C8-8FF9-267C47C5A2AC}" dt="2025-03-19T10:09:27.769" v="375" actId="2696"/>
        <pc:sldMkLst>
          <pc:docMk/>
          <pc:sldMk cId="138443349" sldId="2147478878"/>
        </pc:sldMkLst>
      </pc:sldChg>
      <pc:sldChg chg="del">
        <pc:chgData name="Florentina Monea" userId="98ed2a54-78b4-429d-adc3-d63e5c3b9e2e" providerId="ADAL" clId="{CF387DAC-900A-47C8-8FF9-267C47C5A2AC}" dt="2025-03-19T10:09:27.769" v="375" actId="2696"/>
        <pc:sldMkLst>
          <pc:docMk/>
          <pc:sldMk cId="4123967090" sldId="2147478879"/>
        </pc:sldMkLst>
      </pc:sldChg>
      <pc:sldChg chg="del">
        <pc:chgData name="Florentina Monea" userId="98ed2a54-78b4-429d-adc3-d63e5c3b9e2e" providerId="ADAL" clId="{CF387DAC-900A-47C8-8FF9-267C47C5A2AC}" dt="2025-03-19T10:09:27.769" v="375" actId="2696"/>
        <pc:sldMkLst>
          <pc:docMk/>
          <pc:sldMk cId="3675073832" sldId="2147478880"/>
        </pc:sldMkLst>
      </pc:sldChg>
      <pc:sldChg chg="modSp new mod">
        <pc:chgData name="Florentina Monea" userId="98ed2a54-78b4-429d-adc3-d63e5c3b9e2e" providerId="ADAL" clId="{CF387DAC-900A-47C8-8FF9-267C47C5A2AC}" dt="2025-03-19T10:17:02.984" v="900" actId="20577"/>
        <pc:sldMkLst>
          <pc:docMk/>
          <pc:sldMk cId="3381092017" sldId="2147478881"/>
        </pc:sldMkLst>
        <pc:spChg chg="mod">
          <ac:chgData name="Florentina Monea" userId="98ed2a54-78b4-429d-adc3-d63e5c3b9e2e" providerId="ADAL" clId="{CF387DAC-900A-47C8-8FF9-267C47C5A2AC}" dt="2025-03-19T10:04:37.839" v="91" actId="20577"/>
          <ac:spMkLst>
            <pc:docMk/>
            <pc:sldMk cId="3381092017" sldId="2147478881"/>
            <ac:spMk id="2" creationId="{1D0F7A08-8939-1CC4-5E75-6C217C75F811}"/>
          </ac:spMkLst>
        </pc:spChg>
        <pc:spChg chg="mod">
          <ac:chgData name="Florentina Monea" userId="98ed2a54-78b4-429d-adc3-d63e5c3b9e2e" providerId="ADAL" clId="{CF387DAC-900A-47C8-8FF9-267C47C5A2AC}" dt="2025-03-19T10:17:02.984" v="900" actId="20577"/>
          <ac:spMkLst>
            <pc:docMk/>
            <pc:sldMk cId="3381092017" sldId="2147478881"/>
            <ac:spMk id="3" creationId="{6E1566C0-0C99-F79F-1204-F83813E324BB}"/>
          </ac:spMkLst>
        </pc:spChg>
      </pc:sldChg>
      <pc:sldChg chg="modSp add mod">
        <pc:chgData name="Florentina Monea" userId="98ed2a54-78b4-429d-adc3-d63e5c3b9e2e" providerId="ADAL" clId="{CF387DAC-900A-47C8-8FF9-267C47C5A2AC}" dt="2025-03-19T10:16:34.708" v="885"/>
        <pc:sldMkLst>
          <pc:docMk/>
          <pc:sldMk cId="2244200890" sldId="2147478882"/>
        </pc:sldMkLst>
        <pc:graphicFrameChg chg="mod modGraphic">
          <ac:chgData name="Florentina Monea" userId="98ed2a54-78b4-429d-adc3-d63e5c3b9e2e" providerId="ADAL" clId="{CF387DAC-900A-47C8-8FF9-267C47C5A2AC}" dt="2025-03-19T10:16:34.708" v="885"/>
          <ac:graphicFrameMkLst>
            <pc:docMk/>
            <pc:sldMk cId="2244200890" sldId="2147478882"/>
            <ac:graphicFrameMk id="7" creationId="{E0A110F0-0ED7-2B92-0ABC-A634AF6268F2}"/>
          </ac:graphicFrameMkLst>
        </pc:graphicFrameChg>
      </pc:sldChg>
      <pc:sldMasterChg chg="del delSldLayout">
        <pc:chgData name="Florentina Monea" userId="98ed2a54-78b4-429d-adc3-d63e5c3b9e2e" providerId="ADAL" clId="{CF387DAC-900A-47C8-8FF9-267C47C5A2AC}" dt="2025-03-19T10:09:30.050" v="376" actId="2696"/>
        <pc:sldMasterMkLst>
          <pc:docMk/>
          <pc:sldMasterMk cId="2270684497" sldId="2147483718"/>
        </pc:sldMasterMkLst>
        <pc:sldLayoutChg chg="del">
          <pc:chgData name="Florentina Monea" userId="98ed2a54-78b4-429d-adc3-d63e5c3b9e2e" providerId="ADAL" clId="{CF387DAC-900A-47C8-8FF9-267C47C5A2AC}" dt="2025-03-19T10:09:30.050" v="376" actId="2696"/>
          <pc:sldLayoutMkLst>
            <pc:docMk/>
            <pc:sldMasterMk cId="2270684497" sldId="2147483718"/>
            <pc:sldLayoutMk cId="2304429035" sldId="2147483719"/>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491812577" sldId="2147483720"/>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2512564898" sldId="2147483721"/>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92709738" sldId="2147483722"/>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1671875646" sldId="2147483723"/>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690939965" sldId="2147483724"/>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2293641209" sldId="2147483725"/>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2411566905" sldId="2147483726"/>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4164362776" sldId="2147483727"/>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469271752" sldId="2147483728"/>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1352260041" sldId="2147483729"/>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4210276043" sldId="2147483730"/>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1442492356" sldId="2147483731"/>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3351557776" sldId="2147483732"/>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1666208916" sldId="2147483733"/>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2288058432" sldId="2147483734"/>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2542267556" sldId="2147483735"/>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1209274155" sldId="2147483736"/>
          </pc:sldLayoutMkLst>
        </pc:sldLayoutChg>
        <pc:sldLayoutChg chg="del">
          <pc:chgData name="Florentina Monea" userId="98ed2a54-78b4-429d-adc3-d63e5c3b9e2e" providerId="ADAL" clId="{CF387DAC-900A-47C8-8FF9-267C47C5A2AC}" dt="2025-03-19T10:09:30.050" v="376" actId="2696"/>
          <pc:sldLayoutMkLst>
            <pc:docMk/>
            <pc:sldMasterMk cId="2270684497" sldId="2147483718"/>
            <pc:sldLayoutMk cId="747323150" sldId="214748373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45659" cy="498056"/>
          </a:xfrm>
          <a:prstGeom prst="rect">
            <a:avLst/>
          </a:prstGeom>
        </p:spPr>
        <p:txBody>
          <a:bodyPr vert="horz" lIns="95555" tIns="47777" rIns="95555" bIns="47777" rtlCol="0"/>
          <a:lstStyle>
            <a:lvl1pPr algn="l">
              <a:defRPr sz="13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50443" y="0"/>
            <a:ext cx="2945659" cy="498056"/>
          </a:xfrm>
          <a:prstGeom prst="rect">
            <a:avLst/>
          </a:prstGeom>
        </p:spPr>
        <p:txBody>
          <a:bodyPr vert="horz" lIns="95555" tIns="47777" rIns="95555" bIns="47777" rtlCol="0"/>
          <a:lstStyle>
            <a:lvl1pPr algn="r">
              <a:defRPr sz="1300"/>
            </a:lvl1pPr>
          </a:lstStyle>
          <a:p>
            <a:fld id="{98EB37D2-E0B4-402B-A7F6-286F773C2CB9}" type="datetimeFigureOut">
              <a:rPr lang="en-GB" smtClean="0"/>
              <a:t>19/03/2025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9428585"/>
            <a:ext cx="2945659" cy="498055"/>
          </a:xfrm>
          <a:prstGeom prst="rect">
            <a:avLst/>
          </a:prstGeom>
        </p:spPr>
        <p:txBody>
          <a:bodyPr vert="horz" lIns="95555" tIns="47777" rIns="95555" bIns="47777"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50443" y="9428585"/>
            <a:ext cx="2945659" cy="498055"/>
          </a:xfrm>
          <a:prstGeom prst="rect">
            <a:avLst/>
          </a:prstGeom>
        </p:spPr>
        <p:txBody>
          <a:bodyPr vert="horz" lIns="95555" tIns="47777" rIns="95555" bIns="47777" rtlCol="0" anchor="b"/>
          <a:lstStyle>
            <a:lvl1pPr algn="r">
              <a:defRPr sz="13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5555" tIns="47777" rIns="95555" bIns="47777" rtlCol="0"/>
          <a:lstStyle>
            <a:lvl1pPr algn="l">
              <a:defRPr sz="13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5555" tIns="47777" rIns="95555" bIns="47777" rtlCol="0"/>
          <a:lstStyle>
            <a:lvl1pPr algn="r">
              <a:defRPr sz="1300"/>
            </a:lvl1pPr>
          </a:lstStyle>
          <a:p>
            <a:fld id="{C073FDB0-E507-42B1-A83F-14EDCBD3D2B3}" type="datetimeFigureOut">
              <a:rPr lang="en-GB" smtClean="0"/>
              <a:t>19/03/2025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55" tIns="47777" rIns="95555" bIns="47777"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5555" tIns="47777" rIns="95555" bIns="477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945659" cy="498055"/>
          </a:xfrm>
          <a:prstGeom prst="rect">
            <a:avLst/>
          </a:prstGeom>
        </p:spPr>
        <p:txBody>
          <a:bodyPr vert="horz" lIns="95555" tIns="47777" rIns="95555" bIns="47777" rtlCol="0" anchor="b"/>
          <a:lstStyle>
            <a:lvl1pPr algn="l">
              <a:defRPr sz="1300"/>
            </a:lvl1pPr>
          </a:lstStyle>
          <a:p>
            <a:endParaRPr lang="en-GB"/>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5555" tIns="47777" rIns="95555" bIns="47777" rtlCol="0" anchor="b"/>
          <a:lstStyle>
            <a:lvl1pPr algn="r">
              <a:defRPr sz="1300"/>
            </a:lvl1pPr>
          </a:lstStyle>
          <a:p>
            <a:fld id="{DFE31B59-0768-443E-9F21-976D8C0142F1}" type="slidenum">
              <a:rPr lang="en-GB" smtClean="0"/>
              <a:t>‹#›</a:t>
            </a:fld>
            <a:endParaRPr lang="en-GB"/>
          </a:p>
        </p:txBody>
      </p:sp>
    </p:spTree>
    <p:extLst>
      <p:ext uri="{BB962C8B-B14F-4D97-AF65-F5344CB8AC3E}">
        <p14:creationId xmlns:p14="http://schemas.microsoft.com/office/powerpoint/2010/main" val="1764711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4.jpeg"/><Relationship Id="rId5" Type="http://schemas.microsoft.com/office/2007/relationships/hdphoto" Target="../media/hdphoto2.wdp"/><Relationship Id="rId4"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10.png"/><Relationship Id="rId2" Type="http://schemas.openxmlformats.org/officeDocument/2006/relationships/image" Target="../media/image25.jpeg"/><Relationship Id="rId1" Type="http://schemas.openxmlformats.org/officeDocument/2006/relationships/slideMaster" Target="../slideMasters/slideMaster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Master" Target="../slideMasters/slideMaster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92815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F0AA2CCB-E146-EF6B-D1D6-3B740DF6F3F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13759" y="3106146"/>
            <a:ext cx="3364482" cy="64570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DE0D504-1179-A1C5-E4E4-E5116D712612}"/>
              </a:ext>
            </a:extLst>
          </p:cNvPr>
          <p:cNvSpPr>
            <a:spLocks noGrp="1"/>
          </p:cNvSpPr>
          <p:nvPr>
            <p:ph type="body" sz="quarter" idx="10" hasCustomPrompt="1"/>
          </p:nvPr>
        </p:nvSpPr>
        <p:spPr>
          <a:xfrm>
            <a:off x="4477543" y="4008438"/>
            <a:ext cx="3236913" cy="898525"/>
          </a:xfrm>
        </p:spPr>
        <p:txBody>
          <a:bodyPr/>
          <a:lstStyle>
            <a:lvl1pPr marL="0" indent="0">
              <a:buNone/>
              <a:defRPr i="1">
                <a:solidFill>
                  <a:schemeClr val="bg1"/>
                </a:solidFill>
                <a:latin typeface="Playfair Display Black" panose="00000A00000000000000" pitchFamily="2" charset="0"/>
              </a:defRPr>
            </a:lvl1pPr>
          </a:lstStyle>
          <a:p>
            <a:pPr lvl="0"/>
            <a:r>
              <a:rPr lang="en-US"/>
              <a:t>Presentation title</a:t>
            </a:r>
            <a:endParaRPr lang="en-GB"/>
          </a:p>
        </p:txBody>
      </p:sp>
    </p:spTree>
    <p:extLst>
      <p:ext uri="{BB962C8B-B14F-4D97-AF65-F5344CB8AC3E}">
        <p14:creationId xmlns:p14="http://schemas.microsoft.com/office/powerpoint/2010/main" val="26475368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612724C-408F-A059-8A22-5CC2D7E57EC0}"/>
              </a:ext>
            </a:extLst>
          </p:cNvPr>
          <p:cNvSpPr>
            <a:spLocks noGrp="1"/>
          </p:cNvSpPr>
          <p:nvPr>
            <p:ph type="pic" sz="quarter" idx="10"/>
          </p:nvPr>
        </p:nvSpPr>
        <p:spPr>
          <a:xfrm>
            <a:off x="1249362" y="2933795"/>
            <a:ext cx="2139644" cy="2030645"/>
          </a:xfrm>
        </p:spPr>
        <p:txBody>
          <a:bodyPr/>
          <a:lstStyle>
            <a:lvl1pPr marL="0" indent="0">
              <a:buNone/>
              <a:defRPr/>
            </a:lvl1pPr>
          </a:lstStyle>
          <a:p>
            <a:r>
              <a:rPr lang="en-US"/>
              <a:t>Click icon to add picture</a:t>
            </a:r>
            <a:endParaRPr lang="en-GB"/>
          </a:p>
        </p:txBody>
      </p:sp>
      <p:sp>
        <p:nvSpPr>
          <p:cNvPr id="14" name="Text Placeholder 13">
            <a:extLst>
              <a:ext uri="{FF2B5EF4-FFF2-40B4-BE49-F238E27FC236}">
                <a16:creationId xmlns:a16="http://schemas.microsoft.com/office/drawing/2014/main" id="{D1E34B7A-E5A8-C828-F1BF-1E69F0640E29}"/>
              </a:ext>
            </a:extLst>
          </p:cNvPr>
          <p:cNvSpPr>
            <a:spLocks noGrp="1"/>
          </p:cNvSpPr>
          <p:nvPr>
            <p:ph type="body" sz="quarter" idx="11" hasCustomPrompt="1"/>
          </p:nvPr>
        </p:nvSpPr>
        <p:spPr>
          <a:xfrm>
            <a:off x="1249362" y="1417638"/>
            <a:ext cx="8364421" cy="914400"/>
          </a:xfrm>
        </p:spPr>
        <p:txBody>
          <a:bodyPr>
            <a:normAutofit/>
          </a:bodyPr>
          <a:lstStyle>
            <a:lvl1pPr marL="0" indent="0">
              <a:buNone/>
              <a:defRPr sz="4400" b="1" i="0">
                <a:solidFill>
                  <a:schemeClr val="bg2"/>
                </a:solidFill>
                <a:latin typeface="Outfit" pitchFamily="2" charset="0"/>
              </a:defRPr>
            </a:lvl1pPr>
          </a:lstStyle>
          <a:p>
            <a:pPr lvl="0"/>
            <a:r>
              <a:rPr lang="en-US"/>
              <a:t>Speakers or team members</a:t>
            </a:r>
            <a:endParaRPr lang="en-GB"/>
          </a:p>
        </p:txBody>
      </p:sp>
      <p:sp>
        <p:nvSpPr>
          <p:cNvPr id="15" name="Picture Placeholder 2">
            <a:extLst>
              <a:ext uri="{FF2B5EF4-FFF2-40B4-BE49-F238E27FC236}">
                <a16:creationId xmlns:a16="http://schemas.microsoft.com/office/drawing/2014/main" id="{F830FBC2-4AFD-E085-D3A8-74B0CAB1CDCE}"/>
              </a:ext>
            </a:extLst>
          </p:cNvPr>
          <p:cNvSpPr>
            <a:spLocks noGrp="1"/>
          </p:cNvSpPr>
          <p:nvPr>
            <p:ph type="pic" sz="quarter" idx="12"/>
          </p:nvPr>
        </p:nvSpPr>
        <p:spPr>
          <a:xfrm>
            <a:off x="3675179" y="2933795"/>
            <a:ext cx="2139644" cy="2030645"/>
          </a:xfrm>
        </p:spPr>
        <p:txBody>
          <a:bodyPr/>
          <a:lstStyle>
            <a:lvl1pPr marL="0" indent="0">
              <a:buNone/>
              <a:defRPr/>
            </a:lvl1pPr>
          </a:lstStyle>
          <a:p>
            <a:r>
              <a:rPr lang="en-US"/>
              <a:t>Click icon to add picture</a:t>
            </a:r>
            <a:endParaRPr lang="en-GB"/>
          </a:p>
        </p:txBody>
      </p:sp>
      <p:sp>
        <p:nvSpPr>
          <p:cNvPr id="16" name="Picture Placeholder 2">
            <a:extLst>
              <a:ext uri="{FF2B5EF4-FFF2-40B4-BE49-F238E27FC236}">
                <a16:creationId xmlns:a16="http://schemas.microsoft.com/office/drawing/2014/main" id="{92932EA6-35D2-7D61-5BE6-F2B3D2689C1B}"/>
              </a:ext>
            </a:extLst>
          </p:cNvPr>
          <p:cNvSpPr>
            <a:spLocks noGrp="1"/>
          </p:cNvSpPr>
          <p:nvPr>
            <p:ph type="pic" sz="quarter" idx="13"/>
          </p:nvPr>
        </p:nvSpPr>
        <p:spPr>
          <a:xfrm>
            <a:off x="6096000" y="2933794"/>
            <a:ext cx="2139644" cy="2030645"/>
          </a:xfrm>
        </p:spPr>
        <p:txBody>
          <a:bodyPr/>
          <a:lstStyle>
            <a:lvl1pPr marL="0" indent="0">
              <a:buNone/>
              <a:defRPr/>
            </a:lvl1pPr>
          </a:lstStyle>
          <a:p>
            <a:r>
              <a:rPr lang="en-US"/>
              <a:t>Click icon to add picture</a:t>
            </a:r>
            <a:endParaRPr lang="en-GB"/>
          </a:p>
        </p:txBody>
      </p:sp>
      <p:sp>
        <p:nvSpPr>
          <p:cNvPr id="17" name="Picture Placeholder 2">
            <a:extLst>
              <a:ext uri="{FF2B5EF4-FFF2-40B4-BE49-F238E27FC236}">
                <a16:creationId xmlns:a16="http://schemas.microsoft.com/office/drawing/2014/main" id="{E7285115-D141-F14E-9394-AD8BD3843967}"/>
              </a:ext>
            </a:extLst>
          </p:cNvPr>
          <p:cNvSpPr>
            <a:spLocks noGrp="1"/>
          </p:cNvSpPr>
          <p:nvPr>
            <p:ph type="pic" sz="quarter" idx="14"/>
          </p:nvPr>
        </p:nvSpPr>
        <p:spPr>
          <a:xfrm>
            <a:off x="8516821" y="2933793"/>
            <a:ext cx="2139644" cy="2030645"/>
          </a:xfrm>
        </p:spPr>
        <p:txBody>
          <a:bodyPr/>
          <a:lstStyle>
            <a:lvl1pPr marL="0" indent="0">
              <a:buNone/>
              <a:defRPr/>
            </a:lvl1pPr>
          </a:lstStyle>
          <a:p>
            <a:r>
              <a:rPr lang="en-US"/>
              <a:t>Click icon to add picture</a:t>
            </a:r>
            <a:endParaRPr lang="en-GB"/>
          </a:p>
        </p:txBody>
      </p:sp>
      <p:sp>
        <p:nvSpPr>
          <p:cNvPr id="18" name="TextBox 17">
            <a:extLst>
              <a:ext uri="{FF2B5EF4-FFF2-40B4-BE49-F238E27FC236}">
                <a16:creationId xmlns:a16="http://schemas.microsoft.com/office/drawing/2014/main" id="{D4B1103D-72C6-82B9-BC1C-94C21ABC3E4A}"/>
              </a:ext>
            </a:extLst>
          </p:cNvPr>
          <p:cNvSpPr txBox="1"/>
          <p:nvPr/>
        </p:nvSpPr>
        <p:spPr>
          <a:xfrm>
            <a:off x="1384472" y="5071030"/>
            <a:ext cx="1869423" cy="369332"/>
          </a:xfrm>
          <a:prstGeom prst="rect">
            <a:avLst/>
          </a:prstGeom>
          <a:noFill/>
        </p:spPr>
        <p:txBody>
          <a:bodyPr wrap="none" rtlCol="0">
            <a:spAutoFit/>
          </a:bodyPr>
          <a:lstStyle/>
          <a:p>
            <a:r>
              <a:rPr lang="en-US" b="1">
                <a:solidFill>
                  <a:schemeClr val="bg2"/>
                </a:solidFill>
              </a:rPr>
              <a:t>Team member 1</a:t>
            </a:r>
            <a:endParaRPr lang="en-GB" b="1">
              <a:solidFill>
                <a:schemeClr val="bg2"/>
              </a:solidFill>
            </a:endParaRPr>
          </a:p>
        </p:txBody>
      </p:sp>
      <p:sp>
        <p:nvSpPr>
          <p:cNvPr id="19" name="TextBox 18">
            <a:extLst>
              <a:ext uri="{FF2B5EF4-FFF2-40B4-BE49-F238E27FC236}">
                <a16:creationId xmlns:a16="http://schemas.microsoft.com/office/drawing/2014/main" id="{264B8034-E319-A00E-1233-133A1396C8AB}"/>
              </a:ext>
            </a:extLst>
          </p:cNvPr>
          <p:cNvSpPr txBox="1"/>
          <p:nvPr/>
        </p:nvSpPr>
        <p:spPr>
          <a:xfrm>
            <a:off x="3810289" y="5071030"/>
            <a:ext cx="1912703" cy="369332"/>
          </a:xfrm>
          <a:prstGeom prst="rect">
            <a:avLst/>
          </a:prstGeom>
          <a:noFill/>
        </p:spPr>
        <p:txBody>
          <a:bodyPr wrap="none" rtlCol="0">
            <a:spAutoFit/>
          </a:bodyPr>
          <a:lstStyle/>
          <a:p>
            <a:r>
              <a:rPr lang="en-US" b="1">
                <a:solidFill>
                  <a:schemeClr val="bg2"/>
                </a:solidFill>
              </a:rPr>
              <a:t>Team member 2</a:t>
            </a:r>
            <a:endParaRPr lang="en-GB" b="1">
              <a:solidFill>
                <a:schemeClr val="bg2"/>
              </a:solidFill>
            </a:endParaRPr>
          </a:p>
        </p:txBody>
      </p:sp>
      <p:sp>
        <p:nvSpPr>
          <p:cNvPr id="20" name="TextBox 19">
            <a:extLst>
              <a:ext uri="{FF2B5EF4-FFF2-40B4-BE49-F238E27FC236}">
                <a16:creationId xmlns:a16="http://schemas.microsoft.com/office/drawing/2014/main" id="{1BEE85A0-133F-5833-D457-1D43D619EECC}"/>
              </a:ext>
            </a:extLst>
          </p:cNvPr>
          <p:cNvSpPr txBox="1"/>
          <p:nvPr/>
        </p:nvSpPr>
        <p:spPr>
          <a:xfrm>
            <a:off x="6236106" y="5075326"/>
            <a:ext cx="1911101" cy="369332"/>
          </a:xfrm>
          <a:prstGeom prst="rect">
            <a:avLst/>
          </a:prstGeom>
          <a:noFill/>
        </p:spPr>
        <p:txBody>
          <a:bodyPr wrap="none" rtlCol="0">
            <a:spAutoFit/>
          </a:bodyPr>
          <a:lstStyle/>
          <a:p>
            <a:r>
              <a:rPr lang="en-US" b="1">
                <a:solidFill>
                  <a:schemeClr val="bg2"/>
                </a:solidFill>
              </a:rPr>
              <a:t>Team member 3</a:t>
            </a:r>
            <a:endParaRPr lang="en-GB" b="1">
              <a:solidFill>
                <a:schemeClr val="bg2"/>
              </a:solidFill>
            </a:endParaRPr>
          </a:p>
        </p:txBody>
      </p:sp>
      <p:sp>
        <p:nvSpPr>
          <p:cNvPr id="21" name="TextBox 20">
            <a:extLst>
              <a:ext uri="{FF2B5EF4-FFF2-40B4-BE49-F238E27FC236}">
                <a16:creationId xmlns:a16="http://schemas.microsoft.com/office/drawing/2014/main" id="{AF68A56D-765C-A946-235F-CFDB511F6BA9}"/>
              </a:ext>
            </a:extLst>
          </p:cNvPr>
          <p:cNvSpPr txBox="1"/>
          <p:nvPr/>
        </p:nvSpPr>
        <p:spPr>
          <a:xfrm>
            <a:off x="8754572" y="5071030"/>
            <a:ext cx="1923925" cy="369332"/>
          </a:xfrm>
          <a:prstGeom prst="rect">
            <a:avLst/>
          </a:prstGeom>
          <a:noFill/>
        </p:spPr>
        <p:txBody>
          <a:bodyPr wrap="none" rtlCol="0">
            <a:spAutoFit/>
          </a:bodyPr>
          <a:lstStyle/>
          <a:p>
            <a:r>
              <a:rPr lang="en-US" b="1">
                <a:solidFill>
                  <a:schemeClr val="bg2"/>
                </a:solidFill>
              </a:rPr>
              <a:t>Team member 4</a:t>
            </a:r>
            <a:endParaRPr lang="en-GB" b="1">
              <a:solidFill>
                <a:schemeClr val="bg2"/>
              </a:solidFill>
            </a:endParaRPr>
          </a:p>
        </p:txBody>
      </p:sp>
      <p:sp>
        <p:nvSpPr>
          <p:cNvPr id="22" name="TextBox 21">
            <a:extLst>
              <a:ext uri="{FF2B5EF4-FFF2-40B4-BE49-F238E27FC236}">
                <a16:creationId xmlns:a16="http://schemas.microsoft.com/office/drawing/2014/main" id="{46FE3E61-23ED-CE9B-75AD-1E2A93ABE0CC}"/>
              </a:ext>
            </a:extLst>
          </p:cNvPr>
          <p:cNvSpPr txBox="1"/>
          <p:nvPr/>
        </p:nvSpPr>
        <p:spPr>
          <a:xfrm>
            <a:off x="1635421" y="5408452"/>
            <a:ext cx="1247457" cy="276999"/>
          </a:xfrm>
          <a:prstGeom prst="rect">
            <a:avLst/>
          </a:prstGeom>
          <a:noFill/>
        </p:spPr>
        <p:txBody>
          <a:bodyPr wrap="none" rtlCol="0">
            <a:spAutoFit/>
          </a:bodyPr>
          <a:lstStyle/>
          <a:p>
            <a:r>
              <a:rPr lang="en-US" sz="1200" b="1" i="1">
                <a:solidFill>
                  <a:schemeClr val="bg2"/>
                </a:solidFill>
                <a:latin typeface="Playfair Display" panose="00000500000000000000" pitchFamily="2" charset="0"/>
              </a:rPr>
              <a:t>Their Job Title</a:t>
            </a:r>
            <a:endParaRPr lang="en-GB" sz="1200" b="1" i="1">
              <a:solidFill>
                <a:schemeClr val="bg2"/>
              </a:solidFill>
              <a:latin typeface="Playfair Display" panose="00000500000000000000" pitchFamily="2" charset="0"/>
            </a:endParaRPr>
          </a:p>
        </p:txBody>
      </p:sp>
      <p:sp>
        <p:nvSpPr>
          <p:cNvPr id="23" name="TextBox 22">
            <a:extLst>
              <a:ext uri="{FF2B5EF4-FFF2-40B4-BE49-F238E27FC236}">
                <a16:creationId xmlns:a16="http://schemas.microsoft.com/office/drawing/2014/main" id="{C9E26C10-25B2-6DB2-30D7-C9BB7A12F35F}"/>
              </a:ext>
            </a:extLst>
          </p:cNvPr>
          <p:cNvSpPr txBox="1"/>
          <p:nvPr/>
        </p:nvSpPr>
        <p:spPr>
          <a:xfrm>
            <a:off x="4145956" y="5408451"/>
            <a:ext cx="1247457" cy="276999"/>
          </a:xfrm>
          <a:prstGeom prst="rect">
            <a:avLst/>
          </a:prstGeom>
          <a:noFill/>
        </p:spPr>
        <p:txBody>
          <a:bodyPr wrap="none" rtlCol="0">
            <a:spAutoFit/>
          </a:bodyPr>
          <a:lstStyle/>
          <a:p>
            <a:r>
              <a:rPr lang="en-US" sz="1200" b="1" i="1">
                <a:solidFill>
                  <a:schemeClr val="bg2"/>
                </a:solidFill>
                <a:latin typeface="Playfair Display" panose="00000500000000000000" pitchFamily="2" charset="0"/>
              </a:rPr>
              <a:t>Their Job Title</a:t>
            </a:r>
            <a:endParaRPr lang="en-GB" sz="1200" b="1" i="1">
              <a:solidFill>
                <a:schemeClr val="bg2"/>
              </a:solidFill>
              <a:latin typeface="Playfair Display" panose="00000500000000000000" pitchFamily="2" charset="0"/>
            </a:endParaRPr>
          </a:p>
        </p:txBody>
      </p:sp>
      <p:sp>
        <p:nvSpPr>
          <p:cNvPr id="24" name="TextBox 23">
            <a:extLst>
              <a:ext uri="{FF2B5EF4-FFF2-40B4-BE49-F238E27FC236}">
                <a16:creationId xmlns:a16="http://schemas.microsoft.com/office/drawing/2014/main" id="{804309D9-77AB-D0A4-3320-2A7EA36B1869}"/>
              </a:ext>
            </a:extLst>
          </p:cNvPr>
          <p:cNvSpPr txBox="1"/>
          <p:nvPr/>
        </p:nvSpPr>
        <p:spPr>
          <a:xfrm>
            <a:off x="6567927" y="5417045"/>
            <a:ext cx="1247457" cy="276999"/>
          </a:xfrm>
          <a:prstGeom prst="rect">
            <a:avLst/>
          </a:prstGeom>
          <a:noFill/>
        </p:spPr>
        <p:txBody>
          <a:bodyPr wrap="none" rtlCol="0">
            <a:spAutoFit/>
          </a:bodyPr>
          <a:lstStyle/>
          <a:p>
            <a:r>
              <a:rPr lang="en-US" sz="1200" b="1" i="1">
                <a:solidFill>
                  <a:schemeClr val="bg2"/>
                </a:solidFill>
                <a:latin typeface="Playfair Display" panose="00000500000000000000" pitchFamily="2" charset="0"/>
              </a:rPr>
              <a:t>Their Job Title</a:t>
            </a:r>
            <a:endParaRPr lang="en-GB" sz="1200" b="1" i="1">
              <a:solidFill>
                <a:schemeClr val="bg2"/>
              </a:solidFill>
              <a:latin typeface="Playfair Display" panose="00000500000000000000" pitchFamily="2" charset="0"/>
            </a:endParaRPr>
          </a:p>
        </p:txBody>
      </p:sp>
      <p:sp>
        <p:nvSpPr>
          <p:cNvPr id="25" name="TextBox 24">
            <a:extLst>
              <a:ext uri="{FF2B5EF4-FFF2-40B4-BE49-F238E27FC236}">
                <a16:creationId xmlns:a16="http://schemas.microsoft.com/office/drawing/2014/main" id="{5013E0A3-459E-AD1D-8767-15E80CAAF262}"/>
              </a:ext>
            </a:extLst>
          </p:cNvPr>
          <p:cNvSpPr txBox="1"/>
          <p:nvPr/>
        </p:nvSpPr>
        <p:spPr>
          <a:xfrm>
            <a:off x="9092805" y="5417045"/>
            <a:ext cx="1247457" cy="276999"/>
          </a:xfrm>
          <a:prstGeom prst="rect">
            <a:avLst/>
          </a:prstGeom>
          <a:noFill/>
        </p:spPr>
        <p:txBody>
          <a:bodyPr wrap="none" rtlCol="0">
            <a:spAutoFit/>
          </a:bodyPr>
          <a:lstStyle/>
          <a:p>
            <a:r>
              <a:rPr lang="en-US" sz="1200" b="1" i="1">
                <a:solidFill>
                  <a:schemeClr val="bg2"/>
                </a:solidFill>
                <a:latin typeface="Playfair Display" panose="00000500000000000000" pitchFamily="2" charset="0"/>
              </a:rPr>
              <a:t>Their Job Title</a:t>
            </a:r>
            <a:endParaRPr lang="en-GB" sz="1200" b="1" i="1">
              <a:solidFill>
                <a:schemeClr val="bg2"/>
              </a:solidFill>
              <a:latin typeface="Playfair Display" panose="00000500000000000000" pitchFamily="2" charset="0"/>
            </a:endParaRPr>
          </a:p>
        </p:txBody>
      </p:sp>
    </p:spTree>
    <p:extLst>
      <p:ext uri="{BB962C8B-B14F-4D97-AF65-F5344CB8AC3E}">
        <p14:creationId xmlns:p14="http://schemas.microsoft.com/office/powerpoint/2010/main" val="3196151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sp>
        <p:nvSpPr>
          <p:cNvPr id="3" name="Google Shape;91;p17">
            <a:extLst>
              <a:ext uri="{FF2B5EF4-FFF2-40B4-BE49-F238E27FC236}">
                <a16:creationId xmlns:a16="http://schemas.microsoft.com/office/drawing/2014/main" id="{359A9889-37E7-44B7-8452-9E26A7B6113A}"/>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Tree>
    <p:extLst>
      <p:ext uri="{BB962C8B-B14F-4D97-AF65-F5344CB8AC3E}">
        <p14:creationId xmlns:p14="http://schemas.microsoft.com/office/powerpoint/2010/main" val="371845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6"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5"/>
            <a:ext cx="2784475" cy="2787650"/>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3" y="2339975"/>
            <a:ext cx="2784475" cy="2787650"/>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4" y="2338478"/>
            <a:ext cx="2784475" cy="2787650"/>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2" cy="476250"/>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2"/>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2"/>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2"/>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3"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3" y="564197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4" y="5648912"/>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548793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3096675" y="3625327"/>
            <a:ext cx="5998649" cy="614779"/>
          </a:xfrm>
        </p:spPr>
        <p:txBody>
          <a:bodyPr>
            <a:noAutofit/>
          </a:bodyPr>
          <a:lstStyle>
            <a:lvl1pPr marL="0" indent="0" algn="ctr">
              <a:buNone/>
              <a:defRPr sz="4400" b="1" i="1">
                <a:solidFill>
                  <a:schemeClr val="bg2"/>
                </a:solidFill>
                <a:latin typeface="Playfair Display" panose="00000500000000000000" pitchFamily="2" charset="0"/>
              </a:defRPr>
            </a:lvl1pPr>
          </a:lstStyle>
          <a:p>
            <a:pPr lvl="0"/>
            <a:r>
              <a:rPr lang="en-GB"/>
              <a:t>Presentation Title</a:t>
            </a:r>
          </a:p>
        </p:txBody>
      </p:sp>
      <p:pic>
        <p:nvPicPr>
          <p:cNvPr id="2" name="Picture 1" descr="A picture containing text, wheel, clipart, gear&#10;&#10;Description automatically generated">
            <a:extLst>
              <a:ext uri="{FF2B5EF4-FFF2-40B4-BE49-F238E27FC236}">
                <a16:creationId xmlns:a16="http://schemas.microsoft.com/office/drawing/2014/main" id="{947CB77E-2B12-5AF2-50BC-90D5A6738B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9945" y="2763716"/>
            <a:ext cx="3232109" cy="665284"/>
          </a:xfrm>
          <a:prstGeom prst="rect">
            <a:avLst/>
          </a:prstGeom>
        </p:spPr>
      </p:pic>
    </p:spTree>
    <p:extLst>
      <p:ext uri="{BB962C8B-B14F-4D97-AF65-F5344CB8AC3E}">
        <p14:creationId xmlns:p14="http://schemas.microsoft.com/office/powerpoint/2010/main" val="35156174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1 ">
    <p:bg>
      <p:bgPr>
        <a:solidFill>
          <a:schemeClr val="bg1"/>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7B84D2D8-EB42-7CE9-BF7F-7A03E628FE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411498" y="409480"/>
            <a:ext cx="8689332" cy="6515696"/>
          </a:xfrm>
          <a:prstGeom prst="rect">
            <a:avLst/>
          </a:prstGeom>
        </p:spPr>
      </p:pic>
      <p:sp>
        <p:nvSpPr>
          <p:cNvPr id="21" name="Oval 20">
            <a:extLst>
              <a:ext uri="{FF2B5EF4-FFF2-40B4-BE49-F238E27FC236}">
                <a16:creationId xmlns:a16="http://schemas.microsoft.com/office/drawing/2014/main" id="{774D0E6D-37C5-1325-DBBF-24BA52F552F3}"/>
              </a:ext>
            </a:extLst>
          </p:cNvPr>
          <p:cNvSpPr/>
          <p:nvPr/>
        </p:nvSpPr>
        <p:spPr>
          <a:xfrm>
            <a:off x="466928" y="2441643"/>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1</a:t>
            </a:r>
          </a:p>
        </p:txBody>
      </p:sp>
      <p:sp>
        <p:nvSpPr>
          <p:cNvPr id="22" name="Oval 21">
            <a:extLst>
              <a:ext uri="{FF2B5EF4-FFF2-40B4-BE49-F238E27FC236}">
                <a16:creationId xmlns:a16="http://schemas.microsoft.com/office/drawing/2014/main" id="{9DEDFFFF-0A7E-B63D-25DE-ABA62AF09FB9}"/>
              </a:ext>
            </a:extLst>
          </p:cNvPr>
          <p:cNvSpPr/>
          <p:nvPr/>
        </p:nvSpPr>
        <p:spPr>
          <a:xfrm>
            <a:off x="466928" y="3219856"/>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2</a:t>
            </a:r>
          </a:p>
        </p:txBody>
      </p:sp>
      <p:sp>
        <p:nvSpPr>
          <p:cNvPr id="23" name="Oval 22">
            <a:extLst>
              <a:ext uri="{FF2B5EF4-FFF2-40B4-BE49-F238E27FC236}">
                <a16:creationId xmlns:a16="http://schemas.microsoft.com/office/drawing/2014/main" id="{4BA23A75-4A66-F38C-FBC3-D4233D551A7F}"/>
              </a:ext>
            </a:extLst>
          </p:cNvPr>
          <p:cNvSpPr/>
          <p:nvPr/>
        </p:nvSpPr>
        <p:spPr>
          <a:xfrm>
            <a:off x="466928" y="4014282"/>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3</a:t>
            </a:r>
          </a:p>
        </p:txBody>
      </p:sp>
      <p:sp>
        <p:nvSpPr>
          <p:cNvPr id="24" name="Oval 23">
            <a:extLst>
              <a:ext uri="{FF2B5EF4-FFF2-40B4-BE49-F238E27FC236}">
                <a16:creationId xmlns:a16="http://schemas.microsoft.com/office/drawing/2014/main" id="{7D26EF65-7986-EE16-ABB4-17424F466C23}"/>
              </a:ext>
            </a:extLst>
          </p:cNvPr>
          <p:cNvSpPr/>
          <p:nvPr/>
        </p:nvSpPr>
        <p:spPr>
          <a:xfrm>
            <a:off x="466928" y="4808708"/>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4</a:t>
            </a:r>
          </a:p>
        </p:txBody>
      </p:sp>
      <p:sp>
        <p:nvSpPr>
          <p:cNvPr id="25" name="Oval 24">
            <a:extLst>
              <a:ext uri="{FF2B5EF4-FFF2-40B4-BE49-F238E27FC236}">
                <a16:creationId xmlns:a16="http://schemas.microsoft.com/office/drawing/2014/main" id="{04CA5435-1701-CB74-A792-DF6FE2BBC729}"/>
              </a:ext>
            </a:extLst>
          </p:cNvPr>
          <p:cNvSpPr/>
          <p:nvPr/>
        </p:nvSpPr>
        <p:spPr>
          <a:xfrm>
            <a:off x="2798324" y="2444887"/>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5</a:t>
            </a:r>
          </a:p>
        </p:txBody>
      </p:sp>
      <p:sp>
        <p:nvSpPr>
          <p:cNvPr id="26" name="Oval 25">
            <a:extLst>
              <a:ext uri="{FF2B5EF4-FFF2-40B4-BE49-F238E27FC236}">
                <a16:creationId xmlns:a16="http://schemas.microsoft.com/office/drawing/2014/main" id="{2AF70108-61A0-1EBA-90B1-EC2BB8AB2B68}"/>
              </a:ext>
            </a:extLst>
          </p:cNvPr>
          <p:cNvSpPr/>
          <p:nvPr/>
        </p:nvSpPr>
        <p:spPr>
          <a:xfrm>
            <a:off x="2798324" y="3223100"/>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6</a:t>
            </a:r>
          </a:p>
        </p:txBody>
      </p:sp>
      <p:sp>
        <p:nvSpPr>
          <p:cNvPr id="27" name="Oval 26">
            <a:extLst>
              <a:ext uri="{FF2B5EF4-FFF2-40B4-BE49-F238E27FC236}">
                <a16:creationId xmlns:a16="http://schemas.microsoft.com/office/drawing/2014/main" id="{3CA16892-D26D-C394-9FBD-0111AAB58D02}"/>
              </a:ext>
            </a:extLst>
          </p:cNvPr>
          <p:cNvSpPr/>
          <p:nvPr/>
        </p:nvSpPr>
        <p:spPr>
          <a:xfrm>
            <a:off x="2798324" y="4017526"/>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7</a:t>
            </a:r>
          </a:p>
        </p:txBody>
      </p:sp>
      <p:sp>
        <p:nvSpPr>
          <p:cNvPr id="28" name="Oval 27">
            <a:extLst>
              <a:ext uri="{FF2B5EF4-FFF2-40B4-BE49-F238E27FC236}">
                <a16:creationId xmlns:a16="http://schemas.microsoft.com/office/drawing/2014/main" id="{5C150B44-927A-64E6-8714-C8E360A13C93}"/>
              </a:ext>
            </a:extLst>
          </p:cNvPr>
          <p:cNvSpPr/>
          <p:nvPr/>
        </p:nvSpPr>
        <p:spPr>
          <a:xfrm>
            <a:off x="2798324" y="4811952"/>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8</a:t>
            </a:r>
          </a:p>
        </p:txBody>
      </p:sp>
      <p:sp>
        <p:nvSpPr>
          <p:cNvPr id="31" name="Text Placeholder 30">
            <a:extLst>
              <a:ext uri="{FF2B5EF4-FFF2-40B4-BE49-F238E27FC236}">
                <a16:creationId xmlns:a16="http://schemas.microsoft.com/office/drawing/2014/main" id="{C1BF33CF-6A9A-A6F1-00FC-3CA121DC3D90}"/>
              </a:ext>
            </a:extLst>
          </p:cNvPr>
          <p:cNvSpPr>
            <a:spLocks noGrp="1"/>
          </p:cNvSpPr>
          <p:nvPr>
            <p:ph type="body" sz="quarter" idx="11" hasCustomPrompt="1"/>
          </p:nvPr>
        </p:nvSpPr>
        <p:spPr>
          <a:xfrm>
            <a:off x="1040051" y="2509871"/>
            <a:ext cx="914400" cy="311015"/>
          </a:xfrm>
        </p:spPr>
        <p:txBody>
          <a:bodyPr>
            <a:normAutofit/>
          </a:bodyPr>
          <a:lstStyle>
            <a:lvl1pPr marL="0" indent="0">
              <a:buNone/>
              <a:defRPr sz="1400"/>
            </a:lvl1pPr>
          </a:lstStyle>
          <a:p>
            <a:pPr lvl="0"/>
            <a:r>
              <a:rPr lang="en-GB"/>
              <a:t>Item 1</a:t>
            </a:r>
          </a:p>
        </p:txBody>
      </p:sp>
      <p:sp>
        <p:nvSpPr>
          <p:cNvPr id="32" name="Text Placeholder 30">
            <a:extLst>
              <a:ext uri="{FF2B5EF4-FFF2-40B4-BE49-F238E27FC236}">
                <a16:creationId xmlns:a16="http://schemas.microsoft.com/office/drawing/2014/main" id="{8C07A2DB-E8CC-B416-337E-858A862558CA}"/>
              </a:ext>
            </a:extLst>
          </p:cNvPr>
          <p:cNvSpPr>
            <a:spLocks noGrp="1"/>
          </p:cNvSpPr>
          <p:nvPr>
            <p:ph type="body" sz="quarter" idx="12" hasCustomPrompt="1"/>
          </p:nvPr>
        </p:nvSpPr>
        <p:spPr>
          <a:xfrm>
            <a:off x="1048158" y="3273492"/>
            <a:ext cx="914400" cy="311015"/>
          </a:xfrm>
        </p:spPr>
        <p:txBody>
          <a:bodyPr>
            <a:normAutofit/>
          </a:bodyPr>
          <a:lstStyle>
            <a:lvl1pPr marL="0" indent="0">
              <a:buNone/>
              <a:defRPr sz="1400"/>
            </a:lvl1pPr>
          </a:lstStyle>
          <a:p>
            <a:pPr lvl="0"/>
            <a:r>
              <a:rPr lang="en-GB"/>
              <a:t>Item 2</a:t>
            </a:r>
          </a:p>
        </p:txBody>
      </p:sp>
      <p:sp>
        <p:nvSpPr>
          <p:cNvPr id="33" name="Text Placeholder 30">
            <a:extLst>
              <a:ext uri="{FF2B5EF4-FFF2-40B4-BE49-F238E27FC236}">
                <a16:creationId xmlns:a16="http://schemas.microsoft.com/office/drawing/2014/main" id="{17CE8166-FB0C-1AC6-612A-B83DA3833EA5}"/>
              </a:ext>
            </a:extLst>
          </p:cNvPr>
          <p:cNvSpPr>
            <a:spLocks noGrp="1"/>
          </p:cNvSpPr>
          <p:nvPr>
            <p:ph type="body" sz="quarter" idx="13" hasCustomPrompt="1"/>
          </p:nvPr>
        </p:nvSpPr>
        <p:spPr>
          <a:xfrm>
            <a:off x="1036186" y="4082510"/>
            <a:ext cx="914400" cy="311015"/>
          </a:xfrm>
        </p:spPr>
        <p:txBody>
          <a:bodyPr>
            <a:normAutofit/>
          </a:bodyPr>
          <a:lstStyle>
            <a:lvl1pPr marL="0" indent="0">
              <a:buNone/>
              <a:defRPr sz="1400"/>
            </a:lvl1pPr>
          </a:lstStyle>
          <a:p>
            <a:pPr lvl="0"/>
            <a:r>
              <a:rPr lang="en-GB"/>
              <a:t>Item 3</a:t>
            </a:r>
          </a:p>
        </p:txBody>
      </p:sp>
      <p:sp>
        <p:nvSpPr>
          <p:cNvPr id="34" name="Text Placeholder 30">
            <a:extLst>
              <a:ext uri="{FF2B5EF4-FFF2-40B4-BE49-F238E27FC236}">
                <a16:creationId xmlns:a16="http://schemas.microsoft.com/office/drawing/2014/main" id="{28F44769-4894-CBDF-7AB5-3D12F42D4A59}"/>
              </a:ext>
            </a:extLst>
          </p:cNvPr>
          <p:cNvSpPr>
            <a:spLocks noGrp="1"/>
          </p:cNvSpPr>
          <p:nvPr>
            <p:ph type="body" sz="quarter" idx="14" hasCustomPrompt="1"/>
          </p:nvPr>
        </p:nvSpPr>
        <p:spPr>
          <a:xfrm>
            <a:off x="1048158" y="4876936"/>
            <a:ext cx="914400" cy="311015"/>
          </a:xfrm>
        </p:spPr>
        <p:txBody>
          <a:bodyPr>
            <a:normAutofit/>
          </a:bodyPr>
          <a:lstStyle>
            <a:lvl1pPr marL="0" indent="0">
              <a:buNone/>
              <a:defRPr sz="1400"/>
            </a:lvl1pPr>
          </a:lstStyle>
          <a:p>
            <a:pPr lvl="0"/>
            <a:r>
              <a:rPr lang="en-GB"/>
              <a:t>Item 4</a:t>
            </a:r>
          </a:p>
        </p:txBody>
      </p:sp>
      <p:sp>
        <p:nvSpPr>
          <p:cNvPr id="35" name="Text Placeholder 30">
            <a:extLst>
              <a:ext uri="{FF2B5EF4-FFF2-40B4-BE49-F238E27FC236}">
                <a16:creationId xmlns:a16="http://schemas.microsoft.com/office/drawing/2014/main" id="{B959D83E-470F-8652-3A97-2EB357ECBB95}"/>
              </a:ext>
            </a:extLst>
          </p:cNvPr>
          <p:cNvSpPr>
            <a:spLocks noGrp="1"/>
          </p:cNvSpPr>
          <p:nvPr>
            <p:ph type="body" sz="quarter" idx="15" hasCustomPrompt="1"/>
          </p:nvPr>
        </p:nvSpPr>
        <p:spPr>
          <a:xfrm>
            <a:off x="3371447" y="2530745"/>
            <a:ext cx="914400" cy="311015"/>
          </a:xfrm>
        </p:spPr>
        <p:txBody>
          <a:bodyPr>
            <a:normAutofit/>
          </a:bodyPr>
          <a:lstStyle>
            <a:lvl1pPr marL="0" indent="0">
              <a:buNone/>
              <a:defRPr sz="1400"/>
            </a:lvl1pPr>
          </a:lstStyle>
          <a:p>
            <a:pPr lvl="0"/>
            <a:r>
              <a:rPr lang="en-GB"/>
              <a:t>Item 5</a:t>
            </a:r>
          </a:p>
        </p:txBody>
      </p:sp>
      <p:sp>
        <p:nvSpPr>
          <p:cNvPr id="36" name="Text Placeholder 30">
            <a:extLst>
              <a:ext uri="{FF2B5EF4-FFF2-40B4-BE49-F238E27FC236}">
                <a16:creationId xmlns:a16="http://schemas.microsoft.com/office/drawing/2014/main" id="{01B5731B-EF4B-B9F7-CE76-9616EB8E3BBE}"/>
              </a:ext>
            </a:extLst>
          </p:cNvPr>
          <p:cNvSpPr>
            <a:spLocks noGrp="1"/>
          </p:cNvSpPr>
          <p:nvPr>
            <p:ph type="body" sz="quarter" idx="16" hasCustomPrompt="1"/>
          </p:nvPr>
        </p:nvSpPr>
        <p:spPr>
          <a:xfrm>
            <a:off x="3371447" y="3288084"/>
            <a:ext cx="914400" cy="311015"/>
          </a:xfrm>
        </p:spPr>
        <p:txBody>
          <a:bodyPr>
            <a:normAutofit/>
          </a:bodyPr>
          <a:lstStyle>
            <a:lvl1pPr marL="0" indent="0">
              <a:buNone/>
              <a:defRPr sz="1400"/>
            </a:lvl1pPr>
          </a:lstStyle>
          <a:p>
            <a:pPr lvl="0"/>
            <a:r>
              <a:rPr lang="en-GB"/>
              <a:t>Item 6</a:t>
            </a:r>
          </a:p>
        </p:txBody>
      </p:sp>
      <p:sp>
        <p:nvSpPr>
          <p:cNvPr id="37" name="Text Placeholder 30">
            <a:extLst>
              <a:ext uri="{FF2B5EF4-FFF2-40B4-BE49-F238E27FC236}">
                <a16:creationId xmlns:a16="http://schemas.microsoft.com/office/drawing/2014/main" id="{68FF979F-9635-2B44-1121-FAC3AFD7520A}"/>
              </a:ext>
            </a:extLst>
          </p:cNvPr>
          <p:cNvSpPr>
            <a:spLocks noGrp="1"/>
          </p:cNvSpPr>
          <p:nvPr>
            <p:ph type="body" sz="quarter" idx="17" hasCustomPrompt="1"/>
          </p:nvPr>
        </p:nvSpPr>
        <p:spPr>
          <a:xfrm>
            <a:off x="3377309" y="4017896"/>
            <a:ext cx="914400" cy="311015"/>
          </a:xfrm>
        </p:spPr>
        <p:txBody>
          <a:bodyPr>
            <a:normAutofit/>
          </a:bodyPr>
          <a:lstStyle>
            <a:lvl1pPr marL="0" indent="0">
              <a:buNone/>
              <a:defRPr sz="1400"/>
            </a:lvl1pPr>
          </a:lstStyle>
          <a:p>
            <a:pPr lvl="0"/>
            <a:r>
              <a:rPr lang="en-GB"/>
              <a:t>Item 7</a:t>
            </a:r>
          </a:p>
        </p:txBody>
      </p:sp>
      <p:sp>
        <p:nvSpPr>
          <p:cNvPr id="38" name="Text Placeholder 30">
            <a:extLst>
              <a:ext uri="{FF2B5EF4-FFF2-40B4-BE49-F238E27FC236}">
                <a16:creationId xmlns:a16="http://schemas.microsoft.com/office/drawing/2014/main" id="{75C4464E-6E25-2A7A-88F5-8923ECE70B77}"/>
              </a:ext>
            </a:extLst>
          </p:cNvPr>
          <p:cNvSpPr>
            <a:spLocks noGrp="1"/>
          </p:cNvSpPr>
          <p:nvPr>
            <p:ph type="body" sz="quarter" idx="18" hasCustomPrompt="1"/>
          </p:nvPr>
        </p:nvSpPr>
        <p:spPr>
          <a:xfrm>
            <a:off x="3371447" y="4876935"/>
            <a:ext cx="914400" cy="311015"/>
          </a:xfrm>
        </p:spPr>
        <p:txBody>
          <a:bodyPr>
            <a:normAutofit/>
          </a:bodyPr>
          <a:lstStyle>
            <a:lvl1pPr marL="0" indent="0">
              <a:buNone/>
              <a:defRPr sz="1400"/>
            </a:lvl1pPr>
          </a:lstStyle>
          <a:p>
            <a:pPr lvl="0"/>
            <a:r>
              <a:rPr lang="en-GB"/>
              <a:t>Item 8</a:t>
            </a:r>
          </a:p>
        </p:txBody>
      </p:sp>
      <p:sp>
        <p:nvSpPr>
          <p:cNvPr id="3" name="Slide Number Placeholder 5">
            <a:extLst>
              <a:ext uri="{FF2B5EF4-FFF2-40B4-BE49-F238E27FC236}">
                <a16:creationId xmlns:a16="http://schemas.microsoft.com/office/drawing/2014/main" id="{46174D01-EFBF-A5C7-44DA-9B37D315D057}"/>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4" name="TextBox 3">
            <a:extLst>
              <a:ext uri="{FF2B5EF4-FFF2-40B4-BE49-F238E27FC236}">
                <a16:creationId xmlns:a16="http://schemas.microsoft.com/office/drawing/2014/main" id="{DBEE6678-54E4-1D8F-69C7-A96F4B0C4747}"/>
              </a:ext>
            </a:extLst>
          </p:cNvPr>
          <p:cNvSpPr txBox="1"/>
          <p:nvPr/>
        </p:nvSpPr>
        <p:spPr>
          <a:xfrm>
            <a:off x="690664" y="1310286"/>
            <a:ext cx="6291578" cy="769441"/>
          </a:xfrm>
          <a:prstGeom prst="rect">
            <a:avLst/>
          </a:prstGeom>
          <a:noFill/>
        </p:spPr>
        <p:txBody>
          <a:bodyPr wrap="square" rtlCol="0">
            <a:spAutoFit/>
          </a:bodyPr>
          <a:lstStyle/>
          <a:p>
            <a:r>
              <a:rPr lang="en-GB" sz="4400" b="1">
                <a:solidFill>
                  <a:schemeClr val="tx1"/>
                </a:solidFill>
              </a:rPr>
              <a:t>Agenda</a:t>
            </a:r>
          </a:p>
        </p:txBody>
      </p:sp>
      <p:sp>
        <p:nvSpPr>
          <p:cNvPr id="10" name="Google Shape;91;p17">
            <a:extLst>
              <a:ext uri="{FF2B5EF4-FFF2-40B4-BE49-F238E27FC236}">
                <a16:creationId xmlns:a16="http://schemas.microsoft.com/office/drawing/2014/main" id="{D09167BF-C3D9-461D-AD55-1710F508C8DC}"/>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Google Shape;116;p19">
            <a:extLst>
              <a:ext uri="{FF2B5EF4-FFF2-40B4-BE49-F238E27FC236}">
                <a16:creationId xmlns:a16="http://schemas.microsoft.com/office/drawing/2014/main" id="{7AD8E363-BA54-B198-7C0A-E7A67F13383E}"/>
              </a:ext>
            </a:extLst>
          </p:cNvPr>
          <p:cNvPicPr preferRelativeResize="0"/>
          <p:nvPr/>
        </p:nvPicPr>
        <p:blipFill>
          <a:blip r:embed="rId3">
            <a:alphaModFix/>
          </a:blip>
          <a:stretch>
            <a:fillRect/>
          </a:stretch>
        </p:blipFill>
        <p:spPr>
          <a:xfrm>
            <a:off x="10808410" y="221705"/>
            <a:ext cx="1113201" cy="214400"/>
          </a:xfrm>
          <a:prstGeom prst="rect">
            <a:avLst/>
          </a:prstGeom>
          <a:noFill/>
          <a:ln>
            <a:noFill/>
          </a:ln>
        </p:spPr>
      </p:pic>
    </p:spTree>
    <p:extLst>
      <p:ext uri="{BB962C8B-B14F-4D97-AF65-F5344CB8AC3E}">
        <p14:creationId xmlns:p14="http://schemas.microsoft.com/office/powerpoint/2010/main" val="24525251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genda 2">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728423-2259-189A-A546-EEF384F39D78}"/>
              </a:ext>
            </a:extLst>
          </p:cNvPr>
          <p:cNvSpPr/>
          <p:nvPr/>
        </p:nvSpPr>
        <p:spPr>
          <a:xfrm>
            <a:off x="856034" y="3949430"/>
            <a:ext cx="2500009" cy="515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2C55C38-A8FD-03E4-A1B4-C47B582E165F}"/>
              </a:ext>
            </a:extLst>
          </p:cNvPr>
          <p:cNvSpPr/>
          <p:nvPr/>
        </p:nvSpPr>
        <p:spPr>
          <a:xfrm>
            <a:off x="3537626" y="3939703"/>
            <a:ext cx="2500009" cy="515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A0FB536-D542-A91E-6DC6-8B9C36A6120B}"/>
              </a:ext>
            </a:extLst>
          </p:cNvPr>
          <p:cNvSpPr/>
          <p:nvPr/>
        </p:nvSpPr>
        <p:spPr>
          <a:xfrm>
            <a:off x="6219218" y="3939703"/>
            <a:ext cx="2500009" cy="515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solidFill>
            </a:endParaRPr>
          </a:p>
        </p:txBody>
      </p:sp>
      <p:sp>
        <p:nvSpPr>
          <p:cNvPr id="9" name="Rectangle 8">
            <a:extLst>
              <a:ext uri="{FF2B5EF4-FFF2-40B4-BE49-F238E27FC236}">
                <a16:creationId xmlns:a16="http://schemas.microsoft.com/office/drawing/2014/main" id="{0E3DEADB-0665-2792-0BE5-60B9D43E1B25}"/>
              </a:ext>
            </a:extLst>
          </p:cNvPr>
          <p:cNvSpPr/>
          <p:nvPr/>
        </p:nvSpPr>
        <p:spPr>
          <a:xfrm>
            <a:off x="8900810" y="3949430"/>
            <a:ext cx="2500009" cy="515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B3DFB841-4010-31C0-6261-8EC186EB519B}"/>
              </a:ext>
            </a:extLst>
          </p:cNvPr>
          <p:cNvSpPr txBox="1"/>
          <p:nvPr/>
        </p:nvSpPr>
        <p:spPr>
          <a:xfrm>
            <a:off x="856034" y="3354928"/>
            <a:ext cx="622286" cy="584775"/>
          </a:xfrm>
          <a:prstGeom prst="rect">
            <a:avLst/>
          </a:prstGeom>
          <a:noFill/>
        </p:spPr>
        <p:txBody>
          <a:bodyPr wrap="none" rtlCol="0">
            <a:spAutoFit/>
          </a:bodyPr>
          <a:lstStyle/>
          <a:p>
            <a:r>
              <a:rPr lang="en-GB" sz="3200" b="1" i="1">
                <a:solidFill>
                  <a:schemeClr val="bg2"/>
                </a:solidFill>
                <a:latin typeface="Playfair Display Black" panose="00000A00000000000000" pitchFamily="2" charset="0"/>
              </a:rPr>
              <a:t>01</a:t>
            </a:r>
          </a:p>
        </p:txBody>
      </p:sp>
      <p:sp>
        <p:nvSpPr>
          <p:cNvPr id="11" name="TextBox 10">
            <a:extLst>
              <a:ext uri="{FF2B5EF4-FFF2-40B4-BE49-F238E27FC236}">
                <a16:creationId xmlns:a16="http://schemas.microsoft.com/office/drawing/2014/main" id="{8F40F06A-F521-F0C1-BF3B-29ED368C6A8D}"/>
              </a:ext>
            </a:extLst>
          </p:cNvPr>
          <p:cNvSpPr txBox="1"/>
          <p:nvPr/>
        </p:nvSpPr>
        <p:spPr>
          <a:xfrm>
            <a:off x="3537626" y="3350064"/>
            <a:ext cx="688009" cy="584775"/>
          </a:xfrm>
          <a:prstGeom prst="rect">
            <a:avLst/>
          </a:prstGeom>
          <a:noFill/>
        </p:spPr>
        <p:txBody>
          <a:bodyPr wrap="none" rtlCol="0">
            <a:spAutoFit/>
          </a:bodyPr>
          <a:lstStyle/>
          <a:p>
            <a:r>
              <a:rPr lang="en-GB" sz="3200" b="1" i="1">
                <a:solidFill>
                  <a:schemeClr val="bg2"/>
                </a:solidFill>
                <a:latin typeface="Playfair Display Black" panose="00000A00000000000000" pitchFamily="2" charset="0"/>
              </a:rPr>
              <a:t>02</a:t>
            </a:r>
          </a:p>
        </p:txBody>
      </p:sp>
      <p:sp>
        <p:nvSpPr>
          <p:cNvPr id="12" name="TextBox 11">
            <a:extLst>
              <a:ext uri="{FF2B5EF4-FFF2-40B4-BE49-F238E27FC236}">
                <a16:creationId xmlns:a16="http://schemas.microsoft.com/office/drawing/2014/main" id="{B2A61E95-7D13-7A52-BA3A-FDE2A7C22CF9}"/>
              </a:ext>
            </a:extLst>
          </p:cNvPr>
          <p:cNvSpPr txBox="1"/>
          <p:nvPr/>
        </p:nvSpPr>
        <p:spPr>
          <a:xfrm>
            <a:off x="6108796" y="3334915"/>
            <a:ext cx="686406" cy="584775"/>
          </a:xfrm>
          <a:prstGeom prst="rect">
            <a:avLst/>
          </a:prstGeom>
          <a:noFill/>
        </p:spPr>
        <p:txBody>
          <a:bodyPr wrap="none" rtlCol="0">
            <a:spAutoFit/>
          </a:bodyPr>
          <a:lstStyle/>
          <a:p>
            <a:r>
              <a:rPr lang="en-GB" sz="3200" b="1" i="1">
                <a:solidFill>
                  <a:schemeClr val="bg2"/>
                </a:solidFill>
                <a:latin typeface="Playfair Display Black" panose="00000A00000000000000" pitchFamily="2" charset="0"/>
              </a:rPr>
              <a:t>03</a:t>
            </a:r>
          </a:p>
        </p:txBody>
      </p:sp>
      <p:sp>
        <p:nvSpPr>
          <p:cNvPr id="13" name="TextBox 12">
            <a:extLst>
              <a:ext uri="{FF2B5EF4-FFF2-40B4-BE49-F238E27FC236}">
                <a16:creationId xmlns:a16="http://schemas.microsoft.com/office/drawing/2014/main" id="{EB1D61F4-C503-F628-D7F6-1025A54F3CB4}"/>
              </a:ext>
            </a:extLst>
          </p:cNvPr>
          <p:cNvSpPr txBox="1"/>
          <p:nvPr/>
        </p:nvSpPr>
        <p:spPr>
          <a:xfrm>
            <a:off x="8865729" y="3300311"/>
            <a:ext cx="707245" cy="584775"/>
          </a:xfrm>
          <a:prstGeom prst="rect">
            <a:avLst/>
          </a:prstGeom>
          <a:noFill/>
        </p:spPr>
        <p:txBody>
          <a:bodyPr wrap="none" rtlCol="0">
            <a:spAutoFit/>
          </a:bodyPr>
          <a:lstStyle/>
          <a:p>
            <a:r>
              <a:rPr lang="en-GB" sz="3200" b="1" i="1">
                <a:solidFill>
                  <a:schemeClr val="bg1"/>
                </a:solidFill>
                <a:latin typeface="Playfair Display Black" panose="00000A00000000000000" pitchFamily="2" charset="0"/>
              </a:rPr>
              <a:t>04</a:t>
            </a:r>
          </a:p>
        </p:txBody>
      </p:sp>
      <p:sp>
        <p:nvSpPr>
          <p:cNvPr id="14" name="Text Placeholder 30">
            <a:extLst>
              <a:ext uri="{FF2B5EF4-FFF2-40B4-BE49-F238E27FC236}">
                <a16:creationId xmlns:a16="http://schemas.microsoft.com/office/drawing/2014/main" id="{058DC653-D2AF-02FB-5953-4965DD5890FC}"/>
              </a:ext>
            </a:extLst>
          </p:cNvPr>
          <p:cNvSpPr>
            <a:spLocks noGrp="1"/>
          </p:cNvSpPr>
          <p:nvPr>
            <p:ph type="body" sz="quarter" idx="11" hasCustomPrompt="1"/>
          </p:nvPr>
        </p:nvSpPr>
        <p:spPr>
          <a:xfrm>
            <a:off x="1011502" y="4041978"/>
            <a:ext cx="914400" cy="311015"/>
          </a:xfrm>
        </p:spPr>
        <p:txBody>
          <a:bodyPr>
            <a:noAutofit/>
          </a:bodyPr>
          <a:lstStyle>
            <a:lvl1pPr marL="0" indent="0">
              <a:buNone/>
              <a:defRPr sz="2000">
                <a:solidFill>
                  <a:schemeClr val="accent1"/>
                </a:solidFill>
              </a:defRPr>
            </a:lvl1pPr>
          </a:lstStyle>
          <a:p>
            <a:pPr lvl="0"/>
            <a:r>
              <a:rPr lang="en-GB"/>
              <a:t>Item 1</a:t>
            </a:r>
          </a:p>
        </p:txBody>
      </p:sp>
      <p:sp>
        <p:nvSpPr>
          <p:cNvPr id="15" name="Text Placeholder 30">
            <a:extLst>
              <a:ext uri="{FF2B5EF4-FFF2-40B4-BE49-F238E27FC236}">
                <a16:creationId xmlns:a16="http://schemas.microsoft.com/office/drawing/2014/main" id="{8DF6FD57-A95B-72A1-4B38-20B34AC012F3}"/>
              </a:ext>
            </a:extLst>
          </p:cNvPr>
          <p:cNvSpPr>
            <a:spLocks noGrp="1"/>
          </p:cNvSpPr>
          <p:nvPr>
            <p:ph type="body" sz="quarter" idx="12" hasCustomPrompt="1"/>
          </p:nvPr>
        </p:nvSpPr>
        <p:spPr>
          <a:xfrm>
            <a:off x="3632255" y="4046842"/>
            <a:ext cx="914400" cy="311015"/>
          </a:xfrm>
        </p:spPr>
        <p:txBody>
          <a:bodyPr>
            <a:noAutofit/>
          </a:bodyPr>
          <a:lstStyle>
            <a:lvl1pPr marL="0" indent="0">
              <a:buNone/>
              <a:defRPr sz="2000">
                <a:solidFill>
                  <a:schemeClr val="accent1"/>
                </a:solidFill>
              </a:defRPr>
            </a:lvl1pPr>
          </a:lstStyle>
          <a:p>
            <a:pPr lvl="0"/>
            <a:r>
              <a:rPr lang="en-GB"/>
              <a:t>Item 2</a:t>
            </a:r>
          </a:p>
        </p:txBody>
      </p:sp>
      <p:sp>
        <p:nvSpPr>
          <p:cNvPr id="16" name="Text Placeholder 30">
            <a:extLst>
              <a:ext uri="{FF2B5EF4-FFF2-40B4-BE49-F238E27FC236}">
                <a16:creationId xmlns:a16="http://schemas.microsoft.com/office/drawing/2014/main" id="{39811174-65FE-9351-946B-0AA843689D6A}"/>
              </a:ext>
            </a:extLst>
          </p:cNvPr>
          <p:cNvSpPr>
            <a:spLocks noGrp="1"/>
          </p:cNvSpPr>
          <p:nvPr>
            <p:ph type="body" sz="quarter" idx="13" hasCustomPrompt="1"/>
          </p:nvPr>
        </p:nvSpPr>
        <p:spPr>
          <a:xfrm>
            <a:off x="6325925" y="4041977"/>
            <a:ext cx="914400" cy="311015"/>
          </a:xfrm>
        </p:spPr>
        <p:txBody>
          <a:bodyPr>
            <a:noAutofit/>
          </a:bodyPr>
          <a:lstStyle>
            <a:lvl1pPr marL="0" indent="0">
              <a:buNone/>
              <a:defRPr sz="2000">
                <a:solidFill>
                  <a:schemeClr val="accent1"/>
                </a:solidFill>
              </a:defRPr>
            </a:lvl1pPr>
          </a:lstStyle>
          <a:p>
            <a:pPr lvl="0"/>
            <a:r>
              <a:rPr lang="en-GB"/>
              <a:t>Item 3</a:t>
            </a:r>
          </a:p>
        </p:txBody>
      </p:sp>
      <p:sp>
        <p:nvSpPr>
          <p:cNvPr id="17" name="Text Placeholder 30">
            <a:extLst>
              <a:ext uri="{FF2B5EF4-FFF2-40B4-BE49-F238E27FC236}">
                <a16:creationId xmlns:a16="http://schemas.microsoft.com/office/drawing/2014/main" id="{C712270F-9B9C-5BC1-02F7-00203FC4E074}"/>
              </a:ext>
            </a:extLst>
          </p:cNvPr>
          <p:cNvSpPr>
            <a:spLocks noGrp="1"/>
          </p:cNvSpPr>
          <p:nvPr>
            <p:ph type="body" sz="quarter" idx="14" hasCustomPrompt="1"/>
          </p:nvPr>
        </p:nvSpPr>
        <p:spPr>
          <a:xfrm>
            <a:off x="9006342" y="4051705"/>
            <a:ext cx="914400" cy="311015"/>
          </a:xfrm>
        </p:spPr>
        <p:txBody>
          <a:bodyPr>
            <a:noAutofit/>
          </a:bodyPr>
          <a:lstStyle>
            <a:lvl1pPr marL="0" indent="0">
              <a:buNone/>
              <a:defRPr sz="2000">
                <a:solidFill>
                  <a:schemeClr val="accent1"/>
                </a:solidFill>
              </a:defRPr>
            </a:lvl1pPr>
          </a:lstStyle>
          <a:p>
            <a:pPr lvl="0"/>
            <a:r>
              <a:rPr lang="en-GB"/>
              <a:t>Item 4</a:t>
            </a:r>
          </a:p>
        </p:txBody>
      </p:sp>
      <p:sp>
        <p:nvSpPr>
          <p:cNvPr id="20" name="Text Placeholder 69">
            <a:extLst>
              <a:ext uri="{FF2B5EF4-FFF2-40B4-BE49-F238E27FC236}">
                <a16:creationId xmlns:a16="http://schemas.microsoft.com/office/drawing/2014/main" id="{5BCDB7D8-514F-F50A-1DDE-A232FEBFC119}"/>
              </a:ext>
            </a:extLst>
          </p:cNvPr>
          <p:cNvSpPr>
            <a:spLocks noGrp="1"/>
          </p:cNvSpPr>
          <p:nvPr>
            <p:ph type="body" sz="quarter" idx="17" hasCustomPrompt="1"/>
          </p:nvPr>
        </p:nvSpPr>
        <p:spPr>
          <a:xfrm>
            <a:off x="847781" y="4657929"/>
            <a:ext cx="2500010" cy="525463"/>
          </a:xfrm>
        </p:spPr>
        <p:txBody>
          <a:bodyPr>
            <a:normAutofit/>
          </a:bodyPr>
          <a:lstStyle>
            <a:lvl1pPr marL="171450" indent="-171450">
              <a:buFont typeface="Arial" panose="020B0604020202020204" pitchFamily="34" charset="0"/>
              <a:buChar char="•"/>
              <a:defRPr sz="1200">
                <a:solidFill>
                  <a:schemeClr val="bg2"/>
                </a:solidFill>
              </a:defRPr>
            </a:lvl1pPr>
          </a:lstStyle>
          <a:p>
            <a:pPr lvl="0"/>
            <a:r>
              <a:rPr lang="en-GB" sz="1200"/>
              <a:t>Point 1</a:t>
            </a:r>
          </a:p>
          <a:p>
            <a:pPr lvl="0"/>
            <a:r>
              <a:rPr lang="en-GB" sz="1200"/>
              <a:t>Point 2</a:t>
            </a:r>
          </a:p>
          <a:p>
            <a:pPr lvl="0"/>
            <a:r>
              <a:rPr lang="en-GB" sz="1200"/>
              <a:t>Point 3</a:t>
            </a:r>
            <a:endParaRPr lang="en-GB"/>
          </a:p>
        </p:txBody>
      </p:sp>
      <p:sp>
        <p:nvSpPr>
          <p:cNvPr id="22" name="Text Placeholder 69">
            <a:extLst>
              <a:ext uri="{FF2B5EF4-FFF2-40B4-BE49-F238E27FC236}">
                <a16:creationId xmlns:a16="http://schemas.microsoft.com/office/drawing/2014/main" id="{BDF2798A-CA6D-0A8A-B21D-A269C271B2DC}"/>
              </a:ext>
            </a:extLst>
          </p:cNvPr>
          <p:cNvSpPr>
            <a:spLocks noGrp="1"/>
          </p:cNvSpPr>
          <p:nvPr>
            <p:ph type="body" sz="quarter" idx="19" hasCustomPrompt="1"/>
          </p:nvPr>
        </p:nvSpPr>
        <p:spPr>
          <a:xfrm>
            <a:off x="6208312" y="4657927"/>
            <a:ext cx="2500010" cy="525463"/>
          </a:xfrm>
        </p:spPr>
        <p:txBody>
          <a:bodyPr>
            <a:normAutofit/>
          </a:bodyPr>
          <a:lstStyle>
            <a:lvl1pPr marL="171450" indent="-171450">
              <a:buFont typeface="Arial" panose="020B0604020202020204" pitchFamily="34" charset="0"/>
              <a:buChar char="•"/>
              <a:defRPr sz="1200">
                <a:solidFill>
                  <a:schemeClr val="bg2"/>
                </a:solidFill>
              </a:defRPr>
            </a:lvl1pPr>
          </a:lstStyle>
          <a:p>
            <a:pPr lvl="0"/>
            <a:r>
              <a:rPr lang="en-GB" sz="1200"/>
              <a:t>Point 1</a:t>
            </a:r>
          </a:p>
          <a:p>
            <a:pPr lvl="0"/>
            <a:r>
              <a:rPr lang="en-GB" sz="1200"/>
              <a:t>Point 2</a:t>
            </a:r>
          </a:p>
          <a:p>
            <a:pPr lvl="0"/>
            <a:r>
              <a:rPr lang="en-GB" sz="1200"/>
              <a:t>Point 3</a:t>
            </a:r>
            <a:endParaRPr lang="en-GB"/>
          </a:p>
        </p:txBody>
      </p:sp>
      <p:sp>
        <p:nvSpPr>
          <p:cNvPr id="24" name="Text Placeholder 69">
            <a:extLst>
              <a:ext uri="{FF2B5EF4-FFF2-40B4-BE49-F238E27FC236}">
                <a16:creationId xmlns:a16="http://schemas.microsoft.com/office/drawing/2014/main" id="{D21433B0-BE43-38D3-8DF7-FF85522C506E}"/>
              </a:ext>
            </a:extLst>
          </p:cNvPr>
          <p:cNvSpPr>
            <a:spLocks noGrp="1"/>
          </p:cNvSpPr>
          <p:nvPr>
            <p:ph type="body" sz="quarter" idx="21" hasCustomPrompt="1"/>
          </p:nvPr>
        </p:nvSpPr>
        <p:spPr>
          <a:xfrm>
            <a:off x="3537626" y="4645130"/>
            <a:ext cx="2500010" cy="525463"/>
          </a:xfrm>
        </p:spPr>
        <p:txBody>
          <a:bodyPr>
            <a:normAutofit/>
          </a:bodyPr>
          <a:lstStyle>
            <a:lvl1pPr marL="171450" indent="-171450">
              <a:buFont typeface="Arial" panose="020B0604020202020204" pitchFamily="34" charset="0"/>
              <a:buChar char="•"/>
              <a:defRPr sz="1200">
                <a:solidFill>
                  <a:schemeClr val="bg2"/>
                </a:solidFill>
              </a:defRPr>
            </a:lvl1pPr>
          </a:lstStyle>
          <a:p>
            <a:pPr lvl="0"/>
            <a:r>
              <a:rPr lang="en-GB" sz="1200"/>
              <a:t>Point 1</a:t>
            </a:r>
          </a:p>
          <a:p>
            <a:pPr lvl="0"/>
            <a:r>
              <a:rPr lang="en-GB" sz="1200"/>
              <a:t>Point 2</a:t>
            </a:r>
          </a:p>
          <a:p>
            <a:pPr lvl="0"/>
            <a:r>
              <a:rPr lang="en-GB" sz="1200"/>
              <a:t>Point 3</a:t>
            </a:r>
            <a:endParaRPr lang="en-GB"/>
          </a:p>
        </p:txBody>
      </p:sp>
      <p:sp>
        <p:nvSpPr>
          <p:cNvPr id="25" name="Text Placeholder 69">
            <a:extLst>
              <a:ext uri="{FF2B5EF4-FFF2-40B4-BE49-F238E27FC236}">
                <a16:creationId xmlns:a16="http://schemas.microsoft.com/office/drawing/2014/main" id="{09DD2226-1649-332E-6890-5D95CC8E9AAD}"/>
              </a:ext>
            </a:extLst>
          </p:cNvPr>
          <p:cNvSpPr>
            <a:spLocks noGrp="1"/>
          </p:cNvSpPr>
          <p:nvPr>
            <p:ph type="body" sz="quarter" idx="22" hasCustomPrompt="1"/>
          </p:nvPr>
        </p:nvSpPr>
        <p:spPr>
          <a:xfrm>
            <a:off x="8910536" y="4657927"/>
            <a:ext cx="2500010" cy="525463"/>
          </a:xfrm>
        </p:spPr>
        <p:txBody>
          <a:bodyPr>
            <a:normAutofit/>
          </a:bodyPr>
          <a:lstStyle>
            <a:lvl1pPr marL="171450" indent="-171450">
              <a:buFont typeface="Arial" panose="020B0604020202020204" pitchFamily="34" charset="0"/>
              <a:buChar char="•"/>
              <a:defRPr sz="1200">
                <a:solidFill>
                  <a:schemeClr val="bg2"/>
                </a:solidFill>
              </a:defRPr>
            </a:lvl1pPr>
          </a:lstStyle>
          <a:p>
            <a:pPr lvl="0"/>
            <a:r>
              <a:rPr lang="en-GB" sz="1200"/>
              <a:t>Point 1</a:t>
            </a:r>
          </a:p>
          <a:p>
            <a:pPr lvl="0"/>
            <a:r>
              <a:rPr lang="en-GB" sz="1200"/>
              <a:t>Point 2</a:t>
            </a:r>
          </a:p>
          <a:p>
            <a:pPr lvl="0"/>
            <a:r>
              <a:rPr lang="en-GB" sz="1200"/>
              <a:t>Point 3</a:t>
            </a:r>
            <a:endParaRPr lang="en-GB"/>
          </a:p>
        </p:txBody>
      </p:sp>
      <p:sp>
        <p:nvSpPr>
          <p:cNvPr id="2" name="Slide Number Placeholder 5">
            <a:extLst>
              <a:ext uri="{FF2B5EF4-FFF2-40B4-BE49-F238E27FC236}">
                <a16:creationId xmlns:a16="http://schemas.microsoft.com/office/drawing/2014/main" id="{6E22663E-A85C-5BCF-C6BA-D321C1214E1B}"/>
              </a:ext>
            </a:extLst>
          </p:cNvPr>
          <p:cNvSpPr>
            <a:spLocks noGrp="1"/>
          </p:cNvSpPr>
          <p:nvPr>
            <p:ph type="sldNum" sz="quarter" idx="23"/>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3" name="TextBox 2">
            <a:extLst>
              <a:ext uri="{FF2B5EF4-FFF2-40B4-BE49-F238E27FC236}">
                <a16:creationId xmlns:a16="http://schemas.microsoft.com/office/drawing/2014/main" id="{49994D0E-ECDF-9CA8-9421-2BACA93DEABA}"/>
              </a:ext>
            </a:extLst>
          </p:cNvPr>
          <p:cNvSpPr txBox="1"/>
          <p:nvPr/>
        </p:nvSpPr>
        <p:spPr>
          <a:xfrm>
            <a:off x="847781" y="1302686"/>
            <a:ext cx="6291578" cy="769441"/>
          </a:xfrm>
          <a:prstGeom prst="rect">
            <a:avLst/>
          </a:prstGeom>
          <a:noFill/>
        </p:spPr>
        <p:txBody>
          <a:bodyPr wrap="square" rtlCol="0">
            <a:spAutoFit/>
          </a:bodyPr>
          <a:lstStyle/>
          <a:p>
            <a:r>
              <a:rPr lang="en-GB" sz="4400" b="1">
                <a:solidFill>
                  <a:schemeClr val="bg2"/>
                </a:solidFill>
              </a:rPr>
              <a:t>Agenda</a:t>
            </a:r>
          </a:p>
        </p:txBody>
      </p:sp>
      <p:sp>
        <p:nvSpPr>
          <p:cNvPr id="21" name="Google Shape;56;p13">
            <a:extLst>
              <a:ext uri="{FF2B5EF4-FFF2-40B4-BE49-F238E27FC236}">
                <a16:creationId xmlns:a16="http://schemas.microsoft.com/office/drawing/2014/main" id="{E6C2528B-70C4-22F8-9DF1-0C442D829087}"/>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Google Shape;116;p19">
            <a:extLst>
              <a:ext uri="{FF2B5EF4-FFF2-40B4-BE49-F238E27FC236}">
                <a16:creationId xmlns:a16="http://schemas.microsoft.com/office/drawing/2014/main" id="{A8F4AED6-B0B5-F4F8-CA99-F976020A48AA}"/>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41669129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genda 3">
    <p:bg>
      <p:bgPr>
        <a:solidFill>
          <a:schemeClr val="accent2"/>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135DB811-91E3-C656-72C6-50798CA9E32E}"/>
              </a:ext>
            </a:extLst>
          </p:cNvPr>
          <p:cNvSpPr/>
          <p:nvPr/>
        </p:nvSpPr>
        <p:spPr>
          <a:xfrm>
            <a:off x="1420237" y="2480553"/>
            <a:ext cx="2743200" cy="313230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1190CC5D-DB04-9A37-B3CB-88F64168315F}"/>
              </a:ext>
            </a:extLst>
          </p:cNvPr>
          <p:cNvSpPr/>
          <p:nvPr/>
        </p:nvSpPr>
        <p:spPr>
          <a:xfrm>
            <a:off x="706064" y="3268637"/>
            <a:ext cx="1428345" cy="1463387"/>
          </a:xfrm>
          <a:prstGeom prst="ellipse">
            <a:avLst/>
          </a:prstGeom>
          <a:blipFill dpi="0"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a:latin typeface="Playfair Display Black" panose="00000A00000000000000" pitchFamily="2" charset="0"/>
              </a:rPr>
              <a:t>1</a:t>
            </a:r>
          </a:p>
        </p:txBody>
      </p:sp>
      <p:sp>
        <p:nvSpPr>
          <p:cNvPr id="8" name="Rectangle: Rounded Corners 7">
            <a:extLst>
              <a:ext uri="{FF2B5EF4-FFF2-40B4-BE49-F238E27FC236}">
                <a16:creationId xmlns:a16="http://schemas.microsoft.com/office/drawing/2014/main" id="{2A1F77A9-506E-4BED-71A9-01AE2F3C40A6}"/>
              </a:ext>
            </a:extLst>
          </p:cNvPr>
          <p:cNvSpPr/>
          <p:nvPr/>
        </p:nvSpPr>
        <p:spPr>
          <a:xfrm>
            <a:off x="4899496" y="2434178"/>
            <a:ext cx="2743200" cy="313230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67078D99-EAA5-3B52-5F54-F8FF56114E36}"/>
              </a:ext>
            </a:extLst>
          </p:cNvPr>
          <p:cNvSpPr/>
          <p:nvPr/>
        </p:nvSpPr>
        <p:spPr>
          <a:xfrm>
            <a:off x="4185323" y="3268637"/>
            <a:ext cx="1428345" cy="1463387"/>
          </a:xfrm>
          <a:prstGeom prst="ellipse">
            <a:avLst/>
          </a:prstGeom>
          <a:blipFill dpi="0" rotWithShape="1">
            <a:blip r:embed="rId4">
              <a:extLst>
                <a:ext uri="{BEBA8EAE-BF5A-486C-A8C5-ECC9F3942E4B}">
                  <a14:imgProps xmlns:a14="http://schemas.microsoft.com/office/drawing/2010/main">
                    <a14:imgLayer r:embed="rId5">
                      <a14:imgEffect>
                        <a14:brightnessContrast bright="-2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a:latin typeface="Playfair Display Black" panose="00000A00000000000000" pitchFamily="2" charset="0"/>
              </a:rPr>
              <a:t>2</a:t>
            </a:r>
          </a:p>
        </p:txBody>
      </p:sp>
      <p:sp>
        <p:nvSpPr>
          <p:cNvPr id="10" name="Rectangle: Rounded Corners 9">
            <a:extLst>
              <a:ext uri="{FF2B5EF4-FFF2-40B4-BE49-F238E27FC236}">
                <a16:creationId xmlns:a16="http://schemas.microsoft.com/office/drawing/2014/main" id="{8AD0E5AC-73BE-037C-7C72-4AA9C12CAE53}"/>
              </a:ext>
            </a:extLst>
          </p:cNvPr>
          <p:cNvSpPr/>
          <p:nvPr/>
        </p:nvSpPr>
        <p:spPr>
          <a:xfrm>
            <a:off x="8378755" y="2434178"/>
            <a:ext cx="2743200" cy="313230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09BF500-42D7-DE80-2B41-AB48F4B4EFC1}"/>
              </a:ext>
            </a:extLst>
          </p:cNvPr>
          <p:cNvSpPr/>
          <p:nvPr/>
        </p:nvSpPr>
        <p:spPr>
          <a:xfrm>
            <a:off x="7664582" y="3268636"/>
            <a:ext cx="1428345" cy="1463387"/>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a:latin typeface="Playfair Display Black" panose="00000A00000000000000" pitchFamily="2" charset="0"/>
              </a:rPr>
              <a:t>3</a:t>
            </a:r>
          </a:p>
        </p:txBody>
      </p:sp>
      <p:sp>
        <p:nvSpPr>
          <p:cNvPr id="13" name="Text Placeholder 30">
            <a:extLst>
              <a:ext uri="{FF2B5EF4-FFF2-40B4-BE49-F238E27FC236}">
                <a16:creationId xmlns:a16="http://schemas.microsoft.com/office/drawing/2014/main" id="{12F49F46-4C8D-78EC-DE79-C937476CBB6C}"/>
              </a:ext>
            </a:extLst>
          </p:cNvPr>
          <p:cNvSpPr>
            <a:spLocks noGrp="1"/>
          </p:cNvSpPr>
          <p:nvPr>
            <p:ph type="body" sz="quarter" idx="11" hasCustomPrompt="1"/>
          </p:nvPr>
        </p:nvSpPr>
        <p:spPr>
          <a:xfrm>
            <a:off x="2182150" y="3282011"/>
            <a:ext cx="1332864" cy="293977"/>
          </a:xfrm>
        </p:spPr>
        <p:txBody>
          <a:bodyPr>
            <a:noAutofit/>
          </a:bodyPr>
          <a:lstStyle>
            <a:lvl1pPr marL="0" indent="0">
              <a:buNone/>
              <a:defRPr sz="2800" b="1">
                <a:solidFill>
                  <a:schemeClr val="accent1"/>
                </a:solidFill>
              </a:defRPr>
            </a:lvl1pPr>
          </a:lstStyle>
          <a:p>
            <a:pPr lvl="0"/>
            <a:r>
              <a:rPr lang="en-GB"/>
              <a:t>Item 1</a:t>
            </a:r>
          </a:p>
        </p:txBody>
      </p:sp>
      <p:sp>
        <p:nvSpPr>
          <p:cNvPr id="14" name="Text Placeholder 69">
            <a:extLst>
              <a:ext uri="{FF2B5EF4-FFF2-40B4-BE49-F238E27FC236}">
                <a16:creationId xmlns:a16="http://schemas.microsoft.com/office/drawing/2014/main" id="{44665869-729D-C4DD-4008-7821F26B61CB}"/>
              </a:ext>
            </a:extLst>
          </p:cNvPr>
          <p:cNvSpPr>
            <a:spLocks noGrp="1"/>
          </p:cNvSpPr>
          <p:nvPr>
            <p:ph type="body" sz="quarter" idx="17" hasCustomPrompt="1"/>
          </p:nvPr>
        </p:nvSpPr>
        <p:spPr>
          <a:xfrm>
            <a:off x="2229109" y="3884587"/>
            <a:ext cx="1428345" cy="525463"/>
          </a:xfrm>
        </p:spPr>
        <p:txBody>
          <a:bodyPr>
            <a:normAutofit/>
          </a:bodyPr>
          <a:lstStyle>
            <a:lvl1pPr marL="171450" indent="-171450">
              <a:buFont typeface="Arial" panose="020B0604020202020204" pitchFamily="34" charset="0"/>
              <a:buChar char="•"/>
              <a:defRPr sz="1200">
                <a:solidFill>
                  <a:schemeClr val="tx1"/>
                </a:solidFill>
              </a:defRPr>
            </a:lvl1pPr>
          </a:lstStyle>
          <a:p>
            <a:pPr lvl="0"/>
            <a:r>
              <a:rPr lang="en-GB" sz="1200"/>
              <a:t>Point 1</a:t>
            </a:r>
          </a:p>
          <a:p>
            <a:pPr lvl="0"/>
            <a:r>
              <a:rPr lang="en-GB" sz="1200"/>
              <a:t>Point 2</a:t>
            </a:r>
          </a:p>
          <a:p>
            <a:pPr lvl="0"/>
            <a:r>
              <a:rPr lang="en-GB" sz="1200"/>
              <a:t>Point 3</a:t>
            </a:r>
            <a:endParaRPr lang="en-GB"/>
          </a:p>
        </p:txBody>
      </p:sp>
      <p:sp>
        <p:nvSpPr>
          <p:cNvPr id="17" name="Text Placeholder 30">
            <a:extLst>
              <a:ext uri="{FF2B5EF4-FFF2-40B4-BE49-F238E27FC236}">
                <a16:creationId xmlns:a16="http://schemas.microsoft.com/office/drawing/2014/main" id="{6696C6DB-5CCE-0B60-7682-BB0630E0EBA6}"/>
              </a:ext>
            </a:extLst>
          </p:cNvPr>
          <p:cNvSpPr>
            <a:spLocks noGrp="1"/>
          </p:cNvSpPr>
          <p:nvPr>
            <p:ph type="body" sz="quarter" idx="18" hasCustomPrompt="1"/>
          </p:nvPr>
        </p:nvSpPr>
        <p:spPr>
          <a:xfrm>
            <a:off x="5713723" y="3268636"/>
            <a:ext cx="1332864" cy="293977"/>
          </a:xfrm>
        </p:spPr>
        <p:txBody>
          <a:bodyPr>
            <a:noAutofit/>
          </a:bodyPr>
          <a:lstStyle>
            <a:lvl1pPr marL="0" indent="0">
              <a:buNone/>
              <a:defRPr sz="2800" b="1">
                <a:solidFill>
                  <a:schemeClr val="accent1"/>
                </a:solidFill>
              </a:defRPr>
            </a:lvl1pPr>
          </a:lstStyle>
          <a:p>
            <a:pPr lvl="0"/>
            <a:r>
              <a:rPr lang="en-GB"/>
              <a:t>Item 2</a:t>
            </a:r>
          </a:p>
        </p:txBody>
      </p:sp>
      <p:sp>
        <p:nvSpPr>
          <p:cNvPr id="18" name="Text Placeholder 69">
            <a:extLst>
              <a:ext uri="{FF2B5EF4-FFF2-40B4-BE49-F238E27FC236}">
                <a16:creationId xmlns:a16="http://schemas.microsoft.com/office/drawing/2014/main" id="{7898FCD1-21AE-A268-7BCE-7FE1D7F3D4A0}"/>
              </a:ext>
            </a:extLst>
          </p:cNvPr>
          <p:cNvSpPr>
            <a:spLocks noGrp="1"/>
          </p:cNvSpPr>
          <p:nvPr>
            <p:ph type="body" sz="quarter" idx="19" hasCustomPrompt="1"/>
          </p:nvPr>
        </p:nvSpPr>
        <p:spPr>
          <a:xfrm>
            <a:off x="5760682" y="3871212"/>
            <a:ext cx="1428345" cy="525463"/>
          </a:xfrm>
        </p:spPr>
        <p:txBody>
          <a:bodyPr>
            <a:normAutofit/>
          </a:bodyPr>
          <a:lstStyle>
            <a:lvl1pPr marL="171450" indent="-171450">
              <a:buFont typeface="Arial" panose="020B0604020202020204" pitchFamily="34" charset="0"/>
              <a:buChar char="•"/>
              <a:defRPr sz="1200">
                <a:solidFill>
                  <a:schemeClr val="tx1"/>
                </a:solidFill>
              </a:defRPr>
            </a:lvl1pPr>
          </a:lstStyle>
          <a:p>
            <a:pPr lvl="0"/>
            <a:r>
              <a:rPr lang="en-GB" sz="1200"/>
              <a:t>Point 1</a:t>
            </a:r>
          </a:p>
          <a:p>
            <a:pPr lvl="0"/>
            <a:r>
              <a:rPr lang="en-GB" sz="1200"/>
              <a:t>Point 2</a:t>
            </a:r>
          </a:p>
          <a:p>
            <a:pPr lvl="0"/>
            <a:r>
              <a:rPr lang="en-GB" sz="1200"/>
              <a:t>Point 3</a:t>
            </a:r>
            <a:endParaRPr lang="en-GB"/>
          </a:p>
        </p:txBody>
      </p:sp>
      <p:sp>
        <p:nvSpPr>
          <p:cNvPr id="19" name="Text Placeholder 30">
            <a:extLst>
              <a:ext uri="{FF2B5EF4-FFF2-40B4-BE49-F238E27FC236}">
                <a16:creationId xmlns:a16="http://schemas.microsoft.com/office/drawing/2014/main" id="{98E3D650-2155-5D4D-D4C5-7A583AB249CE}"/>
              </a:ext>
            </a:extLst>
          </p:cNvPr>
          <p:cNvSpPr>
            <a:spLocks noGrp="1"/>
          </p:cNvSpPr>
          <p:nvPr>
            <p:ph type="body" sz="quarter" idx="20" hasCustomPrompt="1"/>
          </p:nvPr>
        </p:nvSpPr>
        <p:spPr>
          <a:xfrm>
            <a:off x="9210990" y="3282011"/>
            <a:ext cx="1332864" cy="293977"/>
          </a:xfrm>
        </p:spPr>
        <p:txBody>
          <a:bodyPr>
            <a:noAutofit/>
          </a:bodyPr>
          <a:lstStyle>
            <a:lvl1pPr marL="0" indent="0">
              <a:buNone/>
              <a:defRPr sz="2800" b="1">
                <a:solidFill>
                  <a:schemeClr val="accent1"/>
                </a:solidFill>
              </a:defRPr>
            </a:lvl1pPr>
          </a:lstStyle>
          <a:p>
            <a:pPr lvl="0"/>
            <a:r>
              <a:rPr lang="en-GB"/>
              <a:t>Item 3</a:t>
            </a:r>
          </a:p>
        </p:txBody>
      </p:sp>
      <p:sp>
        <p:nvSpPr>
          <p:cNvPr id="20" name="Text Placeholder 69">
            <a:extLst>
              <a:ext uri="{FF2B5EF4-FFF2-40B4-BE49-F238E27FC236}">
                <a16:creationId xmlns:a16="http://schemas.microsoft.com/office/drawing/2014/main" id="{DA3B69DD-A55C-95E4-B4E2-A71D70CDEEBB}"/>
              </a:ext>
            </a:extLst>
          </p:cNvPr>
          <p:cNvSpPr>
            <a:spLocks noGrp="1"/>
          </p:cNvSpPr>
          <p:nvPr>
            <p:ph type="body" sz="quarter" idx="21" hasCustomPrompt="1"/>
          </p:nvPr>
        </p:nvSpPr>
        <p:spPr>
          <a:xfrm>
            <a:off x="9257949" y="3884587"/>
            <a:ext cx="1586257" cy="525463"/>
          </a:xfrm>
        </p:spPr>
        <p:txBody>
          <a:bodyPr>
            <a:normAutofit/>
          </a:bodyPr>
          <a:lstStyle>
            <a:lvl1pPr marL="171450" indent="-171450">
              <a:buFont typeface="Arial" panose="020B0604020202020204" pitchFamily="34" charset="0"/>
              <a:buChar char="•"/>
              <a:defRPr sz="1200">
                <a:solidFill>
                  <a:schemeClr val="tx1"/>
                </a:solidFill>
              </a:defRPr>
            </a:lvl1pPr>
          </a:lstStyle>
          <a:p>
            <a:pPr lvl="0"/>
            <a:r>
              <a:rPr lang="en-GB" sz="1200"/>
              <a:t>Point 1</a:t>
            </a:r>
          </a:p>
          <a:p>
            <a:pPr lvl="0"/>
            <a:r>
              <a:rPr lang="en-GB" sz="1200"/>
              <a:t>Point 2</a:t>
            </a:r>
          </a:p>
          <a:p>
            <a:pPr lvl="0"/>
            <a:r>
              <a:rPr lang="en-GB" sz="1200"/>
              <a:t>Point 3</a:t>
            </a:r>
            <a:endParaRPr lang="en-GB"/>
          </a:p>
        </p:txBody>
      </p:sp>
      <p:sp>
        <p:nvSpPr>
          <p:cNvPr id="3" name="Slide Number Placeholder 5">
            <a:extLst>
              <a:ext uri="{FF2B5EF4-FFF2-40B4-BE49-F238E27FC236}">
                <a16:creationId xmlns:a16="http://schemas.microsoft.com/office/drawing/2014/main" id="{3B106F24-ED5E-484D-6DF4-D23B70CEF167}"/>
              </a:ext>
            </a:extLst>
          </p:cNvPr>
          <p:cNvSpPr>
            <a:spLocks noGrp="1"/>
          </p:cNvSpPr>
          <p:nvPr>
            <p:ph type="sldNum" sz="quarter" idx="12"/>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4" name="TextBox 3">
            <a:extLst>
              <a:ext uri="{FF2B5EF4-FFF2-40B4-BE49-F238E27FC236}">
                <a16:creationId xmlns:a16="http://schemas.microsoft.com/office/drawing/2014/main" id="{D5DD055E-F623-07F0-3243-5C01C59F4B48}"/>
              </a:ext>
            </a:extLst>
          </p:cNvPr>
          <p:cNvSpPr txBox="1"/>
          <p:nvPr/>
        </p:nvSpPr>
        <p:spPr>
          <a:xfrm>
            <a:off x="847781" y="1302686"/>
            <a:ext cx="6291578" cy="769441"/>
          </a:xfrm>
          <a:prstGeom prst="rect">
            <a:avLst/>
          </a:prstGeom>
          <a:noFill/>
        </p:spPr>
        <p:txBody>
          <a:bodyPr wrap="square" rtlCol="0">
            <a:spAutoFit/>
          </a:bodyPr>
          <a:lstStyle/>
          <a:p>
            <a:r>
              <a:rPr lang="en-GB" sz="4400" b="1">
                <a:solidFill>
                  <a:schemeClr val="bg2"/>
                </a:solidFill>
              </a:rPr>
              <a:t>Agenda</a:t>
            </a:r>
          </a:p>
        </p:txBody>
      </p:sp>
      <p:sp>
        <p:nvSpPr>
          <p:cNvPr id="16" name="Google Shape;56;p13">
            <a:extLst>
              <a:ext uri="{FF2B5EF4-FFF2-40B4-BE49-F238E27FC236}">
                <a16:creationId xmlns:a16="http://schemas.microsoft.com/office/drawing/2014/main" id="{277EF2ED-F5B5-A6EE-86E3-11FFF32B6B7D}"/>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Google Shape;116;p19">
            <a:extLst>
              <a:ext uri="{FF2B5EF4-FFF2-40B4-BE49-F238E27FC236}">
                <a16:creationId xmlns:a16="http://schemas.microsoft.com/office/drawing/2014/main" id="{CE87F20A-B9ED-DAC4-97C2-35B062D2FD79}"/>
              </a:ext>
            </a:extLst>
          </p:cNvPr>
          <p:cNvPicPr preferRelativeResize="0"/>
          <p:nvPr/>
        </p:nvPicPr>
        <p:blipFill>
          <a:blip r:embed="rId7">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613725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layout ">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D4E19C8-685E-DEF0-76CA-247B53036303}"/>
              </a:ext>
            </a:extLst>
          </p:cNvPr>
          <p:cNvSpPr/>
          <p:nvPr/>
        </p:nvSpPr>
        <p:spPr>
          <a:xfrm>
            <a:off x="5823284" y="0"/>
            <a:ext cx="636871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lide Number Placeholder 5">
            <a:extLst>
              <a:ext uri="{FF2B5EF4-FFF2-40B4-BE49-F238E27FC236}">
                <a16:creationId xmlns:a16="http://schemas.microsoft.com/office/drawing/2014/main" id="{3760B001-4183-8596-C0F6-E611F18CD4A0}"/>
              </a:ext>
            </a:extLst>
          </p:cNvPr>
          <p:cNvSpPr>
            <a:spLocks noGrp="1"/>
          </p:cNvSpPr>
          <p:nvPr>
            <p:ph type="sldNum" sz="quarter" idx="13"/>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7" name="Google Shape;91;p17">
            <a:extLst>
              <a:ext uri="{FF2B5EF4-FFF2-40B4-BE49-F238E27FC236}">
                <a16:creationId xmlns:a16="http://schemas.microsoft.com/office/drawing/2014/main" id="{97FFCCAA-AE15-42B9-C356-35AD74106F6A}"/>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Google Shape;116;p19">
            <a:extLst>
              <a:ext uri="{FF2B5EF4-FFF2-40B4-BE49-F238E27FC236}">
                <a16:creationId xmlns:a16="http://schemas.microsoft.com/office/drawing/2014/main" id="{D546D547-CCE6-3D9C-3819-FF0200C9E107}"/>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5" name="Text Placeholder 4">
            <a:extLst>
              <a:ext uri="{FF2B5EF4-FFF2-40B4-BE49-F238E27FC236}">
                <a16:creationId xmlns:a16="http://schemas.microsoft.com/office/drawing/2014/main" id="{C09737B5-F20E-6895-7538-339EB8C87996}"/>
              </a:ext>
            </a:extLst>
          </p:cNvPr>
          <p:cNvSpPr>
            <a:spLocks noGrp="1"/>
          </p:cNvSpPr>
          <p:nvPr>
            <p:ph type="body" sz="quarter" idx="14" hasCustomPrompt="1"/>
          </p:nvPr>
        </p:nvSpPr>
        <p:spPr>
          <a:xfrm>
            <a:off x="1179679" y="1144564"/>
            <a:ext cx="4251325" cy="709612"/>
          </a:xfrm>
        </p:spPr>
        <p:txBody>
          <a:bodyPr>
            <a:normAutofit/>
          </a:bodyPr>
          <a:lstStyle>
            <a:lvl1pPr marL="0" indent="0">
              <a:buNone/>
              <a:defRPr sz="4400" b="1"/>
            </a:lvl1pPr>
          </a:lstStyle>
          <a:p>
            <a:pPr lvl="0"/>
            <a:r>
              <a:rPr lang="en-GB"/>
              <a:t>This is a title</a:t>
            </a:r>
          </a:p>
        </p:txBody>
      </p:sp>
      <p:sp>
        <p:nvSpPr>
          <p:cNvPr id="25" name="Text Placeholder 24">
            <a:extLst>
              <a:ext uri="{FF2B5EF4-FFF2-40B4-BE49-F238E27FC236}">
                <a16:creationId xmlns:a16="http://schemas.microsoft.com/office/drawing/2014/main" id="{017AC8AC-424E-0814-8268-E4385C3AB8D3}"/>
              </a:ext>
            </a:extLst>
          </p:cNvPr>
          <p:cNvSpPr>
            <a:spLocks noGrp="1"/>
          </p:cNvSpPr>
          <p:nvPr>
            <p:ph type="body" sz="quarter" idx="15"/>
          </p:nvPr>
        </p:nvSpPr>
        <p:spPr>
          <a:xfrm>
            <a:off x="6330950" y="1249363"/>
            <a:ext cx="5359400" cy="4560887"/>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934407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Multiple image layout">
    <p:bg>
      <p:bgPr>
        <a:solidFill>
          <a:schemeClr val="bg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4BE7235B-D4C8-4CCC-7F61-6EEE7F8753FA}"/>
              </a:ext>
            </a:extLst>
          </p:cNvPr>
          <p:cNvSpPr/>
          <p:nvPr/>
        </p:nvSpPr>
        <p:spPr>
          <a:xfrm>
            <a:off x="0" y="4876800"/>
            <a:ext cx="12192000" cy="1981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Picture Placeholder 59">
            <a:extLst>
              <a:ext uri="{FF2B5EF4-FFF2-40B4-BE49-F238E27FC236}">
                <a16:creationId xmlns:a16="http://schemas.microsoft.com/office/drawing/2014/main" id="{9B5E3B8F-038E-0FED-16C0-7A07A09F4341}"/>
              </a:ext>
            </a:extLst>
          </p:cNvPr>
          <p:cNvSpPr>
            <a:spLocks noGrp="1"/>
          </p:cNvSpPr>
          <p:nvPr>
            <p:ph type="pic" sz="quarter" idx="11"/>
          </p:nvPr>
        </p:nvSpPr>
        <p:spPr>
          <a:xfrm>
            <a:off x="984445" y="2562225"/>
            <a:ext cx="1943100" cy="2085975"/>
          </a:xfrm>
        </p:spPr>
        <p:txBody>
          <a:bodyPr/>
          <a:lstStyle/>
          <a:p>
            <a:r>
              <a:rPr lang="en-US"/>
              <a:t>Click icon to add picture</a:t>
            </a:r>
            <a:endParaRPr lang="en-GB"/>
          </a:p>
        </p:txBody>
      </p:sp>
      <p:sp>
        <p:nvSpPr>
          <p:cNvPr id="61" name="Picture Placeholder 59">
            <a:extLst>
              <a:ext uri="{FF2B5EF4-FFF2-40B4-BE49-F238E27FC236}">
                <a16:creationId xmlns:a16="http://schemas.microsoft.com/office/drawing/2014/main" id="{3D429215-1020-FD98-C3C1-08AC17BFC51F}"/>
              </a:ext>
            </a:extLst>
          </p:cNvPr>
          <p:cNvSpPr>
            <a:spLocks noGrp="1"/>
          </p:cNvSpPr>
          <p:nvPr>
            <p:ph type="pic" sz="quarter" idx="12"/>
          </p:nvPr>
        </p:nvSpPr>
        <p:spPr>
          <a:xfrm>
            <a:off x="3108520" y="2562225"/>
            <a:ext cx="1943100" cy="2085975"/>
          </a:xfrm>
        </p:spPr>
        <p:txBody>
          <a:bodyPr/>
          <a:lstStyle/>
          <a:p>
            <a:r>
              <a:rPr lang="en-US"/>
              <a:t>Click icon to add picture</a:t>
            </a:r>
            <a:endParaRPr lang="en-GB"/>
          </a:p>
        </p:txBody>
      </p:sp>
      <p:sp>
        <p:nvSpPr>
          <p:cNvPr id="62" name="Picture Placeholder 59">
            <a:extLst>
              <a:ext uri="{FF2B5EF4-FFF2-40B4-BE49-F238E27FC236}">
                <a16:creationId xmlns:a16="http://schemas.microsoft.com/office/drawing/2014/main" id="{645F4ED1-83A3-1BBB-EBC1-DEC802462ED8}"/>
              </a:ext>
            </a:extLst>
          </p:cNvPr>
          <p:cNvSpPr>
            <a:spLocks noGrp="1"/>
          </p:cNvSpPr>
          <p:nvPr>
            <p:ph type="pic" sz="quarter" idx="13"/>
          </p:nvPr>
        </p:nvSpPr>
        <p:spPr>
          <a:xfrm>
            <a:off x="5223070" y="2562225"/>
            <a:ext cx="1943100" cy="2085975"/>
          </a:xfrm>
        </p:spPr>
        <p:txBody>
          <a:bodyPr/>
          <a:lstStyle/>
          <a:p>
            <a:r>
              <a:rPr lang="en-US"/>
              <a:t>Click icon to add picture</a:t>
            </a:r>
            <a:endParaRPr lang="en-GB"/>
          </a:p>
        </p:txBody>
      </p:sp>
      <p:sp>
        <p:nvSpPr>
          <p:cNvPr id="63" name="Picture Placeholder 59">
            <a:extLst>
              <a:ext uri="{FF2B5EF4-FFF2-40B4-BE49-F238E27FC236}">
                <a16:creationId xmlns:a16="http://schemas.microsoft.com/office/drawing/2014/main" id="{5F0355C1-561F-2E09-F966-4913671FAF90}"/>
              </a:ext>
            </a:extLst>
          </p:cNvPr>
          <p:cNvSpPr>
            <a:spLocks noGrp="1"/>
          </p:cNvSpPr>
          <p:nvPr>
            <p:ph type="pic" sz="quarter" idx="14"/>
          </p:nvPr>
        </p:nvSpPr>
        <p:spPr>
          <a:xfrm>
            <a:off x="7337620" y="2562224"/>
            <a:ext cx="1943100" cy="2085975"/>
          </a:xfrm>
        </p:spPr>
        <p:txBody>
          <a:bodyPr/>
          <a:lstStyle/>
          <a:p>
            <a:r>
              <a:rPr lang="en-US"/>
              <a:t>Click icon to add picture</a:t>
            </a:r>
            <a:endParaRPr lang="en-GB"/>
          </a:p>
        </p:txBody>
      </p:sp>
      <p:sp>
        <p:nvSpPr>
          <p:cNvPr id="64" name="Picture Placeholder 59">
            <a:extLst>
              <a:ext uri="{FF2B5EF4-FFF2-40B4-BE49-F238E27FC236}">
                <a16:creationId xmlns:a16="http://schemas.microsoft.com/office/drawing/2014/main" id="{A34A468F-C9CA-D7DA-4820-8DDC28971885}"/>
              </a:ext>
            </a:extLst>
          </p:cNvPr>
          <p:cNvSpPr>
            <a:spLocks noGrp="1"/>
          </p:cNvSpPr>
          <p:nvPr>
            <p:ph type="pic" sz="quarter" idx="15"/>
          </p:nvPr>
        </p:nvSpPr>
        <p:spPr>
          <a:xfrm>
            <a:off x="9461695" y="2562223"/>
            <a:ext cx="1943100" cy="2085975"/>
          </a:xfrm>
        </p:spPr>
        <p:txBody>
          <a:bodyPr/>
          <a:lstStyle/>
          <a:p>
            <a:r>
              <a:rPr lang="en-US"/>
              <a:t>Click icon to add picture</a:t>
            </a:r>
            <a:endParaRPr lang="en-GB"/>
          </a:p>
        </p:txBody>
      </p:sp>
      <p:sp>
        <p:nvSpPr>
          <p:cNvPr id="66" name="Text Placeholder 65">
            <a:extLst>
              <a:ext uri="{FF2B5EF4-FFF2-40B4-BE49-F238E27FC236}">
                <a16:creationId xmlns:a16="http://schemas.microsoft.com/office/drawing/2014/main" id="{A23237F1-821C-DB30-4D27-58D8BFC7C23D}"/>
              </a:ext>
            </a:extLst>
          </p:cNvPr>
          <p:cNvSpPr>
            <a:spLocks noGrp="1"/>
          </p:cNvSpPr>
          <p:nvPr>
            <p:ph type="body" sz="quarter" idx="16"/>
          </p:nvPr>
        </p:nvSpPr>
        <p:spPr>
          <a:xfrm>
            <a:off x="984250" y="4648200"/>
            <a:ext cx="1952625" cy="867214"/>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67" name="Text Placeholder 65">
            <a:extLst>
              <a:ext uri="{FF2B5EF4-FFF2-40B4-BE49-F238E27FC236}">
                <a16:creationId xmlns:a16="http://schemas.microsoft.com/office/drawing/2014/main" id="{212E27E6-4700-D61C-B93E-C89756CB7DC8}"/>
              </a:ext>
            </a:extLst>
          </p:cNvPr>
          <p:cNvSpPr>
            <a:spLocks noGrp="1"/>
          </p:cNvSpPr>
          <p:nvPr>
            <p:ph type="body" sz="quarter" idx="17"/>
          </p:nvPr>
        </p:nvSpPr>
        <p:spPr>
          <a:xfrm>
            <a:off x="3098995" y="4648198"/>
            <a:ext cx="1952625" cy="867214"/>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68" name="Text Placeholder 65">
            <a:extLst>
              <a:ext uri="{FF2B5EF4-FFF2-40B4-BE49-F238E27FC236}">
                <a16:creationId xmlns:a16="http://schemas.microsoft.com/office/drawing/2014/main" id="{8941416F-A496-5DA8-FB1F-0FD5DF3ABED4}"/>
              </a:ext>
            </a:extLst>
          </p:cNvPr>
          <p:cNvSpPr>
            <a:spLocks noGrp="1"/>
          </p:cNvSpPr>
          <p:nvPr>
            <p:ph type="body" sz="quarter" idx="18"/>
          </p:nvPr>
        </p:nvSpPr>
        <p:spPr>
          <a:xfrm>
            <a:off x="5232400" y="4648197"/>
            <a:ext cx="1952625" cy="867213"/>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69" name="Text Placeholder 65">
            <a:extLst>
              <a:ext uri="{FF2B5EF4-FFF2-40B4-BE49-F238E27FC236}">
                <a16:creationId xmlns:a16="http://schemas.microsoft.com/office/drawing/2014/main" id="{F6E867E0-6913-C853-1DA8-2E628A549B6B}"/>
              </a:ext>
            </a:extLst>
          </p:cNvPr>
          <p:cNvSpPr>
            <a:spLocks noGrp="1"/>
          </p:cNvSpPr>
          <p:nvPr>
            <p:ph type="body" sz="quarter" idx="19"/>
          </p:nvPr>
        </p:nvSpPr>
        <p:spPr>
          <a:xfrm>
            <a:off x="7328095" y="4648198"/>
            <a:ext cx="1952625" cy="867212"/>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70" name="Text Placeholder 65">
            <a:extLst>
              <a:ext uri="{FF2B5EF4-FFF2-40B4-BE49-F238E27FC236}">
                <a16:creationId xmlns:a16="http://schemas.microsoft.com/office/drawing/2014/main" id="{C8458D11-1739-968C-CC8B-D79433D73B58}"/>
              </a:ext>
            </a:extLst>
          </p:cNvPr>
          <p:cNvSpPr>
            <a:spLocks noGrp="1"/>
          </p:cNvSpPr>
          <p:nvPr>
            <p:ph type="body" sz="quarter" idx="20"/>
          </p:nvPr>
        </p:nvSpPr>
        <p:spPr>
          <a:xfrm>
            <a:off x="9452170" y="4648197"/>
            <a:ext cx="1952625" cy="867211"/>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81BD6504-6EBA-EC9D-8365-E6BE4A65DDB9}"/>
              </a:ext>
            </a:extLst>
          </p:cNvPr>
          <p:cNvSpPr>
            <a:spLocks noGrp="1"/>
          </p:cNvSpPr>
          <p:nvPr>
            <p:ph type="sldNum" sz="quarter" idx="21"/>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6" name="Google Shape;91;p17">
            <a:extLst>
              <a:ext uri="{FF2B5EF4-FFF2-40B4-BE49-F238E27FC236}">
                <a16:creationId xmlns:a16="http://schemas.microsoft.com/office/drawing/2014/main" id="{2BA8C048-9C34-C2ED-4DF6-14E0275CA70F}"/>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16;p19">
            <a:extLst>
              <a:ext uri="{FF2B5EF4-FFF2-40B4-BE49-F238E27FC236}">
                <a16:creationId xmlns:a16="http://schemas.microsoft.com/office/drawing/2014/main" id="{EB9E6398-9199-E3BA-D8F6-99DDC317642F}"/>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5" name="Text Placeholder 4">
            <a:extLst>
              <a:ext uri="{FF2B5EF4-FFF2-40B4-BE49-F238E27FC236}">
                <a16:creationId xmlns:a16="http://schemas.microsoft.com/office/drawing/2014/main" id="{0D91E055-DB8F-0424-8185-1B83C76C3461}"/>
              </a:ext>
            </a:extLst>
          </p:cNvPr>
          <p:cNvSpPr>
            <a:spLocks noGrp="1"/>
          </p:cNvSpPr>
          <p:nvPr>
            <p:ph type="body" sz="quarter" idx="22" hasCustomPrompt="1"/>
          </p:nvPr>
        </p:nvSpPr>
        <p:spPr>
          <a:xfrm>
            <a:off x="984250" y="1262063"/>
            <a:ext cx="8296470" cy="914400"/>
          </a:xfrm>
        </p:spPr>
        <p:txBody>
          <a:bodyPr>
            <a:normAutofit/>
          </a:bodyPr>
          <a:lstStyle>
            <a:lvl1pPr marL="0" indent="0">
              <a:buNone/>
              <a:defRPr sz="4400" b="1"/>
            </a:lvl1pPr>
          </a:lstStyle>
          <a:p>
            <a:pPr lvl="0"/>
            <a:r>
              <a:rPr lang="en-US"/>
              <a:t>This is a title</a:t>
            </a:r>
            <a:endParaRPr lang="en-GB"/>
          </a:p>
        </p:txBody>
      </p:sp>
    </p:spTree>
    <p:extLst>
      <p:ext uri="{BB962C8B-B14F-4D97-AF65-F5344CB8AC3E}">
        <p14:creationId xmlns:p14="http://schemas.microsoft.com/office/powerpoint/2010/main" val="1890775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ext format alternate">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EB19E83-044E-317C-CBBC-AC139BBEF71E}"/>
              </a:ext>
            </a:extLst>
          </p:cNvPr>
          <p:cNvSpPr/>
          <p:nvPr/>
        </p:nvSpPr>
        <p:spPr>
          <a:xfrm>
            <a:off x="0" y="3840620"/>
            <a:ext cx="12192000" cy="2496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Google Shape;91;p17">
            <a:extLst>
              <a:ext uri="{FF2B5EF4-FFF2-40B4-BE49-F238E27FC236}">
                <a16:creationId xmlns:a16="http://schemas.microsoft.com/office/drawing/2014/main" id="{877A7B05-0384-7880-013A-500697EDF5E1}"/>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 name="Google Shape;116;p19">
            <a:extLst>
              <a:ext uri="{FF2B5EF4-FFF2-40B4-BE49-F238E27FC236}">
                <a16:creationId xmlns:a16="http://schemas.microsoft.com/office/drawing/2014/main" id="{94957A2B-80F2-5629-E889-C88DAD6C8AF3}"/>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2" name="Text Placeholder 4">
            <a:extLst>
              <a:ext uri="{FF2B5EF4-FFF2-40B4-BE49-F238E27FC236}">
                <a16:creationId xmlns:a16="http://schemas.microsoft.com/office/drawing/2014/main" id="{BA07799C-D8AC-834A-3E57-A5ABA0AFB088}"/>
              </a:ext>
            </a:extLst>
          </p:cNvPr>
          <p:cNvSpPr>
            <a:spLocks noGrp="1"/>
          </p:cNvSpPr>
          <p:nvPr>
            <p:ph type="body" sz="quarter" idx="22" hasCustomPrompt="1"/>
          </p:nvPr>
        </p:nvSpPr>
        <p:spPr>
          <a:xfrm>
            <a:off x="984250" y="1262063"/>
            <a:ext cx="8296470" cy="914400"/>
          </a:xfrm>
        </p:spPr>
        <p:txBody>
          <a:bodyPr>
            <a:normAutofit/>
          </a:bodyPr>
          <a:lstStyle>
            <a:lvl1pPr marL="0" indent="0">
              <a:buNone/>
              <a:defRPr sz="4400" b="1"/>
            </a:lvl1pPr>
          </a:lstStyle>
          <a:p>
            <a:pPr lvl="0"/>
            <a:r>
              <a:rPr lang="en-US"/>
              <a:t>This is a title</a:t>
            </a:r>
            <a:endParaRPr lang="en-GB"/>
          </a:p>
        </p:txBody>
      </p:sp>
      <p:sp>
        <p:nvSpPr>
          <p:cNvPr id="5" name="Text Placeholder 4">
            <a:extLst>
              <a:ext uri="{FF2B5EF4-FFF2-40B4-BE49-F238E27FC236}">
                <a16:creationId xmlns:a16="http://schemas.microsoft.com/office/drawing/2014/main" id="{CDBBD392-06C9-A6AD-B25D-0950E809B8FD}"/>
              </a:ext>
            </a:extLst>
          </p:cNvPr>
          <p:cNvSpPr>
            <a:spLocks noGrp="1"/>
          </p:cNvSpPr>
          <p:nvPr>
            <p:ph type="body" sz="quarter" idx="23" hasCustomPrompt="1"/>
          </p:nvPr>
        </p:nvSpPr>
        <p:spPr>
          <a:xfrm>
            <a:off x="984250" y="2419350"/>
            <a:ext cx="10336213" cy="1146175"/>
          </a:xfrm>
        </p:spPr>
        <p:txBody>
          <a:bodyPr>
            <a:no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body text. This is a paragraph of body text. This is body text. This is body text. This is a paragraph of body text. This is body text. This is body text. This is a paragraph of body text. This is body text. This is body text. This is a paragraph of body text. This is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p:txBody>
      </p:sp>
      <p:sp>
        <p:nvSpPr>
          <p:cNvPr id="7" name="Text Placeholder 4">
            <a:extLst>
              <a:ext uri="{FF2B5EF4-FFF2-40B4-BE49-F238E27FC236}">
                <a16:creationId xmlns:a16="http://schemas.microsoft.com/office/drawing/2014/main" id="{2A7AB454-E917-2E81-EA1B-E7EA7A595024}"/>
              </a:ext>
            </a:extLst>
          </p:cNvPr>
          <p:cNvSpPr>
            <a:spLocks noGrp="1"/>
          </p:cNvSpPr>
          <p:nvPr>
            <p:ph type="body" sz="quarter" idx="24" hasCustomPrompt="1"/>
          </p:nvPr>
        </p:nvSpPr>
        <p:spPr>
          <a:xfrm>
            <a:off x="984249" y="4792887"/>
            <a:ext cx="10336213" cy="1146175"/>
          </a:xfrm>
        </p:spPr>
        <p:txBody>
          <a:bodyPr>
            <a:noAutofit/>
          </a:bodyPr>
          <a:lstStyle>
            <a:lvl1pPr marL="0" indent="0">
              <a:buNone/>
              <a:defRPr sz="1800">
                <a:solidFill>
                  <a:schemeClr val="bg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body text. This is a paragraph of body text. This is body text. This is body text. This is a paragraph of body text. This is body text. This is body text. This is a paragraph of body text. This is body text. This is body text. This is a paragraph of body text. This is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p:txBody>
      </p:sp>
      <p:sp>
        <p:nvSpPr>
          <p:cNvPr id="31" name="Text Placeholder 4">
            <a:extLst>
              <a:ext uri="{FF2B5EF4-FFF2-40B4-BE49-F238E27FC236}">
                <a16:creationId xmlns:a16="http://schemas.microsoft.com/office/drawing/2014/main" id="{4CA503AD-A4C8-7FFB-7A8D-D9650205A016}"/>
              </a:ext>
            </a:extLst>
          </p:cNvPr>
          <p:cNvSpPr>
            <a:spLocks noGrp="1"/>
          </p:cNvSpPr>
          <p:nvPr>
            <p:ph type="body" sz="quarter" idx="25" hasCustomPrompt="1"/>
          </p:nvPr>
        </p:nvSpPr>
        <p:spPr>
          <a:xfrm>
            <a:off x="984250" y="4060592"/>
            <a:ext cx="8296470" cy="732295"/>
          </a:xfrm>
        </p:spPr>
        <p:txBody>
          <a:bodyPr>
            <a:normAutofit/>
          </a:bodyPr>
          <a:lstStyle>
            <a:lvl1pPr marL="0" indent="0">
              <a:buNone/>
              <a:defRPr sz="2800" b="1">
                <a:solidFill>
                  <a:schemeClr val="bg2"/>
                </a:solidFill>
              </a:defRPr>
            </a:lvl1pPr>
          </a:lstStyle>
          <a:p>
            <a:pPr lvl="0"/>
            <a:r>
              <a:rPr lang="en-US"/>
              <a:t>This is a subtitle</a:t>
            </a:r>
            <a:endParaRPr lang="en-GB"/>
          </a:p>
        </p:txBody>
      </p:sp>
    </p:spTree>
    <p:extLst>
      <p:ext uri="{BB962C8B-B14F-4D97-AF65-F5344CB8AC3E}">
        <p14:creationId xmlns:p14="http://schemas.microsoft.com/office/powerpoint/2010/main" val="22254369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ontent slide">
    <p:bg>
      <p:bgPr>
        <a:solidFill>
          <a:schemeClr val="bg1"/>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366780" y="2324099"/>
            <a:ext cx="11301250"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F8768060-7DE0-0ED6-4DF2-0EF91D783CA2}"/>
              </a:ext>
            </a:extLst>
          </p:cNvPr>
          <p:cNvSpPr>
            <a:spLocks noGrp="1"/>
          </p:cNvSpPr>
          <p:nvPr>
            <p:ph type="body" sz="quarter" idx="10" hasCustomPrompt="1"/>
          </p:nvPr>
        </p:nvSpPr>
        <p:spPr>
          <a:xfrm>
            <a:off x="366780" y="1342586"/>
            <a:ext cx="6283325" cy="788109"/>
          </a:xfrm>
        </p:spPr>
        <p:txBody>
          <a:bodyPr>
            <a:normAutofit/>
          </a:bodyPr>
          <a:lstStyle>
            <a:lvl1pPr marL="0" indent="0">
              <a:buNone/>
              <a:defRPr sz="4400" b="1">
                <a:solidFill>
                  <a:schemeClr val="tx2"/>
                </a:solidFill>
              </a:defRPr>
            </a:lvl1pPr>
          </a:lstStyle>
          <a:p>
            <a:pPr lvl="0"/>
            <a:r>
              <a:rPr lang="en-GB"/>
              <a:t>Title of the slide</a:t>
            </a:r>
          </a:p>
        </p:txBody>
      </p:sp>
      <p:sp>
        <p:nvSpPr>
          <p:cNvPr id="9" name="Google Shape;91;p17">
            <a:extLst>
              <a:ext uri="{FF2B5EF4-FFF2-40B4-BE49-F238E27FC236}">
                <a16:creationId xmlns:a16="http://schemas.microsoft.com/office/drawing/2014/main" id="{8DFB9D49-47A8-2D0D-421D-73A9E71F493B}"/>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16;p19">
            <a:extLst>
              <a:ext uri="{FF2B5EF4-FFF2-40B4-BE49-F238E27FC236}">
                <a16:creationId xmlns:a16="http://schemas.microsoft.com/office/drawing/2014/main" id="{627727CE-6EF7-D7AD-E20D-70B593FA80E7}"/>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11" name="Slide Number Placeholder 5">
            <a:extLst>
              <a:ext uri="{FF2B5EF4-FFF2-40B4-BE49-F238E27FC236}">
                <a16:creationId xmlns:a16="http://schemas.microsoft.com/office/drawing/2014/main" id="{0C99A05E-31BC-DD64-134A-37C68ABCEFAA}"/>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1539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ivider 3">
    <p:bg>
      <p:bgPr>
        <a:solidFill>
          <a:schemeClr val="accent2"/>
        </a:solidFill>
        <a:effectLst/>
      </p:bgPr>
    </p:bg>
    <p:spTree>
      <p:nvGrpSpPr>
        <p:cNvPr id="1" name=""/>
        <p:cNvGrpSpPr/>
        <p:nvPr/>
      </p:nvGrpSpPr>
      <p:grpSpPr>
        <a:xfrm>
          <a:off x="0" y="0"/>
          <a:ext cx="0" cy="0"/>
          <a:chOff x="0" y="0"/>
          <a:chExt cx="0" cy="0"/>
        </a:xfrm>
      </p:grpSpPr>
      <p:sp>
        <p:nvSpPr>
          <p:cNvPr id="3" name="Google Shape;56;p13">
            <a:extLst>
              <a:ext uri="{FF2B5EF4-FFF2-40B4-BE49-F238E27FC236}">
                <a16:creationId xmlns:a16="http://schemas.microsoft.com/office/drawing/2014/main" id="{10B8498E-7863-8B33-5E59-8C6AB8771318}"/>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Picture 8" descr="A picture containing building, window&#10;&#10;Description automatically generated">
            <a:extLst>
              <a:ext uri="{FF2B5EF4-FFF2-40B4-BE49-F238E27FC236}">
                <a16:creationId xmlns:a16="http://schemas.microsoft.com/office/drawing/2014/main" id="{C551EA23-253A-6B23-5403-E46B8195E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525" y="476656"/>
            <a:ext cx="8506211" cy="6378382"/>
          </a:xfrm>
          <a:prstGeom prst="rect">
            <a:avLst/>
          </a:prstGeom>
        </p:spPr>
      </p:pic>
      <p:pic>
        <p:nvPicPr>
          <p:cNvPr id="10" name="Google Shape;116;p19">
            <a:extLst>
              <a:ext uri="{FF2B5EF4-FFF2-40B4-BE49-F238E27FC236}">
                <a16:creationId xmlns:a16="http://schemas.microsoft.com/office/drawing/2014/main" id="{DD49FF27-6934-7D5C-6961-DFCCE7F115DE}"/>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4" name="Title 1">
            <a:extLst>
              <a:ext uri="{FF2B5EF4-FFF2-40B4-BE49-F238E27FC236}">
                <a16:creationId xmlns:a16="http://schemas.microsoft.com/office/drawing/2014/main" id="{4857E8E1-F337-DD04-C9A5-70155009690F}"/>
              </a:ext>
            </a:extLst>
          </p:cNvPr>
          <p:cNvSpPr>
            <a:spLocks noGrp="1"/>
          </p:cNvSpPr>
          <p:nvPr>
            <p:ph type="title" hasCustomPrompt="1"/>
          </p:nvPr>
        </p:nvSpPr>
        <p:spPr>
          <a:xfrm>
            <a:off x="6784481" y="3119550"/>
            <a:ext cx="4948503" cy="618900"/>
          </a:xfrm>
        </p:spPr>
        <p:txBody>
          <a:bodyPr>
            <a:normAutofit/>
          </a:bodyPr>
          <a:lstStyle>
            <a:lvl1pPr algn="l">
              <a:defRPr sz="4400" b="1">
                <a:solidFill>
                  <a:schemeClr val="bg2"/>
                </a:solidFill>
                <a:latin typeface="+mn-lt"/>
              </a:defRPr>
            </a:lvl1pPr>
          </a:lstStyle>
          <a:p>
            <a:r>
              <a:rPr lang="en-GB"/>
              <a:t>Click to edit title </a:t>
            </a:r>
          </a:p>
        </p:txBody>
      </p:sp>
      <p:sp>
        <p:nvSpPr>
          <p:cNvPr id="5" name="Slide Number Placeholder 5">
            <a:extLst>
              <a:ext uri="{FF2B5EF4-FFF2-40B4-BE49-F238E27FC236}">
                <a16:creationId xmlns:a16="http://schemas.microsoft.com/office/drawing/2014/main" id="{73899242-F52D-D10A-F84E-1563C8BC030E}"/>
              </a:ext>
            </a:extLst>
          </p:cNvPr>
          <p:cNvSpPr>
            <a:spLocks noGrp="1"/>
          </p:cNvSpPr>
          <p:nvPr>
            <p:ph type="sldNum" sz="quarter" idx="19"/>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5547659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ivider 4">
    <p:bg>
      <p:bgPr>
        <a:solidFill>
          <a:schemeClr val="accent1"/>
        </a:solidFill>
        <a:effectLst/>
      </p:bgPr>
    </p:bg>
    <p:spTree>
      <p:nvGrpSpPr>
        <p:cNvPr id="1" name=""/>
        <p:cNvGrpSpPr/>
        <p:nvPr/>
      </p:nvGrpSpPr>
      <p:grpSpPr>
        <a:xfrm>
          <a:off x="0" y="0"/>
          <a:ext cx="0" cy="0"/>
          <a:chOff x="0" y="0"/>
          <a:chExt cx="0" cy="0"/>
        </a:xfrm>
      </p:grpSpPr>
      <p:sp>
        <p:nvSpPr>
          <p:cNvPr id="3" name="Google Shape;56;p13">
            <a:extLst>
              <a:ext uri="{FF2B5EF4-FFF2-40B4-BE49-F238E27FC236}">
                <a16:creationId xmlns:a16="http://schemas.microsoft.com/office/drawing/2014/main" id="{10B8498E-7863-8B33-5E59-8C6AB8771318}"/>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Picture 8" descr="A picture containing building, window&#10;&#10;Description automatically generated">
            <a:extLst>
              <a:ext uri="{FF2B5EF4-FFF2-40B4-BE49-F238E27FC236}">
                <a16:creationId xmlns:a16="http://schemas.microsoft.com/office/drawing/2014/main" id="{C551EA23-253A-6B23-5403-E46B8195E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525" y="476656"/>
            <a:ext cx="8506211" cy="6378382"/>
          </a:xfrm>
          <a:prstGeom prst="rect">
            <a:avLst/>
          </a:prstGeom>
        </p:spPr>
      </p:pic>
      <p:pic>
        <p:nvPicPr>
          <p:cNvPr id="4" name="Google Shape;116;p19">
            <a:extLst>
              <a:ext uri="{FF2B5EF4-FFF2-40B4-BE49-F238E27FC236}">
                <a16:creationId xmlns:a16="http://schemas.microsoft.com/office/drawing/2014/main" id="{BDE1027E-4797-08DD-6D33-0D94FBAE28FF}"/>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5" name="Title 1">
            <a:extLst>
              <a:ext uri="{FF2B5EF4-FFF2-40B4-BE49-F238E27FC236}">
                <a16:creationId xmlns:a16="http://schemas.microsoft.com/office/drawing/2014/main" id="{D8EA71E2-9814-D45A-7E26-D2A9D2216C8D}"/>
              </a:ext>
            </a:extLst>
          </p:cNvPr>
          <p:cNvSpPr>
            <a:spLocks noGrp="1"/>
          </p:cNvSpPr>
          <p:nvPr>
            <p:ph type="title" hasCustomPrompt="1"/>
          </p:nvPr>
        </p:nvSpPr>
        <p:spPr>
          <a:xfrm>
            <a:off x="6784481" y="3119550"/>
            <a:ext cx="4948503" cy="618900"/>
          </a:xfrm>
        </p:spPr>
        <p:txBody>
          <a:bodyPr>
            <a:normAutofit/>
          </a:bodyPr>
          <a:lstStyle>
            <a:lvl1pPr algn="l">
              <a:defRPr sz="4400" b="1">
                <a:solidFill>
                  <a:schemeClr val="bg2"/>
                </a:solidFill>
                <a:latin typeface="+mn-lt"/>
              </a:defRPr>
            </a:lvl1pPr>
          </a:lstStyle>
          <a:p>
            <a:r>
              <a:rPr lang="en-GB"/>
              <a:t>Click to edit title </a:t>
            </a:r>
          </a:p>
        </p:txBody>
      </p:sp>
      <p:sp>
        <p:nvSpPr>
          <p:cNvPr id="6" name="Slide Number Placeholder 5">
            <a:extLst>
              <a:ext uri="{FF2B5EF4-FFF2-40B4-BE49-F238E27FC236}">
                <a16:creationId xmlns:a16="http://schemas.microsoft.com/office/drawing/2014/main" id="{DBBAE59B-1E88-F271-77D1-F3AA1D6E4731}"/>
              </a:ext>
            </a:extLst>
          </p:cNvPr>
          <p:cNvSpPr>
            <a:spLocks noGrp="1"/>
          </p:cNvSpPr>
          <p:nvPr>
            <p:ph type="sldNum" sz="quarter" idx="19"/>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1251714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Divider 6">
    <p:bg>
      <p:bgPr>
        <a:solidFill>
          <a:schemeClr val="accent1"/>
        </a:solidFill>
        <a:effectLst/>
      </p:bgPr>
    </p:bg>
    <p:spTree>
      <p:nvGrpSpPr>
        <p:cNvPr id="1" name=""/>
        <p:cNvGrpSpPr/>
        <p:nvPr/>
      </p:nvGrpSpPr>
      <p:grpSpPr>
        <a:xfrm>
          <a:off x="0" y="0"/>
          <a:ext cx="0" cy="0"/>
          <a:chOff x="0" y="0"/>
          <a:chExt cx="0" cy="0"/>
        </a:xfrm>
      </p:grpSpPr>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3398" t="10841" r="53533" b="54665"/>
          <a:stretch/>
        </p:blipFill>
        <p:spPr>
          <a:xfrm>
            <a:off x="6580080" y="1113118"/>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no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8153" t="24132" r="33800" b="1840"/>
          <a:stretch/>
        </p:blipFill>
        <p:spPr>
          <a:xfrm>
            <a:off x="7198220" y="1767709"/>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no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45825" t="8272" r="40134" b="54665"/>
          <a:stretch/>
        </p:blipFill>
        <p:spPr>
          <a:xfrm>
            <a:off x="8195468" y="986606"/>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no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50611" t="57373" r="33936" b="1840"/>
          <a:stretch/>
        </p:blipFill>
        <p:spPr>
          <a:xfrm>
            <a:off x="8817646" y="3404868"/>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no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2304" t="40647" r="52438" b="19081"/>
          <a:stretch/>
        </p:blipFill>
        <p:spPr>
          <a:xfrm>
            <a:off x="6437781" y="2581089"/>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noFill/>
          </a:ln>
        </p:spPr>
      </p:pic>
      <p:sp>
        <p:nvSpPr>
          <p:cNvPr id="2" name="Text Placeholder 8">
            <a:extLst>
              <a:ext uri="{FF2B5EF4-FFF2-40B4-BE49-F238E27FC236}">
                <a16:creationId xmlns:a16="http://schemas.microsoft.com/office/drawing/2014/main" id="{DBEE421E-66A5-B760-23A4-5ADB1A632CB4}"/>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8" name="Google Shape;56;p13">
            <a:extLst>
              <a:ext uri="{FF2B5EF4-FFF2-40B4-BE49-F238E27FC236}">
                <a16:creationId xmlns:a16="http://schemas.microsoft.com/office/drawing/2014/main" id="{41DEF090-E831-6E9C-E6C3-43D34DBD527E}"/>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B7279260-7AA2-D1DF-1793-228E658CC3C2}"/>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10" name="Slide Number Placeholder 5">
            <a:extLst>
              <a:ext uri="{FF2B5EF4-FFF2-40B4-BE49-F238E27FC236}">
                <a16:creationId xmlns:a16="http://schemas.microsoft.com/office/drawing/2014/main" id="{6CD708F5-27FC-4784-CD34-81C370D30924}"/>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3976021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Divider 7">
    <p:bg>
      <p:bgPr>
        <a:solidFill>
          <a:schemeClr val="accent1"/>
        </a:solidFill>
        <a:effectLst/>
      </p:bgPr>
    </p:bg>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DBEE421E-66A5-B760-23A4-5ADB1A632CB4}"/>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8" name="Google Shape;56;p13">
            <a:extLst>
              <a:ext uri="{FF2B5EF4-FFF2-40B4-BE49-F238E27FC236}">
                <a16:creationId xmlns:a16="http://schemas.microsoft.com/office/drawing/2014/main" id="{41DEF090-E831-6E9C-E6C3-43D34DBD527E}"/>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B7279260-7AA2-D1DF-1793-228E658CC3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10" name="Slide Number Placeholder 5">
            <a:extLst>
              <a:ext uri="{FF2B5EF4-FFF2-40B4-BE49-F238E27FC236}">
                <a16:creationId xmlns:a16="http://schemas.microsoft.com/office/drawing/2014/main" id="{6CD708F5-27FC-4784-CD34-81C370D30924}"/>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3" name="Picture 2" descr="A picture containing building, window&#10;&#10;Description automatically generated">
            <a:extLst>
              <a:ext uri="{FF2B5EF4-FFF2-40B4-BE49-F238E27FC236}">
                <a16:creationId xmlns:a16="http://schemas.microsoft.com/office/drawing/2014/main" id="{3B38F2FF-002B-5986-2A23-97B9277641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278" y="62414"/>
            <a:ext cx="8506211" cy="6378382"/>
          </a:xfrm>
          <a:prstGeom prst="rect">
            <a:avLst/>
          </a:prstGeom>
        </p:spPr>
      </p:pic>
    </p:spTree>
    <p:extLst>
      <p:ext uri="{BB962C8B-B14F-4D97-AF65-F5344CB8AC3E}">
        <p14:creationId xmlns:p14="http://schemas.microsoft.com/office/powerpoint/2010/main" val="28130152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vider 8">
    <p:bg>
      <p:bgPr>
        <a:solidFill>
          <a:schemeClr val="accent2"/>
        </a:solidFill>
        <a:effectLst/>
      </p:bgPr>
    </p:bg>
    <p:spTree>
      <p:nvGrpSpPr>
        <p:cNvPr id="1" name=""/>
        <p:cNvGrpSpPr/>
        <p:nvPr/>
      </p:nvGrpSpPr>
      <p:grpSpPr>
        <a:xfrm>
          <a:off x="0" y="0"/>
          <a:ext cx="0" cy="0"/>
          <a:chOff x="0" y="0"/>
          <a:chExt cx="0" cy="0"/>
        </a:xfrm>
      </p:grpSpPr>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3398" t="10841" r="53533" b="54665"/>
          <a:stretch/>
        </p:blipFill>
        <p:spPr>
          <a:xfrm>
            <a:off x="6580080" y="1231126"/>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no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8153" t="24132" r="33800" b="1840"/>
          <a:stretch/>
        </p:blipFill>
        <p:spPr>
          <a:xfrm>
            <a:off x="7198220" y="1885717"/>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no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45825" t="8272" r="40134" b="54665"/>
          <a:stretch/>
        </p:blipFill>
        <p:spPr>
          <a:xfrm>
            <a:off x="8195468" y="1104614"/>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no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50611" t="57373" r="33936" b="1840"/>
          <a:stretch/>
        </p:blipFill>
        <p:spPr>
          <a:xfrm>
            <a:off x="8817646" y="3522876"/>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no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2304" t="40647" r="52438" b="19081"/>
          <a:stretch/>
        </p:blipFill>
        <p:spPr>
          <a:xfrm>
            <a:off x="6437781" y="2699097"/>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noFill/>
          </a:ln>
        </p:spPr>
      </p:pic>
      <p:sp>
        <p:nvSpPr>
          <p:cNvPr id="6" name="Text Placeholder 8">
            <a:extLst>
              <a:ext uri="{FF2B5EF4-FFF2-40B4-BE49-F238E27FC236}">
                <a16:creationId xmlns:a16="http://schemas.microsoft.com/office/drawing/2014/main" id="{718E6A4C-FE26-7DE7-9B76-201EAC62F8BA}"/>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7" name="Slide Number Placeholder 5">
            <a:extLst>
              <a:ext uri="{FF2B5EF4-FFF2-40B4-BE49-F238E27FC236}">
                <a16:creationId xmlns:a16="http://schemas.microsoft.com/office/drawing/2014/main" id="{578FDC21-2133-CAF7-7879-F9A9D47634F4}"/>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8" name="Google Shape;56;p13">
            <a:extLst>
              <a:ext uri="{FF2B5EF4-FFF2-40B4-BE49-F238E27FC236}">
                <a16:creationId xmlns:a16="http://schemas.microsoft.com/office/drawing/2014/main" id="{5982B2D6-2E58-6D6C-B13E-A6467C8BCD28}"/>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5DC6990D-61B8-639A-7249-C3D3D886BD0A}"/>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1042751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9">
    <p:bg>
      <p:bgPr>
        <a:solidFill>
          <a:schemeClr val="accent2"/>
        </a:solidFill>
        <a:effectLst/>
      </p:bgPr>
    </p:bg>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718E6A4C-FE26-7DE7-9B76-201EAC62F8BA}"/>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7" name="Slide Number Placeholder 5">
            <a:extLst>
              <a:ext uri="{FF2B5EF4-FFF2-40B4-BE49-F238E27FC236}">
                <a16:creationId xmlns:a16="http://schemas.microsoft.com/office/drawing/2014/main" id="{578FDC21-2133-CAF7-7879-F9A9D47634F4}"/>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8" name="Google Shape;56;p13">
            <a:extLst>
              <a:ext uri="{FF2B5EF4-FFF2-40B4-BE49-F238E27FC236}">
                <a16:creationId xmlns:a16="http://schemas.microsoft.com/office/drawing/2014/main" id="{5982B2D6-2E58-6D6C-B13E-A6467C8BCD28}"/>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5DC6990D-61B8-639A-7249-C3D3D886BD0A}"/>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pic>
        <p:nvPicPr>
          <p:cNvPr id="3" name="Picture 2" descr="A picture containing building, window&#10;&#10;Description automatically generated">
            <a:extLst>
              <a:ext uri="{FF2B5EF4-FFF2-40B4-BE49-F238E27FC236}">
                <a16:creationId xmlns:a16="http://schemas.microsoft.com/office/drawing/2014/main" id="{010ECA61-CA1D-4757-0F2B-D1978E9966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278" y="62414"/>
            <a:ext cx="8506211" cy="6378382"/>
          </a:xfrm>
          <a:prstGeom prst="rect">
            <a:avLst/>
          </a:prstGeom>
        </p:spPr>
      </p:pic>
    </p:spTree>
    <p:extLst>
      <p:ext uri="{BB962C8B-B14F-4D97-AF65-F5344CB8AC3E}">
        <p14:creationId xmlns:p14="http://schemas.microsoft.com/office/powerpoint/2010/main" val="19998303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2" y="514225"/>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5" name="Google Shape;56;p13">
            <a:extLst>
              <a:ext uri="{FF2B5EF4-FFF2-40B4-BE49-F238E27FC236}">
                <a16:creationId xmlns:a16="http://schemas.microsoft.com/office/drawing/2014/main" id="{7904C8CB-FE8F-DBD5-CBF0-F1C0C659329F}"/>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129952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sp>
        <p:nvSpPr>
          <p:cNvPr id="3" name="Google Shape;91;p17">
            <a:extLst>
              <a:ext uri="{FF2B5EF4-FFF2-40B4-BE49-F238E27FC236}">
                <a16:creationId xmlns:a16="http://schemas.microsoft.com/office/drawing/2014/main" id="{359A9889-37E7-44B7-8452-9E26A7B6113A}"/>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099"/>
            <a:ext cx="11301250"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6"/>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5479843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ext 1">
    <p:spTree>
      <p:nvGrpSpPr>
        <p:cNvPr id="1" name=""/>
        <p:cNvGrpSpPr/>
        <p:nvPr/>
      </p:nvGrpSpPr>
      <p:grpSpPr>
        <a:xfrm>
          <a:off x="0" y="0"/>
          <a:ext cx="0" cy="0"/>
          <a:chOff x="0" y="0"/>
          <a:chExt cx="0" cy="0"/>
        </a:xfrm>
      </p:grpSpPr>
      <p:pic>
        <p:nvPicPr>
          <p:cNvPr id="2" name="Google Shape;75;p15">
            <a:extLst>
              <a:ext uri="{FF2B5EF4-FFF2-40B4-BE49-F238E27FC236}">
                <a16:creationId xmlns:a16="http://schemas.microsoft.com/office/drawing/2014/main" id="{B9B38D6D-2C82-A9BA-8BED-349FAC0AC08E}"/>
              </a:ext>
            </a:extLst>
          </p:cNvPr>
          <p:cNvPicPr preferRelativeResize="0">
            <a:picLocks noChangeAspect="1"/>
          </p:cNvPicPr>
          <p:nvPr/>
        </p:nvPicPr>
        <p:blipFill rotWithShape="1">
          <a:blip r:embed="rId2">
            <a:alphaModFix/>
          </a:blip>
          <a:srcRect r="33620"/>
          <a:stretch/>
        </p:blipFill>
        <p:spPr>
          <a:xfrm>
            <a:off x="6096000" y="917145"/>
            <a:ext cx="5606968" cy="5629569"/>
          </a:xfrm>
          <a:prstGeom prst="ellipse">
            <a:avLst/>
          </a:prstGeom>
          <a:noFill/>
          <a:ln>
            <a:noFill/>
          </a:ln>
        </p:spPr>
      </p:pic>
      <p:sp>
        <p:nvSpPr>
          <p:cNvPr id="5" name="Text Placeholder 63">
            <a:extLst>
              <a:ext uri="{FF2B5EF4-FFF2-40B4-BE49-F238E27FC236}">
                <a16:creationId xmlns:a16="http://schemas.microsoft.com/office/drawing/2014/main" id="{884B3781-224E-318F-9988-95DD2B02D10A}"/>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lvl1pPr>
          </a:lstStyle>
          <a:p>
            <a:pPr lvl="0"/>
            <a:r>
              <a:rPr lang="en-US"/>
              <a:t>This is a title, this is a title</a:t>
            </a:r>
            <a:endParaRPr lang="en-GB"/>
          </a:p>
        </p:txBody>
      </p:sp>
      <p:sp>
        <p:nvSpPr>
          <p:cNvPr id="6" name="Text Placeholder 69">
            <a:extLst>
              <a:ext uri="{FF2B5EF4-FFF2-40B4-BE49-F238E27FC236}">
                <a16:creationId xmlns:a16="http://schemas.microsoft.com/office/drawing/2014/main" id="{E305DED7-4ABA-E2AF-5146-258331D95A70}"/>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3" name="Google Shape;91;p17">
            <a:extLst>
              <a:ext uri="{FF2B5EF4-FFF2-40B4-BE49-F238E27FC236}">
                <a16:creationId xmlns:a16="http://schemas.microsoft.com/office/drawing/2014/main" id="{F06E914B-BDC8-C4DB-C46A-3C5C9C4DBB33}"/>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16;p19">
            <a:extLst>
              <a:ext uri="{FF2B5EF4-FFF2-40B4-BE49-F238E27FC236}">
                <a16:creationId xmlns:a16="http://schemas.microsoft.com/office/drawing/2014/main" id="{E80DDA1D-4E6A-5FA5-7CA9-5D6218F61D70}"/>
              </a:ext>
            </a:extLst>
          </p:cNvPr>
          <p:cNvPicPr preferRelativeResize="0"/>
          <p:nvPr/>
        </p:nvPicPr>
        <p:blipFill>
          <a:blip r:embed="rId3">
            <a:alphaModFix/>
          </a:blip>
          <a:stretch>
            <a:fillRect/>
          </a:stretch>
        </p:blipFill>
        <p:spPr>
          <a:xfrm>
            <a:off x="10808410" y="221705"/>
            <a:ext cx="1113201" cy="214400"/>
          </a:xfrm>
          <a:prstGeom prst="rect">
            <a:avLst/>
          </a:prstGeom>
          <a:noFill/>
          <a:ln>
            <a:noFill/>
          </a:ln>
        </p:spPr>
      </p:pic>
      <p:sp>
        <p:nvSpPr>
          <p:cNvPr id="8" name="Slide Number Placeholder 5">
            <a:extLst>
              <a:ext uri="{FF2B5EF4-FFF2-40B4-BE49-F238E27FC236}">
                <a16:creationId xmlns:a16="http://schemas.microsoft.com/office/drawing/2014/main" id="{A4835F0B-CA25-FA54-E28C-603A0564EA8B}"/>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8356032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ext 2">
    <p:bg>
      <p:bgPr>
        <a:solidFill>
          <a:schemeClr val="accent1"/>
        </a:solidFill>
        <a:effectLst/>
      </p:bgPr>
    </p:bg>
    <p:spTree>
      <p:nvGrpSpPr>
        <p:cNvPr id="1" name=""/>
        <p:cNvGrpSpPr/>
        <p:nvPr/>
      </p:nvGrpSpPr>
      <p:grpSpPr>
        <a:xfrm>
          <a:off x="0" y="0"/>
          <a:ext cx="0" cy="0"/>
          <a:chOff x="0" y="0"/>
          <a:chExt cx="0" cy="0"/>
        </a:xfrm>
      </p:grpSpPr>
      <p:pic>
        <p:nvPicPr>
          <p:cNvPr id="2" name="Google Shape;75;p15">
            <a:extLst>
              <a:ext uri="{FF2B5EF4-FFF2-40B4-BE49-F238E27FC236}">
                <a16:creationId xmlns:a16="http://schemas.microsoft.com/office/drawing/2014/main" id="{B9B38D6D-2C82-A9BA-8BED-349FAC0AC08E}"/>
              </a:ext>
            </a:extLst>
          </p:cNvPr>
          <p:cNvPicPr preferRelativeResize="0">
            <a:picLocks noChangeAspect="1"/>
          </p:cNvPicPr>
          <p:nvPr/>
        </p:nvPicPr>
        <p:blipFill rotWithShape="1">
          <a:blip r:embed="rId2">
            <a:alphaModFix/>
          </a:blip>
          <a:srcRect r="33620"/>
          <a:stretch/>
        </p:blipFill>
        <p:spPr>
          <a:xfrm>
            <a:off x="6096000" y="917145"/>
            <a:ext cx="5606968" cy="5629569"/>
          </a:xfrm>
          <a:prstGeom prst="ellipse">
            <a:avLst/>
          </a:prstGeom>
          <a:noFill/>
          <a:ln>
            <a:noFill/>
          </a:ln>
        </p:spPr>
      </p:pic>
      <p:sp>
        <p:nvSpPr>
          <p:cNvPr id="5" name="Text Placeholder 63">
            <a:extLst>
              <a:ext uri="{FF2B5EF4-FFF2-40B4-BE49-F238E27FC236}">
                <a16:creationId xmlns:a16="http://schemas.microsoft.com/office/drawing/2014/main" id="{884B3781-224E-318F-9988-95DD2B02D10A}"/>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 name="Text Placeholder 69">
            <a:extLst>
              <a:ext uri="{FF2B5EF4-FFF2-40B4-BE49-F238E27FC236}">
                <a16:creationId xmlns:a16="http://schemas.microsoft.com/office/drawing/2014/main" id="{E305DED7-4ABA-E2AF-5146-258331D95A70}"/>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solidFill>
                  <a:schemeClr val="bg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8" name="Google Shape;56;p13">
            <a:extLst>
              <a:ext uri="{FF2B5EF4-FFF2-40B4-BE49-F238E27FC236}">
                <a16:creationId xmlns:a16="http://schemas.microsoft.com/office/drawing/2014/main" id="{11A8425E-44DF-D7E4-A683-6F99B76FB72D}"/>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67A9758D-C5F0-436A-7F87-064A63E83957}"/>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10" name="Slide Number Placeholder 5">
            <a:extLst>
              <a:ext uri="{FF2B5EF4-FFF2-40B4-BE49-F238E27FC236}">
                <a16:creationId xmlns:a16="http://schemas.microsoft.com/office/drawing/2014/main" id="{C839A3A4-B6B3-3BCF-2639-F308BBEE1050}"/>
              </a:ext>
            </a:extLst>
          </p:cNvPr>
          <p:cNvSpPr>
            <a:spLocks noGrp="1"/>
          </p:cNvSpPr>
          <p:nvPr>
            <p:ph type="sldNum" sz="quarter" idx="19"/>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9002933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0" y="1244600"/>
            <a:ext cx="5821363" cy="4727575"/>
          </a:xfrm>
        </p:spPr>
        <p:txBody>
          <a:bodyPr/>
          <a:lstStyle/>
          <a:p>
            <a:r>
              <a:rPr lang="en-US"/>
              <a:t>Click icon to add table</a:t>
            </a:r>
            <a:endParaRPr lang="en-GB"/>
          </a:p>
        </p:txBody>
      </p:sp>
      <p:sp>
        <p:nvSpPr>
          <p:cNvPr id="2" name="Google Shape;91;p17">
            <a:extLst>
              <a:ext uri="{FF2B5EF4-FFF2-40B4-BE49-F238E27FC236}">
                <a16:creationId xmlns:a16="http://schemas.microsoft.com/office/drawing/2014/main" id="{919ABB35-CCB6-036A-43DA-8BE2B6675E25}"/>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3961371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0" y="1244600"/>
            <a:ext cx="5489575" cy="4972050"/>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 name="Google Shape;91;p17">
            <a:extLst>
              <a:ext uri="{FF2B5EF4-FFF2-40B4-BE49-F238E27FC236}">
                <a16:creationId xmlns:a16="http://schemas.microsoft.com/office/drawing/2014/main" id="{E1FED4C7-1D60-37DF-B06F-D31F9B2A0D38}"/>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3328090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6"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5"/>
            <a:ext cx="2784475" cy="2787650"/>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3" y="2339975"/>
            <a:ext cx="2784475" cy="2787650"/>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4" y="2338478"/>
            <a:ext cx="2784475" cy="2787650"/>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2" cy="476250"/>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2"/>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2"/>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2"/>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3"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3" y="564197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4" y="5648912"/>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1721360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oard Title Slide">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171" y="999078"/>
            <a:ext cx="2702386" cy="521840"/>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p:nvSpPr>
        <p:spPr>
          <a:xfrm>
            <a:off x="4847207" y="5325789"/>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2" name="Text Placeholder 7">
            <a:extLst>
              <a:ext uri="{FF2B5EF4-FFF2-40B4-BE49-F238E27FC236}">
                <a16:creationId xmlns:a16="http://schemas.microsoft.com/office/drawing/2014/main" id="{CF52A61D-F492-C6CF-FD26-3E461101B0D5}"/>
              </a:ext>
            </a:extLst>
          </p:cNvPr>
          <p:cNvSpPr>
            <a:spLocks noGrp="1"/>
          </p:cNvSpPr>
          <p:nvPr>
            <p:ph type="body" sz="quarter" idx="10" hasCustomPrompt="1"/>
          </p:nvPr>
        </p:nvSpPr>
        <p:spPr>
          <a:xfrm>
            <a:off x="3096673" y="3429000"/>
            <a:ext cx="5998649" cy="614779"/>
          </a:xfrm>
        </p:spPr>
        <p:txBody>
          <a:bodyPr>
            <a:noAutofit/>
          </a:bodyPr>
          <a:lstStyle>
            <a:lvl1pPr marL="0" indent="0" algn="ctr">
              <a:buNone/>
              <a:defRPr sz="4400" b="1" i="1">
                <a:solidFill>
                  <a:schemeClr val="bg2"/>
                </a:solidFill>
                <a:latin typeface="Playfair Display" panose="00000500000000000000" pitchFamily="2" charset="0"/>
              </a:defRPr>
            </a:lvl1pPr>
          </a:lstStyle>
          <a:p>
            <a:pPr lvl="0"/>
            <a:r>
              <a:rPr lang="en-GB"/>
              <a:t>Month Board</a:t>
            </a:r>
          </a:p>
        </p:txBody>
      </p:sp>
    </p:spTree>
    <p:extLst>
      <p:ext uri="{BB962C8B-B14F-4D97-AF65-F5344CB8AC3E}">
        <p14:creationId xmlns:p14="http://schemas.microsoft.com/office/powerpoint/2010/main" val="25051576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oard Divider 1">
    <p:bg>
      <p:bgPr>
        <a:solidFill>
          <a:schemeClr val="accent2"/>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308727" y="299969"/>
            <a:ext cx="1110546" cy="694558"/>
          </a:xfrm>
        </p:spPr>
        <p:txBody>
          <a:bodyPr>
            <a:noAutofit/>
          </a:bodyPr>
          <a:lstStyle>
            <a:lvl1pPr marL="0" indent="0" algn="l">
              <a:buNone/>
              <a:defRPr sz="4400" i="1">
                <a:solidFill>
                  <a:schemeClr val="accent1"/>
                </a:solidFill>
                <a:latin typeface="Playfair Display SemiBold" pitchFamily="2" charset="0"/>
              </a:defRPr>
            </a:lvl1pPr>
          </a:lstStyle>
          <a:p>
            <a:pPr lvl="0"/>
            <a:r>
              <a:rPr lang="en-GB"/>
              <a:t>##</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183796"/>
            <a:ext cx="4550177" cy="3041073"/>
          </a:xfrm>
          <a:prstGeom prst="rect">
            <a:avLst/>
          </a:prstGeom>
        </p:spPr>
      </p:pic>
      <p:sp>
        <p:nvSpPr>
          <p:cNvPr id="5" name="Title 1">
            <a:extLst>
              <a:ext uri="{FF2B5EF4-FFF2-40B4-BE49-F238E27FC236}">
                <a16:creationId xmlns:a16="http://schemas.microsoft.com/office/drawing/2014/main" id="{05812CAB-A2E0-E58D-E288-C599942DABFB}"/>
              </a:ext>
            </a:extLst>
          </p:cNvPr>
          <p:cNvSpPr>
            <a:spLocks noGrp="1"/>
          </p:cNvSpPr>
          <p:nvPr>
            <p:ph type="title" hasCustomPrompt="1"/>
          </p:nvPr>
        </p:nvSpPr>
        <p:spPr>
          <a:xfrm>
            <a:off x="6471965" y="3394882"/>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1497504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oard Divider 2">
    <p:bg>
      <p:bgPr>
        <a:solidFill>
          <a:schemeClr val="accent2"/>
        </a:solidFill>
        <a:effectLst/>
      </p:bgPr>
    </p:bg>
    <p:spTree>
      <p:nvGrpSpPr>
        <p:cNvPr id="1" name=""/>
        <p:cNvGrpSpPr/>
        <p:nvPr/>
      </p:nvGrpSpPr>
      <p:grpSpPr>
        <a:xfrm>
          <a:off x="0" y="0"/>
          <a:ext cx="0" cy="0"/>
          <a:chOff x="0" y="0"/>
          <a:chExt cx="0" cy="0"/>
        </a:xfrm>
      </p:grpSpPr>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32" y="2183795"/>
            <a:ext cx="4550177" cy="3041073"/>
          </a:xfrm>
          <a:prstGeom prst="rect">
            <a:avLst/>
          </a:prstGeom>
        </p:spPr>
      </p:pic>
      <p:sp>
        <p:nvSpPr>
          <p:cNvPr id="3" name="Text Placeholder 3">
            <a:extLst>
              <a:ext uri="{FF2B5EF4-FFF2-40B4-BE49-F238E27FC236}">
                <a16:creationId xmlns:a16="http://schemas.microsoft.com/office/drawing/2014/main" id="{93CA2BD5-15C4-C710-B354-D6E5038E5CFC}"/>
              </a:ext>
            </a:extLst>
          </p:cNvPr>
          <p:cNvSpPr>
            <a:spLocks noGrp="1"/>
          </p:cNvSpPr>
          <p:nvPr>
            <p:ph type="body" sz="quarter" idx="12" hasCustomPrompt="1"/>
          </p:nvPr>
        </p:nvSpPr>
        <p:spPr>
          <a:xfrm>
            <a:off x="308727" y="299969"/>
            <a:ext cx="1110546" cy="694558"/>
          </a:xfrm>
        </p:spPr>
        <p:txBody>
          <a:bodyPr>
            <a:noAutofit/>
          </a:bodyPr>
          <a:lstStyle>
            <a:lvl1pPr marL="0" indent="0" algn="l">
              <a:buNone/>
              <a:defRPr sz="4400" i="1">
                <a:solidFill>
                  <a:schemeClr val="accent1"/>
                </a:solidFill>
                <a:latin typeface="Playfair Display SemiBold" pitchFamily="2" charset="0"/>
              </a:defRPr>
            </a:lvl1pPr>
          </a:lstStyle>
          <a:p>
            <a:pPr lvl="0"/>
            <a:r>
              <a:rPr lang="en-GB"/>
              <a:t>##</a:t>
            </a:r>
          </a:p>
        </p:txBody>
      </p:sp>
      <p:sp>
        <p:nvSpPr>
          <p:cNvPr id="5" name="Title 1">
            <a:extLst>
              <a:ext uri="{FF2B5EF4-FFF2-40B4-BE49-F238E27FC236}">
                <a16:creationId xmlns:a16="http://schemas.microsoft.com/office/drawing/2014/main" id="{5E24A351-C337-B7C7-0DA0-CC4311130E00}"/>
              </a:ext>
            </a:extLst>
          </p:cNvPr>
          <p:cNvSpPr>
            <a:spLocks noGrp="1"/>
          </p:cNvSpPr>
          <p:nvPr>
            <p:ph type="title" hasCustomPrompt="1"/>
          </p:nvPr>
        </p:nvSpPr>
        <p:spPr>
          <a:xfrm>
            <a:off x="6471965" y="3394882"/>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1716743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oard Divider 3">
    <p:bg>
      <p:bgPr>
        <a:solidFill>
          <a:schemeClr val="accent2"/>
        </a:solidFill>
        <a:effectLst/>
      </p:bgPr>
    </p:bg>
    <p:spTree>
      <p:nvGrpSpPr>
        <p:cNvPr id="1" name=""/>
        <p:cNvGrpSpPr/>
        <p:nvPr/>
      </p:nvGrpSpPr>
      <p:grpSpPr>
        <a:xfrm>
          <a:off x="0" y="0"/>
          <a:ext cx="0" cy="0"/>
          <a:chOff x="0" y="0"/>
          <a:chExt cx="0" cy="0"/>
        </a:xfrm>
      </p:grpSpPr>
      <p:pic>
        <p:nvPicPr>
          <p:cNvPr id="5" name="Picture 4" descr="A picture containing sign&#10;&#10;Description automatically generated">
            <a:extLst>
              <a:ext uri="{FF2B5EF4-FFF2-40B4-BE49-F238E27FC236}">
                <a16:creationId xmlns:a16="http://schemas.microsoft.com/office/drawing/2014/main" id="{CEF97E8B-9EAB-1260-4A7C-632899A1D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253" y="1908463"/>
            <a:ext cx="4557799" cy="3041073"/>
          </a:xfrm>
          <a:prstGeom prst="rect">
            <a:avLst/>
          </a:prstGeom>
        </p:spPr>
      </p:pic>
      <p:sp>
        <p:nvSpPr>
          <p:cNvPr id="3" name="Text Placeholder 3">
            <a:extLst>
              <a:ext uri="{FF2B5EF4-FFF2-40B4-BE49-F238E27FC236}">
                <a16:creationId xmlns:a16="http://schemas.microsoft.com/office/drawing/2014/main" id="{5D314DBB-79A1-629B-718C-DA8F3402BA00}"/>
              </a:ext>
            </a:extLst>
          </p:cNvPr>
          <p:cNvSpPr>
            <a:spLocks noGrp="1"/>
          </p:cNvSpPr>
          <p:nvPr>
            <p:ph type="body" sz="quarter" idx="12" hasCustomPrompt="1"/>
          </p:nvPr>
        </p:nvSpPr>
        <p:spPr>
          <a:xfrm>
            <a:off x="308727" y="299969"/>
            <a:ext cx="1110546" cy="694558"/>
          </a:xfrm>
        </p:spPr>
        <p:txBody>
          <a:bodyPr>
            <a:noAutofit/>
          </a:bodyPr>
          <a:lstStyle>
            <a:lvl1pPr marL="0" indent="0" algn="l">
              <a:buNone/>
              <a:defRPr sz="4400" i="1">
                <a:solidFill>
                  <a:schemeClr val="accent1"/>
                </a:solidFill>
                <a:latin typeface="Playfair Display SemiBold" pitchFamily="2" charset="0"/>
              </a:defRPr>
            </a:lvl1pPr>
          </a:lstStyle>
          <a:p>
            <a:pPr lvl="0"/>
            <a:r>
              <a:rPr lang="en-GB"/>
              <a:t>##</a:t>
            </a:r>
          </a:p>
        </p:txBody>
      </p:sp>
      <p:sp>
        <p:nvSpPr>
          <p:cNvPr id="6" name="Title 1">
            <a:extLst>
              <a:ext uri="{FF2B5EF4-FFF2-40B4-BE49-F238E27FC236}">
                <a16:creationId xmlns:a16="http://schemas.microsoft.com/office/drawing/2014/main" id="{7300AEEF-27B1-B3B6-DA4A-E4E270E54076}"/>
              </a:ext>
            </a:extLst>
          </p:cNvPr>
          <p:cNvSpPr>
            <a:spLocks noGrp="1"/>
          </p:cNvSpPr>
          <p:nvPr>
            <p:ph type="title" hasCustomPrompt="1"/>
          </p:nvPr>
        </p:nvSpPr>
        <p:spPr>
          <a:xfrm>
            <a:off x="6471965" y="3394882"/>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39344544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oard Divider 4">
    <p:bg>
      <p:bgPr>
        <a:solidFill>
          <a:schemeClr val="accent2"/>
        </a:solidFill>
        <a:effectLst/>
      </p:bgPr>
    </p:bg>
    <p:spTree>
      <p:nvGrpSpPr>
        <p:cNvPr id="1" name=""/>
        <p:cNvGrpSpPr/>
        <p:nvPr/>
      </p:nvGrpSpPr>
      <p:grpSpPr>
        <a:xfrm>
          <a:off x="0" y="0"/>
          <a:ext cx="0" cy="0"/>
          <a:chOff x="0" y="0"/>
          <a:chExt cx="0" cy="0"/>
        </a:xfrm>
      </p:grpSpPr>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32" y="2183795"/>
            <a:ext cx="4550177" cy="3041073"/>
          </a:xfrm>
          <a:prstGeom prst="rect">
            <a:avLst/>
          </a:prstGeom>
        </p:spPr>
      </p:pic>
      <p:sp>
        <p:nvSpPr>
          <p:cNvPr id="3" name="Text Placeholder 3">
            <a:extLst>
              <a:ext uri="{FF2B5EF4-FFF2-40B4-BE49-F238E27FC236}">
                <a16:creationId xmlns:a16="http://schemas.microsoft.com/office/drawing/2014/main" id="{9C9E2A51-6253-237A-7005-B587BD5FE2BC}"/>
              </a:ext>
            </a:extLst>
          </p:cNvPr>
          <p:cNvSpPr>
            <a:spLocks noGrp="1"/>
          </p:cNvSpPr>
          <p:nvPr>
            <p:ph type="body" sz="quarter" idx="12" hasCustomPrompt="1"/>
          </p:nvPr>
        </p:nvSpPr>
        <p:spPr>
          <a:xfrm>
            <a:off x="308727" y="299969"/>
            <a:ext cx="1110546" cy="694558"/>
          </a:xfrm>
        </p:spPr>
        <p:txBody>
          <a:bodyPr>
            <a:noAutofit/>
          </a:bodyPr>
          <a:lstStyle>
            <a:lvl1pPr marL="0" indent="0" algn="l">
              <a:buNone/>
              <a:defRPr sz="4400" i="1">
                <a:solidFill>
                  <a:schemeClr val="accent1"/>
                </a:solidFill>
                <a:latin typeface="Playfair Display SemiBold" pitchFamily="2" charset="0"/>
              </a:defRPr>
            </a:lvl1pPr>
          </a:lstStyle>
          <a:p>
            <a:pPr lvl="0"/>
            <a:r>
              <a:rPr lang="en-GB"/>
              <a:t>##</a:t>
            </a:r>
          </a:p>
        </p:txBody>
      </p:sp>
      <p:sp>
        <p:nvSpPr>
          <p:cNvPr id="5" name="Title 1">
            <a:extLst>
              <a:ext uri="{FF2B5EF4-FFF2-40B4-BE49-F238E27FC236}">
                <a16:creationId xmlns:a16="http://schemas.microsoft.com/office/drawing/2014/main" id="{2282C765-6826-D086-7D33-F7572D60438D}"/>
              </a:ext>
            </a:extLst>
          </p:cNvPr>
          <p:cNvSpPr>
            <a:spLocks noGrp="1"/>
          </p:cNvSpPr>
          <p:nvPr>
            <p:ph type="title" hasCustomPrompt="1"/>
          </p:nvPr>
        </p:nvSpPr>
        <p:spPr>
          <a:xfrm>
            <a:off x="6471965" y="3394882"/>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4863054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Board Divider 5">
    <p:bg>
      <p:bgPr>
        <a:solidFill>
          <a:schemeClr val="accent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D666F85-2C1C-425E-BD9F-E3FA2C55B88F}"/>
              </a:ext>
            </a:extLst>
          </p:cNvPr>
          <p:cNvGrpSpPr/>
          <p:nvPr/>
        </p:nvGrpSpPr>
        <p:grpSpPr>
          <a:xfrm>
            <a:off x="6437781" y="1104614"/>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
        <p:nvSpPr>
          <p:cNvPr id="2" name="Text Placeholder 8">
            <a:extLst>
              <a:ext uri="{FF2B5EF4-FFF2-40B4-BE49-F238E27FC236}">
                <a16:creationId xmlns:a16="http://schemas.microsoft.com/office/drawing/2014/main" id="{CA07C67A-041D-C468-AED9-65A532EFE661}"/>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59180162-93B0-05FF-19F4-02F182E4E292}"/>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BECB3416-2DDF-2783-29CE-B9D0F2E81FBA}"/>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Google Shape;116;p19">
            <a:extLst>
              <a:ext uri="{FF2B5EF4-FFF2-40B4-BE49-F238E27FC236}">
                <a16:creationId xmlns:a16="http://schemas.microsoft.com/office/drawing/2014/main" id="{E8A4EDFE-96DA-9947-88DB-C40BE1633EE2}"/>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111014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oard Divider 6">
    <p:bg>
      <p:bgPr>
        <a:solidFill>
          <a:schemeClr val="accent2"/>
        </a:solidFill>
        <a:effectLst/>
      </p:bgPr>
    </p:bg>
    <p:spTree>
      <p:nvGrpSpPr>
        <p:cNvPr id="1" name=""/>
        <p:cNvGrpSpPr/>
        <p:nvPr/>
      </p:nvGrpSpPr>
      <p:grpSpPr>
        <a:xfrm>
          <a:off x="0" y="0"/>
          <a:ext cx="0" cy="0"/>
          <a:chOff x="0" y="0"/>
          <a:chExt cx="0" cy="0"/>
        </a:xfrm>
      </p:grpSpPr>
      <p:pic>
        <p:nvPicPr>
          <p:cNvPr id="19" name="Picture 18" descr="A picture containing factory, outdoor, building, city&#10;&#10;Description automatically generated">
            <a:extLst>
              <a:ext uri="{FF2B5EF4-FFF2-40B4-BE49-F238E27FC236}">
                <a16:creationId xmlns:a16="http://schemas.microsoft.com/office/drawing/2014/main" id="{B631C67E-0233-8123-C14D-714210E7E69A}"/>
              </a:ext>
            </a:extLst>
          </p:cNvPr>
          <p:cNvPicPr>
            <a:picLocks noChangeAspect="1"/>
          </p:cNvPicPr>
          <p:nvPr/>
        </p:nvPicPr>
        <p:blipFill>
          <a:blip r:embed="rId2">
            <a:extLst>
              <a:ext uri="{28A0092B-C50C-407E-A947-70E740481C1C}">
                <a14:useLocalDpi xmlns:a14="http://schemas.microsoft.com/office/drawing/2010/main" val="0"/>
              </a:ext>
            </a:extLst>
          </a:blip>
          <a:srcRect l="70148" t="66533" r="11861" b="6484"/>
          <a:stretch>
            <a:fillRect/>
          </a:stretch>
        </p:blipFill>
        <p:spPr>
          <a:xfrm>
            <a:off x="8817645" y="3404868"/>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0"/>
                </a:cubicBezTo>
                <a:close/>
              </a:path>
            </a:pathLst>
          </a:custGeom>
          <a:ln w="19050">
            <a:solidFill>
              <a:schemeClr val="accent1">
                <a:lumMod val="75000"/>
              </a:schemeClr>
            </a:solidFill>
          </a:ln>
        </p:spPr>
      </p:pic>
      <p:pic>
        <p:nvPicPr>
          <p:cNvPr id="18" name="Picture 17" descr="A picture containing factory, outdoor, building, city&#10;&#10;Description automatically generated">
            <a:extLst>
              <a:ext uri="{FF2B5EF4-FFF2-40B4-BE49-F238E27FC236}">
                <a16:creationId xmlns:a16="http://schemas.microsoft.com/office/drawing/2014/main" id="{72DCF98C-E0C6-95F2-DF6F-CE44D9D91AC0}"/>
              </a:ext>
            </a:extLst>
          </p:cNvPr>
          <p:cNvPicPr>
            <a:picLocks noChangeAspect="1"/>
          </p:cNvPicPr>
          <p:nvPr/>
        </p:nvPicPr>
        <p:blipFill>
          <a:blip r:embed="rId2">
            <a:extLst>
              <a:ext uri="{28A0092B-C50C-407E-A947-70E740481C1C}">
                <a14:useLocalDpi xmlns:a14="http://schemas.microsoft.com/office/drawing/2010/main" val="0"/>
              </a:ext>
            </a:extLst>
          </a:blip>
          <a:srcRect l="55644" t="44542" r="11702" b="6484"/>
          <a:stretch>
            <a:fillRect/>
          </a:stretch>
        </p:blipFill>
        <p:spPr>
          <a:xfrm>
            <a:off x="7198220" y="1767709"/>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1" y="50017"/>
                  <a:pt x="3002571" y="0"/>
                  <a:pt x="3133681" y="0"/>
                </a:cubicBezTo>
                <a:close/>
              </a:path>
            </a:pathLst>
          </a:custGeom>
          <a:ln w="19050">
            <a:solidFill>
              <a:schemeClr val="accent1">
                <a:lumMod val="75000"/>
              </a:schemeClr>
            </a:solidFill>
          </a:ln>
        </p:spPr>
      </p:pic>
      <p:pic>
        <p:nvPicPr>
          <p:cNvPr id="16" name="Picture 15" descr="A picture containing factory, outdoor, building, city&#10;&#10;Description automatically generated">
            <a:extLst>
              <a:ext uri="{FF2B5EF4-FFF2-40B4-BE49-F238E27FC236}">
                <a16:creationId xmlns:a16="http://schemas.microsoft.com/office/drawing/2014/main" id="{C9AC5F33-605D-A67D-8530-1249021C4CDB}"/>
              </a:ext>
            </a:extLst>
          </p:cNvPr>
          <p:cNvPicPr>
            <a:picLocks noChangeAspect="1"/>
          </p:cNvPicPr>
          <p:nvPr/>
        </p:nvPicPr>
        <p:blipFill>
          <a:blip r:embed="rId2">
            <a:extLst>
              <a:ext uri="{28A0092B-C50C-407E-A947-70E740481C1C}">
                <a14:useLocalDpi xmlns:a14="http://schemas.microsoft.com/office/drawing/2010/main" val="0"/>
              </a:ext>
            </a:extLst>
          </a:blip>
          <a:srcRect l="48833" t="55467" r="33403" b="17890"/>
          <a:stretch>
            <a:fillRect/>
          </a:stretch>
        </p:blipFill>
        <p:spPr>
          <a:xfrm>
            <a:off x="6437781" y="2581089"/>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1"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19050">
            <a:solidFill>
              <a:schemeClr val="accent1">
                <a:lumMod val="75000"/>
              </a:schemeClr>
            </a:solidFill>
          </a:ln>
        </p:spPr>
      </p:pic>
      <p:pic>
        <p:nvPicPr>
          <p:cNvPr id="11" name="Picture 10" descr="A picture containing factory, outdoor, building, city&#10;&#10;Description automatically generated">
            <a:extLst>
              <a:ext uri="{FF2B5EF4-FFF2-40B4-BE49-F238E27FC236}">
                <a16:creationId xmlns:a16="http://schemas.microsoft.com/office/drawing/2014/main" id="{D66DDB04-C377-D099-37FD-EEB9C01B5A49}"/>
              </a:ext>
            </a:extLst>
          </p:cNvPr>
          <p:cNvPicPr>
            <a:picLocks noChangeAspect="1"/>
          </p:cNvPicPr>
          <p:nvPr/>
        </p:nvPicPr>
        <p:blipFill>
          <a:blip r:embed="rId2">
            <a:extLst>
              <a:ext uri="{28A0092B-C50C-407E-A947-70E740481C1C}">
                <a14:useLocalDpi xmlns:a14="http://schemas.microsoft.com/office/drawing/2010/main" val="0"/>
              </a:ext>
            </a:extLst>
          </a:blip>
          <a:srcRect l="64575" t="34050" r="19077" b="41431"/>
          <a:stretch>
            <a:fillRect/>
          </a:stretch>
        </p:blipFill>
        <p:spPr>
          <a:xfrm>
            <a:off x="8195468" y="986606"/>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19050">
            <a:solidFill>
              <a:schemeClr val="accent1">
                <a:lumMod val="75000"/>
              </a:schemeClr>
            </a:solidFill>
          </a:ln>
        </p:spPr>
      </p:pic>
      <p:pic>
        <p:nvPicPr>
          <p:cNvPr id="10" name="Picture 9" descr="A picture containing factory, outdoor, building, city&#10;&#10;Description automatically generated">
            <a:extLst>
              <a:ext uri="{FF2B5EF4-FFF2-40B4-BE49-F238E27FC236}">
                <a16:creationId xmlns:a16="http://schemas.microsoft.com/office/drawing/2014/main" id="{14622830-C0C6-02BC-0D4F-5AA7271A377D}"/>
              </a:ext>
            </a:extLst>
          </p:cNvPr>
          <p:cNvPicPr>
            <a:picLocks noChangeAspect="1"/>
          </p:cNvPicPr>
          <p:nvPr/>
        </p:nvPicPr>
        <p:blipFill>
          <a:blip r:embed="rId2">
            <a:extLst>
              <a:ext uri="{28A0092B-C50C-407E-A947-70E740481C1C}">
                <a14:useLocalDpi xmlns:a14="http://schemas.microsoft.com/office/drawing/2010/main" val="0"/>
              </a:ext>
            </a:extLst>
          </a:blip>
          <a:srcRect l="50108" t="35749" r="34677" b="41431"/>
          <a:stretch>
            <a:fillRect/>
          </a:stretch>
        </p:blipFill>
        <p:spPr>
          <a:xfrm>
            <a:off x="6580079" y="1113118"/>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19050">
            <a:solidFill>
              <a:schemeClr val="accent1">
                <a:lumMod val="75000"/>
              </a:schemeClr>
            </a:solidFill>
          </a:ln>
        </p:spPr>
      </p:pic>
      <p:sp>
        <p:nvSpPr>
          <p:cNvPr id="2" name="Text Placeholder 8">
            <a:extLst>
              <a:ext uri="{FF2B5EF4-FFF2-40B4-BE49-F238E27FC236}">
                <a16:creationId xmlns:a16="http://schemas.microsoft.com/office/drawing/2014/main" id="{1C72C413-550B-D6C2-63B9-48655D237911}"/>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B3B66644-B689-E608-DACD-262640BBD0DA}"/>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0F9B56F4-CF4E-1A5B-89F7-614E800697C4}"/>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16;p19">
            <a:extLst>
              <a:ext uri="{FF2B5EF4-FFF2-40B4-BE49-F238E27FC236}">
                <a16:creationId xmlns:a16="http://schemas.microsoft.com/office/drawing/2014/main" id="{5302FF61-357B-3AF8-316B-18D726EC4439}"/>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23593297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oard Divider 7">
    <p:bg>
      <p:bgPr>
        <a:solidFill>
          <a:schemeClr val="accent2"/>
        </a:solidFill>
        <a:effectLst/>
      </p:bgPr>
    </p:bg>
    <p:spTree>
      <p:nvGrpSpPr>
        <p:cNvPr id="1" name=""/>
        <p:cNvGrpSpPr/>
        <p:nvPr/>
      </p:nvGrpSpPr>
      <p:grpSpPr>
        <a:xfrm>
          <a:off x="0" y="0"/>
          <a:ext cx="0" cy="0"/>
          <a:chOff x="0" y="0"/>
          <a:chExt cx="0" cy="0"/>
        </a:xfrm>
      </p:grpSpPr>
      <p:pic>
        <p:nvPicPr>
          <p:cNvPr id="27" name="Picture 26" descr="A picture containing text, computer, electronics, lined&#10;&#10;Description automatically generated">
            <a:extLst>
              <a:ext uri="{FF2B5EF4-FFF2-40B4-BE49-F238E27FC236}">
                <a16:creationId xmlns:a16="http://schemas.microsoft.com/office/drawing/2014/main" id="{8387785E-A3FA-45DC-AC5C-A5BFE70D6603}"/>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80079" y="3588323"/>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19050">
            <a:solidFill>
              <a:schemeClr val="accent1"/>
            </a:solidFill>
          </a:ln>
        </p:spPr>
      </p:pic>
      <p:pic>
        <p:nvPicPr>
          <p:cNvPr id="25" name="Picture 24" descr="A picture containing text, computer, electronics, lined&#10;&#10;Description automatically generated">
            <a:extLst>
              <a:ext uri="{FF2B5EF4-FFF2-40B4-BE49-F238E27FC236}">
                <a16:creationId xmlns:a16="http://schemas.microsoft.com/office/drawing/2014/main" id="{E21BEBE8-46C0-58A1-C542-98702227B441}"/>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8195468" y="3588323"/>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19050">
            <a:solidFill>
              <a:schemeClr val="accent1"/>
            </a:solidFill>
          </a:ln>
        </p:spPr>
      </p:pic>
      <p:pic>
        <p:nvPicPr>
          <p:cNvPr id="16" name="Picture 15" descr="A picture containing text, computer, electronics, lined&#10;&#10;Description automatically generated">
            <a:extLst>
              <a:ext uri="{FF2B5EF4-FFF2-40B4-BE49-F238E27FC236}">
                <a16:creationId xmlns:a16="http://schemas.microsoft.com/office/drawing/2014/main" id="{DAA126D6-5A70-21B0-B787-32781B1CA4F7}"/>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437781" y="1835759"/>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6" y="0"/>
                  <a:pt x="512306" y="0"/>
                </a:cubicBezTo>
                <a:close/>
              </a:path>
            </a:pathLst>
          </a:custGeom>
          <a:ln w="19050">
            <a:solidFill>
              <a:schemeClr val="accent1"/>
            </a:solidFill>
          </a:ln>
        </p:spPr>
      </p:pic>
      <p:pic>
        <p:nvPicPr>
          <p:cNvPr id="10" name="Picture 9" descr="A picture containing text, computer, electronics, lined&#10;&#10;Description automatically generated">
            <a:extLst>
              <a:ext uri="{FF2B5EF4-FFF2-40B4-BE49-F238E27FC236}">
                <a16:creationId xmlns:a16="http://schemas.microsoft.com/office/drawing/2014/main" id="{84EEAC17-1DD7-B21D-9647-CBCBCAF8DC12}"/>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7198220" y="986606"/>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19050">
            <a:solidFill>
              <a:schemeClr val="accent1"/>
            </a:solidFill>
          </a:ln>
        </p:spPr>
      </p:pic>
      <p:pic>
        <p:nvPicPr>
          <p:cNvPr id="8" name="Picture 7" descr="A picture containing text, computer, electronics, lined&#10;&#10;Description automatically generated">
            <a:extLst>
              <a:ext uri="{FF2B5EF4-FFF2-40B4-BE49-F238E27FC236}">
                <a16:creationId xmlns:a16="http://schemas.microsoft.com/office/drawing/2014/main" id="{C948FFE7-F7BD-B50D-B9C9-C56560C8522B}"/>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8817645" y="986607"/>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19050">
            <a:solidFill>
              <a:schemeClr val="accent1"/>
            </a:solidFill>
          </a:ln>
        </p:spPr>
      </p:pic>
      <p:sp>
        <p:nvSpPr>
          <p:cNvPr id="2" name="Text Placeholder 8">
            <a:extLst>
              <a:ext uri="{FF2B5EF4-FFF2-40B4-BE49-F238E27FC236}">
                <a16:creationId xmlns:a16="http://schemas.microsoft.com/office/drawing/2014/main" id="{24BE47CA-F014-42A8-8575-9C51786500B8}"/>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57425E55-8CB5-DD87-08E6-54AA6009E864}"/>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76245FE2-0B8E-02AA-3137-B7BA728DA633}"/>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16;p19">
            <a:extLst>
              <a:ext uri="{FF2B5EF4-FFF2-40B4-BE49-F238E27FC236}">
                <a16:creationId xmlns:a16="http://schemas.microsoft.com/office/drawing/2014/main" id="{83C0F44B-2C3D-4E2C-D26F-9ED65E57F53A}"/>
              </a:ext>
            </a:extLst>
          </p:cNvPr>
          <p:cNvPicPr preferRelativeResize="0"/>
          <p:nvPr/>
        </p:nvPicPr>
        <p:blipFill>
          <a:blip r:embed="rId7">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20802928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oard Divider 8">
    <p:bg>
      <p:bgPr>
        <a:solidFill>
          <a:schemeClr val="accent2"/>
        </a:solidFill>
        <a:effectLst/>
      </p:bgPr>
    </p:bg>
    <p:spTree>
      <p:nvGrpSpPr>
        <p:cNvPr id="1" name=""/>
        <p:cNvGrpSpPr/>
        <p:nvPr/>
      </p:nvGrpSpPr>
      <p:grpSpPr>
        <a:xfrm>
          <a:off x="0" y="0"/>
          <a:ext cx="0" cy="0"/>
          <a:chOff x="0" y="0"/>
          <a:chExt cx="0" cy="0"/>
        </a:xfrm>
      </p:grpSpPr>
      <p:pic>
        <p:nvPicPr>
          <p:cNvPr id="28" name="Picture 27" descr="A picture containing pylon, outdoor object&#10;&#10;Description automatically generated">
            <a:extLst>
              <a:ext uri="{FF2B5EF4-FFF2-40B4-BE49-F238E27FC236}">
                <a16:creationId xmlns:a16="http://schemas.microsoft.com/office/drawing/2014/main" id="{286492BE-6521-EAEC-F4BB-F86E8B7BFD6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817645" y="3522876"/>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19050">
            <a:solidFill>
              <a:schemeClr val="accent4"/>
            </a:solidFill>
          </a:ln>
        </p:spPr>
      </p:pic>
      <p:pic>
        <p:nvPicPr>
          <p:cNvPr id="20" name="Picture 19" descr="A picture containing pylon, outdoor object&#10;&#10;Description automatically generated">
            <a:extLst>
              <a:ext uri="{FF2B5EF4-FFF2-40B4-BE49-F238E27FC236}">
                <a16:creationId xmlns:a16="http://schemas.microsoft.com/office/drawing/2014/main" id="{CCF12686-70A6-A2B3-2C7B-D2A82C6F9E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198220" y="1885717"/>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19050">
            <a:solidFill>
              <a:schemeClr val="accent4"/>
            </a:solidFill>
          </a:ln>
        </p:spPr>
      </p:pic>
      <p:pic>
        <p:nvPicPr>
          <p:cNvPr id="16" name="Picture 15" descr="A picture containing pylon, outdoor object&#10;&#10;Description automatically generated">
            <a:extLst>
              <a:ext uri="{FF2B5EF4-FFF2-40B4-BE49-F238E27FC236}">
                <a16:creationId xmlns:a16="http://schemas.microsoft.com/office/drawing/2014/main" id="{63E49DC7-8BCF-8CB2-F98C-99A1169D797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6437781" y="2699096"/>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19050">
            <a:solidFill>
              <a:schemeClr val="accent4"/>
            </a:solidFill>
          </a:ln>
        </p:spPr>
      </p:pic>
      <p:pic>
        <p:nvPicPr>
          <p:cNvPr id="10" name="Picture 9" descr="A picture containing pylon, outdoor object&#10;&#10;Description automatically generated">
            <a:extLst>
              <a:ext uri="{FF2B5EF4-FFF2-40B4-BE49-F238E27FC236}">
                <a16:creationId xmlns:a16="http://schemas.microsoft.com/office/drawing/2014/main" id="{E19C8477-C886-743E-B1AC-487C7319636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8195468" y="1104614"/>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19050">
            <a:solidFill>
              <a:schemeClr val="accent4"/>
            </a:solidFill>
          </a:ln>
        </p:spPr>
      </p:pic>
      <p:pic>
        <p:nvPicPr>
          <p:cNvPr id="8" name="Picture 7" descr="A picture containing pylon, outdoor object&#10;&#10;Description automatically generated">
            <a:extLst>
              <a:ext uri="{FF2B5EF4-FFF2-40B4-BE49-F238E27FC236}">
                <a16:creationId xmlns:a16="http://schemas.microsoft.com/office/drawing/2014/main" id="{C5FB53BA-A381-3366-9D58-8559805144E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6580079" y="1231126"/>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19050">
            <a:solidFill>
              <a:schemeClr val="accent4"/>
            </a:solidFill>
          </a:ln>
        </p:spPr>
      </p:pic>
      <p:sp>
        <p:nvSpPr>
          <p:cNvPr id="2" name="Text Placeholder 8">
            <a:extLst>
              <a:ext uri="{FF2B5EF4-FFF2-40B4-BE49-F238E27FC236}">
                <a16:creationId xmlns:a16="http://schemas.microsoft.com/office/drawing/2014/main" id="{723B4C6E-8A24-207A-DC39-42A156C45A50}"/>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134ADF88-0E79-1BC5-4FEB-F8A8F66AD6E6}"/>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987E86E1-A67A-E505-E0BC-2CECA0EAAE82}"/>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16;p19">
            <a:extLst>
              <a:ext uri="{FF2B5EF4-FFF2-40B4-BE49-F238E27FC236}">
                <a16:creationId xmlns:a16="http://schemas.microsoft.com/office/drawing/2014/main" id="{F470BDCC-A40E-5227-0043-5A8214B46287}"/>
              </a:ext>
            </a:extLst>
          </p:cNvPr>
          <p:cNvPicPr preferRelativeResize="0"/>
          <p:nvPr/>
        </p:nvPicPr>
        <p:blipFill>
          <a:blip r:embed="rId7">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618926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oard Divider 9">
    <p:bg>
      <p:bgPr>
        <a:solidFill>
          <a:schemeClr val="accent2"/>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8178FBC-BCE5-D52E-DEFA-F939E0B364C7}"/>
              </a:ext>
            </a:extLst>
          </p:cNvPr>
          <p:cNvPicPr>
            <a:picLocks noChangeAspect="1"/>
          </p:cNvPicPr>
          <p:nvPr/>
        </p:nvPicPr>
        <p:blipFill>
          <a:blip r:embed="rId2">
            <a:extLst>
              <a:ext uri="{28A0092B-C50C-407E-A947-70E740481C1C}">
                <a14:useLocalDpi xmlns:a14="http://schemas.microsoft.com/office/drawing/2010/main" val="0"/>
              </a:ext>
            </a:extLst>
          </a:blip>
          <a:srcRect l="46032" t="54190" r="29470" b="9078"/>
          <a:stretch>
            <a:fillRect/>
          </a:stretch>
        </p:blipFill>
        <p:spPr>
          <a:xfrm>
            <a:off x="8195468" y="3588323"/>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19050">
            <a:solidFill>
              <a:schemeClr val="accent4"/>
            </a:solidFill>
          </a:ln>
        </p:spPr>
      </p:pic>
      <p:pic>
        <p:nvPicPr>
          <p:cNvPr id="16" name="Picture 15">
            <a:extLst>
              <a:ext uri="{FF2B5EF4-FFF2-40B4-BE49-F238E27FC236}">
                <a16:creationId xmlns:a16="http://schemas.microsoft.com/office/drawing/2014/main" id="{1487FA52-EE2A-1568-FCF3-500DA8E58107}"/>
              </a:ext>
            </a:extLst>
          </p:cNvPr>
          <p:cNvPicPr>
            <a:picLocks noChangeAspect="1"/>
          </p:cNvPicPr>
          <p:nvPr/>
        </p:nvPicPr>
        <p:blipFill>
          <a:blip r:embed="rId2">
            <a:extLst>
              <a:ext uri="{28A0092B-C50C-407E-A947-70E740481C1C}">
                <a14:useLocalDpi xmlns:a14="http://schemas.microsoft.com/office/drawing/2010/main" val="0"/>
              </a:ext>
            </a:extLst>
          </a:blip>
          <a:srcRect l="24352" t="54190" r="52848" b="11624"/>
          <a:stretch>
            <a:fillRect/>
          </a:stretch>
        </p:blipFill>
        <p:spPr>
          <a:xfrm>
            <a:off x="6580079" y="3588323"/>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19050">
            <a:solidFill>
              <a:schemeClr val="accent4"/>
            </a:solidFill>
          </a:ln>
        </p:spPr>
      </p:pic>
      <p:pic>
        <p:nvPicPr>
          <p:cNvPr id="11" name="Picture 10">
            <a:extLst>
              <a:ext uri="{FF2B5EF4-FFF2-40B4-BE49-F238E27FC236}">
                <a16:creationId xmlns:a16="http://schemas.microsoft.com/office/drawing/2014/main" id="{D03F08E7-002E-D609-201A-1574D4EC88B9}"/>
              </a:ext>
            </a:extLst>
          </p:cNvPr>
          <p:cNvPicPr>
            <a:picLocks noChangeAspect="1"/>
          </p:cNvPicPr>
          <p:nvPr/>
        </p:nvPicPr>
        <p:blipFill>
          <a:blip r:embed="rId2">
            <a:extLst>
              <a:ext uri="{28A0092B-C50C-407E-A947-70E740481C1C}">
                <a14:useLocalDpi xmlns:a14="http://schemas.microsoft.com/office/drawing/2010/main" val="0"/>
              </a:ext>
            </a:extLst>
          </a:blip>
          <a:srcRect l="22442" t="18924" r="50938" b="41163"/>
          <a:stretch>
            <a:fillRect/>
          </a:stretch>
        </p:blipFill>
        <p:spPr>
          <a:xfrm>
            <a:off x="6437781" y="1835759"/>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19050">
            <a:solidFill>
              <a:schemeClr val="accent4"/>
            </a:solidFill>
          </a:ln>
        </p:spPr>
      </p:pic>
      <p:pic>
        <p:nvPicPr>
          <p:cNvPr id="10" name="Picture 9">
            <a:extLst>
              <a:ext uri="{FF2B5EF4-FFF2-40B4-BE49-F238E27FC236}">
                <a16:creationId xmlns:a16="http://schemas.microsoft.com/office/drawing/2014/main" id="{479C91F7-FDB6-878A-B32B-0D532FF22EF2}"/>
              </a:ext>
            </a:extLst>
          </p:cNvPr>
          <p:cNvPicPr>
            <a:picLocks noChangeAspect="1"/>
          </p:cNvPicPr>
          <p:nvPr/>
        </p:nvPicPr>
        <p:blipFill>
          <a:blip r:embed="rId2">
            <a:extLst>
              <a:ext uri="{28A0092B-C50C-407E-A947-70E740481C1C}">
                <a14:useLocalDpi xmlns:a14="http://schemas.microsoft.com/office/drawing/2010/main" val="0"/>
              </a:ext>
            </a:extLst>
          </a:blip>
          <a:srcRect l="32648" t="1837" r="18420" b="24796"/>
          <a:stretch>
            <a:fillRect/>
          </a:stretch>
        </p:blipFill>
        <p:spPr>
          <a:xfrm>
            <a:off x="7198220" y="986606"/>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19050">
            <a:solidFill>
              <a:schemeClr val="accent4"/>
            </a:solidFill>
          </a:ln>
        </p:spPr>
      </p:pic>
      <p:pic>
        <p:nvPicPr>
          <p:cNvPr id="9" name="Picture 8">
            <a:extLst>
              <a:ext uri="{FF2B5EF4-FFF2-40B4-BE49-F238E27FC236}">
                <a16:creationId xmlns:a16="http://schemas.microsoft.com/office/drawing/2014/main" id="{EFF99AF3-76D4-A6A6-6672-CFFDA4FF489C}"/>
              </a:ext>
            </a:extLst>
          </p:cNvPr>
          <p:cNvPicPr>
            <a:picLocks noChangeAspect="1"/>
          </p:cNvPicPr>
          <p:nvPr/>
        </p:nvPicPr>
        <p:blipFill>
          <a:blip r:embed="rId2">
            <a:extLst>
              <a:ext uri="{28A0092B-C50C-407E-A947-70E740481C1C}">
                <a14:useLocalDpi xmlns:a14="http://schemas.microsoft.com/office/drawing/2010/main" val="0"/>
              </a:ext>
            </a:extLst>
          </a:blip>
          <a:srcRect l="54382" t="1837" r="18658" b="57740"/>
          <a:stretch>
            <a:fillRect/>
          </a:stretch>
        </p:blipFill>
        <p:spPr>
          <a:xfrm>
            <a:off x="8817645" y="986607"/>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19050">
            <a:solidFill>
              <a:schemeClr val="accent4"/>
            </a:solidFill>
          </a:ln>
        </p:spPr>
      </p:pic>
      <p:sp>
        <p:nvSpPr>
          <p:cNvPr id="2" name="Text Placeholder 8">
            <a:extLst>
              <a:ext uri="{FF2B5EF4-FFF2-40B4-BE49-F238E27FC236}">
                <a16:creationId xmlns:a16="http://schemas.microsoft.com/office/drawing/2014/main" id="{69B4B11C-ECC7-0029-A99C-0812AB83277E}"/>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EBB1CB0F-BE95-C7DD-F13E-330E22847CBB}"/>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D3DD558F-4CB8-073B-7793-C1A7A44DF313}"/>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16;p19">
            <a:extLst>
              <a:ext uri="{FF2B5EF4-FFF2-40B4-BE49-F238E27FC236}">
                <a16:creationId xmlns:a16="http://schemas.microsoft.com/office/drawing/2014/main" id="{10D80F92-2EF1-D8C0-F3B3-BA948DC3B288}"/>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9445100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099"/>
            <a:ext cx="11301250"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6"/>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4843341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099"/>
            <a:ext cx="11301250"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6"/>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9863562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ard Text Slide">
    <p:bg>
      <p:bgPr>
        <a:solidFill>
          <a:schemeClr val="bg1"/>
        </a:solidFill>
        <a:effectLst/>
      </p:bgPr>
    </p:bg>
    <p:spTree>
      <p:nvGrpSpPr>
        <p:cNvPr id="1" name=""/>
        <p:cNvGrpSpPr/>
        <p:nvPr/>
      </p:nvGrpSpPr>
      <p:grpSpPr>
        <a:xfrm>
          <a:off x="0" y="0"/>
          <a:ext cx="0" cy="0"/>
          <a:chOff x="0" y="0"/>
          <a:chExt cx="0" cy="0"/>
        </a:xfrm>
      </p:grpSpPr>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p:nvPicPr>
        <p:blipFill>
          <a:blip r:embed="rId2">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
        <p:nvSpPr>
          <p:cNvPr id="4" name="Text Placeholder 63">
            <a:extLst>
              <a:ext uri="{FF2B5EF4-FFF2-40B4-BE49-F238E27FC236}">
                <a16:creationId xmlns:a16="http://schemas.microsoft.com/office/drawing/2014/main" id="{C44A568B-2B3B-631D-F241-E054ABABC74C}"/>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lvl1pPr>
          </a:lstStyle>
          <a:p>
            <a:pPr lvl="0"/>
            <a:r>
              <a:rPr lang="en-US"/>
              <a:t>This is a title, this is a title</a:t>
            </a:r>
            <a:endParaRPr lang="en-GB"/>
          </a:p>
        </p:txBody>
      </p:sp>
      <p:sp>
        <p:nvSpPr>
          <p:cNvPr id="6" name="Text Placeholder 69">
            <a:extLst>
              <a:ext uri="{FF2B5EF4-FFF2-40B4-BE49-F238E27FC236}">
                <a16:creationId xmlns:a16="http://schemas.microsoft.com/office/drawing/2014/main" id="{2D30C08C-CF30-3C4F-F5AB-105B62A99F31}"/>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7" name="Google Shape;91;p17">
            <a:extLst>
              <a:ext uri="{FF2B5EF4-FFF2-40B4-BE49-F238E27FC236}">
                <a16:creationId xmlns:a16="http://schemas.microsoft.com/office/drawing/2014/main" id="{F303EF36-24CC-14F7-C425-97ADBB5E6C18}"/>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Google Shape;116;p19">
            <a:extLst>
              <a:ext uri="{FF2B5EF4-FFF2-40B4-BE49-F238E27FC236}">
                <a16:creationId xmlns:a16="http://schemas.microsoft.com/office/drawing/2014/main" id="{32C9B72D-67F9-D642-5529-50AC24AE7E89}"/>
              </a:ext>
            </a:extLst>
          </p:cNvPr>
          <p:cNvPicPr preferRelativeResize="0"/>
          <p:nvPr/>
        </p:nvPicPr>
        <p:blipFill>
          <a:blip r:embed="rId3">
            <a:alphaModFix/>
          </a:blip>
          <a:stretch>
            <a:fillRect/>
          </a:stretch>
        </p:blipFill>
        <p:spPr>
          <a:xfrm>
            <a:off x="10808410" y="221705"/>
            <a:ext cx="1113201" cy="214400"/>
          </a:xfrm>
          <a:prstGeom prst="rect">
            <a:avLst/>
          </a:prstGeom>
          <a:noFill/>
          <a:ln>
            <a:noFill/>
          </a:ln>
        </p:spPr>
      </p:pic>
    </p:spTree>
    <p:extLst>
      <p:ext uri="{BB962C8B-B14F-4D97-AF65-F5344CB8AC3E}">
        <p14:creationId xmlns:p14="http://schemas.microsoft.com/office/powerpoint/2010/main" val="34149391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ttendees">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5EDF08A-8FFF-F231-E793-1CD97BC566F0}"/>
              </a:ext>
            </a:extLst>
          </p:cNvPr>
          <p:cNvGrpSpPr/>
          <p:nvPr/>
        </p:nvGrpSpPr>
        <p:grpSpPr>
          <a:xfrm>
            <a:off x="1055842" y="1892940"/>
            <a:ext cx="10072387" cy="4562477"/>
            <a:chOff x="1157588" y="1390650"/>
            <a:chExt cx="10072387" cy="4562477"/>
          </a:xfrm>
        </p:grpSpPr>
        <p:sp>
          <p:nvSpPr>
            <p:cNvPr id="7" name="Rectangle 6">
              <a:extLst>
                <a:ext uri="{FF2B5EF4-FFF2-40B4-BE49-F238E27FC236}">
                  <a16:creationId xmlns:a16="http://schemas.microsoft.com/office/drawing/2014/main" id="{CB9DCE2A-3418-DB11-5BCE-1F147A34A22D}"/>
                </a:ext>
              </a:extLst>
            </p:cNvPr>
            <p:cNvSpPr/>
            <p:nvPr/>
          </p:nvSpPr>
          <p:spPr>
            <a:xfrm>
              <a:off x="3543299" y="1390650"/>
              <a:ext cx="7686675" cy="4562476"/>
            </a:xfrm>
            <a:prstGeom prst="rect">
              <a:avLst/>
            </a:prstGeom>
            <a:solidFill>
              <a:schemeClr val="accent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CDB0970-CE75-8949-4BF9-C6CE69CEB26E}"/>
                </a:ext>
              </a:extLst>
            </p:cNvPr>
            <p:cNvSpPr/>
            <p:nvPr/>
          </p:nvSpPr>
          <p:spPr>
            <a:xfrm>
              <a:off x="1157588" y="1390651"/>
              <a:ext cx="2385712" cy="45624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A8FF76D2-B490-6B62-0350-E22F454DFA62}"/>
                </a:ext>
              </a:extLst>
            </p:cNvPr>
            <p:cNvSpPr txBox="1"/>
            <p:nvPr/>
          </p:nvSpPr>
          <p:spPr>
            <a:xfrm>
              <a:off x="1490662" y="1875801"/>
              <a:ext cx="1719563" cy="369332"/>
            </a:xfrm>
            <a:prstGeom prst="rect">
              <a:avLst/>
            </a:prstGeom>
            <a:noFill/>
          </p:spPr>
          <p:txBody>
            <a:bodyPr wrap="square" rtlCol="0">
              <a:spAutoFit/>
            </a:bodyPr>
            <a:lstStyle>
              <a:defPPr>
                <a:defRPr lang="en-US"/>
              </a:defPPr>
              <a:lvl1pPr algn="r">
                <a:defRPr>
                  <a:solidFill>
                    <a:schemeClr val="bg2"/>
                  </a:solidFill>
                  <a:latin typeface="Outfit Black" pitchFamily="2" charset="0"/>
                </a:defRPr>
              </a:lvl1pPr>
            </a:lstStyle>
            <a:p>
              <a:r>
                <a:rPr lang="en-GB"/>
                <a:t>Board</a:t>
              </a:r>
            </a:p>
          </p:txBody>
        </p:sp>
        <p:sp>
          <p:nvSpPr>
            <p:cNvPr id="20" name="TextBox 19">
              <a:extLst>
                <a:ext uri="{FF2B5EF4-FFF2-40B4-BE49-F238E27FC236}">
                  <a16:creationId xmlns:a16="http://schemas.microsoft.com/office/drawing/2014/main" id="{E34724F4-72C0-10C4-0459-1B4D81A5C996}"/>
                </a:ext>
              </a:extLst>
            </p:cNvPr>
            <p:cNvSpPr txBox="1"/>
            <p:nvPr/>
          </p:nvSpPr>
          <p:spPr>
            <a:xfrm>
              <a:off x="1463110" y="3302556"/>
              <a:ext cx="1719563" cy="369332"/>
            </a:xfrm>
            <a:prstGeom prst="rect">
              <a:avLst/>
            </a:prstGeom>
            <a:noFill/>
          </p:spPr>
          <p:txBody>
            <a:bodyPr wrap="square" rtlCol="0">
              <a:spAutoFit/>
            </a:bodyPr>
            <a:lstStyle>
              <a:defPPr>
                <a:defRPr lang="en-US"/>
              </a:defPPr>
              <a:lvl1pPr algn="r">
                <a:defRPr>
                  <a:solidFill>
                    <a:schemeClr val="bg2"/>
                  </a:solidFill>
                  <a:latin typeface="Outfit Black" pitchFamily="2" charset="0"/>
                </a:defRPr>
              </a:lvl1pPr>
            </a:lstStyle>
            <a:p>
              <a:r>
                <a:rPr lang="en-GB"/>
                <a:t>Executive</a:t>
              </a:r>
            </a:p>
          </p:txBody>
        </p:sp>
        <p:sp>
          <p:nvSpPr>
            <p:cNvPr id="16" name="TextBox 15">
              <a:extLst>
                <a:ext uri="{FF2B5EF4-FFF2-40B4-BE49-F238E27FC236}">
                  <a16:creationId xmlns:a16="http://schemas.microsoft.com/office/drawing/2014/main" id="{2353FFAE-DCB5-5EC3-78E4-D3CA1F98391E}"/>
                </a:ext>
              </a:extLst>
            </p:cNvPr>
            <p:cNvSpPr txBox="1"/>
            <p:nvPr/>
          </p:nvSpPr>
          <p:spPr>
            <a:xfrm>
              <a:off x="1463109" y="4449247"/>
              <a:ext cx="1719563" cy="369332"/>
            </a:xfrm>
            <a:prstGeom prst="rect">
              <a:avLst/>
            </a:prstGeom>
            <a:noFill/>
          </p:spPr>
          <p:txBody>
            <a:bodyPr wrap="square" rtlCol="0">
              <a:spAutoFit/>
            </a:bodyPr>
            <a:lstStyle>
              <a:defPPr>
                <a:defRPr lang="en-US"/>
              </a:defPPr>
              <a:lvl1pPr algn="r">
                <a:defRPr>
                  <a:solidFill>
                    <a:schemeClr val="bg2"/>
                  </a:solidFill>
                  <a:latin typeface="Outfit Black" pitchFamily="2" charset="0"/>
                </a:defRPr>
              </a:lvl1pPr>
            </a:lstStyle>
            <a:p>
              <a:r>
                <a:rPr lang="en-GB"/>
                <a:t>Guests</a:t>
              </a:r>
            </a:p>
          </p:txBody>
        </p:sp>
        <p:sp>
          <p:nvSpPr>
            <p:cNvPr id="12" name="TextBox 11">
              <a:extLst>
                <a:ext uri="{FF2B5EF4-FFF2-40B4-BE49-F238E27FC236}">
                  <a16:creationId xmlns:a16="http://schemas.microsoft.com/office/drawing/2014/main" id="{FF6763C7-EFB7-E406-B2E7-732B5FCBA36C}"/>
                </a:ext>
              </a:extLst>
            </p:cNvPr>
            <p:cNvSpPr txBox="1"/>
            <p:nvPr/>
          </p:nvSpPr>
          <p:spPr>
            <a:xfrm>
              <a:off x="1477452" y="5320785"/>
              <a:ext cx="1719563" cy="369332"/>
            </a:xfrm>
            <a:prstGeom prst="rect">
              <a:avLst/>
            </a:prstGeom>
            <a:noFill/>
          </p:spPr>
          <p:txBody>
            <a:bodyPr wrap="square" rtlCol="0">
              <a:spAutoFit/>
            </a:bodyPr>
            <a:lstStyle/>
            <a:p>
              <a:pPr algn="r"/>
              <a:r>
                <a:rPr lang="en-GB">
                  <a:solidFill>
                    <a:schemeClr val="bg2"/>
                  </a:solidFill>
                  <a:latin typeface="Outfit Black" pitchFamily="2" charset="0"/>
                </a:rPr>
                <a:t>Apologies</a:t>
              </a:r>
            </a:p>
          </p:txBody>
        </p:sp>
        <p:cxnSp>
          <p:nvCxnSpPr>
            <p:cNvPr id="13" name="Straight Connector 12">
              <a:extLst>
                <a:ext uri="{FF2B5EF4-FFF2-40B4-BE49-F238E27FC236}">
                  <a16:creationId xmlns:a16="http://schemas.microsoft.com/office/drawing/2014/main" id="{41BD2DE8-0070-7517-5C3D-1D7525ADB3BA}"/>
                </a:ext>
              </a:extLst>
            </p:cNvPr>
            <p:cNvCxnSpPr/>
            <p:nvPr/>
          </p:nvCxnSpPr>
          <p:spPr>
            <a:xfrm>
              <a:off x="1157588" y="5057775"/>
              <a:ext cx="10072387" cy="0"/>
            </a:xfrm>
            <a:prstGeom prst="line">
              <a:avLst/>
            </a:prstGeom>
            <a:ln/>
          </p:spPr>
          <p:style>
            <a:lnRef idx="3">
              <a:schemeClr val="accent4"/>
            </a:lnRef>
            <a:fillRef idx="0">
              <a:schemeClr val="accent4"/>
            </a:fillRef>
            <a:effectRef idx="2">
              <a:schemeClr val="accent4"/>
            </a:effectRef>
            <a:fontRef idx="minor">
              <a:schemeClr val="tx1"/>
            </a:fontRef>
          </p:style>
        </p:cxnSp>
        <p:cxnSp>
          <p:nvCxnSpPr>
            <p:cNvPr id="14" name="Straight Connector 13">
              <a:extLst>
                <a:ext uri="{FF2B5EF4-FFF2-40B4-BE49-F238E27FC236}">
                  <a16:creationId xmlns:a16="http://schemas.microsoft.com/office/drawing/2014/main" id="{415F0C55-DCC8-3961-A2C7-84C79CA50A7C}"/>
                </a:ext>
              </a:extLst>
            </p:cNvPr>
            <p:cNvCxnSpPr/>
            <p:nvPr/>
          </p:nvCxnSpPr>
          <p:spPr>
            <a:xfrm>
              <a:off x="1157588" y="4152900"/>
              <a:ext cx="10072387" cy="0"/>
            </a:xfrm>
            <a:prstGeom prst="line">
              <a:avLst/>
            </a:prstGeom>
            <a:ln/>
          </p:spPr>
          <p:style>
            <a:lnRef idx="3">
              <a:schemeClr val="accent4"/>
            </a:lnRef>
            <a:fillRef idx="0">
              <a:schemeClr val="accent4"/>
            </a:fillRef>
            <a:effectRef idx="2">
              <a:schemeClr val="accent4"/>
            </a:effectRef>
            <a:fontRef idx="minor">
              <a:schemeClr val="tx1"/>
            </a:fontRef>
          </p:style>
        </p:cxnSp>
        <p:cxnSp>
          <p:nvCxnSpPr>
            <p:cNvPr id="15" name="Straight Connector 14">
              <a:extLst>
                <a:ext uri="{FF2B5EF4-FFF2-40B4-BE49-F238E27FC236}">
                  <a16:creationId xmlns:a16="http://schemas.microsoft.com/office/drawing/2014/main" id="{F06DA607-4F16-C4C7-CAB5-534DEB9C00F0}"/>
                </a:ext>
              </a:extLst>
            </p:cNvPr>
            <p:cNvCxnSpPr/>
            <p:nvPr/>
          </p:nvCxnSpPr>
          <p:spPr>
            <a:xfrm>
              <a:off x="1157588" y="2724150"/>
              <a:ext cx="10072387" cy="0"/>
            </a:xfrm>
            <a:prstGeom prst="line">
              <a:avLst/>
            </a:prstGeom>
            <a:ln/>
          </p:spPr>
          <p:style>
            <a:lnRef idx="3">
              <a:schemeClr val="accent4"/>
            </a:lnRef>
            <a:fillRef idx="0">
              <a:schemeClr val="accent4"/>
            </a:fillRef>
            <a:effectRef idx="2">
              <a:schemeClr val="accent4"/>
            </a:effectRef>
            <a:fontRef idx="minor">
              <a:schemeClr val="tx1"/>
            </a:fontRef>
          </p:style>
        </p:cxnSp>
      </p:grpSp>
      <p:sp>
        <p:nvSpPr>
          <p:cNvPr id="58" name="TextBox 57">
            <a:extLst>
              <a:ext uri="{FF2B5EF4-FFF2-40B4-BE49-F238E27FC236}">
                <a16:creationId xmlns:a16="http://schemas.microsoft.com/office/drawing/2014/main" id="{CA94EA21-85F6-D1CA-1501-1CA89BE3248D}"/>
              </a:ext>
            </a:extLst>
          </p:cNvPr>
          <p:cNvSpPr txBox="1"/>
          <p:nvPr/>
        </p:nvSpPr>
        <p:spPr>
          <a:xfrm>
            <a:off x="907838" y="880533"/>
            <a:ext cx="9785119" cy="769441"/>
          </a:xfrm>
          <a:prstGeom prst="rect">
            <a:avLst/>
          </a:prstGeom>
          <a:noFill/>
        </p:spPr>
        <p:txBody>
          <a:bodyPr wrap="square" rtlCol="0">
            <a:spAutoFit/>
          </a:bodyPr>
          <a:lstStyle/>
          <a:p>
            <a:r>
              <a:rPr lang="en-GB" sz="4400" b="1"/>
              <a:t>Attendees</a:t>
            </a:r>
          </a:p>
        </p:txBody>
      </p:sp>
      <p:sp>
        <p:nvSpPr>
          <p:cNvPr id="59" name="Google Shape;91;p17">
            <a:extLst>
              <a:ext uri="{FF2B5EF4-FFF2-40B4-BE49-F238E27FC236}">
                <a16:creationId xmlns:a16="http://schemas.microsoft.com/office/drawing/2014/main" id="{BDED27BB-0F00-F5CA-04F9-3BC250F5DDCB}"/>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 name="Google Shape;116;p19">
            <a:extLst>
              <a:ext uri="{FF2B5EF4-FFF2-40B4-BE49-F238E27FC236}">
                <a16:creationId xmlns:a16="http://schemas.microsoft.com/office/drawing/2014/main" id="{1F81C5C9-15B4-C3B6-7308-D792C8997E16}"/>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Tree>
    <p:extLst>
      <p:ext uri="{BB962C8B-B14F-4D97-AF65-F5344CB8AC3E}">
        <p14:creationId xmlns:p14="http://schemas.microsoft.com/office/powerpoint/2010/main" val="38669963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8309703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83883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19/03/2025</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40531431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6" y="6336894"/>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Google Shape;71;p15">
            <a:extLst>
              <a:ext uri="{FF2B5EF4-FFF2-40B4-BE49-F238E27FC236}">
                <a16:creationId xmlns:a16="http://schemas.microsoft.com/office/drawing/2014/main" id="{046A2D7E-2BBB-ECBC-9F71-AE2743C91110}"/>
              </a:ext>
            </a:extLst>
          </p:cNvPr>
          <p:cNvSpPr/>
          <p:nvPr/>
        </p:nvSpPr>
        <p:spPr>
          <a:xfrm>
            <a:off x="0" y="0"/>
            <a:ext cx="12192000" cy="781235"/>
          </a:xfrm>
          <a:prstGeom prst="rect">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69" y="260616"/>
            <a:ext cx="1374253" cy="264678"/>
          </a:xfrm>
          <a:prstGeom prst="rect">
            <a:avLst/>
          </a:prstGeom>
          <a:noFill/>
          <a:ln>
            <a:noFill/>
          </a:ln>
        </p:spPr>
      </p:pic>
    </p:spTree>
    <p:extLst>
      <p:ext uri="{BB962C8B-B14F-4D97-AF65-F5344CB8AC3E}">
        <p14:creationId xmlns:p14="http://schemas.microsoft.com/office/powerpoint/2010/main" val="21904245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35929834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8"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0"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1621" y="1985279"/>
            <a:ext cx="742511" cy="1446550"/>
          </a:xfrm>
          <a:prstGeom prst="rect">
            <a:avLst/>
          </a:prstGeom>
          <a:noFill/>
        </p:spPr>
        <p:txBody>
          <a:bodyPr wrap="none" rtlCol="0">
            <a:spAutoFit/>
          </a:bodyPr>
          <a:lstStyle/>
          <a:p>
            <a:pPr algn="ctr"/>
            <a:r>
              <a:rPr lang="en-US" sz="8800">
                <a:solidFill>
                  <a:srgbClr val="F8F8F8"/>
                </a:solidFill>
                <a:latin typeface="Playfair Display Black" panose="00000A00000000000000" pitchFamily="2" charset="0"/>
              </a:rPr>
              <a:t>“</a:t>
            </a:r>
            <a:endParaRPr lang="en-GB" sz="880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3" y="3507232"/>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11997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slideLayout" Target="../slideLayouts/slideLayout64.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45" Type="http://schemas.openxmlformats.org/officeDocument/2006/relationships/slideLayout" Target="../slideLayouts/slideLayout67.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4" Type="http://schemas.openxmlformats.org/officeDocument/2006/relationships/slideLayout" Target="../slideLayouts/slideLayout66.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slideLayout" Target="../slideLayouts/slideLayout65.xml"/><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theme" Target="../theme/theme3.xml"/><Relationship Id="rId20" Type="http://schemas.openxmlformats.org/officeDocument/2006/relationships/slideLayout" Target="../slideLayouts/slideLayout42.xml"/><Relationship Id="rId41"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367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19/03/2025</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961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4C58D7-B8FB-395E-32BA-65E57F856CD2}"/>
              </a:ext>
            </a:extLst>
          </p:cNvPr>
          <p:cNvSpPr>
            <a:spLocks noGrp="1"/>
          </p:cNvSpPr>
          <p:nvPr>
            <p:ph type="ctrTitle"/>
          </p:nvPr>
        </p:nvSpPr>
        <p:spPr/>
        <p:txBody>
          <a:bodyPr/>
          <a:lstStyle/>
          <a:p>
            <a:r>
              <a:rPr lang="en-GB"/>
              <a:t>THEFT ISSUES GROUP</a:t>
            </a:r>
          </a:p>
        </p:txBody>
      </p:sp>
      <p:sp>
        <p:nvSpPr>
          <p:cNvPr id="8" name="Subtitle 7">
            <a:extLst>
              <a:ext uri="{FF2B5EF4-FFF2-40B4-BE49-F238E27FC236}">
                <a16:creationId xmlns:a16="http://schemas.microsoft.com/office/drawing/2014/main" id="{3A4E6C95-288C-35BA-2498-4DB567A26EA2}"/>
              </a:ext>
            </a:extLst>
          </p:cNvPr>
          <p:cNvSpPr>
            <a:spLocks noGrp="1"/>
          </p:cNvSpPr>
          <p:nvPr>
            <p:ph type="subTitle" idx="1"/>
          </p:nvPr>
        </p:nvSpPr>
        <p:spPr/>
        <p:txBody>
          <a:bodyPr/>
          <a:lstStyle/>
          <a:p>
            <a:r>
              <a:rPr lang="en-GB" dirty="0"/>
              <a:t>March 2025</a:t>
            </a:r>
          </a:p>
        </p:txBody>
      </p:sp>
    </p:spTree>
    <p:extLst>
      <p:ext uri="{BB962C8B-B14F-4D97-AF65-F5344CB8AC3E}">
        <p14:creationId xmlns:p14="http://schemas.microsoft.com/office/powerpoint/2010/main" val="156987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93C14C-4CD1-2362-753E-184E7834E1BD}"/>
              </a:ext>
            </a:extLst>
          </p:cNvPr>
          <p:cNvSpPr>
            <a:spLocks noGrp="1"/>
          </p:cNvSpPr>
          <p:nvPr>
            <p:ph type="title"/>
          </p:nvPr>
        </p:nvSpPr>
        <p:spPr/>
        <p:txBody>
          <a:bodyPr/>
          <a:lstStyle/>
          <a:p>
            <a:r>
              <a:rPr lang="en-GB"/>
              <a:t>Approval of minutes from the previous meeting</a:t>
            </a:r>
          </a:p>
        </p:txBody>
      </p:sp>
    </p:spTree>
    <p:extLst>
      <p:ext uri="{BB962C8B-B14F-4D97-AF65-F5344CB8AC3E}">
        <p14:creationId xmlns:p14="http://schemas.microsoft.com/office/powerpoint/2010/main" val="971319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7A08-8939-1CC4-5E75-6C217C75F811}"/>
              </a:ext>
            </a:extLst>
          </p:cNvPr>
          <p:cNvSpPr>
            <a:spLocks noGrp="1"/>
          </p:cNvSpPr>
          <p:nvPr>
            <p:ph type="title"/>
          </p:nvPr>
        </p:nvSpPr>
        <p:spPr/>
        <p:txBody>
          <a:bodyPr/>
          <a:lstStyle/>
          <a:p>
            <a:r>
              <a:rPr lang="en-GB" dirty="0"/>
              <a:t>Approval of minutes</a:t>
            </a:r>
          </a:p>
        </p:txBody>
      </p:sp>
      <p:sp>
        <p:nvSpPr>
          <p:cNvPr id="3" name="Content Placeholder 2">
            <a:extLst>
              <a:ext uri="{FF2B5EF4-FFF2-40B4-BE49-F238E27FC236}">
                <a16:creationId xmlns:a16="http://schemas.microsoft.com/office/drawing/2014/main" id="{6E1566C0-0C99-F79F-1204-F83813E324BB}"/>
              </a:ext>
            </a:extLst>
          </p:cNvPr>
          <p:cNvSpPr>
            <a:spLocks noGrp="1"/>
          </p:cNvSpPr>
          <p:nvPr>
            <p:ph sz="quarter" idx="10"/>
          </p:nvPr>
        </p:nvSpPr>
        <p:spPr/>
        <p:txBody>
          <a:bodyPr/>
          <a:lstStyle/>
          <a:p>
            <a:r>
              <a:rPr lang="en-GB" dirty="0"/>
              <a:t>RECTIG_25_0226 – February Draft Minutes </a:t>
            </a:r>
          </a:p>
          <a:p>
            <a:pPr lvl="1"/>
            <a:r>
              <a:rPr lang="en-GB" dirty="0"/>
              <a:t>TIG members are asked to provide comments by 26 March 2025. If no comments are received, these minutes will be considered approved. </a:t>
            </a:r>
          </a:p>
        </p:txBody>
      </p:sp>
    </p:spTree>
    <p:extLst>
      <p:ext uri="{BB962C8B-B14F-4D97-AF65-F5344CB8AC3E}">
        <p14:creationId xmlns:p14="http://schemas.microsoft.com/office/powerpoint/2010/main" val="3381092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93C14C-4CD1-2362-753E-184E7834E1BD}"/>
              </a:ext>
            </a:extLst>
          </p:cNvPr>
          <p:cNvSpPr>
            <a:spLocks noGrp="1"/>
          </p:cNvSpPr>
          <p:nvPr>
            <p:ph type="title"/>
          </p:nvPr>
        </p:nvSpPr>
        <p:spPr/>
        <p:txBody>
          <a:bodyPr/>
          <a:lstStyle/>
          <a:p>
            <a:r>
              <a:rPr lang="en-GB"/>
              <a:t>Review of actions log</a:t>
            </a:r>
          </a:p>
        </p:txBody>
      </p:sp>
      <p:sp>
        <p:nvSpPr>
          <p:cNvPr id="5" name="Text Placeholder 4">
            <a:extLst>
              <a:ext uri="{FF2B5EF4-FFF2-40B4-BE49-F238E27FC236}">
                <a16:creationId xmlns:a16="http://schemas.microsoft.com/office/drawing/2014/main" id="{E353F437-5833-15DB-ED56-4B3FF89C6EE1}"/>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1978945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2CE1-0800-843A-8A46-E2BBC2FE89DE}"/>
              </a:ext>
            </a:extLst>
          </p:cNvPr>
          <p:cNvSpPr>
            <a:spLocks noGrp="1"/>
          </p:cNvSpPr>
          <p:nvPr>
            <p:ph type="title"/>
          </p:nvPr>
        </p:nvSpPr>
        <p:spPr>
          <a:xfrm>
            <a:off x="838200" y="365125"/>
            <a:ext cx="9284855" cy="660111"/>
          </a:xfrm>
        </p:spPr>
        <p:txBody>
          <a:bodyPr anchor="ctr">
            <a:normAutofit/>
          </a:bodyPr>
          <a:lstStyle/>
          <a:p>
            <a:r>
              <a:rPr lang="en-GB"/>
              <a:t>Actions log</a:t>
            </a:r>
          </a:p>
        </p:txBody>
      </p:sp>
      <p:graphicFrame>
        <p:nvGraphicFramePr>
          <p:cNvPr id="6" name="Table Placeholder 5">
            <a:extLst>
              <a:ext uri="{FF2B5EF4-FFF2-40B4-BE49-F238E27FC236}">
                <a16:creationId xmlns:a16="http://schemas.microsoft.com/office/drawing/2014/main" id="{5F5F4D54-4F95-FEFE-9085-B361D38B33D1}"/>
              </a:ext>
            </a:extLst>
          </p:cNvPr>
          <p:cNvGraphicFramePr>
            <a:graphicFrameLocks noGrp="1"/>
          </p:cNvGraphicFramePr>
          <p:nvPr>
            <p:ph type="media" sz="quarter" idx="10"/>
            <p:extLst>
              <p:ext uri="{D42A27DB-BD31-4B8C-83A1-F6EECF244321}">
                <p14:modId xmlns:p14="http://schemas.microsoft.com/office/powerpoint/2010/main" val="3816203423"/>
              </p:ext>
            </p:extLst>
          </p:nvPr>
        </p:nvGraphicFramePr>
        <p:xfrm>
          <a:off x="320040" y="1257963"/>
          <a:ext cx="11283961" cy="5431894"/>
        </p:xfrm>
        <a:graphic>
          <a:graphicData uri="http://schemas.openxmlformats.org/drawingml/2006/table">
            <a:tbl>
              <a:tblPr firstRow="1" firstCol="1" lastRow="1" lastCol="1" bandRow="1" bandCol="1"/>
              <a:tblGrid>
                <a:gridCol w="2020296">
                  <a:extLst>
                    <a:ext uri="{9D8B030D-6E8A-4147-A177-3AD203B41FA5}">
                      <a16:colId xmlns:a16="http://schemas.microsoft.com/office/drawing/2014/main" val="460139245"/>
                    </a:ext>
                  </a:extLst>
                </a:gridCol>
                <a:gridCol w="2116812">
                  <a:extLst>
                    <a:ext uri="{9D8B030D-6E8A-4147-A177-3AD203B41FA5}">
                      <a16:colId xmlns:a16="http://schemas.microsoft.com/office/drawing/2014/main" val="1758969187"/>
                    </a:ext>
                  </a:extLst>
                </a:gridCol>
                <a:gridCol w="1330032">
                  <a:extLst>
                    <a:ext uri="{9D8B030D-6E8A-4147-A177-3AD203B41FA5}">
                      <a16:colId xmlns:a16="http://schemas.microsoft.com/office/drawing/2014/main" val="2072494592"/>
                    </a:ext>
                  </a:extLst>
                </a:gridCol>
                <a:gridCol w="1760888">
                  <a:extLst>
                    <a:ext uri="{9D8B030D-6E8A-4147-A177-3AD203B41FA5}">
                      <a16:colId xmlns:a16="http://schemas.microsoft.com/office/drawing/2014/main" val="2949869930"/>
                    </a:ext>
                  </a:extLst>
                </a:gridCol>
                <a:gridCol w="3015989">
                  <a:extLst>
                    <a:ext uri="{9D8B030D-6E8A-4147-A177-3AD203B41FA5}">
                      <a16:colId xmlns:a16="http://schemas.microsoft.com/office/drawing/2014/main" val="1339837070"/>
                    </a:ext>
                  </a:extLst>
                </a:gridCol>
                <a:gridCol w="1039944">
                  <a:extLst>
                    <a:ext uri="{9D8B030D-6E8A-4147-A177-3AD203B41FA5}">
                      <a16:colId xmlns:a16="http://schemas.microsoft.com/office/drawing/2014/main" val="3717436776"/>
                    </a:ext>
                  </a:extLst>
                </a:gridCol>
              </a:tblGrid>
              <a:tr h="516994">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ACTION REF.</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ACTION</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O</a:t>
                      </a:r>
                      <a:r>
                        <a:rPr lang="en-GB" sz="1400" b="0"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W</a:t>
                      </a: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NER(S)</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TARGET DATE </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UPDATE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STATUS</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486590426"/>
                  </a:ext>
                </a:extLst>
              </a:tr>
              <a:tr h="1584000">
                <a:tc>
                  <a:txBody>
                    <a:bodyPr/>
                    <a:lstStyle/>
                    <a:p>
                      <a:pPr>
                        <a:lnSpc>
                          <a:spcPct val="115000"/>
                        </a:lnSpc>
                        <a:spcBef>
                          <a:spcPts val="600"/>
                        </a:spcBef>
                        <a:spcAft>
                          <a:spcPts val="600"/>
                        </a:spcAft>
                      </a:pPr>
                      <a:r>
                        <a:rPr lang="en-GB" sz="1400" b="1">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RECTIG_24_1127_01</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err="1">
                          <a:solidFill>
                            <a:srgbClr val="000000"/>
                          </a:solidFill>
                          <a:effectLst/>
                          <a:latin typeface="Roboto" panose="02000000000000000000" pitchFamily="2" charset="0"/>
                          <a:ea typeface="Times New Roman" panose="02020603050405020304" pitchFamily="18" charset="0"/>
                          <a:cs typeface="Arial" panose="020B0604020202020204" pitchFamily="34" charset="0"/>
                        </a:rPr>
                        <a:t>RECCo</a:t>
                      </a: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 to investigate establishing a workshop to discuss the strategic review and prioritisation of theft project.</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err="1">
                          <a:solidFill>
                            <a:srgbClr val="000000"/>
                          </a:solidFill>
                          <a:effectLst/>
                          <a:latin typeface="Roboto" panose="02000000000000000000" pitchFamily="2" charset="0"/>
                          <a:ea typeface="Times New Roman" panose="02020603050405020304" pitchFamily="18" charset="0"/>
                          <a:cs typeface="Arial" panose="020B0604020202020204" pitchFamily="34" charset="0"/>
                        </a:rPr>
                        <a:t>RECCo</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26 February 2025</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Roboto" panose="02000000000000000000" pitchFamily="2" charset="0"/>
                          <a:ea typeface="Times New Roman" panose="02020603050405020304" pitchFamily="18" charset="0"/>
                          <a:cs typeface="Arial" panose="020B0604020202020204" pitchFamily="34" charset="0"/>
                        </a:rPr>
                        <a:t>As mentioned at RECTIG_25_0226, no date has been confirmed yet for the workshop. It was highlighted that when a date has been scheduled, TIG members will be given the opportunity to raise the topics they would want covered. </a:t>
                      </a:r>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Open</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6640351"/>
                  </a:ext>
                </a:extLst>
              </a:tr>
              <a:tr h="1584000">
                <a:tc>
                  <a:txBody>
                    <a:bodyPr/>
                    <a:lstStyle/>
                    <a:p>
                      <a:pPr>
                        <a:lnSpc>
                          <a:spcPct val="115000"/>
                        </a:lnSpc>
                        <a:spcBef>
                          <a:spcPts val="600"/>
                        </a:spcBef>
                        <a:spcAft>
                          <a:spcPts val="600"/>
                        </a:spcAft>
                      </a:pPr>
                      <a:r>
                        <a:rPr lang="en-GB" sz="1400" b="1"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RECTIG_25_0129_08_02</a:t>
                      </a:r>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The Code Manager to reach out to DNO’s and understand their appetite for receiving a report for settlement purposes.</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Code Manager</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26 February 2025</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Roboto" panose="02000000000000000000" pitchFamily="2" charset="0"/>
                          <a:ea typeface="Times New Roman" panose="02020603050405020304" pitchFamily="18" charset="0"/>
                          <a:cs typeface="Arial" panose="020B0604020202020204" pitchFamily="34" charset="0"/>
                        </a:rPr>
                        <a:t>Since the last meeting of the Theft Issues Group, the Code Manager has met with a DNO attendee to discuss section 15 (Reports) of Schedule 8, and to consider the obligations and if they are still required. he Code Manager will now reach out to the Energy Networks Association (ENA) to discuss the considered proposal further, and to seek support from all Distribution Network Operators.</a:t>
                      </a:r>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dirty="0">
                          <a:solidFill>
                            <a:srgbClr val="000000"/>
                          </a:solidFill>
                          <a:effectLst/>
                          <a:latin typeface="Roboto" panose="02000000000000000000" pitchFamily="2" charset="0"/>
                          <a:ea typeface="Times New Roman" panose="02020603050405020304" pitchFamily="18" charset="0"/>
                          <a:cs typeface="Arial" panose="020B0604020202020204" pitchFamily="34" charset="0"/>
                        </a:rPr>
                        <a:t>Open</a:t>
                      </a:r>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5298301"/>
                  </a:ext>
                </a:extLst>
              </a:tr>
            </a:tbl>
          </a:graphicData>
        </a:graphic>
      </p:graphicFrame>
    </p:spTree>
    <p:extLst>
      <p:ext uri="{BB962C8B-B14F-4D97-AF65-F5344CB8AC3E}">
        <p14:creationId xmlns:p14="http://schemas.microsoft.com/office/powerpoint/2010/main" val="249664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AB36E2B3-029C-7569-FB3C-8F552B0976A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22121C2-AE53-E920-81F2-44EDB070FC38}"/>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Change Update</a:t>
            </a:r>
          </a:p>
        </p:txBody>
      </p:sp>
    </p:spTree>
    <p:extLst>
      <p:ext uri="{BB962C8B-B14F-4D97-AF65-F5344CB8AC3E}">
        <p14:creationId xmlns:p14="http://schemas.microsoft.com/office/powerpoint/2010/main" val="396179836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E7FBA-4CCD-E26B-45E1-87D687A3C1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F9E32-C2DD-B6F9-7A76-69CE741FFF08}"/>
              </a:ext>
            </a:extLst>
          </p:cNvPr>
          <p:cNvSpPr>
            <a:spLocks noGrp="1"/>
          </p:cNvSpPr>
          <p:nvPr>
            <p:ph type="title"/>
          </p:nvPr>
        </p:nvSpPr>
        <p:spPr>
          <a:xfrm>
            <a:off x="838200" y="365125"/>
            <a:ext cx="9284855" cy="660111"/>
          </a:xfrm>
        </p:spPr>
        <p:txBody>
          <a:bodyPr anchor="ctr">
            <a:normAutofit/>
          </a:bodyPr>
          <a:lstStyle/>
          <a:p>
            <a:r>
              <a:rPr lang="en-GB"/>
              <a:t>Change Update</a:t>
            </a:r>
          </a:p>
        </p:txBody>
      </p:sp>
      <p:graphicFrame>
        <p:nvGraphicFramePr>
          <p:cNvPr id="7" name="Table 6">
            <a:extLst>
              <a:ext uri="{FF2B5EF4-FFF2-40B4-BE49-F238E27FC236}">
                <a16:creationId xmlns:a16="http://schemas.microsoft.com/office/drawing/2014/main" id="{FFD24636-432B-2DD5-EAEB-2B4B16E4D615}"/>
              </a:ext>
            </a:extLst>
          </p:cNvPr>
          <p:cNvGraphicFramePr>
            <a:graphicFrameLocks noGrp="1"/>
          </p:cNvGraphicFramePr>
          <p:nvPr>
            <p:extLst>
              <p:ext uri="{D42A27DB-BD31-4B8C-83A1-F6EECF244321}">
                <p14:modId xmlns:p14="http://schemas.microsoft.com/office/powerpoint/2010/main" val="2382742950"/>
              </p:ext>
            </p:extLst>
          </p:nvPr>
        </p:nvGraphicFramePr>
        <p:xfrm>
          <a:off x="220980" y="1103249"/>
          <a:ext cx="11750040" cy="4899503"/>
        </p:xfrm>
        <a:graphic>
          <a:graphicData uri="http://schemas.openxmlformats.org/drawingml/2006/table">
            <a:tbl>
              <a:tblPr firstRow="1" firstCol="1" lastRow="1" lastCol="1" bandRow="1" bandCol="1"/>
              <a:tblGrid>
                <a:gridCol w="669048">
                  <a:extLst>
                    <a:ext uri="{9D8B030D-6E8A-4147-A177-3AD203B41FA5}">
                      <a16:colId xmlns:a16="http://schemas.microsoft.com/office/drawing/2014/main" val="2992693701"/>
                    </a:ext>
                  </a:extLst>
                </a:gridCol>
                <a:gridCol w="1954262">
                  <a:extLst>
                    <a:ext uri="{9D8B030D-6E8A-4147-A177-3AD203B41FA5}">
                      <a16:colId xmlns:a16="http://schemas.microsoft.com/office/drawing/2014/main" val="726319431"/>
                    </a:ext>
                  </a:extLst>
                </a:gridCol>
                <a:gridCol w="1635938">
                  <a:extLst>
                    <a:ext uri="{9D8B030D-6E8A-4147-A177-3AD203B41FA5}">
                      <a16:colId xmlns:a16="http://schemas.microsoft.com/office/drawing/2014/main" val="3498441837"/>
                    </a:ext>
                  </a:extLst>
                </a:gridCol>
                <a:gridCol w="1519777">
                  <a:extLst>
                    <a:ext uri="{9D8B030D-6E8A-4147-A177-3AD203B41FA5}">
                      <a16:colId xmlns:a16="http://schemas.microsoft.com/office/drawing/2014/main" val="824479294"/>
                    </a:ext>
                  </a:extLst>
                </a:gridCol>
                <a:gridCol w="5971015">
                  <a:extLst>
                    <a:ext uri="{9D8B030D-6E8A-4147-A177-3AD203B41FA5}">
                      <a16:colId xmlns:a16="http://schemas.microsoft.com/office/drawing/2014/main" val="3980179328"/>
                    </a:ext>
                  </a:extLst>
                </a:gridCol>
              </a:tblGrid>
              <a:tr h="402784">
                <a:tc>
                  <a:txBody>
                    <a:bodyPr/>
                    <a:lstStyle/>
                    <a:p>
                      <a:pPr algn="l" fontAlgn="ctr"/>
                      <a:r>
                        <a:rPr lang="en-GB" sz="1400" b="1" i="0" u="none" strike="noStrike" spc="150" dirty="0">
                          <a:solidFill>
                            <a:srgbClr val="FFFFFF"/>
                          </a:solidFill>
                          <a:effectLst/>
                          <a:latin typeface="Arial" panose="020B0604020202020204" pitchFamily="34" charset="0"/>
                          <a:ea typeface="Calibri" panose="020F0502020204030204" pitchFamily="34" charset="0"/>
                          <a:cs typeface="Arial" panose="020B0604020202020204" pitchFamily="34" charset="0"/>
                        </a:rPr>
                        <a:t>REF</a:t>
                      </a:r>
                      <a:endParaRPr lang="en-GB" sz="2400" b="0" i="0" u="none" strike="noStrike" dirty="0">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STAGE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a:solidFill>
                            <a:schemeClr val="bg1"/>
                          </a:solidFill>
                          <a:effectLst/>
                          <a:latin typeface="Arial" panose="020B0604020202020204" pitchFamily="34" charset="0"/>
                          <a:cs typeface="Arial" panose="020B0604020202020204" pitchFamily="34" charset="0"/>
                        </a:rPr>
                        <a:t>TIG MEETING</a:t>
                      </a: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COMMENT</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472707643"/>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R0173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Improvements to the TDIS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3 March 2025, Ofgem published their decision to send back R0173. A response letter will be sent to Ofgem and published for transparency purposes.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056902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Mandating ETTOS Follow Up</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 pending decision on R0173. Code Manager to assess scope in April/May.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8167497"/>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Introducing a Reasonable Endeavours Scheme within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Code Manager to assess scope in April/May.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80248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Creation of an Energy Theft Detection and Resolution Body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Assessing scope and impacts. Scope included in </a:t>
                      </a:r>
                      <a:r>
                        <a:rPr lang="en-GB" sz="11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RECCo’s</a:t>
                      </a: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White Paper.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8706620"/>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I0187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Schedule 8 Review and Best Practice Guidance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Solution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Since the last meeting of the Theft Issues Group, the Code Manager has met with a DNO attendee to discuss section 15 (Reports) of Schedule 8, and to consider the obligations and if they are still required. The Code Manager and the DNO discussed an alternative approach and process for Energy Suppliers to provide confirmed thefts to the relevant DNO on a monthly basis, pulling upon the TDIS Scheme and Schedule 7 Annex 3, paragraph 6.4.  The Code Manager will now reach out to the Energy Networks Association (ENA) to discuss the considered proposal further, and to seek support from all Distribution Network Operators. Once this has taken place, the Code Manager will provide a further update to the Theft Issues Group. The Code Manager is expected to complete solution analysis shortly and begin the solution development and red-lining of Schedule 8 in April.</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094637"/>
                  </a:ext>
                </a:extLst>
              </a:tr>
            </a:tbl>
          </a:graphicData>
        </a:graphic>
      </p:graphicFrame>
    </p:spTree>
    <p:extLst>
      <p:ext uri="{BB962C8B-B14F-4D97-AF65-F5344CB8AC3E}">
        <p14:creationId xmlns:p14="http://schemas.microsoft.com/office/powerpoint/2010/main" val="752426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09D79-B293-87C0-EB6B-61C867125D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000D8C-FE16-54E7-70A0-5A0E01B0E4CF}"/>
              </a:ext>
            </a:extLst>
          </p:cNvPr>
          <p:cNvSpPr>
            <a:spLocks noGrp="1"/>
          </p:cNvSpPr>
          <p:nvPr>
            <p:ph type="title"/>
          </p:nvPr>
        </p:nvSpPr>
        <p:spPr>
          <a:xfrm>
            <a:off x="838200" y="365125"/>
            <a:ext cx="9284855" cy="660111"/>
          </a:xfrm>
        </p:spPr>
        <p:txBody>
          <a:bodyPr anchor="ctr">
            <a:normAutofit/>
          </a:bodyPr>
          <a:lstStyle/>
          <a:p>
            <a:r>
              <a:rPr lang="en-GB"/>
              <a:t>Change Update</a:t>
            </a:r>
          </a:p>
        </p:txBody>
      </p:sp>
      <p:graphicFrame>
        <p:nvGraphicFramePr>
          <p:cNvPr id="7" name="Table 6">
            <a:extLst>
              <a:ext uri="{FF2B5EF4-FFF2-40B4-BE49-F238E27FC236}">
                <a16:creationId xmlns:a16="http://schemas.microsoft.com/office/drawing/2014/main" id="{E0A110F0-0ED7-2B92-0ABC-A634AF6268F2}"/>
              </a:ext>
            </a:extLst>
          </p:cNvPr>
          <p:cNvGraphicFramePr>
            <a:graphicFrameLocks noGrp="1"/>
          </p:cNvGraphicFramePr>
          <p:nvPr>
            <p:extLst>
              <p:ext uri="{D42A27DB-BD31-4B8C-83A1-F6EECF244321}">
                <p14:modId xmlns:p14="http://schemas.microsoft.com/office/powerpoint/2010/main" val="1892392328"/>
              </p:ext>
            </p:extLst>
          </p:nvPr>
        </p:nvGraphicFramePr>
        <p:xfrm>
          <a:off x="220980" y="1103249"/>
          <a:ext cx="11750040" cy="2844516"/>
        </p:xfrm>
        <a:graphic>
          <a:graphicData uri="http://schemas.openxmlformats.org/drawingml/2006/table">
            <a:tbl>
              <a:tblPr firstRow="1" firstCol="1" lastRow="1" lastCol="1" bandRow="1" bandCol="1"/>
              <a:tblGrid>
                <a:gridCol w="669048">
                  <a:extLst>
                    <a:ext uri="{9D8B030D-6E8A-4147-A177-3AD203B41FA5}">
                      <a16:colId xmlns:a16="http://schemas.microsoft.com/office/drawing/2014/main" val="2992693701"/>
                    </a:ext>
                  </a:extLst>
                </a:gridCol>
                <a:gridCol w="1954262">
                  <a:extLst>
                    <a:ext uri="{9D8B030D-6E8A-4147-A177-3AD203B41FA5}">
                      <a16:colId xmlns:a16="http://schemas.microsoft.com/office/drawing/2014/main" val="726319431"/>
                    </a:ext>
                  </a:extLst>
                </a:gridCol>
                <a:gridCol w="1635938">
                  <a:extLst>
                    <a:ext uri="{9D8B030D-6E8A-4147-A177-3AD203B41FA5}">
                      <a16:colId xmlns:a16="http://schemas.microsoft.com/office/drawing/2014/main" val="3498441837"/>
                    </a:ext>
                  </a:extLst>
                </a:gridCol>
                <a:gridCol w="1519777">
                  <a:extLst>
                    <a:ext uri="{9D8B030D-6E8A-4147-A177-3AD203B41FA5}">
                      <a16:colId xmlns:a16="http://schemas.microsoft.com/office/drawing/2014/main" val="824479294"/>
                    </a:ext>
                  </a:extLst>
                </a:gridCol>
                <a:gridCol w="5971015">
                  <a:extLst>
                    <a:ext uri="{9D8B030D-6E8A-4147-A177-3AD203B41FA5}">
                      <a16:colId xmlns:a16="http://schemas.microsoft.com/office/drawing/2014/main" val="3980179328"/>
                    </a:ext>
                  </a:extLst>
                </a:gridCol>
              </a:tblGrid>
              <a:tr h="402784">
                <a:tc>
                  <a:txBody>
                    <a:bodyPr/>
                    <a:lstStyle/>
                    <a:p>
                      <a:pPr algn="l" fontAlgn="ctr"/>
                      <a:r>
                        <a:rPr lang="en-GB" sz="1400" b="1" i="0" u="none" strike="noStrike" spc="150" dirty="0">
                          <a:solidFill>
                            <a:srgbClr val="FFFFFF"/>
                          </a:solidFill>
                          <a:effectLst/>
                          <a:latin typeface="Arial" panose="020B0604020202020204" pitchFamily="34" charset="0"/>
                          <a:ea typeface="Calibri" panose="020F0502020204030204" pitchFamily="34" charset="0"/>
                          <a:cs typeface="Arial" panose="020B0604020202020204" pitchFamily="34" charset="0"/>
                        </a:rPr>
                        <a:t>REF</a:t>
                      </a:r>
                      <a:endParaRPr lang="en-GB" sz="2400" b="0" i="0" u="none" strike="noStrike" dirty="0">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STAGE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a:solidFill>
                            <a:schemeClr val="bg1"/>
                          </a:solidFill>
                          <a:effectLst/>
                          <a:latin typeface="Arial" panose="020B0604020202020204" pitchFamily="34" charset="0"/>
                          <a:cs typeface="Arial" panose="020B0604020202020204" pitchFamily="34" charset="0"/>
                        </a:rPr>
                        <a:t>TIG MEETING</a:t>
                      </a: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COMMENT</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472707643"/>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Protecting Crimestoppers and their Contacts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Solution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Extension plan approved by Change Panel. Final solution to be confirmed by 1 April.</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485995"/>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Clarification on TDIS portfolio transfers on sale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 open until 28 March 2025.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8459264"/>
                  </a:ext>
                </a:extLst>
              </a:tr>
              <a:tr h="448869">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R0233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Introduction of an Energy Theft Unit (ETU) under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 open until 2 April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8444079"/>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I0234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Introduction of an Energy Theft Referral Assessment Service under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Party Impact Assessment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Party Impact Assessment open until 28 March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7721301"/>
                  </a:ext>
                </a:extLst>
              </a:tr>
            </a:tbl>
          </a:graphicData>
        </a:graphic>
      </p:graphicFrame>
    </p:spTree>
    <p:extLst>
      <p:ext uri="{BB962C8B-B14F-4D97-AF65-F5344CB8AC3E}">
        <p14:creationId xmlns:p14="http://schemas.microsoft.com/office/powerpoint/2010/main" val="2244200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a:t>Thank YOU</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a:xfrm>
            <a:off x="5225961" y="4561982"/>
            <a:ext cx="6175464" cy="1009073"/>
          </a:xfrm>
        </p:spPr>
        <p:txBody>
          <a:bodyPr/>
          <a:lstStyle/>
          <a:p>
            <a:r>
              <a:rPr lang="en-GB"/>
              <a:t>Contact us: enquiries@recmanager.co.uk</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SharedWithUsers xmlns="d5e8df70-7ba7-462a-92bc-0eb2af61e599">
      <UserInfo>
        <DisplayName>Carlton, Walter</DisplayName>
        <AccountId>14</AccountId>
        <AccountType/>
      </UserInfo>
      <UserInfo>
        <DisplayName>Waghorn, Andrew M</DisplayName>
        <AccountId>20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2877B32-425D-449E-9985-0A33081C8095}">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20</TotalTime>
  <Words>643</Words>
  <Application>Microsoft Office PowerPoint</Application>
  <PresentationFormat>Widescreen</PresentationFormat>
  <Paragraphs>86</Paragraphs>
  <Slides>9</Slides>
  <Notes>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9</vt:i4>
      </vt:variant>
    </vt:vector>
  </HeadingPairs>
  <TitlesOfParts>
    <vt:vector size="24" baseType="lpstr">
      <vt:lpstr>Aptos</vt:lpstr>
      <vt:lpstr>Arial</vt:lpstr>
      <vt:lpstr>Calibri</vt:lpstr>
      <vt:lpstr>Outfit</vt:lpstr>
      <vt:lpstr>Outfit Black</vt:lpstr>
      <vt:lpstr>Outfit Medium</vt:lpstr>
      <vt:lpstr>Outfit SemiBold</vt:lpstr>
      <vt:lpstr>Playfair Display</vt:lpstr>
      <vt:lpstr>Playfair Display Black</vt:lpstr>
      <vt:lpstr>Playfair Display SemiBold</vt:lpstr>
      <vt:lpstr>Roboto</vt:lpstr>
      <vt:lpstr>Roboto Slab</vt:lpstr>
      <vt:lpstr>REC Light Event Theme</vt:lpstr>
      <vt:lpstr>REC Alternative Event Theme</vt:lpstr>
      <vt:lpstr>RECCo Theme</vt:lpstr>
      <vt:lpstr>THEFT ISSUES GROUP</vt:lpstr>
      <vt:lpstr>Approval of minutes from the previous meeting</vt:lpstr>
      <vt:lpstr>Approval of minutes</vt:lpstr>
      <vt:lpstr>Review of actions log</vt:lpstr>
      <vt:lpstr>Actions log</vt:lpstr>
      <vt:lpstr>Change Update</vt:lpstr>
      <vt:lpstr>Change Update</vt:lpstr>
      <vt:lpstr>Change Update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Florentina Monea</cp:lastModifiedBy>
  <cp:revision>2</cp:revision>
  <cp:lastPrinted>2024-10-29T17:08:43Z</cp:lastPrinted>
  <dcterms:created xsi:type="dcterms:W3CDTF">2022-06-08T15:31:29Z</dcterms:created>
  <dcterms:modified xsi:type="dcterms:W3CDTF">2025-03-19T10:17:07Z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ea60d57e-af5b-4752-ac57-3e4f28ca11dc_Enabled">
    <vt:lpwstr>true</vt:lpwstr>
  </property>
  <property fmtid="{D5CDD505-2E9C-101B-9397-08002B2CF9AE}" pid="5" name="MSIP_Label_ea60d57e-af5b-4752-ac57-3e4f28ca11dc_SetDate">
    <vt:lpwstr>2022-11-09T13:23:32Z</vt:lpwstr>
  </property>
  <property fmtid="{D5CDD505-2E9C-101B-9397-08002B2CF9AE}" pid="6" name="MSIP_Label_ea60d57e-af5b-4752-ac57-3e4f28ca11dc_Method">
    <vt:lpwstr>Standard</vt:lpwstr>
  </property>
  <property fmtid="{D5CDD505-2E9C-101B-9397-08002B2CF9AE}" pid="7" name="MSIP_Label_ea60d57e-af5b-4752-ac57-3e4f28ca11dc_Name">
    <vt:lpwstr>ea60d57e-af5b-4752-ac57-3e4f28ca11dc</vt:lpwstr>
  </property>
  <property fmtid="{D5CDD505-2E9C-101B-9397-08002B2CF9AE}" pid="8" name="MSIP_Label_ea60d57e-af5b-4752-ac57-3e4f28ca11dc_SiteId">
    <vt:lpwstr>36da45f1-dd2c-4d1f-af13-5abe46b99921</vt:lpwstr>
  </property>
  <property fmtid="{D5CDD505-2E9C-101B-9397-08002B2CF9AE}" pid="9" name="MSIP_Label_ea60d57e-af5b-4752-ac57-3e4f28ca11dc_ActionId">
    <vt:lpwstr>22bc731b-db12-44df-a344-d1f8b3d99a37</vt:lpwstr>
  </property>
  <property fmtid="{D5CDD505-2E9C-101B-9397-08002B2CF9AE}" pid="10" name="MSIP_Label_ea60d57e-af5b-4752-ac57-3e4f28ca11dc_ContentBits">
    <vt:lpwstr>0</vt:lpwstr>
  </property>
  <property fmtid="{D5CDD505-2E9C-101B-9397-08002B2CF9AE}" pid="11" name="MSIP_Label_2d7f055f-5347-41d4-8cbe-c035e83f4f3c_Enabled">
    <vt:lpwstr>true</vt:lpwstr>
  </property>
  <property fmtid="{D5CDD505-2E9C-101B-9397-08002B2CF9AE}" pid="12" name="MSIP_Label_2d7f055f-5347-41d4-8cbe-c035e83f4f3c_SetDate">
    <vt:lpwstr>2024-07-25T07:41:03Z</vt:lpwstr>
  </property>
  <property fmtid="{D5CDD505-2E9C-101B-9397-08002B2CF9AE}" pid="13" name="MSIP_Label_2d7f055f-5347-41d4-8cbe-c035e83f4f3c_Method">
    <vt:lpwstr>Standard</vt:lpwstr>
  </property>
  <property fmtid="{D5CDD505-2E9C-101B-9397-08002B2CF9AE}" pid="14" name="MSIP_Label_2d7f055f-5347-41d4-8cbe-c035e83f4f3c_Name">
    <vt:lpwstr>defa4170-0d19-0005-0004-bc88714345d2</vt:lpwstr>
  </property>
  <property fmtid="{D5CDD505-2E9C-101B-9397-08002B2CF9AE}" pid="15" name="MSIP_Label_2d7f055f-5347-41d4-8cbe-c035e83f4f3c_SiteId">
    <vt:lpwstr>883dbbc0-a334-4b54-87cf-04fa94aeafb8</vt:lpwstr>
  </property>
  <property fmtid="{D5CDD505-2E9C-101B-9397-08002B2CF9AE}" pid="16" name="MSIP_Label_2d7f055f-5347-41d4-8cbe-c035e83f4f3c_ActionId">
    <vt:lpwstr>3a97ab2a-50e4-4ceb-90e2-5a85128e49da</vt:lpwstr>
  </property>
  <property fmtid="{D5CDD505-2E9C-101B-9397-08002B2CF9AE}" pid="17" name="MSIP_Label_2d7f055f-5347-41d4-8cbe-c035e83f4f3c_ContentBits">
    <vt:lpwstr>0</vt:lpwstr>
  </property>
</Properties>
</file>