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heme/themeOverride1.xml" ContentType="application/vnd.openxmlformats-officedocument.themeOverr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2" r:id="rId5"/>
  </p:sldMasterIdLst>
  <p:notesMasterIdLst>
    <p:notesMasterId r:id="rId54"/>
  </p:notesMasterIdLst>
  <p:sldIdLst>
    <p:sldId id="296" r:id="rId6"/>
    <p:sldId id="263" r:id="rId7"/>
    <p:sldId id="268" r:id="rId8"/>
    <p:sldId id="2147483644" r:id="rId9"/>
    <p:sldId id="2147478883" r:id="rId10"/>
    <p:sldId id="2147483645" r:id="rId11"/>
    <p:sldId id="276" r:id="rId12"/>
    <p:sldId id="266" r:id="rId13"/>
    <p:sldId id="278" r:id="rId14"/>
    <p:sldId id="281" r:id="rId15"/>
    <p:sldId id="283" r:id="rId16"/>
    <p:sldId id="287" r:id="rId17"/>
    <p:sldId id="289" r:id="rId18"/>
    <p:sldId id="290" r:id="rId19"/>
    <p:sldId id="291" r:id="rId20"/>
    <p:sldId id="292" r:id="rId21"/>
    <p:sldId id="2147478881" r:id="rId22"/>
    <p:sldId id="256" r:id="rId23"/>
    <p:sldId id="257" r:id="rId24"/>
    <p:sldId id="258" r:id="rId25"/>
    <p:sldId id="259" r:id="rId26"/>
    <p:sldId id="262" r:id="rId27"/>
    <p:sldId id="264" r:id="rId28"/>
    <p:sldId id="284" r:id="rId29"/>
    <p:sldId id="285" r:id="rId30"/>
    <p:sldId id="286" r:id="rId31"/>
    <p:sldId id="288" r:id="rId32"/>
    <p:sldId id="1868" r:id="rId33"/>
    <p:sldId id="2147483647" r:id="rId34"/>
    <p:sldId id="273" r:id="rId35"/>
    <p:sldId id="265" r:id="rId36"/>
    <p:sldId id="267" r:id="rId37"/>
    <p:sldId id="279" r:id="rId38"/>
    <p:sldId id="260" r:id="rId39"/>
    <p:sldId id="270" r:id="rId40"/>
    <p:sldId id="271" r:id="rId41"/>
    <p:sldId id="272" r:id="rId42"/>
    <p:sldId id="274" r:id="rId43"/>
    <p:sldId id="280" r:id="rId44"/>
    <p:sldId id="261" r:id="rId45"/>
    <p:sldId id="275" r:id="rId46"/>
    <p:sldId id="277" r:id="rId47"/>
    <p:sldId id="269" r:id="rId48"/>
    <p:sldId id="282" r:id="rId49"/>
    <p:sldId id="2147478887" r:id="rId50"/>
    <p:sldId id="2147483646" r:id="rId51"/>
    <p:sldId id="2147472698" r:id="rId52"/>
    <p:sldId id="1836" r:id="rId53"/>
  </p:sldIdLst>
  <p:sldSz cx="12192000" cy="6858000"/>
  <p:notesSz cx="6858000" cy="9144000"/>
  <p:custDataLst>
    <p:tags r:id="rId5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04E9F8-2491-4593-BB15-AF650760BFB2}" v="17" dt="2025-11-26T08:50:53.526"/>
    <p1510:client id="{A251E2E1-724C-4D10-AE21-729048F12FC4}" v="1896" dt="2025-11-26T09:41:55.841"/>
    <p1510:client id="{A4023D32-D0D1-4DAE-992B-9851F7050C5D}" v="3008" dt="2025-11-26T11:09:39.825"/>
    <p1510:client id="{B95BA5DF-AD4B-4CC3-96F2-3D5597F63DAA}" v="2392" dt="2025-11-26T09:52:11.9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cSldViewPr>
  </p:slide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tags" Target="tags/tag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theme" Target="theme/theme1.xml"/><Relationship Id="rId5" Type="http://schemas.openxmlformats.org/officeDocument/2006/relationships/slideMaster" Target="slideMasters/slideMaster2.xml"/><Relationship Id="rId61" Type="http://schemas.microsoft.com/office/2015/10/relationships/revisionInfo" Target="revisionInfo.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viewProps" Target="view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Rees" userId="ae747685-59f7-4046-8ccf-98b152de0327" providerId="ADAL" clId="{AA69CD2D-9C26-4E2E-9B71-84B07BFFC68B}"/>
    <pc:docChg chg="custSel addSld delSld modSld delMainMaster">
      <pc:chgData name="James Rees" userId="ae747685-59f7-4046-8ccf-98b152de0327" providerId="ADAL" clId="{AA69CD2D-9C26-4E2E-9B71-84B07BFFC68B}" dt="2025-11-26T08:50:53.519" v="284" actId="2711"/>
      <pc:docMkLst>
        <pc:docMk/>
      </pc:docMkLst>
      <pc:sldChg chg="del">
        <pc:chgData name="James Rees" userId="ae747685-59f7-4046-8ccf-98b152de0327" providerId="ADAL" clId="{AA69CD2D-9C26-4E2E-9B71-84B07BFFC68B}" dt="2025-11-25T09:14:01.474" v="183" actId="47"/>
        <pc:sldMkLst>
          <pc:docMk/>
          <pc:sldMk cId="4241937749" sldId="256"/>
        </pc:sldMkLst>
      </pc:sldChg>
      <pc:sldChg chg="del">
        <pc:chgData name="James Rees" userId="ae747685-59f7-4046-8ccf-98b152de0327" providerId="ADAL" clId="{AA69CD2D-9C26-4E2E-9B71-84B07BFFC68B}" dt="2025-11-25T09:14:02.014" v="184" actId="47"/>
        <pc:sldMkLst>
          <pc:docMk/>
          <pc:sldMk cId="3368499860" sldId="257"/>
        </pc:sldMkLst>
      </pc:sldChg>
      <pc:sldChg chg="del">
        <pc:chgData name="James Rees" userId="ae747685-59f7-4046-8ccf-98b152de0327" providerId="ADAL" clId="{AA69CD2D-9C26-4E2E-9B71-84B07BFFC68B}" dt="2025-11-25T09:14:02.667" v="185" actId="47"/>
        <pc:sldMkLst>
          <pc:docMk/>
          <pc:sldMk cId="159591402" sldId="258"/>
        </pc:sldMkLst>
      </pc:sldChg>
      <pc:sldChg chg="modSp">
        <pc:chgData name="James Rees" userId="ae747685-59f7-4046-8ccf-98b152de0327" providerId="ADAL" clId="{AA69CD2D-9C26-4E2E-9B71-84B07BFFC68B}" dt="2025-11-26T08:50:53.519" v="284" actId="2711"/>
        <pc:sldMkLst>
          <pc:docMk/>
          <pc:sldMk cId="4095354353" sldId="259"/>
        </pc:sldMkLst>
        <pc:graphicFrameChg chg="mod">
          <ac:chgData name="James Rees" userId="ae747685-59f7-4046-8ccf-98b152de0327" providerId="ADAL" clId="{AA69CD2D-9C26-4E2E-9B71-84B07BFFC68B}" dt="2025-11-26T08:50:53.519" v="284" actId="2711"/>
          <ac:graphicFrameMkLst>
            <pc:docMk/>
            <pc:sldMk cId="4095354353" sldId="259"/>
            <ac:graphicFrameMk id="5" creationId="{451572CE-82E2-6378-6C2A-F5824BA67644}"/>
          </ac:graphicFrameMkLst>
        </pc:graphicFrameChg>
      </pc:sldChg>
      <pc:sldChg chg="modSp mod">
        <pc:chgData name="James Rees" userId="ae747685-59f7-4046-8ccf-98b152de0327" providerId="ADAL" clId="{AA69CD2D-9C26-4E2E-9B71-84B07BFFC68B}" dt="2025-11-26T08:48:44.094" v="274" actId="2711"/>
        <pc:sldMkLst>
          <pc:docMk/>
          <pc:sldMk cId="1030612306" sldId="260"/>
        </pc:sldMkLst>
        <pc:spChg chg="mod">
          <ac:chgData name="James Rees" userId="ae747685-59f7-4046-8ccf-98b152de0327" providerId="ADAL" clId="{AA69CD2D-9C26-4E2E-9B71-84B07BFFC68B}" dt="2025-11-26T08:48:33.608" v="273" actId="2711"/>
          <ac:spMkLst>
            <pc:docMk/>
            <pc:sldMk cId="1030612306" sldId="260"/>
            <ac:spMk id="3" creationId="{057CD7A0-C64D-DEAA-E798-32CCA4680DFC}"/>
          </ac:spMkLst>
        </pc:spChg>
        <pc:spChg chg="mod">
          <ac:chgData name="James Rees" userId="ae747685-59f7-4046-8ccf-98b152de0327" providerId="ADAL" clId="{AA69CD2D-9C26-4E2E-9B71-84B07BFFC68B}" dt="2025-11-26T08:48:44.094" v="274" actId="2711"/>
          <ac:spMkLst>
            <pc:docMk/>
            <pc:sldMk cId="1030612306" sldId="260"/>
            <ac:spMk id="7" creationId="{E1365D28-3D2E-E33B-41C1-127BB77A5A78}"/>
          </ac:spMkLst>
        </pc:spChg>
      </pc:sldChg>
      <pc:sldChg chg="modSp mod">
        <pc:chgData name="James Rees" userId="ae747685-59f7-4046-8ccf-98b152de0327" providerId="ADAL" clId="{AA69CD2D-9C26-4E2E-9B71-84B07BFFC68B}" dt="2025-11-26T08:49:38.094" v="276" actId="2711"/>
        <pc:sldMkLst>
          <pc:docMk/>
          <pc:sldMk cId="783254226" sldId="261"/>
        </pc:sldMkLst>
        <pc:spChg chg="mod">
          <ac:chgData name="James Rees" userId="ae747685-59f7-4046-8ccf-98b152de0327" providerId="ADAL" clId="{AA69CD2D-9C26-4E2E-9B71-84B07BFFC68B}" dt="2025-11-26T08:49:30.384" v="275" actId="2711"/>
          <ac:spMkLst>
            <pc:docMk/>
            <pc:sldMk cId="783254226" sldId="261"/>
            <ac:spMk id="3" creationId="{2C5E16B5-9E47-FA20-69DC-C622522587AD}"/>
          </ac:spMkLst>
        </pc:spChg>
        <pc:spChg chg="mod">
          <ac:chgData name="James Rees" userId="ae747685-59f7-4046-8ccf-98b152de0327" providerId="ADAL" clId="{AA69CD2D-9C26-4E2E-9B71-84B07BFFC68B}" dt="2025-11-26T08:49:38.094" v="276" actId="2711"/>
          <ac:spMkLst>
            <pc:docMk/>
            <pc:sldMk cId="783254226" sldId="261"/>
            <ac:spMk id="4" creationId="{F32A5DC4-15EE-D646-6EF9-3F27A432272F}"/>
          </ac:spMkLst>
        </pc:spChg>
      </pc:sldChg>
      <pc:sldChg chg="modSp">
        <pc:chgData name="James Rees" userId="ae747685-59f7-4046-8ccf-98b152de0327" providerId="ADAL" clId="{AA69CD2D-9C26-4E2E-9B71-84B07BFFC68B}" dt="2025-11-26T08:50:24.326" v="280" actId="2711"/>
        <pc:sldMkLst>
          <pc:docMk/>
          <pc:sldMk cId="1084723806" sldId="262"/>
        </pc:sldMkLst>
        <pc:graphicFrameChg chg="mod">
          <ac:chgData name="James Rees" userId="ae747685-59f7-4046-8ccf-98b152de0327" providerId="ADAL" clId="{AA69CD2D-9C26-4E2E-9B71-84B07BFFC68B}" dt="2025-11-26T08:50:24.326" v="280" actId="2711"/>
          <ac:graphicFrameMkLst>
            <pc:docMk/>
            <pc:sldMk cId="1084723806" sldId="262"/>
            <ac:graphicFrameMk id="5" creationId="{234D108D-930B-52D9-3124-3D9E86CD7684}"/>
          </ac:graphicFrameMkLst>
        </pc:graphicFrameChg>
      </pc:sldChg>
      <pc:sldChg chg="modSp mod">
        <pc:chgData name="James Rees" userId="ae747685-59f7-4046-8ccf-98b152de0327" providerId="ADAL" clId="{AA69CD2D-9C26-4E2E-9B71-84B07BFFC68B}" dt="2025-11-25T09:12:32.376" v="179" actId="14100"/>
        <pc:sldMkLst>
          <pc:docMk/>
          <pc:sldMk cId="1116783212" sldId="263"/>
        </pc:sldMkLst>
        <pc:graphicFrameChg chg="modGraphic">
          <ac:chgData name="James Rees" userId="ae747685-59f7-4046-8ccf-98b152de0327" providerId="ADAL" clId="{AA69CD2D-9C26-4E2E-9B71-84B07BFFC68B}" dt="2025-11-25T09:12:32.376" v="179" actId="14100"/>
          <ac:graphicFrameMkLst>
            <pc:docMk/>
            <pc:sldMk cId="1116783212" sldId="263"/>
            <ac:graphicFrameMk id="3" creationId="{2ABF6CB6-1BFE-D18E-D8B9-A96D9D1679F3}"/>
          </ac:graphicFrameMkLst>
        </pc:graphicFrameChg>
      </pc:sldChg>
      <pc:sldChg chg="modSp mod">
        <pc:chgData name="James Rees" userId="ae747685-59f7-4046-8ccf-98b152de0327" providerId="ADAL" clId="{AA69CD2D-9C26-4E2E-9B71-84B07BFFC68B}" dt="2025-11-26T08:50:02.034" v="277" actId="2711"/>
        <pc:sldMkLst>
          <pc:docMk/>
          <pc:sldMk cId="2296056117" sldId="264"/>
        </pc:sldMkLst>
        <pc:spChg chg="mod">
          <ac:chgData name="James Rees" userId="ae747685-59f7-4046-8ccf-98b152de0327" providerId="ADAL" clId="{AA69CD2D-9C26-4E2E-9B71-84B07BFFC68B}" dt="2025-11-26T08:50:02.034" v="277" actId="2711"/>
          <ac:spMkLst>
            <pc:docMk/>
            <pc:sldMk cId="2296056117" sldId="264"/>
            <ac:spMk id="4" creationId="{6DE594EB-192B-029E-C11F-79DA7B8D399A}"/>
          </ac:spMkLst>
        </pc:spChg>
      </pc:sldChg>
      <pc:sldChg chg="modSp mod">
        <pc:chgData name="James Rees" userId="ae747685-59f7-4046-8ccf-98b152de0327" providerId="ADAL" clId="{AA69CD2D-9C26-4E2E-9B71-84B07BFFC68B}" dt="2025-11-25T09:09:20.367" v="18" actId="20577"/>
        <pc:sldMkLst>
          <pc:docMk/>
          <pc:sldMk cId="1569879120" sldId="296"/>
        </pc:sldMkLst>
        <pc:spChg chg="mod">
          <ac:chgData name="James Rees" userId="ae747685-59f7-4046-8ccf-98b152de0327" providerId="ADAL" clId="{AA69CD2D-9C26-4E2E-9B71-84B07BFFC68B}" dt="2025-11-25T09:09:20.367" v="18" actId="20577"/>
          <ac:spMkLst>
            <pc:docMk/>
            <pc:sldMk cId="1569879120" sldId="296"/>
            <ac:spMk id="8" creationId="{3A4E6C95-288C-35BA-2498-4DB567A26EA2}"/>
          </ac:spMkLst>
        </pc:spChg>
      </pc:sldChg>
      <pc:sldChg chg="del">
        <pc:chgData name="James Rees" userId="ae747685-59f7-4046-8ccf-98b152de0327" providerId="ADAL" clId="{AA69CD2D-9C26-4E2E-9B71-84B07BFFC68B}" dt="2025-11-25T09:14:00.569" v="181" actId="47"/>
        <pc:sldMkLst>
          <pc:docMk/>
          <pc:sldMk cId="2192809316" sldId="302"/>
        </pc:sldMkLst>
      </pc:sldChg>
      <pc:sldChg chg="modSp mod">
        <pc:chgData name="James Rees" userId="ae747685-59f7-4046-8ccf-98b152de0327" providerId="ADAL" clId="{AA69CD2D-9C26-4E2E-9B71-84B07BFFC68B}" dt="2025-11-25T09:15:55.964" v="257" actId="20577"/>
        <pc:sldMkLst>
          <pc:docMk/>
          <pc:sldMk cId="507181019" sldId="1868"/>
        </pc:sldMkLst>
        <pc:spChg chg="mod">
          <ac:chgData name="James Rees" userId="ae747685-59f7-4046-8ccf-98b152de0327" providerId="ADAL" clId="{AA69CD2D-9C26-4E2E-9B71-84B07BFFC68B}" dt="2025-11-25T09:15:55.964" v="257" actId="20577"/>
          <ac:spMkLst>
            <pc:docMk/>
            <pc:sldMk cId="507181019" sldId="1868"/>
            <ac:spMk id="4" creationId="{0D522F2A-E29C-0167-B9A5-3ECF486778A6}"/>
          </ac:spMkLst>
        </pc:spChg>
      </pc:sldChg>
      <pc:sldChg chg="del">
        <pc:chgData name="James Rees" userId="ae747685-59f7-4046-8ccf-98b152de0327" providerId="ADAL" clId="{AA69CD2D-9C26-4E2E-9B71-84B07BFFC68B}" dt="2025-11-25T09:13:07.784" v="180" actId="47"/>
        <pc:sldMkLst>
          <pc:docMk/>
          <pc:sldMk cId="3094379077" sldId="2147472659"/>
        </pc:sldMkLst>
      </pc:sldChg>
      <pc:sldChg chg="del">
        <pc:chgData name="James Rees" userId="ae747685-59f7-4046-8ccf-98b152de0327" providerId="ADAL" clId="{AA69CD2D-9C26-4E2E-9B71-84B07BFFC68B}" dt="2025-11-25T09:16:20.003" v="267" actId="47"/>
        <pc:sldMkLst>
          <pc:docMk/>
          <pc:sldMk cId="752426598" sldId="2147472698"/>
        </pc:sldMkLst>
      </pc:sldChg>
      <pc:sldChg chg="modSp mod">
        <pc:chgData name="James Rees" userId="ae747685-59f7-4046-8ccf-98b152de0327" providerId="ADAL" clId="{AA69CD2D-9C26-4E2E-9B71-84B07BFFC68B}" dt="2025-11-26T08:47:59.135" v="270" actId="2711"/>
        <pc:sldMkLst>
          <pc:docMk/>
          <pc:sldMk cId="1046133739" sldId="2147478881"/>
        </pc:sldMkLst>
        <pc:spChg chg="mod">
          <ac:chgData name="James Rees" userId="ae747685-59f7-4046-8ccf-98b152de0327" providerId="ADAL" clId="{AA69CD2D-9C26-4E2E-9B71-84B07BFFC68B}" dt="2025-11-26T08:47:59.135" v="270" actId="2711"/>
          <ac:spMkLst>
            <pc:docMk/>
            <pc:sldMk cId="1046133739" sldId="2147478881"/>
            <ac:spMk id="4" creationId="{170875A0-4277-0DAF-A632-C17FBEA6D6B7}"/>
          </ac:spMkLst>
        </pc:spChg>
      </pc:sldChg>
      <pc:sldChg chg="modSp mod">
        <pc:chgData name="James Rees" userId="ae747685-59f7-4046-8ccf-98b152de0327" providerId="ADAL" clId="{AA69CD2D-9C26-4E2E-9B71-84B07BFFC68B}" dt="2025-11-26T08:47:50.883" v="269" actId="2711"/>
        <pc:sldMkLst>
          <pc:docMk/>
          <pc:sldMk cId="646403970" sldId="2147478883"/>
        </pc:sldMkLst>
        <pc:spChg chg="mod">
          <ac:chgData name="James Rees" userId="ae747685-59f7-4046-8ccf-98b152de0327" providerId="ADAL" clId="{AA69CD2D-9C26-4E2E-9B71-84B07BFFC68B}" dt="2025-11-26T08:47:50.883" v="269" actId="2711"/>
          <ac:spMkLst>
            <pc:docMk/>
            <pc:sldMk cId="646403970" sldId="2147478883"/>
            <ac:spMk id="4" creationId="{D8903F3E-CF25-AFAD-7BFD-D02D8A9E4931}"/>
          </ac:spMkLst>
        </pc:spChg>
      </pc:sldChg>
      <pc:sldChg chg="modSp mod">
        <pc:chgData name="James Rees" userId="ae747685-59f7-4046-8ccf-98b152de0327" providerId="ADAL" clId="{AA69CD2D-9C26-4E2E-9B71-84B07BFFC68B}" dt="2025-11-25T09:16:15.835" v="266" actId="20577"/>
        <pc:sldMkLst>
          <pc:docMk/>
          <pc:sldMk cId="1424997142" sldId="2147478887"/>
        </pc:sldMkLst>
        <pc:spChg chg="mod">
          <ac:chgData name="James Rees" userId="ae747685-59f7-4046-8ccf-98b152de0327" providerId="ADAL" clId="{AA69CD2D-9C26-4E2E-9B71-84B07BFFC68B}" dt="2025-11-25T09:16:10.673" v="261" actId="20577"/>
          <ac:spMkLst>
            <pc:docMk/>
            <pc:sldMk cId="1424997142" sldId="2147478887"/>
            <ac:spMk id="4" creationId="{6DD9FDE1-440D-44E2-073B-6DC3685E4A3F}"/>
          </ac:spMkLst>
        </pc:spChg>
        <pc:spChg chg="mod">
          <ac:chgData name="James Rees" userId="ae747685-59f7-4046-8ccf-98b152de0327" providerId="ADAL" clId="{AA69CD2D-9C26-4E2E-9B71-84B07BFFC68B}" dt="2025-11-25T09:16:15.835" v="266" actId="20577"/>
          <ac:spMkLst>
            <pc:docMk/>
            <pc:sldMk cId="1424997142" sldId="2147478887"/>
            <ac:spMk id="5" creationId="{142CB681-E1A0-47C9-817A-6FF02A9697B4}"/>
          </ac:spMkLst>
        </pc:spChg>
      </pc:sldChg>
      <pc:sldChg chg="modSp mod">
        <pc:chgData name="James Rees" userId="ae747685-59f7-4046-8ccf-98b152de0327" providerId="ADAL" clId="{AA69CD2D-9C26-4E2E-9B71-84B07BFFC68B}" dt="2025-11-26T08:47:41.009" v="268" actId="2711"/>
        <pc:sldMkLst>
          <pc:docMk/>
          <pc:sldMk cId="4000405854" sldId="2147483644"/>
        </pc:sldMkLst>
        <pc:spChg chg="mod">
          <ac:chgData name="James Rees" userId="ae747685-59f7-4046-8ccf-98b152de0327" providerId="ADAL" clId="{AA69CD2D-9C26-4E2E-9B71-84B07BFFC68B}" dt="2025-11-26T08:47:41.009" v="268" actId="2711"/>
          <ac:spMkLst>
            <pc:docMk/>
            <pc:sldMk cId="4000405854" sldId="2147483644"/>
            <ac:spMk id="4" creationId="{80A676D9-4DAE-34C9-EFFC-702320D71003}"/>
          </ac:spMkLst>
        </pc:spChg>
      </pc:sldChg>
      <pc:sldChg chg="add">
        <pc:chgData name="James Rees" userId="ae747685-59f7-4046-8ccf-98b152de0327" providerId="ADAL" clId="{AA69CD2D-9C26-4E2E-9B71-84B07BFFC68B}" dt="2025-11-25T09:15:35.010" v="188" actId="2890"/>
        <pc:sldMkLst>
          <pc:docMk/>
          <pc:sldMk cId="1321524682" sldId="2147483645"/>
        </pc:sldMkLst>
      </pc:sldChg>
      <pc:sldChg chg="del">
        <pc:chgData name="James Rees" userId="ae747685-59f7-4046-8ccf-98b152de0327" providerId="ADAL" clId="{AA69CD2D-9C26-4E2E-9B71-84B07BFFC68B}" dt="2025-11-25T09:14:01.030" v="182" actId="47"/>
        <pc:sldMkLst>
          <pc:docMk/>
          <pc:sldMk cId="3457556970" sldId="2147483645"/>
        </pc:sldMkLst>
      </pc:sldChg>
      <pc:sldChg chg="add">
        <pc:chgData name="James Rees" userId="ae747685-59f7-4046-8ccf-98b152de0327" providerId="ADAL" clId="{AA69CD2D-9C26-4E2E-9B71-84B07BFFC68B}" dt="2025-11-25T09:16:04.245" v="258" actId="2890"/>
        <pc:sldMkLst>
          <pc:docMk/>
          <pc:sldMk cId="67597623" sldId="2147483646"/>
        </pc:sldMkLst>
      </pc:sldChg>
      <pc:sldChg chg="del">
        <pc:chgData name="James Rees" userId="ae747685-59f7-4046-8ccf-98b152de0327" providerId="ADAL" clId="{AA69CD2D-9C26-4E2E-9B71-84B07BFFC68B}" dt="2025-11-25T09:15:01.204" v="187" actId="47"/>
        <pc:sldMkLst>
          <pc:docMk/>
          <pc:sldMk cId="3719907933" sldId="2147483646"/>
        </pc:sldMkLst>
      </pc:sldChg>
      <pc:sldChg chg="del">
        <pc:chgData name="James Rees" userId="ae747685-59f7-4046-8ccf-98b152de0327" providerId="ADAL" clId="{AA69CD2D-9C26-4E2E-9B71-84B07BFFC68B}" dt="2025-11-25T09:14:03.958" v="186" actId="47"/>
        <pc:sldMkLst>
          <pc:docMk/>
          <pc:sldMk cId="40837114" sldId="2147483647"/>
        </pc:sldMkLst>
      </pc:sldChg>
      <pc:sldChg chg="modSp mod">
        <pc:chgData name="James Rees" userId="ae747685-59f7-4046-8ccf-98b152de0327" providerId="ADAL" clId="{AA69CD2D-9C26-4E2E-9B71-84B07BFFC68B}" dt="2025-11-26T08:48:25.132" v="272" actId="2711"/>
        <pc:sldMkLst>
          <pc:docMk/>
          <pc:sldMk cId="2189005177" sldId="2147483647"/>
        </pc:sldMkLst>
        <pc:spChg chg="mod">
          <ac:chgData name="James Rees" userId="ae747685-59f7-4046-8ccf-98b152de0327" providerId="ADAL" clId="{AA69CD2D-9C26-4E2E-9B71-84B07BFFC68B}" dt="2025-11-26T08:48:17.699" v="271" actId="2711"/>
          <ac:spMkLst>
            <pc:docMk/>
            <pc:sldMk cId="2189005177" sldId="2147483647"/>
            <ac:spMk id="3" creationId="{9C5523F4-9BAC-EFE5-F67C-B92486C7E31E}"/>
          </ac:spMkLst>
        </pc:spChg>
        <pc:spChg chg="mod">
          <ac:chgData name="James Rees" userId="ae747685-59f7-4046-8ccf-98b152de0327" providerId="ADAL" clId="{AA69CD2D-9C26-4E2E-9B71-84B07BFFC68B}" dt="2025-11-26T08:48:25.132" v="272" actId="2711"/>
          <ac:spMkLst>
            <pc:docMk/>
            <pc:sldMk cId="2189005177" sldId="2147483647"/>
            <ac:spMk id="4" creationId="{01996DA9-6892-F92D-6554-9E3117EBD2A5}"/>
          </ac:spMkLst>
        </pc:spChg>
      </pc:sldChg>
      <pc:sldMasterChg chg="del delSldLayout">
        <pc:chgData name="James Rees" userId="ae747685-59f7-4046-8ccf-98b152de0327" providerId="ADAL" clId="{AA69CD2D-9C26-4E2E-9B71-84B07BFFC68B}" dt="2025-11-25T09:13:07.784" v="180" actId="47"/>
        <pc:sldMasterMkLst>
          <pc:docMk/>
          <pc:sldMasterMk cId="2552798424" sldId="2147483686"/>
        </pc:sldMasterMkLst>
        <pc:sldLayoutChg chg="del">
          <pc:chgData name="James Rees" userId="ae747685-59f7-4046-8ccf-98b152de0327" providerId="ADAL" clId="{AA69CD2D-9C26-4E2E-9B71-84B07BFFC68B}" dt="2025-11-25T09:13:07.784" v="180" actId="47"/>
          <pc:sldLayoutMkLst>
            <pc:docMk/>
            <pc:sldMasterMk cId="2552798424" sldId="2147483686"/>
            <pc:sldLayoutMk cId="856648057" sldId="2147483687"/>
          </pc:sldLayoutMkLst>
        </pc:sldLayoutChg>
        <pc:sldLayoutChg chg="del">
          <pc:chgData name="James Rees" userId="ae747685-59f7-4046-8ccf-98b152de0327" providerId="ADAL" clId="{AA69CD2D-9C26-4E2E-9B71-84B07BFFC68B}" dt="2025-11-25T09:13:07.784" v="180" actId="47"/>
          <pc:sldLayoutMkLst>
            <pc:docMk/>
            <pc:sldMasterMk cId="2552798424" sldId="2147483686"/>
            <pc:sldLayoutMk cId="3059999882" sldId="2147483688"/>
          </pc:sldLayoutMkLst>
        </pc:sldLayoutChg>
        <pc:sldLayoutChg chg="del">
          <pc:chgData name="James Rees" userId="ae747685-59f7-4046-8ccf-98b152de0327" providerId="ADAL" clId="{AA69CD2D-9C26-4E2E-9B71-84B07BFFC68B}" dt="2025-11-25T09:13:07.784" v="180" actId="47"/>
          <pc:sldLayoutMkLst>
            <pc:docMk/>
            <pc:sldMasterMk cId="2552798424" sldId="2147483686"/>
            <pc:sldLayoutMk cId="2690657690" sldId="2147483689"/>
          </pc:sldLayoutMkLst>
        </pc:sldLayoutChg>
        <pc:sldLayoutChg chg="del">
          <pc:chgData name="James Rees" userId="ae747685-59f7-4046-8ccf-98b152de0327" providerId="ADAL" clId="{AA69CD2D-9C26-4E2E-9B71-84B07BFFC68B}" dt="2025-11-25T09:13:07.784" v="180" actId="47"/>
          <pc:sldLayoutMkLst>
            <pc:docMk/>
            <pc:sldMasterMk cId="2552798424" sldId="2147483686"/>
            <pc:sldLayoutMk cId="294024106" sldId="2147483690"/>
          </pc:sldLayoutMkLst>
        </pc:sldLayoutChg>
        <pc:sldLayoutChg chg="del">
          <pc:chgData name="James Rees" userId="ae747685-59f7-4046-8ccf-98b152de0327" providerId="ADAL" clId="{AA69CD2D-9C26-4E2E-9B71-84B07BFFC68B}" dt="2025-11-25T09:13:07.784" v="180" actId="47"/>
          <pc:sldLayoutMkLst>
            <pc:docMk/>
            <pc:sldMasterMk cId="2552798424" sldId="2147483686"/>
            <pc:sldLayoutMk cId="4189558189" sldId="2147483691"/>
          </pc:sldLayoutMkLst>
        </pc:sldLayoutChg>
        <pc:sldLayoutChg chg="del">
          <pc:chgData name="James Rees" userId="ae747685-59f7-4046-8ccf-98b152de0327" providerId="ADAL" clId="{AA69CD2D-9C26-4E2E-9B71-84B07BFFC68B}" dt="2025-11-25T09:13:07.784" v="180" actId="47"/>
          <pc:sldLayoutMkLst>
            <pc:docMk/>
            <pc:sldMasterMk cId="2552798424" sldId="2147483686"/>
            <pc:sldLayoutMk cId="752877062" sldId="2147483692"/>
          </pc:sldLayoutMkLst>
        </pc:sldLayoutChg>
        <pc:sldLayoutChg chg="del">
          <pc:chgData name="James Rees" userId="ae747685-59f7-4046-8ccf-98b152de0327" providerId="ADAL" clId="{AA69CD2D-9C26-4E2E-9B71-84B07BFFC68B}" dt="2025-11-25T09:13:07.784" v="180" actId="47"/>
          <pc:sldLayoutMkLst>
            <pc:docMk/>
            <pc:sldMasterMk cId="2552798424" sldId="2147483686"/>
            <pc:sldLayoutMk cId="2846801579" sldId="2147483693"/>
          </pc:sldLayoutMkLst>
        </pc:sldLayoutChg>
        <pc:sldLayoutChg chg="del">
          <pc:chgData name="James Rees" userId="ae747685-59f7-4046-8ccf-98b152de0327" providerId="ADAL" clId="{AA69CD2D-9C26-4E2E-9B71-84B07BFFC68B}" dt="2025-11-25T09:13:07.784" v="180" actId="47"/>
          <pc:sldLayoutMkLst>
            <pc:docMk/>
            <pc:sldMasterMk cId="2552798424" sldId="2147483686"/>
            <pc:sldLayoutMk cId="436652964" sldId="2147483694"/>
          </pc:sldLayoutMkLst>
        </pc:sldLayoutChg>
        <pc:sldLayoutChg chg="del">
          <pc:chgData name="James Rees" userId="ae747685-59f7-4046-8ccf-98b152de0327" providerId="ADAL" clId="{AA69CD2D-9C26-4E2E-9B71-84B07BFFC68B}" dt="2025-11-25T09:13:07.784" v="180" actId="47"/>
          <pc:sldLayoutMkLst>
            <pc:docMk/>
            <pc:sldMasterMk cId="2552798424" sldId="2147483686"/>
            <pc:sldLayoutMk cId="277978287" sldId="2147483695"/>
          </pc:sldLayoutMkLst>
        </pc:sldLayoutChg>
        <pc:sldLayoutChg chg="del">
          <pc:chgData name="James Rees" userId="ae747685-59f7-4046-8ccf-98b152de0327" providerId="ADAL" clId="{AA69CD2D-9C26-4E2E-9B71-84B07BFFC68B}" dt="2025-11-25T09:13:07.784" v="180" actId="47"/>
          <pc:sldLayoutMkLst>
            <pc:docMk/>
            <pc:sldMasterMk cId="2552798424" sldId="2147483686"/>
            <pc:sldLayoutMk cId="3625382821" sldId="2147483696"/>
          </pc:sldLayoutMkLst>
        </pc:sldLayoutChg>
        <pc:sldLayoutChg chg="del">
          <pc:chgData name="James Rees" userId="ae747685-59f7-4046-8ccf-98b152de0327" providerId="ADAL" clId="{AA69CD2D-9C26-4E2E-9B71-84B07BFFC68B}" dt="2025-11-25T09:13:07.784" v="180" actId="47"/>
          <pc:sldLayoutMkLst>
            <pc:docMk/>
            <pc:sldMasterMk cId="2552798424" sldId="2147483686"/>
            <pc:sldLayoutMk cId="1468433842" sldId="2147483697"/>
          </pc:sldLayoutMkLst>
        </pc:sldLayoutChg>
        <pc:sldLayoutChg chg="del">
          <pc:chgData name="James Rees" userId="ae747685-59f7-4046-8ccf-98b152de0327" providerId="ADAL" clId="{AA69CD2D-9C26-4E2E-9B71-84B07BFFC68B}" dt="2025-11-25T09:13:07.784" v="180" actId="47"/>
          <pc:sldLayoutMkLst>
            <pc:docMk/>
            <pc:sldMasterMk cId="2552798424" sldId="2147483686"/>
            <pc:sldLayoutMk cId="3795356532" sldId="2147483698"/>
          </pc:sldLayoutMkLst>
        </pc:sldLayoutChg>
        <pc:sldLayoutChg chg="del">
          <pc:chgData name="James Rees" userId="ae747685-59f7-4046-8ccf-98b152de0327" providerId="ADAL" clId="{AA69CD2D-9C26-4E2E-9B71-84B07BFFC68B}" dt="2025-11-25T09:13:07.784" v="180" actId="47"/>
          <pc:sldLayoutMkLst>
            <pc:docMk/>
            <pc:sldMasterMk cId="2552798424" sldId="2147483686"/>
            <pc:sldLayoutMk cId="3420944374" sldId="2147483699"/>
          </pc:sldLayoutMkLst>
        </pc:sldLayoutChg>
        <pc:sldLayoutChg chg="del">
          <pc:chgData name="James Rees" userId="ae747685-59f7-4046-8ccf-98b152de0327" providerId="ADAL" clId="{AA69CD2D-9C26-4E2E-9B71-84B07BFFC68B}" dt="2025-11-25T09:13:07.784" v="180" actId="47"/>
          <pc:sldLayoutMkLst>
            <pc:docMk/>
            <pc:sldMasterMk cId="2552798424" sldId="2147483686"/>
            <pc:sldLayoutMk cId="3556864623" sldId="2147483700"/>
          </pc:sldLayoutMkLst>
        </pc:sldLayoutChg>
        <pc:sldLayoutChg chg="del">
          <pc:chgData name="James Rees" userId="ae747685-59f7-4046-8ccf-98b152de0327" providerId="ADAL" clId="{AA69CD2D-9C26-4E2E-9B71-84B07BFFC68B}" dt="2025-11-25T09:13:07.784" v="180" actId="47"/>
          <pc:sldLayoutMkLst>
            <pc:docMk/>
            <pc:sldMasterMk cId="2552798424" sldId="2147483686"/>
            <pc:sldLayoutMk cId="351141098" sldId="2147483701"/>
          </pc:sldLayoutMkLst>
        </pc:sldLayoutChg>
      </pc:sldMasterChg>
    </pc:docChg>
  </pc:docChgLst>
  <pc:docChgLst>
    <pc:chgData name="Lydia Bentley" userId="d2bb50aa-62b1-4ab8-8132-ef8e8ed57e23" providerId="ADAL" clId="{C8527CD4-63E0-4792-8D95-260F7FDE4E5B}"/>
    <pc:docChg chg="custSel addSld delSld modSld">
      <pc:chgData name="Lydia Bentley" userId="d2bb50aa-62b1-4ab8-8132-ef8e8ed57e23" providerId="ADAL" clId="{C8527CD4-63E0-4792-8D95-260F7FDE4E5B}" dt="2025-11-26T09:41:55.842" v="1904" actId="20577"/>
      <pc:docMkLst>
        <pc:docMk/>
      </pc:docMkLst>
      <pc:sldChg chg="addSp delSp modSp new mod">
        <pc:chgData name="Lydia Bentley" userId="d2bb50aa-62b1-4ab8-8132-ef8e8ed57e23" providerId="ADAL" clId="{C8527CD4-63E0-4792-8D95-260F7FDE4E5B}" dt="2025-11-26T09:28:48.563" v="501" actId="12"/>
        <pc:sldMkLst>
          <pc:docMk/>
          <pc:sldMk cId="636800584" sldId="266"/>
        </pc:sldMkLst>
        <pc:spChg chg="mod">
          <ac:chgData name="Lydia Bentley" userId="d2bb50aa-62b1-4ab8-8132-ef8e8ed57e23" providerId="ADAL" clId="{C8527CD4-63E0-4792-8D95-260F7FDE4E5B}" dt="2025-11-26T09:23:35.698" v="64" actId="20577"/>
          <ac:spMkLst>
            <pc:docMk/>
            <pc:sldMk cId="636800584" sldId="266"/>
            <ac:spMk id="2" creationId="{790AA796-7941-D5C3-EE4F-D7608E0CF62E}"/>
          </ac:spMkLst>
        </pc:spChg>
        <pc:spChg chg="del mod">
          <ac:chgData name="Lydia Bentley" userId="d2bb50aa-62b1-4ab8-8132-ef8e8ed57e23" providerId="ADAL" clId="{C8527CD4-63E0-4792-8D95-260F7FDE4E5B}" dt="2025-11-26T09:23:55.349" v="80" actId="478"/>
          <ac:spMkLst>
            <pc:docMk/>
            <pc:sldMk cId="636800584" sldId="266"/>
            <ac:spMk id="3" creationId="{519808AA-8E7F-BFB3-4AD2-89AAA187463E}"/>
          </ac:spMkLst>
        </pc:spChg>
        <pc:graphicFrameChg chg="add mod modGraphic">
          <ac:chgData name="Lydia Bentley" userId="d2bb50aa-62b1-4ab8-8132-ef8e8ed57e23" providerId="ADAL" clId="{C8527CD4-63E0-4792-8D95-260F7FDE4E5B}" dt="2025-11-26T09:28:48.563" v="501" actId="12"/>
          <ac:graphicFrameMkLst>
            <pc:docMk/>
            <pc:sldMk cId="636800584" sldId="266"/>
            <ac:graphicFrameMk id="4" creationId="{77E04C6F-27E7-E884-F430-6B66DD6506DA}"/>
          </ac:graphicFrameMkLst>
        </pc:graphicFrameChg>
      </pc:sldChg>
      <pc:sldChg chg="addSp delSp modSp new del mod modClrScheme chgLayout">
        <pc:chgData name="Lydia Bentley" userId="d2bb50aa-62b1-4ab8-8132-ef8e8ed57e23" providerId="ADAL" clId="{C8527CD4-63E0-4792-8D95-260F7FDE4E5B}" dt="2025-11-26T09:22:53.147" v="23" actId="47"/>
        <pc:sldMkLst>
          <pc:docMk/>
          <pc:sldMk cId="2817141846" sldId="270"/>
        </pc:sldMkLst>
        <pc:spChg chg="del mod ord">
          <ac:chgData name="Lydia Bentley" userId="d2bb50aa-62b1-4ab8-8132-ef8e8ed57e23" providerId="ADAL" clId="{C8527CD4-63E0-4792-8D95-260F7FDE4E5B}" dt="2025-11-26T09:22:13.894" v="3" actId="700"/>
          <ac:spMkLst>
            <pc:docMk/>
            <pc:sldMk cId="2817141846" sldId="270"/>
            <ac:spMk id="2" creationId="{DA6AA9A0-98FC-52C3-EC15-2353532D23C4}"/>
          </ac:spMkLst>
        </pc:spChg>
        <pc:spChg chg="del mod ord">
          <ac:chgData name="Lydia Bentley" userId="d2bb50aa-62b1-4ab8-8132-ef8e8ed57e23" providerId="ADAL" clId="{C8527CD4-63E0-4792-8D95-260F7FDE4E5B}" dt="2025-11-26T09:22:13.894" v="3" actId="700"/>
          <ac:spMkLst>
            <pc:docMk/>
            <pc:sldMk cId="2817141846" sldId="270"/>
            <ac:spMk id="3" creationId="{34186084-65B6-8A76-9EE4-C67A118061A1}"/>
          </ac:spMkLst>
        </pc:spChg>
        <pc:spChg chg="add mod ord">
          <ac:chgData name="Lydia Bentley" userId="d2bb50aa-62b1-4ab8-8132-ef8e8ed57e23" providerId="ADAL" clId="{C8527CD4-63E0-4792-8D95-260F7FDE4E5B}" dt="2025-11-26T09:22:21.930" v="21" actId="20577"/>
          <ac:spMkLst>
            <pc:docMk/>
            <pc:sldMk cId="2817141846" sldId="270"/>
            <ac:spMk id="4" creationId="{052958FF-34A1-1B5C-66A1-FC57D4E20CF1}"/>
          </ac:spMkLst>
        </pc:spChg>
        <pc:spChg chg="add mod ord">
          <ac:chgData name="Lydia Bentley" userId="d2bb50aa-62b1-4ab8-8132-ef8e8ed57e23" providerId="ADAL" clId="{C8527CD4-63E0-4792-8D95-260F7FDE4E5B}" dt="2025-11-26T09:22:13.894" v="3" actId="700"/>
          <ac:spMkLst>
            <pc:docMk/>
            <pc:sldMk cId="2817141846" sldId="270"/>
            <ac:spMk id="5" creationId="{07623F71-310C-F5D8-3D07-A912DA073C4B}"/>
          </ac:spMkLst>
        </pc:spChg>
      </pc:sldChg>
      <pc:sldChg chg="new del">
        <pc:chgData name="Lydia Bentley" userId="d2bb50aa-62b1-4ab8-8132-ef8e8ed57e23" providerId="ADAL" clId="{C8527CD4-63E0-4792-8D95-260F7FDE4E5B}" dt="2025-11-26T09:22:16.007" v="4" actId="47"/>
        <pc:sldMkLst>
          <pc:docMk/>
          <pc:sldMk cId="2036435793" sldId="271"/>
        </pc:sldMkLst>
      </pc:sldChg>
      <pc:sldChg chg="new del">
        <pc:chgData name="Lydia Bentley" userId="d2bb50aa-62b1-4ab8-8132-ef8e8ed57e23" providerId="ADAL" clId="{C8527CD4-63E0-4792-8D95-260F7FDE4E5B}" dt="2025-11-26T09:22:17.040" v="5" actId="47"/>
        <pc:sldMkLst>
          <pc:docMk/>
          <pc:sldMk cId="4128799638" sldId="272"/>
        </pc:sldMkLst>
      </pc:sldChg>
      <pc:sldChg chg="modSp new del mod">
        <pc:chgData name="Lydia Bentley" userId="d2bb50aa-62b1-4ab8-8132-ef8e8ed57e23" providerId="ADAL" clId="{C8527CD4-63E0-4792-8D95-260F7FDE4E5B}" dt="2025-11-26T09:27:25.345" v="471" actId="47"/>
        <pc:sldMkLst>
          <pc:docMk/>
          <pc:sldMk cId="3496884019" sldId="275"/>
        </pc:sldMkLst>
        <pc:spChg chg="mod">
          <ac:chgData name="Lydia Bentley" userId="d2bb50aa-62b1-4ab8-8132-ef8e8ed57e23" providerId="ADAL" clId="{C8527CD4-63E0-4792-8D95-260F7FDE4E5B}" dt="2025-11-26T09:27:07.330" v="466" actId="20577"/>
          <ac:spMkLst>
            <pc:docMk/>
            <pc:sldMk cId="3496884019" sldId="275"/>
            <ac:spMk id="2" creationId="{4C2AE3C1-53A2-1EB5-BDA2-8CADCF63BACA}"/>
          </ac:spMkLst>
        </pc:spChg>
      </pc:sldChg>
      <pc:sldChg chg="modSp add mod">
        <pc:chgData name="Lydia Bentley" userId="d2bb50aa-62b1-4ab8-8132-ef8e8ed57e23" providerId="ADAL" clId="{C8527CD4-63E0-4792-8D95-260F7FDE4E5B}" dt="2025-11-26T09:27:32.843" v="497" actId="20577"/>
        <pc:sldMkLst>
          <pc:docMk/>
          <pc:sldMk cId="3368499860" sldId="276"/>
        </pc:sldMkLst>
        <pc:spChg chg="mod">
          <ac:chgData name="Lydia Bentley" userId="d2bb50aa-62b1-4ab8-8132-ef8e8ed57e23" providerId="ADAL" clId="{C8527CD4-63E0-4792-8D95-260F7FDE4E5B}" dt="2025-11-26T09:27:32.843" v="497" actId="20577"/>
          <ac:spMkLst>
            <pc:docMk/>
            <pc:sldMk cId="3368499860" sldId="276"/>
            <ac:spMk id="2" creationId="{A58C2594-3294-CAFC-8416-7572F2339A22}"/>
          </ac:spMkLst>
        </pc:spChg>
      </pc:sldChg>
      <pc:sldChg chg="addSp delSp modSp new mod">
        <pc:chgData name="Lydia Bentley" userId="d2bb50aa-62b1-4ab8-8132-ef8e8ed57e23" providerId="ADAL" clId="{C8527CD4-63E0-4792-8D95-260F7FDE4E5B}" dt="2025-11-26T09:29:33.056" v="549" actId="26606"/>
        <pc:sldMkLst>
          <pc:docMk/>
          <pc:sldMk cId="3388182525" sldId="278"/>
        </pc:sldMkLst>
        <pc:spChg chg="mod">
          <ac:chgData name="Lydia Bentley" userId="d2bb50aa-62b1-4ab8-8132-ef8e8ed57e23" providerId="ADAL" clId="{C8527CD4-63E0-4792-8D95-260F7FDE4E5B}" dt="2025-11-26T09:29:33.056" v="549" actId="26606"/>
          <ac:spMkLst>
            <pc:docMk/>
            <pc:sldMk cId="3388182525" sldId="278"/>
            <ac:spMk id="2" creationId="{24E4443D-23E6-7BC2-B427-4D0EDC032A06}"/>
          </ac:spMkLst>
        </pc:spChg>
        <pc:spChg chg="del">
          <ac:chgData name="Lydia Bentley" userId="d2bb50aa-62b1-4ab8-8132-ef8e8ed57e23" providerId="ADAL" clId="{C8527CD4-63E0-4792-8D95-260F7FDE4E5B}" dt="2025-11-26T09:29:02.841" v="546" actId="478"/>
          <ac:spMkLst>
            <pc:docMk/>
            <pc:sldMk cId="3388182525" sldId="278"/>
            <ac:spMk id="3" creationId="{8D8F2733-ADFE-11FB-E199-9352900F2A5C}"/>
          </ac:spMkLst>
        </pc:spChg>
        <pc:picChg chg="add mod">
          <ac:chgData name="Lydia Bentley" userId="d2bb50aa-62b1-4ab8-8132-ef8e8ed57e23" providerId="ADAL" clId="{C8527CD4-63E0-4792-8D95-260F7FDE4E5B}" dt="2025-11-26T09:29:33.056" v="549" actId="26606"/>
          <ac:picMkLst>
            <pc:docMk/>
            <pc:sldMk cId="3388182525" sldId="278"/>
            <ac:picMk id="5" creationId="{0689A2C6-F5B5-8E85-18C6-25BF41956B96}"/>
          </ac:picMkLst>
        </pc:picChg>
      </pc:sldChg>
      <pc:sldChg chg="addSp delSp modSp new mod">
        <pc:chgData name="Lydia Bentley" userId="d2bb50aa-62b1-4ab8-8132-ef8e8ed57e23" providerId="ADAL" clId="{C8527CD4-63E0-4792-8D95-260F7FDE4E5B}" dt="2025-11-26T09:30:05.115" v="554" actId="26606"/>
        <pc:sldMkLst>
          <pc:docMk/>
          <pc:sldMk cId="3413460377" sldId="281"/>
        </pc:sldMkLst>
        <pc:spChg chg="mod">
          <ac:chgData name="Lydia Bentley" userId="d2bb50aa-62b1-4ab8-8132-ef8e8ed57e23" providerId="ADAL" clId="{C8527CD4-63E0-4792-8D95-260F7FDE4E5B}" dt="2025-11-26T09:30:05.115" v="554" actId="26606"/>
          <ac:spMkLst>
            <pc:docMk/>
            <pc:sldMk cId="3413460377" sldId="281"/>
            <ac:spMk id="2" creationId="{C18C72D6-725B-4275-2BD6-8F27061DD21E}"/>
          </ac:spMkLst>
        </pc:spChg>
        <pc:spChg chg="del">
          <ac:chgData name="Lydia Bentley" userId="d2bb50aa-62b1-4ab8-8132-ef8e8ed57e23" providerId="ADAL" clId="{C8527CD4-63E0-4792-8D95-260F7FDE4E5B}" dt="2025-11-26T09:29:45.420" v="552" actId="478"/>
          <ac:spMkLst>
            <pc:docMk/>
            <pc:sldMk cId="3413460377" sldId="281"/>
            <ac:spMk id="3" creationId="{253354D0-9D5F-037E-2C5A-30AFC281B87E}"/>
          </ac:spMkLst>
        </pc:spChg>
        <pc:picChg chg="add mod">
          <ac:chgData name="Lydia Bentley" userId="d2bb50aa-62b1-4ab8-8132-ef8e8ed57e23" providerId="ADAL" clId="{C8527CD4-63E0-4792-8D95-260F7FDE4E5B}" dt="2025-11-26T09:30:05.115" v="554" actId="26606"/>
          <ac:picMkLst>
            <pc:docMk/>
            <pc:sldMk cId="3413460377" sldId="281"/>
            <ac:picMk id="5" creationId="{0C30A952-03B8-3E91-2928-D460A4E1331F}"/>
          </ac:picMkLst>
        </pc:picChg>
      </pc:sldChg>
      <pc:sldChg chg="addSp delSp modSp new mod">
        <pc:chgData name="Lydia Bentley" userId="d2bb50aa-62b1-4ab8-8132-ef8e8ed57e23" providerId="ADAL" clId="{C8527CD4-63E0-4792-8D95-260F7FDE4E5B}" dt="2025-11-26T09:33:43.029" v="1181" actId="12"/>
        <pc:sldMkLst>
          <pc:docMk/>
          <pc:sldMk cId="1304996122" sldId="283"/>
        </pc:sldMkLst>
        <pc:spChg chg="mod">
          <ac:chgData name="Lydia Bentley" userId="d2bb50aa-62b1-4ab8-8132-ef8e8ed57e23" providerId="ADAL" clId="{C8527CD4-63E0-4792-8D95-260F7FDE4E5B}" dt="2025-11-26T09:30:21.235" v="606" actId="20577"/>
          <ac:spMkLst>
            <pc:docMk/>
            <pc:sldMk cId="1304996122" sldId="283"/>
            <ac:spMk id="2" creationId="{CB0C61F5-D74F-4D03-5D48-3C908BD8CF64}"/>
          </ac:spMkLst>
        </pc:spChg>
        <pc:spChg chg="del">
          <ac:chgData name="Lydia Bentley" userId="d2bb50aa-62b1-4ab8-8132-ef8e8ed57e23" providerId="ADAL" clId="{C8527CD4-63E0-4792-8D95-260F7FDE4E5B}" dt="2025-11-26T09:30:25.139" v="607" actId="478"/>
          <ac:spMkLst>
            <pc:docMk/>
            <pc:sldMk cId="1304996122" sldId="283"/>
            <ac:spMk id="3" creationId="{C3F6296D-CC97-844E-44AB-220E428A89A5}"/>
          </ac:spMkLst>
        </pc:spChg>
        <pc:graphicFrameChg chg="add mod modGraphic">
          <ac:chgData name="Lydia Bentley" userId="d2bb50aa-62b1-4ab8-8132-ef8e8ed57e23" providerId="ADAL" clId="{C8527CD4-63E0-4792-8D95-260F7FDE4E5B}" dt="2025-11-26T09:33:43.029" v="1181" actId="12"/>
          <ac:graphicFrameMkLst>
            <pc:docMk/>
            <pc:sldMk cId="1304996122" sldId="283"/>
            <ac:graphicFrameMk id="4" creationId="{5677D964-ACA9-DF70-F26F-50485276B479}"/>
          </ac:graphicFrameMkLst>
        </pc:graphicFrameChg>
      </pc:sldChg>
      <pc:sldChg chg="addSp delSp modSp new mod">
        <pc:chgData name="Lydia Bentley" userId="d2bb50aa-62b1-4ab8-8132-ef8e8ed57e23" providerId="ADAL" clId="{C8527CD4-63E0-4792-8D95-260F7FDE4E5B}" dt="2025-11-26T09:39:31.407" v="1489" actId="14100"/>
        <pc:sldMkLst>
          <pc:docMk/>
          <pc:sldMk cId="2150229522" sldId="287"/>
        </pc:sldMkLst>
        <pc:spChg chg="mod">
          <ac:chgData name="Lydia Bentley" userId="d2bb50aa-62b1-4ab8-8132-ef8e8ed57e23" providerId="ADAL" clId="{C8527CD4-63E0-4792-8D95-260F7FDE4E5B}" dt="2025-11-26T09:33:58.080" v="1259" actId="20577"/>
          <ac:spMkLst>
            <pc:docMk/>
            <pc:sldMk cId="2150229522" sldId="287"/>
            <ac:spMk id="2" creationId="{91E2A8FA-ECE7-2047-B161-69AEED4BC712}"/>
          </ac:spMkLst>
        </pc:spChg>
        <pc:spChg chg="del">
          <ac:chgData name="Lydia Bentley" userId="d2bb50aa-62b1-4ab8-8132-ef8e8ed57e23" providerId="ADAL" clId="{C8527CD4-63E0-4792-8D95-260F7FDE4E5B}" dt="2025-11-26T09:34:00.095" v="1260" actId="478"/>
          <ac:spMkLst>
            <pc:docMk/>
            <pc:sldMk cId="2150229522" sldId="287"/>
            <ac:spMk id="3" creationId="{466CC6E0-1B78-877D-2637-5CDC36EC8755}"/>
          </ac:spMkLst>
        </pc:spChg>
        <pc:graphicFrameChg chg="add mod modGraphic">
          <ac:chgData name="Lydia Bentley" userId="d2bb50aa-62b1-4ab8-8132-ef8e8ed57e23" providerId="ADAL" clId="{C8527CD4-63E0-4792-8D95-260F7FDE4E5B}" dt="2025-11-26T09:39:31.407" v="1489" actId="14100"/>
          <ac:graphicFrameMkLst>
            <pc:docMk/>
            <pc:sldMk cId="2150229522" sldId="287"/>
            <ac:graphicFrameMk id="4" creationId="{B4A90E17-CFB2-EE9A-F3D5-31E732C1146E}"/>
          </ac:graphicFrameMkLst>
        </pc:graphicFrameChg>
      </pc:sldChg>
      <pc:sldChg chg="addSp delSp modSp new mod">
        <pc:chgData name="Lydia Bentley" userId="d2bb50aa-62b1-4ab8-8132-ef8e8ed57e23" providerId="ADAL" clId="{C8527CD4-63E0-4792-8D95-260F7FDE4E5B}" dt="2025-11-26T09:41:55.842" v="1904" actId="20577"/>
        <pc:sldMkLst>
          <pc:docMk/>
          <pc:sldMk cId="2578900813" sldId="289"/>
        </pc:sldMkLst>
        <pc:spChg chg="mod">
          <ac:chgData name="Lydia Bentley" userId="d2bb50aa-62b1-4ab8-8132-ef8e8ed57e23" providerId="ADAL" clId="{C8527CD4-63E0-4792-8D95-260F7FDE4E5B}" dt="2025-11-26T09:39:45.655" v="1509" actId="20577"/>
          <ac:spMkLst>
            <pc:docMk/>
            <pc:sldMk cId="2578900813" sldId="289"/>
            <ac:spMk id="2" creationId="{43B905FF-30D9-3736-EBA0-ADA16ABF472D}"/>
          </ac:spMkLst>
        </pc:spChg>
        <pc:spChg chg="del">
          <ac:chgData name="Lydia Bentley" userId="d2bb50aa-62b1-4ab8-8132-ef8e8ed57e23" providerId="ADAL" clId="{C8527CD4-63E0-4792-8D95-260F7FDE4E5B}" dt="2025-11-26T09:39:48.426" v="1510" actId="478"/>
          <ac:spMkLst>
            <pc:docMk/>
            <pc:sldMk cId="2578900813" sldId="289"/>
            <ac:spMk id="3" creationId="{F5B2DE22-E2EC-D9CD-0535-90EF294170E8}"/>
          </ac:spMkLst>
        </pc:spChg>
        <pc:graphicFrameChg chg="add mod modGraphic">
          <ac:chgData name="Lydia Bentley" userId="d2bb50aa-62b1-4ab8-8132-ef8e8ed57e23" providerId="ADAL" clId="{C8527CD4-63E0-4792-8D95-260F7FDE4E5B}" dt="2025-11-26T09:41:55.842" v="1904" actId="20577"/>
          <ac:graphicFrameMkLst>
            <pc:docMk/>
            <pc:sldMk cId="2578900813" sldId="289"/>
            <ac:graphicFrameMk id="4" creationId="{A5535C9A-74C5-A1CB-7B8C-6E204C488B81}"/>
          </ac:graphicFrameMkLst>
        </pc:graphicFrameChg>
      </pc:sldChg>
      <pc:sldChg chg="modSp add mod">
        <pc:chgData name="Lydia Bentley" userId="d2bb50aa-62b1-4ab8-8132-ef8e8ed57e23" providerId="ADAL" clId="{C8527CD4-63E0-4792-8D95-260F7FDE4E5B}" dt="2025-11-26T09:27:13.504" v="469" actId="20577"/>
        <pc:sldMkLst>
          <pc:docMk/>
          <pc:sldMk cId="3457556970" sldId="2147483645"/>
        </pc:sldMkLst>
        <pc:spChg chg="mod">
          <ac:chgData name="Lydia Bentley" userId="d2bb50aa-62b1-4ab8-8132-ef8e8ed57e23" providerId="ADAL" clId="{C8527CD4-63E0-4792-8D95-260F7FDE4E5B}" dt="2025-11-26T09:27:13.504" v="469" actId="20577"/>
          <ac:spMkLst>
            <pc:docMk/>
            <pc:sldMk cId="3457556970" sldId="2147483645"/>
            <ac:spMk id="2" creationId="{D35614FA-A12E-4BC3-165E-1AD54FB05BBE}"/>
          </ac:spMkLst>
        </pc:spChg>
      </pc:sldChg>
      <pc:sldMasterChg chg="delSldLayout">
        <pc:chgData name="Lydia Bentley" userId="d2bb50aa-62b1-4ab8-8132-ef8e8ed57e23" providerId="ADAL" clId="{C8527CD4-63E0-4792-8D95-260F7FDE4E5B}" dt="2025-11-26T09:22:17.040" v="5" actId="47"/>
        <pc:sldMasterMkLst>
          <pc:docMk/>
          <pc:sldMasterMk cId="2568610093" sldId="2147483682"/>
        </pc:sldMasterMkLst>
        <pc:sldLayoutChg chg="del">
          <pc:chgData name="Lydia Bentley" userId="d2bb50aa-62b1-4ab8-8132-ef8e8ed57e23" providerId="ADAL" clId="{C8527CD4-63E0-4792-8D95-260F7FDE4E5B}" dt="2025-11-26T09:22:17.040" v="5" actId="47"/>
          <pc:sldLayoutMkLst>
            <pc:docMk/>
            <pc:sldMasterMk cId="2568610093" sldId="2147483682"/>
            <pc:sldLayoutMk cId="2842854977" sldId="2147483684"/>
          </pc:sldLayoutMkLst>
        </pc:sldLayoutChg>
      </pc:sldMasterChg>
    </pc:docChg>
  </pc:docChgLst>
  <pc:docChgLst>
    <pc:chgData name="Francine Peyroux-Sissoko" userId="91951204-4f07-4cdf-a66e-bfc82ffb46a8" providerId="ADAL" clId="{810A2B41-436C-44C6-81FE-397F3E584B15}"/>
    <pc:docChg chg="undo custSel addSld delSld modSld">
      <pc:chgData name="Francine Peyroux-Sissoko" userId="91951204-4f07-4cdf-a66e-bfc82ffb46a8" providerId="ADAL" clId="{810A2B41-436C-44C6-81FE-397F3E584B15}" dt="2025-11-26T09:52:11.923" v="2378" actId="403"/>
      <pc:docMkLst>
        <pc:docMk/>
      </pc:docMkLst>
      <pc:sldChg chg="add del">
        <pc:chgData name="Francine Peyroux-Sissoko" userId="91951204-4f07-4cdf-a66e-bfc82ffb46a8" providerId="ADAL" clId="{810A2B41-436C-44C6-81FE-397F3E584B15}" dt="2025-11-25T11:55:03.637" v="1"/>
        <pc:sldMkLst>
          <pc:docMk/>
          <pc:sldMk cId="1223628239" sldId="256"/>
        </pc:sldMkLst>
      </pc:sldChg>
      <pc:sldChg chg="addSp delSp modSp add mod">
        <pc:chgData name="Francine Peyroux-Sissoko" userId="91951204-4f07-4cdf-a66e-bfc82ffb46a8" providerId="ADAL" clId="{810A2B41-436C-44C6-81FE-397F3E584B15}" dt="2025-11-26T09:50:29.171" v="2373"/>
        <pc:sldMkLst>
          <pc:docMk/>
          <pc:sldMk cId="2818851334" sldId="256"/>
        </pc:sldMkLst>
        <pc:spChg chg="mod">
          <ac:chgData name="Francine Peyroux-Sissoko" userId="91951204-4f07-4cdf-a66e-bfc82ffb46a8" providerId="ADAL" clId="{810A2B41-436C-44C6-81FE-397F3E584B15}" dt="2025-11-25T11:56:32.645" v="4" actId="27636"/>
          <ac:spMkLst>
            <pc:docMk/>
            <pc:sldMk cId="2818851334" sldId="256"/>
            <ac:spMk id="2" creationId="{18B93BC7-01EF-AD38-FABF-85F0983012D6}"/>
          </ac:spMkLst>
        </pc:spChg>
        <pc:spChg chg="add del">
          <ac:chgData name="Francine Peyroux-Sissoko" userId="91951204-4f07-4cdf-a66e-bfc82ffb46a8" providerId="ADAL" clId="{810A2B41-436C-44C6-81FE-397F3E584B15}" dt="2025-11-25T11:57:35.600" v="7" actId="1032"/>
          <ac:spMkLst>
            <pc:docMk/>
            <pc:sldMk cId="2818851334" sldId="256"/>
            <ac:spMk id="3" creationId="{8CF50B95-8AF0-9C69-375E-CA76F581180D}"/>
          </ac:spMkLst>
        </pc:spChg>
        <pc:graphicFrameChg chg="add del modGraphic">
          <ac:chgData name="Francine Peyroux-Sissoko" userId="91951204-4f07-4cdf-a66e-bfc82ffb46a8" providerId="ADAL" clId="{810A2B41-436C-44C6-81FE-397F3E584B15}" dt="2025-11-25T11:57:15.753" v="6" actId="1032"/>
          <ac:graphicFrameMkLst>
            <pc:docMk/>
            <pc:sldMk cId="2818851334" sldId="256"/>
            <ac:graphicFrameMk id="4" creationId="{2D5BA589-16E2-7E59-5EFB-43EA6F1553B7}"/>
          </ac:graphicFrameMkLst>
        </pc:graphicFrameChg>
        <pc:graphicFrameChg chg="add mod modGraphic">
          <ac:chgData name="Francine Peyroux-Sissoko" userId="91951204-4f07-4cdf-a66e-bfc82ffb46a8" providerId="ADAL" clId="{810A2B41-436C-44C6-81FE-397F3E584B15}" dt="2025-11-26T09:50:29.171" v="2373"/>
          <ac:graphicFrameMkLst>
            <pc:docMk/>
            <pc:sldMk cId="2818851334" sldId="256"/>
            <ac:graphicFrameMk id="5" creationId="{01C381AC-F2CF-8B70-15CD-A4857C60BA07}"/>
          </ac:graphicFrameMkLst>
        </pc:graphicFrameChg>
      </pc:sldChg>
      <pc:sldChg chg="addSp modSp add mod">
        <pc:chgData name="Francine Peyroux-Sissoko" userId="91951204-4f07-4cdf-a66e-bfc82ffb46a8" providerId="ADAL" clId="{810A2B41-436C-44C6-81FE-397F3E584B15}" dt="2025-11-26T09:52:11.923" v="2378" actId="403"/>
        <pc:sldMkLst>
          <pc:docMk/>
          <pc:sldMk cId="2860789542" sldId="257"/>
        </pc:sldMkLst>
        <pc:graphicFrameChg chg="add mod">
          <ac:chgData name="Francine Peyroux-Sissoko" userId="91951204-4f07-4cdf-a66e-bfc82ffb46a8" providerId="ADAL" clId="{810A2B41-436C-44C6-81FE-397F3E584B15}" dt="2025-11-25T14:15:02.785" v="1215" actId="1076"/>
          <ac:graphicFrameMkLst>
            <pc:docMk/>
            <pc:sldMk cId="2860789542" sldId="257"/>
            <ac:graphicFrameMk id="3" creationId="{D84603B1-175C-7C00-B6E9-AAB22720CB52}"/>
          </ac:graphicFrameMkLst>
        </pc:graphicFrameChg>
        <pc:graphicFrameChg chg="mod modGraphic">
          <ac:chgData name="Francine Peyroux-Sissoko" userId="91951204-4f07-4cdf-a66e-bfc82ffb46a8" providerId="ADAL" clId="{810A2B41-436C-44C6-81FE-397F3E584B15}" dt="2025-11-26T09:52:11.923" v="2378" actId="403"/>
          <ac:graphicFrameMkLst>
            <pc:docMk/>
            <pc:sldMk cId="2860789542" sldId="257"/>
            <ac:graphicFrameMk id="5" creationId="{B8EDE574-B807-DAE4-73B7-3DD786B004C9}"/>
          </ac:graphicFrameMkLst>
        </pc:graphicFrameChg>
      </pc:sldChg>
      <pc:sldChg chg="add del">
        <pc:chgData name="Francine Peyroux-Sissoko" userId="91951204-4f07-4cdf-a66e-bfc82ffb46a8" providerId="ADAL" clId="{810A2B41-436C-44C6-81FE-397F3E584B15}" dt="2025-11-25T12:16:24.670" v="873" actId="47"/>
        <pc:sldMkLst>
          <pc:docMk/>
          <pc:sldMk cId="3655559070" sldId="258"/>
        </pc:sldMkLst>
      </pc:sldChg>
      <pc:sldChg chg="modSp add mod">
        <pc:chgData name="Francine Peyroux-Sissoko" userId="91951204-4f07-4cdf-a66e-bfc82ffb46a8" providerId="ADAL" clId="{810A2B41-436C-44C6-81FE-397F3E584B15}" dt="2025-11-25T15:13:17.907" v="1715" actId="20577"/>
        <pc:sldMkLst>
          <pc:docMk/>
          <pc:sldMk cId="3730945830" sldId="258"/>
        </pc:sldMkLst>
        <pc:graphicFrameChg chg="mod modGraphic">
          <ac:chgData name="Francine Peyroux-Sissoko" userId="91951204-4f07-4cdf-a66e-bfc82ffb46a8" providerId="ADAL" clId="{810A2B41-436C-44C6-81FE-397F3E584B15}" dt="2025-11-25T15:13:17.907" v="1715" actId="20577"/>
          <ac:graphicFrameMkLst>
            <pc:docMk/>
            <pc:sldMk cId="3730945830" sldId="258"/>
            <ac:graphicFrameMk id="5" creationId="{57B88C42-14FF-2F94-298E-FF9FAB1FABF4}"/>
          </ac:graphicFrameMkLst>
        </pc:graphicFrameChg>
      </pc:sldChg>
      <pc:sldChg chg="add del">
        <pc:chgData name="Francine Peyroux-Sissoko" userId="91951204-4f07-4cdf-a66e-bfc82ffb46a8" providerId="ADAL" clId="{810A2B41-436C-44C6-81FE-397F3E584B15}" dt="2025-11-25T14:21:09.482" v="1392" actId="47"/>
        <pc:sldMkLst>
          <pc:docMk/>
          <pc:sldMk cId="3747757866" sldId="259"/>
        </pc:sldMkLst>
      </pc:sldChg>
      <pc:sldChg chg="modSp add mod">
        <pc:chgData name="Francine Peyroux-Sissoko" userId="91951204-4f07-4cdf-a66e-bfc82ffb46a8" providerId="ADAL" clId="{810A2B41-436C-44C6-81FE-397F3E584B15}" dt="2025-11-25T16:02:59.523" v="1955" actId="20577"/>
        <pc:sldMkLst>
          <pc:docMk/>
          <pc:sldMk cId="4095354353" sldId="259"/>
        </pc:sldMkLst>
        <pc:graphicFrameChg chg="mod modGraphic">
          <ac:chgData name="Francine Peyroux-Sissoko" userId="91951204-4f07-4cdf-a66e-bfc82ffb46a8" providerId="ADAL" clId="{810A2B41-436C-44C6-81FE-397F3E584B15}" dt="2025-11-25T16:02:59.523" v="1955" actId="20577"/>
          <ac:graphicFrameMkLst>
            <pc:docMk/>
            <pc:sldMk cId="4095354353" sldId="259"/>
            <ac:graphicFrameMk id="5" creationId="{451572CE-82E2-6378-6C2A-F5824BA67644}"/>
          </ac:graphicFrameMkLst>
        </pc:graphicFrameChg>
      </pc:sldChg>
      <pc:sldChg chg="add del">
        <pc:chgData name="Francine Peyroux-Sissoko" userId="91951204-4f07-4cdf-a66e-bfc82ffb46a8" providerId="ADAL" clId="{810A2B41-436C-44C6-81FE-397F3E584B15}" dt="2025-11-25T14:21:11.139" v="1393" actId="2696"/>
        <pc:sldMkLst>
          <pc:docMk/>
          <pc:sldMk cId="1478508264" sldId="260"/>
        </pc:sldMkLst>
      </pc:sldChg>
      <pc:sldChg chg="modSp add mod">
        <pc:chgData name="Francine Peyroux-Sissoko" userId="91951204-4f07-4cdf-a66e-bfc82ffb46a8" providerId="ADAL" clId="{810A2B41-436C-44C6-81FE-397F3E584B15}" dt="2025-11-25T16:35:30.933" v="2277" actId="20577"/>
        <pc:sldMkLst>
          <pc:docMk/>
          <pc:sldMk cId="1084723806" sldId="262"/>
        </pc:sldMkLst>
        <pc:graphicFrameChg chg="mod modGraphic">
          <ac:chgData name="Francine Peyroux-Sissoko" userId="91951204-4f07-4cdf-a66e-bfc82ffb46a8" providerId="ADAL" clId="{810A2B41-436C-44C6-81FE-397F3E584B15}" dt="2025-11-25T16:35:30.933" v="2277" actId="20577"/>
          <ac:graphicFrameMkLst>
            <pc:docMk/>
            <pc:sldMk cId="1084723806" sldId="262"/>
            <ac:graphicFrameMk id="5" creationId="{234D108D-930B-52D9-3124-3D9E86CD7684}"/>
          </ac:graphicFrameMkLst>
        </pc:graphicFrameChg>
      </pc:sldChg>
      <pc:sldChg chg="modSp mod">
        <pc:chgData name="Francine Peyroux-Sissoko" userId="91951204-4f07-4cdf-a66e-bfc82ffb46a8" providerId="ADAL" clId="{810A2B41-436C-44C6-81FE-397F3E584B15}" dt="2025-11-25T15:34:00.048" v="1931" actId="20577"/>
        <pc:sldMkLst>
          <pc:docMk/>
          <pc:sldMk cId="1116783212" sldId="263"/>
        </pc:sldMkLst>
        <pc:graphicFrameChg chg="modGraphic">
          <ac:chgData name="Francine Peyroux-Sissoko" userId="91951204-4f07-4cdf-a66e-bfc82ffb46a8" providerId="ADAL" clId="{810A2B41-436C-44C6-81FE-397F3E584B15}" dt="2025-11-25T15:34:00.048" v="1931" actId="20577"/>
          <ac:graphicFrameMkLst>
            <pc:docMk/>
            <pc:sldMk cId="1116783212" sldId="263"/>
            <ac:graphicFrameMk id="3" creationId="{2ABF6CB6-1BFE-D18E-D8B9-A96D9D1679F3}"/>
          </ac:graphicFrameMkLst>
        </pc:graphicFrameChg>
      </pc:sldChg>
      <pc:sldChg chg="addSp delSp modSp add mod">
        <pc:chgData name="Francine Peyroux-Sissoko" userId="91951204-4f07-4cdf-a66e-bfc82ffb46a8" providerId="ADAL" clId="{810A2B41-436C-44C6-81FE-397F3E584B15}" dt="2025-11-26T09:40:40.897" v="2359" actId="20577"/>
        <pc:sldMkLst>
          <pc:docMk/>
          <pc:sldMk cId="2296056117" sldId="264"/>
        </pc:sldMkLst>
        <pc:spChg chg="add mod">
          <ac:chgData name="Francine Peyroux-Sissoko" userId="91951204-4f07-4cdf-a66e-bfc82ffb46a8" providerId="ADAL" clId="{810A2B41-436C-44C6-81FE-397F3E584B15}" dt="2025-11-26T09:40:40.897" v="2359" actId="20577"/>
          <ac:spMkLst>
            <pc:docMk/>
            <pc:sldMk cId="2296056117" sldId="264"/>
            <ac:spMk id="4" creationId="{6DE594EB-192B-029E-C11F-79DA7B8D399A}"/>
          </ac:spMkLst>
        </pc:spChg>
        <pc:graphicFrameChg chg="del">
          <ac:chgData name="Francine Peyroux-Sissoko" userId="91951204-4f07-4cdf-a66e-bfc82ffb46a8" providerId="ADAL" clId="{810A2B41-436C-44C6-81FE-397F3E584B15}" dt="2025-11-25T16:50:57.526" v="2279" actId="478"/>
          <ac:graphicFrameMkLst>
            <pc:docMk/>
            <pc:sldMk cId="2296056117" sldId="264"/>
            <ac:graphicFrameMk id="5" creationId="{6A29FA51-9AE2-6E01-4058-AD413360385B}"/>
          </ac:graphicFrameMkLst>
        </pc:graphicFrameChg>
        <pc:picChg chg="add del">
          <ac:chgData name="Francine Peyroux-Sissoko" userId="91951204-4f07-4cdf-a66e-bfc82ffb46a8" providerId="ADAL" clId="{810A2B41-436C-44C6-81FE-397F3E584B15}" dt="2025-11-25T16:51:38.805" v="2326" actId="22"/>
          <ac:picMkLst>
            <pc:docMk/>
            <pc:sldMk cId="2296056117" sldId="264"/>
            <ac:picMk id="7" creationId="{A093A1AD-7B11-9EEE-106F-9AED96E2F9D2}"/>
          </ac:picMkLst>
        </pc:picChg>
      </pc:sldChg>
      <pc:sldChg chg="del">
        <pc:chgData name="Francine Peyroux-Sissoko" userId="91951204-4f07-4cdf-a66e-bfc82ffb46a8" providerId="ADAL" clId="{810A2B41-436C-44C6-81FE-397F3E584B15}" dt="2025-11-25T14:08:40.966" v="1104" actId="47"/>
        <pc:sldMkLst>
          <pc:docMk/>
          <pc:sldMk cId="1321524682" sldId="2147483645"/>
        </pc:sldMkLst>
      </pc:sldChg>
    </pc:docChg>
  </pc:docChgLst>
  <pc:docChgLst>
    <pc:chgData name="James Hardy" userId="76cfd043-a32c-4e6d-a40b-b44eb2ddf810" providerId="ADAL" clId="{6A709525-1BEB-40D6-87DD-E3D5023E3C57}"/>
    <pc:docChg chg="undo redo custSel addSld delSld modSld sldOrd">
      <pc:chgData name="James Hardy" userId="76cfd043-a32c-4e6d-a40b-b44eb2ddf810" providerId="ADAL" clId="{6A709525-1BEB-40D6-87DD-E3D5023E3C57}" dt="2025-11-26T11:09:39.826" v="2898"/>
      <pc:docMkLst>
        <pc:docMk/>
      </pc:docMkLst>
      <pc:sldChg chg="addSp delSp modSp add mod">
        <pc:chgData name="James Hardy" userId="76cfd043-a32c-4e6d-a40b-b44eb2ddf810" providerId="ADAL" clId="{6A709525-1BEB-40D6-87DD-E3D5023E3C57}" dt="2025-11-26T09:43:41.152" v="2712" actId="14100"/>
        <pc:sldMkLst>
          <pc:docMk/>
          <pc:sldMk cId="1030612306" sldId="260"/>
        </pc:sldMkLst>
        <pc:spChg chg="mod">
          <ac:chgData name="James Hardy" userId="76cfd043-a32c-4e6d-a40b-b44eb2ddf810" providerId="ADAL" clId="{6A709525-1BEB-40D6-87DD-E3D5023E3C57}" dt="2025-11-25T14:33:03.939" v="628" actId="20577"/>
          <ac:spMkLst>
            <pc:docMk/>
            <pc:sldMk cId="1030612306" sldId="260"/>
            <ac:spMk id="2" creationId="{FE68D140-7D36-516A-7120-8A87FAB578F3}"/>
          </ac:spMkLst>
        </pc:spChg>
        <pc:spChg chg="mod">
          <ac:chgData name="James Hardy" userId="76cfd043-a32c-4e6d-a40b-b44eb2ddf810" providerId="ADAL" clId="{6A709525-1BEB-40D6-87DD-E3D5023E3C57}" dt="2025-11-26T09:43:41.152" v="2712" actId="14100"/>
          <ac:spMkLst>
            <pc:docMk/>
            <pc:sldMk cId="1030612306" sldId="260"/>
            <ac:spMk id="3" creationId="{057CD7A0-C64D-DEAA-E798-32CCA4680DFC}"/>
          </ac:spMkLst>
        </pc:spChg>
        <pc:spChg chg="del mod">
          <ac:chgData name="James Hardy" userId="76cfd043-a32c-4e6d-a40b-b44eb2ddf810" providerId="ADAL" clId="{6A709525-1BEB-40D6-87DD-E3D5023E3C57}" dt="2025-11-25T14:49:52.797" v="1111" actId="478"/>
          <ac:spMkLst>
            <pc:docMk/>
            <pc:sldMk cId="1030612306" sldId="260"/>
            <ac:spMk id="4" creationId="{0BCAAA03-40BE-0380-18B2-50F4730308B8}"/>
          </ac:spMkLst>
        </pc:spChg>
        <pc:spChg chg="add del mod">
          <ac:chgData name="James Hardy" userId="76cfd043-a32c-4e6d-a40b-b44eb2ddf810" providerId="ADAL" clId="{6A709525-1BEB-40D6-87DD-E3D5023E3C57}" dt="2025-11-25T14:49:51.594" v="1110" actId="478"/>
          <ac:spMkLst>
            <pc:docMk/>
            <pc:sldMk cId="1030612306" sldId="260"/>
            <ac:spMk id="5" creationId="{BD43EB8D-314C-0210-5C76-B6F5148112EA}"/>
          </ac:spMkLst>
        </pc:spChg>
        <pc:spChg chg="add del mod">
          <ac:chgData name="James Hardy" userId="76cfd043-a32c-4e6d-a40b-b44eb2ddf810" providerId="ADAL" clId="{6A709525-1BEB-40D6-87DD-E3D5023E3C57}" dt="2025-11-25T14:49:49.883" v="1109" actId="478"/>
          <ac:spMkLst>
            <pc:docMk/>
            <pc:sldMk cId="1030612306" sldId="260"/>
            <ac:spMk id="6" creationId="{E1389572-AFB6-E870-2254-3BF9DFE76CFD}"/>
          </ac:spMkLst>
        </pc:spChg>
        <pc:spChg chg="add mod">
          <ac:chgData name="James Hardy" userId="76cfd043-a32c-4e6d-a40b-b44eb2ddf810" providerId="ADAL" clId="{6A709525-1BEB-40D6-87DD-E3D5023E3C57}" dt="2025-11-25T14:49:59.928" v="1114" actId="14100"/>
          <ac:spMkLst>
            <pc:docMk/>
            <pc:sldMk cId="1030612306" sldId="260"/>
            <ac:spMk id="7" creationId="{E1365D28-3D2E-E33B-41C1-127BB77A5A78}"/>
          </ac:spMkLst>
        </pc:spChg>
      </pc:sldChg>
      <pc:sldChg chg="modSp add mod">
        <pc:chgData name="James Hardy" userId="76cfd043-a32c-4e6d-a40b-b44eb2ddf810" providerId="ADAL" clId="{6A709525-1BEB-40D6-87DD-E3D5023E3C57}" dt="2025-11-25T14:40:52.927" v="1036" actId="2711"/>
        <pc:sldMkLst>
          <pc:docMk/>
          <pc:sldMk cId="783254226" sldId="261"/>
        </pc:sldMkLst>
        <pc:spChg chg="mod">
          <ac:chgData name="James Hardy" userId="76cfd043-a32c-4e6d-a40b-b44eb2ddf810" providerId="ADAL" clId="{6A709525-1BEB-40D6-87DD-E3D5023E3C57}" dt="2025-11-25T14:36:08.267" v="1002" actId="20577"/>
          <ac:spMkLst>
            <pc:docMk/>
            <pc:sldMk cId="783254226" sldId="261"/>
            <ac:spMk id="2" creationId="{DCDC55C5-D694-0D1F-0F26-DD490B414E79}"/>
          </ac:spMkLst>
        </pc:spChg>
        <pc:spChg chg="mod">
          <ac:chgData name="James Hardy" userId="76cfd043-a32c-4e6d-a40b-b44eb2ddf810" providerId="ADAL" clId="{6A709525-1BEB-40D6-87DD-E3D5023E3C57}" dt="2025-11-25T14:40:52.927" v="1036" actId="2711"/>
          <ac:spMkLst>
            <pc:docMk/>
            <pc:sldMk cId="783254226" sldId="261"/>
            <ac:spMk id="3" creationId="{2C5E16B5-9E47-FA20-69DC-C622522587AD}"/>
          </ac:spMkLst>
        </pc:spChg>
        <pc:spChg chg="mod">
          <ac:chgData name="James Hardy" userId="76cfd043-a32c-4e6d-a40b-b44eb2ddf810" providerId="ADAL" clId="{6A709525-1BEB-40D6-87DD-E3D5023E3C57}" dt="2025-11-25T14:40:11.327" v="1031" actId="242"/>
          <ac:spMkLst>
            <pc:docMk/>
            <pc:sldMk cId="783254226" sldId="261"/>
            <ac:spMk id="4" creationId="{F32A5DC4-15EE-D646-6EF9-3F27A432272F}"/>
          </ac:spMkLst>
        </pc:spChg>
      </pc:sldChg>
      <pc:sldChg chg="modSp mod">
        <pc:chgData name="James Hardy" userId="76cfd043-a32c-4e6d-a40b-b44eb2ddf810" providerId="ADAL" clId="{6A709525-1BEB-40D6-87DD-E3D5023E3C57}" dt="2025-11-26T09:45:39.486" v="2744" actId="20577"/>
        <pc:sldMkLst>
          <pc:docMk/>
          <pc:sldMk cId="1116783212" sldId="263"/>
        </pc:sldMkLst>
        <pc:graphicFrameChg chg="modGraphic">
          <ac:chgData name="James Hardy" userId="76cfd043-a32c-4e6d-a40b-b44eb2ddf810" providerId="ADAL" clId="{6A709525-1BEB-40D6-87DD-E3D5023E3C57}" dt="2025-11-26T09:45:39.486" v="2744" actId="20577"/>
          <ac:graphicFrameMkLst>
            <pc:docMk/>
            <pc:sldMk cId="1116783212" sldId="263"/>
            <ac:graphicFrameMk id="3" creationId="{2ABF6CB6-1BFE-D18E-D8B9-A96D9D1679F3}"/>
          </ac:graphicFrameMkLst>
        </pc:graphicFrameChg>
      </pc:sldChg>
      <pc:sldChg chg="addSp modSp add del mod ord setBg">
        <pc:chgData name="James Hardy" userId="76cfd043-a32c-4e6d-a40b-b44eb2ddf810" providerId="ADAL" clId="{6A709525-1BEB-40D6-87DD-E3D5023E3C57}" dt="2025-11-25T16:21:16.394" v="1167" actId="47"/>
        <pc:sldMkLst>
          <pc:docMk/>
          <pc:sldMk cId="3210636070" sldId="264"/>
        </pc:sldMkLst>
        <pc:spChg chg="add mod">
          <ac:chgData name="James Hardy" userId="76cfd043-a32c-4e6d-a40b-b44eb2ddf810" providerId="ADAL" clId="{6A709525-1BEB-40D6-87DD-E3D5023E3C57}" dt="2025-11-25T16:20:37.594" v="1121" actId="208"/>
          <ac:spMkLst>
            <pc:docMk/>
            <pc:sldMk cId="3210636070" sldId="264"/>
            <ac:spMk id="2" creationId="{0B045CFA-3481-E395-ABEB-8A40D085A84D}"/>
          </ac:spMkLst>
        </pc:spChg>
        <pc:spChg chg="add mod">
          <ac:chgData name="James Hardy" userId="76cfd043-a32c-4e6d-a40b-b44eb2ddf810" providerId="ADAL" clId="{6A709525-1BEB-40D6-87DD-E3D5023E3C57}" dt="2025-11-25T16:20:37.622" v="1129"/>
          <ac:spMkLst>
            <pc:docMk/>
            <pc:sldMk cId="3210636070" sldId="264"/>
            <ac:spMk id="3" creationId="{9AC4E280-7F3A-77C7-158E-7FC69A00604E}"/>
          </ac:spMkLst>
        </pc:spChg>
        <pc:spChg chg="add mod">
          <ac:chgData name="James Hardy" userId="76cfd043-a32c-4e6d-a40b-b44eb2ddf810" providerId="ADAL" clId="{6A709525-1BEB-40D6-87DD-E3D5023E3C57}" dt="2025-11-25T16:20:38.213" v="1163" actId="27636"/>
          <ac:spMkLst>
            <pc:docMk/>
            <pc:sldMk cId="3210636070" sldId="264"/>
            <ac:spMk id="4" creationId="{1C48383A-C2C6-F4BF-4ADE-C6ED74E18381}"/>
          </ac:spMkLst>
        </pc:spChg>
        <pc:spChg chg="add mod">
          <ac:chgData name="James Hardy" userId="76cfd043-a32c-4e6d-a40b-b44eb2ddf810" providerId="ADAL" clId="{6A709525-1BEB-40D6-87DD-E3D5023E3C57}" dt="2025-11-25T16:20:38.217" v="1164" actId="27636"/>
          <ac:spMkLst>
            <pc:docMk/>
            <pc:sldMk cId="3210636070" sldId="264"/>
            <ac:spMk id="7" creationId="{CB2F873E-7054-A7A6-4C0F-2C19D96082C5}"/>
          </ac:spMkLst>
        </pc:spChg>
        <pc:picChg chg="add mod">
          <ac:chgData name="James Hardy" userId="76cfd043-a32c-4e6d-a40b-b44eb2ddf810" providerId="ADAL" clId="{6A709525-1BEB-40D6-87DD-E3D5023E3C57}" dt="2025-11-25T16:20:38.004" v="1144"/>
          <ac:picMkLst>
            <pc:docMk/>
            <pc:sldMk cId="3210636070" sldId="264"/>
            <ac:picMk id="6" creationId="{675D83FD-CC3E-97DA-8EB2-5F15E76FBA30}"/>
          </ac:picMkLst>
        </pc:picChg>
        <pc:picChg chg="add mod">
          <ac:chgData name="James Hardy" userId="76cfd043-a32c-4e6d-a40b-b44eb2ddf810" providerId="ADAL" clId="{6A709525-1BEB-40D6-87DD-E3D5023E3C57}" dt="2025-11-25T16:20:38.121" v="1162"/>
          <ac:picMkLst>
            <pc:docMk/>
            <pc:sldMk cId="3210636070" sldId="264"/>
            <ac:picMk id="9" creationId="{D369766B-7FD0-62F2-B8AC-28447CFDC013}"/>
          </ac:picMkLst>
        </pc:picChg>
      </pc:sldChg>
      <pc:sldChg chg="addSp modSp add del mod setBg">
        <pc:chgData name="James Hardy" userId="76cfd043-a32c-4e6d-a40b-b44eb2ddf810" providerId="ADAL" clId="{6A709525-1BEB-40D6-87DD-E3D5023E3C57}" dt="2025-11-25T16:24:24.771" v="1281" actId="47"/>
        <pc:sldMkLst>
          <pc:docMk/>
          <pc:sldMk cId="4210291648" sldId="264"/>
        </pc:sldMkLst>
        <pc:spChg chg="add mod">
          <ac:chgData name="James Hardy" userId="76cfd043-a32c-4e6d-a40b-b44eb2ddf810" providerId="ADAL" clId="{6A709525-1BEB-40D6-87DD-E3D5023E3C57}" dt="2025-11-25T16:22:16.628" v="1174" actId="208"/>
          <ac:spMkLst>
            <pc:docMk/>
            <pc:sldMk cId="4210291648" sldId="264"/>
            <ac:spMk id="2" creationId="{EFC501BA-B281-1A18-9703-29DBB729F195}"/>
          </ac:spMkLst>
        </pc:spChg>
        <pc:spChg chg="add mod">
          <ac:chgData name="James Hardy" userId="76cfd043-a32c-4e6d-a40b-b44eb2ddf810" providerId="ADAL" clId="{6A709525-1BEB-40D6-87DD-E3D5023E3C57}" dt="2025-11-25T16:22:16.636" v="1182"/>
          <ac:spMkLst>
            <pc:docMk/>
            <pc:sldMk cId="4210291648" sldId="264"/>
            <ac:spMk id="3" creationId="{A1514DD9-E4E7-6966-334B-8C66DDD56501}"/>
          </ac:spMkLst>
        </pc:spChg>
        <pc:spChg chg="add mod">
          <ac:chgData name="James Hardy" userId="76cfd043-a32c-4e6d-a40b-b44eb2ddf810" providerId="ADAL" clId="{6A709525-1BEB-40D6-87DD-E3D5023E3C57}" dt="2025-11-25T16:22:16.916" v="1217" actId="27636"/>
          <ac:spMkLst>
            <pc:docMk/>
            <pc:sldMk cId="4210291648" sldId="264"/>
            <ac:spMk id="4" creationId="{C0C9C780-FBBF-AE82-AA28-BB55399CE5BD}"/>
          </ac:spMkLst>
        </pc:spChg>
        <pc:spChg chg="add mod">
          <ac:chgData name="James Hardy" userId="76cfd043-a32c-4e6d-a40b-b44eb2ddf810" providerId="ADAL" clId="{6A709525-1BEB-40D6-87DD-E3D5023E3C57}" dt="2025-11-25T16:22:16.916" v="1216" actId="27636"/>
          <ac:spMkLst>
            <pc:docMk/>
            <pc:sldMk cId="4210291648" sldId="264"/>
            <ac:spMk id="7" creationId="{9C2AAE6D-E70D-01BA-E211-D87560FC86DE}"/>
          </ac:spMkLst>
        </pc:spChg>
        <pc:picChg chg="add mod">
          <ac:chgData name="James Hardy" userId="76cfd043-a32c-4e6d-a40b-b44eb2ddf810" providerId="ADAL" clId="{6A709525-1BEB-40D6-87DD-E3D5023E3C57}" dt="2025-11-25T16:22:16.751" v="1197"/>
          <ac:picMkLst>
            <pc:docMk/>
            <pc:sldMk cId="4210291648" sldId="264"/>
            <ac:picMk id="6" creationId="{8EDFA013-2CA9-0041-381A-CE6EA3863D4D}"/>
          </ac:picMkLst>
        </pc:picChg>
        <pc:picChg chg="add mod">
          <ac:chgData name="James Hardy" userId="76cfd043-a32c-4e6d-a40b-b44eb2ddf810" providerId="ADAL" clId="{6A709525-1BEB-40D6-87DD-E3D5023E3C57}" dt="2025-11-25T16:22:16.846" v="1215"/>
          <ac:picMkLst>
            <pc:docMk/>
            <pc:sldMk cId="4210291648" sldId="264"/>
            <ac:picMk id="9" creationId="{0349DB5B-C74A-9508-E0B4-F673A88791BA}"/>
          </ac:picMkLst>
        </pc:picChg>
      </pc:sldChg>
      <pc:sldChg chg="addSp modSp add del mod ord setBg">
        <pc:chgData name="James Hardy" userId="76cfd043-a32c-4e6d-a40b-b44eb2ddf810" providerId="ADAL" clId="{6A709525-1BEB-40D6-87DD-E3D5023E3C57}" dt="2025-11-25T16:24:18.651" v="1280"/>
        <pc:sldMkLst>
          <pc:docMk/>
          <pc:sldMk cId="372590227" sldId="265"/>
        </pc:sldMkLst>
        <pc:spChg chg="add mod">
          <ac:chgData name="James Hardy" userId="76cfd043-a32c-4e6d-a40b-b44eb2ddf810" providerId="ADAL" clId="{6A709525-1BEB-40D6-87DD-E3D5023E3C57}" dt="2025-11-25T16:24:15.705" v="1276" actId="12612"/>
          <ac:spMkLst>
            <pc:docMk/>
            <pc:sldMk cId="372590227" sldId="265"/>
            <ac:spMk id="2" creationId="{DA4D63BE-4CB9-9253-3D24-F30F86E3B131}"/>
          </ac:spMkLst>
        </pc:spChg>
        <pc:spChg chg="add mod">
          <ac:chgData name="James Hardy" userId="76cfd043-a32c-4e6d-a40b-b44eb2ddf810" providerId="ADAL" clId="{6A709525-1BEB-40D6-87DD-E3D5023E3C57}" dt="2025-11-25T16:23:37.169" v="1232"/>
          <ac:spMkLst>
            <pc:docMk/>
            <pc:sldMk cId="372590227" sldId="265"/>
            <ac:spMk id="3" creationId="{5BAB69C6-BB10-8499-497D-5C71972A7159}"/>
          </ac:spMkLst>
        </pc:spChg>
        <pc:spChg chg="add mod">
          <ac:chgData name="James Hardy" userId="76cfd043-a32c-4e6d-a40b-b44eb2ddf810" providerId="ADAL" clId="{6A709525-1BEB-40D6-87DD-E3D5023E3C57}" dt="2025-11-25T16:24:15.705" v="1277"/>
          <ac:spMkLst>
            <pc:docMk/>
            <pc:sldMk cId="372590227" sldId="265"/>
            <ac:spMk id="4" creationId="{130AC675-142A-9102-7486-37E4189168B5}"/>
          </ac:spMkLst>
        </pc:spChg>
        <pc:spChg chg="add mod">
          <ac:chgData name="James Hardy" userId="76cfd043-a32c-4e6d-a40b-b44eb2ddf810" providerId="ADAL" clId="{6A709525-1BEB-40D6-87DD-E3D5023E3C57}" dt="2025-11-25T16:24:15.705" v="1277"/>
          <ac:spMkLst>
            <pc:docMk/>
            <pc:sldMk cId="372590227" sldId="265"/>
            <ac:spMk id="7" creationId="{20E89E34-AA66-B9D1-6FBB-E9B9B13059CD}"/>
          </ac:spMkLst>
        </pc:spChg>
        <pc:picChg chg="add mod">
          <ac:chgData name="James Hardy" userId="76cfd043-a32c-4e6d-a40b-b44eb2ddf810" providerId="ADAL" clId="{6A709525-1BEB-40D6-87DD-E3D5023E3C57}" dt="2025-11-25T16:23:37.381" v="1247"/>
          <ac:picMkLst>
            <pc:docMk/>
            <pc:sldMk cId="372590227" sldId="265"/>
            <ac:picMk id="6" creationId="{4844293E-4EFF-1170-1ACB-9588C1CBA504}"/>
          </ac:picMkLst>
        </pc:picChg>
        <pc:picChg chg="add mod">
          <ac:chgData name="James Hardy" userId="76cfd043-a32c-4e6d-a40b-b44eb2ddf810" providerId="ADAL" clId="{6A709525-1BEB-40D6-87DD-E3D5023E3C57}" dt="2025-11-25T16:23:37.488" v="1265"/>
          <ac:picMkLst>
            <pc:docMk/>
            <pc:sldMk cId="372590227" sldId="265"/>
            <ac:picMk id="9" creationId="{9B275343-0BE0-0BA1-4C34-C0F6247569E4}"/>
          </ac:picMkLst>
        </pc:picChg>
      </pc:sldChg>
      <pc:sldChg chg="addSp modSp add del mod setBg modAnim">
        <pc:chgData name="James Hardy" userId="76cfd043-a32c-4e6d-a40b-b44eb2ddf810" providerId="ADAL" clId="{6A709525-1BEB-40D6-87DD-E3D5023E3C57}" dt="2025-11-26T09:22:14.695" v="1822" actId="47"/>
        <pc:sldMkLst>
          <pc:docMk/>
          <pc:sldMk cId="997738496" sldId="265"/>
        </pc:sldMkLst>
        <pc:spChg chg="add mod">
          <ac:chgData name="James Hardy" userId="76cfd043-a32c-4e6d-a40b-b44eb2ddf810" providerId="ADAL" clId="{6A709525-1BEB-40D6-87DD-E3D5023E3C57}" dt="2025-11-26T09:17:07.099" v="1556" actId="208"/>
          <ac:spMkLst>
            <pc:docMk/>
            <pc:sldMk cId="997738496" sldId="265"/>
            <ac:spMk id="2" creationId="{087FFE75-F423-2C82-E8B4-0496FC811210}"/>
          </ac:spMkLst>
        </pc:spChg>
        <pc:spChg chg="add mod">
          <ac:chgData name="James Hardy" userId="76cfd043-a32c-4e6d-a40b-b44eb2ddf810" providerId="ADAL" clId="{6A709525-1BEB-40D6-87DD-E3D5023E3C57}" dt="2025-11-26T09:17:07.106" v="1564"/>
          <ac:spMkLst>
            <pc:docMk/>
            <pc:sldMk cId="997738496" sldId="265"/>
            <ac:spMk id="3" creationId="{C8488821-4C43-A257-1482-2CC11DD35071}"/>
          </ac:spMkLst>
        </pc:spChg>
        <pc:spChg chg="add mod">
          <ac:chgData name="James Hardy" userId="76cfd043-a32c-4e6d-a40b-b44eb2ddf810" providerId="ADAL" clId="{6A709525-1BEB-40D6-87DD-E3D5023E3C57}" dt="2025-11-26T09:17:07.398" v="1604" actId="27636"/>
          <ac:spMkLst>
            <pc:docMk/>
            <pc:sldMk cId="997738496" sldId="265"/>
            <ac:spMk id="4" creationId="{6C3895A4-EF02-3819-8948-09983EBE818D}"/>
          </ac:spMkLst>
        </pc:spChg>
        <pc:spChg chg="add mod">
          <ac:chgData name="James Hardy" userId="76cfd043-a32c-4e6d-a40b-b44eb2ddf810" providerId="ADAL" clId="{6A709525-1BEB-40D6-87DD-E3D5023E3C57}" dt="2025-11-26T09:17:07.404" v="1605" actId="27636"/>
          <ac:spMkLst>
            <pc:docMk/>
            <pc:sldMk cId="997738496" sldId="265"/>
            <ac:spMk id="7" creationId="{4EC856B1-92C6-2268-7B07-CE6BF62E366D}"/>
          </ac:spMkLst>
        </pc:spChg>
        <pc:picChg chg="add mod">
          <ac:chgData name="James Hardy" userId="76cfd043-a32c-4e6d-a40b-b44eb2ddf810" providerId="ADAL" clId="{6A709525-1BEB-40D6-87DD-E3D5023E3C57}" dt="2025-11-26T09:17:07.247" v="1579"/>
          <ac:picMkLst>
            <pc:docMk/>
            <pc:sldMk cId="997738496" sldId="265"/>
            <ac:picMk id="6" creationId="{4199D6F5-C5B2-BC9F-4B18-CC89BD45B658}"/>
          </ac:picMkLst>
        </pc:picChg>
        <pc:picChg chg="add mod">
          <ac:chgData name="James Hardy" userId="76cfd043-a32c-4e6d-a40b-b44eb2ddf810" providerId="ADAL" clId="{6A709525-1BEB-40D6-87DD-E3D5023E3C57}" dt="2025-11-26T09:17:07.349" v="1597"/>
          <ac:picMkLst>
            <pc:docMk/>
            <pc:sldMk cId="997738496" sldId="265"/>
            <ac:picMk id="9" creationId="{752A30F7-CBB7-99E3-D811-75DB9B2F7548}"/>
          </ac:picMkLst>
        </pc:picChg>
      </pc:sldChg>
      <pc:sldChg chg="addSp modSp add mod ord setBg">
        <pc:chgData name="James Hardy" userId="76cfd043-a32c-4e6d-a40b-b44eb2ddf810" providerId="ADAL" clId="{6A709525-1BEB-40D6-87DD-E3D5023E3C57}" dt="2025-11-26T09:23:04.605" v="1876"/>
        <pc:sldMkLst>
          <pc:docMk/>
          <pc:sldMk cId="2134428890" sldId="265"/>
        </pc:sldMkLst>
        <pc:spChg chg="add mod">
          <ac:chgData name="James Hardy" userId="76cfd043-a32c-4e6d-a40b-b44eb2ddf810" providerId="ADAL" clId="{6A709525-1BEB-40D6-87DD-E3D5023E3C57}" dt="2025-11-26T09:23:01.591" v="1831" actId="208"/>
          <ac:spMkLst>
            <pc:docMk/>
            <pc:sldMk cId="2134428890" sldId="265"/>
            <ac:spMk id="2" creationId="{4F3BC6A8-BC08-F487-AC97-89B7C8BE5B97}"/>
          </ac:spMkLst>
        </pc:spChg>
        <pc:spChg chg="add mod">
          <ac:chgData name="James Hardy" userId="76cfd043-a32c-4e6d-a40b-b44eb2ddf810" providerId="ADAL" clId="{6A709525-1BEB-40D6-87DD-E3D5023E3C57}" dt="2025-11-26T09:23:01.597" v="1839"/>
          <ac:spMkLst>
            <pc:docMk/>
            <pc:sldMk cId="2134428890" sldId="265"/>
            <ac:spMk id="3" creationId="{136E6E23-66A9-9EB8-401F-0780A2E579A0}"/>
          </ac:spMkLst>
        </pc:spChg>
        <pc:spChg chg="add mod">
          <ac:chgData name="James Hardy" userId="76cfd043-a32c-4e6d-a40b-b44eb2ddf810" providerId="ADAL" clId="{6A709525-1BEB-40D6-87DD-E3D5023E3C57}" dt="2025-11-26T09:23:01.795" v="1874" actId="27636"/>
          <ac:spMkLst>
            <pc:docMk/>
            <pc:sldMk cId="2134428890" sldId="265"/>
            <ac:spMk id="4" creationId="{01048DAB-DD32-7FFE-238D-A62BCFC11012}"/>
          </ac:spMkLst>
        </pc:spChg>
        <pc:spChg chg="add mod">
          <ac:chgData name="James Hardy" userId="76cfd043-a32c-4e6d-a40b-b44eb2ddf810" providerId="ADAL" clId="{6A709525-1BEB-40D6-87DD-E3D5023E3C57}" dt="2025-11-26T09:23:01.794" v="1873" actId="27636"/>
          <ac:spMkLst>
            <pc:docMk/>
            <pc:sldMk cId="2134428890" sldId="265"/>
            <ac:spMk id="7" creationId="{70BFA02C-E8A5-058A-9FDE-A553EB455919}"/>
          </ac:spMkLst>
        </pc:spChg>
        <pc:picChg chg="add mod">
          <ac:chgData name="James Hardy" userId="76cfd043-a32c-4e6d-a40b-b44eb2ddf810" providerId="ADAL" clId="{6A709525-1BEB-40D6-87DD-E3D5023E3C57}" dt="2025-11-26T09:23:01.661" v="1854"/>
          <ac:picMkLst>
            <pc:docMk/>
            <pc:sldMk cId="2134428890" sldId="265"/>
            <ac:picMk id="6" creationId="{AF8EC091-A61B-7A06-C8F8-001889167B69}"/>
          </ac:picMkLst>
        </pc:picChg>
        <pc:picChg chg="add mod">
          <ac:chgData name="James Hardy" userId="76cfd043-a32c-4e6d-a40b-b44eb2ddf810" providerId="ADAL" clId="{6A709525-1BEB-40D6-87DD-E3D5023E3C57}" dt="2025-11-26T09:23:01.724" v="1872"/>
          <ac:picMkLst>
            <pc:docMk/>
            <pc:sldMk cId="2134428890" sldId="265"/>
            <ac:picMk id="9" creationId="{4169E380-A182-140F-69C8-93D2F2BEAD35}"/>
          </ac:picMkLst>
        </pc:picChg>
      </pc:sldChg>
      <pc:sldChg chg="addSp modSp add del mod setBg">
        <pc:chgData name="James Hardy" userId="76cfd043-a32c-4e6d-a40b-b44eb2ddf810" providerId="ADAL" clId="{6A709525-1BEB-40D6-87DD-E3D5023E3C57}" dt="2025-11-25T17:11:06.711" v="1332" actId="47"/>
        <pc:sldMkLst>
          <pc:docMk/>
          <pc:sldMk cId="4226590272" sldId="265"/>
        </pc:sldMkLst>
        <pc:spChg chg="add mod">
          <ac:chgData name="James Hardy" userId="76cfd043-a32c-4e6d-a40b-b44eb2ddf810" providerId="ADAL" clId="{6A709525-1BEB-40D6-87DD-E3D5023E3C57}" dt="2025-11-25T17:10:59.996" v="1288" actId="208"/>
          <ac:spMkLst>
            <pc:docMk/>
            <pc:sldMk cId="4226590272" sldId="265"/>
            <ac:spMk id="2" creationId="{5A48A29A-7367-A63E-F3A5-155B3EEA328D}"/>
          </ac:spMkLst>
        </pc:spChg>
        <pc:spChg chg="add mod">
          <ac:chgData name="James Hardy" userId="76cfd043-a32c-4e6d-a40b-b44eb2ddf810" providerId="ADAL" clId="{6A709525-1BEB-40D6-87DD-E3D5023E3C57}" dt="2025-11-25T17:11:00.007" v="1296"/>
          <ac:spMkLst>
            <pc:docMk/>
            <pc:sldMk cId="4226590272" sldId="265"/>
            <ac:spMk id="3" creationId="{AB735600-A06F-016C-D194-B60E818B6EAB}"/>
          </ac:spMkLst>
        </pc:spChg>
        <pc:spChg chg="add mod">
          <ac:chgData name="James Hardy" userId="76cfd043-a32c-4e6d-a40b-b44eb2ddf810" providerId="ADAL" clId="{6A709525-1BEB-40D6-87DD-E3D5023E3C57}" dt="2025-11-25T17:11:00.326" v="1330" actId="27636"/>
          <ac:spMkLst>
            <pc:docMk/>
            <pc:sldMk cId="4226590272" sldId="265"/>
            <ac:spMk id="4" creationId="{8FCE0DC2-8EA6-7091-B93A-0AE1A84BC98E}"/>
          </ac:spMkLst>
        </pc:spChg>
        <pc:spChg chg="add mod">
          <ac:chgData name="James Hardy" userId="76cfd043-a32c-4e6d-a40b-b44eb2ddf810" providerId="ADAL" clId="{6A709525-1BEB-40D6-87DD-E3D5023E3C57}" dt="2025-11-25T17:11:00.334" v="1331" actId="27636"/>
          <ac:spMkLst>
            <pc:docMk/>
            <pc:sldMk cId="4226590272" sldId="265"/>
            <ac:spMk id="7" creationId="{4D65C6DB-217B-57F5-DC67-7A3DA434AC19}"/>
          </ac:spMkLst>
        </pc:spChg>
        <pc:picChg chg="add mod">
          <ac:chgData name="James Hardy" userId="76cfd043-a32c-4e6d-a40b-b44eb2ddf810" providerId="ADAL" clId="{6A709525-1BEB-40D6-87DD-E3D5023E3C57}" dt="2025-11-25T17:11:00.156" v="1311"/>
          <ac:picMkLst>
            <pc:docMk/>
            <pc:sldMk cId="4226590272" sldId="265"/>
            <ac:picMk id="6" creationId="{1EBE1275-2116-2C85-C8A2-BED05A7B90FD}"/>
          </ac:picMkLst>
        </pc:picChg>
        <pc:picChg chg="add mod">
          <ac:chgData name="James Hardy" userId="76cfd043-a32c-4e6d-a40b-b44eb2ddf810" providerId="ADAL" clId="{6A709525-1BEB-40D6-87DD-E3D5023E3C57}" dt="2025-11-25T17:11:00.265" v="1329"/>
          <ac:picMkLst>
            <pc:docMk/>
            <pc:sldMk cId="4226590272" sldId="265"/>
            <ac:picMk id="9" creationId="{3C4C8705-3998-33EC-1F79-E85E4FCF7A34}"/>
          </ac:picMkLst>
        </pc:picChg>
      </pc:sldChg>
      <pc:sldChg chg="addSp modSp add del mod setBg modAnim">
        <pc:chgData name="James Hardy" userId="76cfd043-a32c-4e6d-a40b-b44eb2ddf810" providerId="ADAL" clId="{6A709525-1BEB-40D6-87DD-E3D5023E3C57}" dt="2025-11-26T09:22:16.834" v="1823" actId="47"/>
        <pc:sldMkLst>
          <pc:docMk/>
          <pc:sldMk cId="2043221434" sldId="266"/>
        </pc:sldMkLst>
        <pc:spChg chg="add mod">
          <ac:chgData name="James Hardy" userId="76cfd043-a32c-4e6d-a40b-b44eb2ddf810" providerId="ADAL" clId="{6A709525-1BEB-40D6-87DD-E3D5023E3C57}" dt="2025-11-26T09:17:29.556" v="1612" actId="208"/>
          <ac:spMkLst>
            <pc:docMk/>
            <pc:sldMk cId="2043221434" sldId="266"/>
            <ac:spMk id="2" creationId="{A0F81773-BC61-92BC-882E-983C07B6D19B}"/>
          </ac:spMkLst>
        </pc:spChg>
        <pc:spChg chg="add mod">
          <ac:chgData name="James Hardy" userId="76cfd043-a32c-4e6d-a40b-b44eb2ddf810" providerId="ADAL" clId="{6A709525-1BEB-40D6-87DD-E3D5023E3C57}" dt="2025-11-26T09:17:29.561" v="1620"/>
          <ac:spMkLst>
            <pc:docMk/>
            <pc:sldMk cId="2043221434" sldId="266"/>
            <ac:spMk id="3" creationId="{FF4041FE-ABD7-EE19-CD3C-56162950D831}"/>
          </ac:spMkLst>
        </pc:spChg>
        <pc:spChg chg="add mod">
          <ac:chgData name="James Hardy" userId="76cfd043-a32c-4e6d-a40b-b44eb2ddf810" providerId="ADAL" clId="{6A709525-1BEB-40D6-87DD-E3D5023E3C57}" dt="2025-11-26T09:17:29.771" v="1662" actId="27636"/>
          <ac:spMkLst>
            <pc:docMk/>
            <pc:sldMk cId="2043221434" sldId="266"/>
            <ac:spMk id="4" creationId="{290E019A-9BF0-ECF7-ECBC-FDE0260C7434}"/>
          </ac:spMkLst>
        </pc:spChg>
        <pc:spChg chg="add mod">
          <ac:chgData name="James Hardy" userId="76cfd043-a32c-4e6d-a40b-b44eb2ddf810" providerId="ADAL" clId="{6A709525-1BEB-40D6-87DD-E3D5023E3C57}" dt="2025-11-26T09:17:29.777" v="1663" actId="27636"/>
          <ac:spMkLst>
            <pc:docMk/>
            <pc:sldMk cId="2043221434" sldId="266"/>
            <ac:spMk id="7" creationId="{15C6D44D-7177-A97E-222B-9DC4622373DA}"/>
          </ac:spMkLst>
        </pc:spChg>
        <pc:picChg chg="add mod">
          <ac:chgData name="James Hardy" userId="76cfd043-a32c-4e6d-a40b-b44eb2ddf810" providerId="ADAL" clId="{6A709525-1BEB-40D6-87DD-E3D5023E3C57}" dt="2025-11-26T09:17:29.634" v="1635"/>
          <ac:picMkLst>
            <pc:docMk/>
            <pc:sldMk cId="2043221434" sldId="266"/>
            <ac:picMk id="6" creationId="{A0E7F326-510B-D6FA-7229-5F8B02D179B3}"/>
          </ac:picMkLst>
        </pc:picChg>
        <pc:picChg chg="add mod">
          <ac:chgData name="James Hardy" userId="76cfd043-a32c-4e6d-a40b-b44eb2ddf810" providerId="ADAL" clId="{6A709525-1BEB-40D6-87DD-E3D5023E3C57}" dt="2025-11-26T09:17:29.715" v="1653"/>
          <ac:picMkLst>
            <pc:docMk/>
            <pc:sldMk cId="2043221434" sldId="266"/>
            <ac:picMk id="9" creationId="{703AC85C-6637-F8CA-6120-0262D6D10FBC}"/>
          </ac:picMkLst>
        </pc:picChg>
      </pc:sldChg>
      <pc:sldChg chg="addSp modSp add del mod setBg modAnim">
        <pc:chgData name="James Hardy" userId="76cfd043-a32c-4e6d-a40b-b44eb2ddf810" providerId="ADAL" clId="{6A709525-1BEB-40D6-87DD-E3D5023E3C57}" dt="2025-11-26T09:22:19.260" v="1824" actId="47"/>
        <pc:sldMkLst>
          <pc:docMk/>
          <pc:sldMk cId="688020921" sldId="267"/>
        </pc:sldMkLst>
        <pc:spChg chg="add mod">
          <ac:chgData name="James Hardy" userId="76cfd043-a32c-4e6d-a40b-b44eb2ddf810" providerId="ADAL" clId="{6A709525-1BEB-40D6-87DD-E3D5023E3C57}" dt="2025-11-26T09:17:33.390" v="1670" actId="208"/>
          <ac:spMkLst>
            <pc:docMk/>
            <pc:sldMk cId="688020921" sldId="267"/>
            <ac:spMk id="2" creationId="{0CD44028-01CC-70FE-9376-EE455791E4E3}"/>
          </ac:spMkLst>
        </pc:spChg>
        <pc:spChg chg="add mod">
          <ac:chgData name="James Hardy" userId="76cfd043-a32c-4e6d-a40b-b44eb2ddf810" providerId="ADAL" clId="{6A709525-1BEB-40D6-87DD-E3D5023E3C57}" dt="2025-11-26T09:17:33.395" v="1678"/>
          <ac:spMkLst>
            <pc:docMk/>
            <pc:sldMk cId="688020921" sldId="267"/>
            <ac:spMk id="3" creationId="{EF429AE3-A534-C9BB-6BE3-61907E2DB6E1}"/>
          </ac:spMkLst>
        </pc:spChg>
        <pc:spChg chg="add mod">
          <ac:chgData name="James Hardy" userId="76cfd043-a32c-4e6d-a40b-b44eb2ddf810" providerId="ADAL" clId="{6A709525-1BEB-40D6-87DD-E3D5023E3C57}" dt="2025-11-26T09:17:33.649" v="1718" actId="27636"/>
          <ac:spMkLst>
            <pc:docMk/>
            <pc:sldMk cId="688020921" sldId="267"/>
            <ac:spMk id="4" creationId="{ADE17C22-092A-679D-722B-FD07D60068F0}"/>
          </ac:spMkLst>
        </pc:spChg>
        <pc:spChg chg="add mod">
          <ac:chgData name="James Hardy" userId="76cfd043-a32c-4e6d-a40b-b44eb2ddf810" providerId="ADAL" clId="{6A709525-1BEB-40D6-87DD-E3D5023E3C57}" dt="2025-11-26T09:17:33.657" v="1719" actId="27636"/>
          <ac:spMkLst>
            <pc:docMk/>
            <pc:sldMk cId="688020921" sldId="267"/>
            <ac:spMk id="7" creationId="{0559B602-2CEA-8C6D-E23C-3E6BF63BA534}"/>
          </ac:spMkLst>
        </pc:spChg>
        <pc:picChg chg="add mod">
          <ac:chgData name="James Hardy" userId="76cfd043-a32c-4e6d-a40b-b44eb2ddf810" providerId="ADAL" clId="{6A709525-1BEB-40D6-87DD-E3D5023E3C57}" dt="2025-11-26T09:17:33.469" v="1693"/>
          <ac:picMkLst>
            <pc:docMk/>
            <pc:sldMk cId="688020921" sldId="267"/>
            <ac:picMk id="6" creationId="{12BAEEAF-9C9C-8F2E-3190-7487969762D4}"/>
          </ac:picMkLst>
        </pc:picChg>
        <pc:picChg chg="add mod">
          <ac:chgData name="James Hardy" userId="76cfd043-a32c-4e6d-a40b-b44eb2ddf810" providerId="ADAL" clId="{6A709525-1BEB-40D6-87DD-E3D5023E3C57}" dt="2025-11-26T09:17:33.581" v="1711"/>
          <ac:picMkLst>
            <pc:docMk/>
            <pc:sldMk cId="688020921" sldId="267"/>
            <ac:picMk id="9" creationId="{F2FAE03C-80E0-8406-04E1-C9A76B3E3538}"/>
          </ac:picMkLst>
        </pc:picChg>
      </pc:sldChg>
      <pc:sldChg chg="addSp modSp add mod ord setBg">
        <pc:chgData name="James Hardy" userId="76cfd043-a32c-4e6d-a40b-b44eb2ddf810" providerId="ADAL" clId="{6A709525-1BEB-40D6-87DD-E3D5023E3C57}" dt="2025-11-26T09:23:44.983" v="1928"/>
        <pc:sldMkLst>
          <pc:docMk/>
          <pc:sldMk cId="3685508692" sldId="267"/>
        </pc:sldMkLst>
        <pc:spChg chg="add mod">
          <ac:chgData name="James Hardy" userId="76cfd043-a32c-4e6d-a40b-b44eb2ddf810" providerId="ADAL" clId="{6A709525-1BEB-40D6-87DD-E3D5023E3C57}" dt="2025-11-26T09:23:41.059" v="1883" actId="208"/>
          <ac:spMkLst>
            <pc:docMk/>
            <pc:sldMk cId="3685508692" sldId="267"/>
            <ac:spMk id="2" creationId="{BAA8BC11-1CC7-9BE2-E742-1837036D8C84}"/>
          </ac:spMkLst>
        </pc:spChg>
        <pc:spChg chg="add mod">
          <ac:chgData name="James Hardy" userId="76cfd043-a32c-4e6d-a40b-b44eb2ddf810" providerId="ADAL" clId="{6A709525-1BEB-40D6-87DD-E3D5023E3C57}" dt="2025-11-26T09:23:41.064" v="1891"/>
          <ac:spMkLst>
            <pc:docMk/>
            <pc:sldMk cId="3685508692" sldId="267"/>
            <ac:spMk id="3" creationId="{2D7133B5-BB95-25DE-BB79-CB069FFFC65C}"/>
          </ac:spMkLst>
        </pc:spChg>
        <pc:spChg chg="add mod">
          <ac:chgData name="James Hardy" userId="76cfd043-a32c-4e6d-a40b-b44eb2ddf810" providerId="ADAL" clId="{6A709525-1BEB-40D6-87DD-E3D5023E3C57}" dt="2025-11-26T09:23:41.276" v="1926" actId="27636"/>
          <ac:spMkLst>
            <pc:docMk/>
            <pc:sldMk cId="3685508692" sldId="267"/>
            <ac:spMk id="4" creationId="{80850C75-5A0C-296E-47F1-B1EBFB2317E3}"/>
          </ac:spMkLst>
        </pc:spChg>
        <pc:spChg chg="add mod">
          <ac:chgData name="James Hardy" userId="76cfd043-a32c-4e6d-a40b-b44eb2ddf810" providerId="ADAL" clId="{6A709525-1BEB-40D6-87DD-E3D5023E3C57}" dt="2025-11-26T09:23:41.274" v="1925" actId="27636"/>
          <ac:spMkLst>
            <pc:docMk/>
            <pc:sldMk cId="3685508692" sldId="267"/>
            <ac:spMk id="7" creationId="{B9CACE72-B8D1-7CF0-DD77-B192B047E651}"/>
          </ac:spMkLst>
        </pc:spChg>
        <pc:picChg chg="add mod">
          <ac:chgData name="James Hardy" userId="76cfd043-a32c-4e6d-a40b-b44eb2ddf810" providerId="ADAL" clId="{6A709525-1BEB-40D6-87DD-E3D5023E3C57}" dt="2025-11-26T09:23:41.132" v="1906"/>
          <ac:picMkLst>
            <pc:docMk/>
            <pc:sldMk cId="3685508692" sldId="267"/>
            <ac:picMk id="6" creationId="{CCF5795E-9DEF-4EF6-A542-6C4FD2BC0DB2}"/>
          </ac:picMkLst>
        </pc:picChg>
        <pc:picChg chg="add mod">
          <ac:chgData name="James Hardy" userId="76cfd043-a32c-4e6d-a40b-b44eb2ddf810" providerId="ADAL" clId="{6A709525-1BEB-40D6-87DD-E3D5023E3C57}" dt="2025-11-26T09:23:41.200" v="1924"/>
          <ac:picMkLst>
            <pc:docMk/>
            <pc:sldMk cId="3685508692" sldId="267"/>
            <ac:picMk id="9" creationId="{845EF293-1546-8D60-CBAD-970D28996203}"/>
          </ac:picMkLst>
        </pc:picChg>
      </pc:sldChg>
      <pc:sldChg chg="addSp modSp add mod ord setBg">
        <pc:chgData name="James Hardy" userId="76cfd043-a32c-4e6d-a40b-b44eb2ddf810" providerId="ADAL" clId="{6A709525-1BEB-40D6-87DD-E3D5023E3C57}" dt="2025-11-26T09:19:00.214" v="1771"/>
        <pc:sldMkLst>
          <pc:docMk/>
          <pc:sldMk cId="2081462149" sldId="268"/>
        </pc:sldMkLst>
        <pc:spChg chg="add mod">
          <ac:chgData name="James Hardy" userId="76cfd043-a32c-4e6d-a40b-b44eb2ddf810" providerId="ADAL" clId="{6A709525-1BEB-40D6-87DD-E3D5023E3C57}" dt="2025-11-26T09:18:45.443" v="1726" actId="208"/>
          <ac:spMkLst>
            <pc:docMk/>
            <pc:sldMk cId="2081462149" sldId="268"/>
            <ac:spMk id="2" creationId="{90478819-7F00-719D-2EB8-C3A62E60FA01}"/>
          </ac:spMkLst>
        </pc:spChg>
        <pc:spChg chg="add mod">
          <ac:chgData name="James Hardy" userId="76cfd043-a32c-4e6d-a40b-b44eb2ddf810" providerId="ADAL" clId="{6A709525-1BEB-40D6-87DD-E3D5023E3C57}" dt="2025-11-26T09:18:45.449" v="1734"/>
          <ac:spMkLst>
            <pc:docMk/>
            <pc:sldMk cId="2081462149" sldId="268"/>
            <ac:spMk id="3" creationId="{F55E1EB2-BE86-7DD8-F7EA-8120F74FDB83}"/>
          </ac:spMkLst>
        </pc:spChg>
        <pc:spChg chg="add mod">
          <ac:chgData name="James Hardy" userId="76cfd043-a32c-4e6d-a40b-b44eb2ddf810" providerId="ADAL" clId="{6A709525-1BEB-40D6-87DD-E3D5023E3C57}" dt="2025-11-26T09:18:45.661" v="1768" actId="27636"/>
          <ac:spMkLst>
            <pc:docMk/>
            <pc:sldMk cId="2081462149" sldId="268"/>
            <ac:spMk id="4" creationId="{A95A4ADE-8885-7D8A-7724-422E635D2058}"/>
          </ac:spMkLst>
        </pc:spChg>
        <pc:spChg chg="add mod">
          <ac:chgData name="James Hardy" userId="76cfd043-a32c-4e6d-a40b-b44eb2ddf810" providerId="ADAL" clId="{6A709525-1BEB-40D6-87DD-E3D5023E3C57}" dt="2025-11-26T09:18:45.667" v="1769" actId="27636"/>
          <ac:spMkLst>
            <pc:docMk/>
            <pc:sldMk cId="2081462149" sldId="268"/>
            <ac:spMk id="7" creationId="{B4D612C9-109F-1269-2882-D50758C6145A}"/>
          </ac:spMkLst>
        </pc:spChg>
        <pc:picChg chg="add mod">
          <ac:chgData name="James Hardy" userId="76cfd043-a32c-4e6d-a40b-b44eb2ddf810" providerId="ADAL" clId="{6A709525-1BEB-40D6-87DD-E3D5023E3C57}" dt="2025-11-26T09:18:45.537" v="1749"/>
          <ac:picMkLst>
            <pc:docMk/>
            <pc:sldMk cId="2081462149" sldId="268"/>
            <ac:picMk id="6" creationId="{380E39C6-D3A4-57BD-429D-B7A7CB97859F}"/>
          </ac:picMkLst>
        </pc:picChg>
        <pc:picChg chg="add mod">
          <ac:chgData name="James Hardy" userId="76cfd043-a32c-4e6d-a40b-b44eb2ddf810" providerId="ADAL" clId="{6A709525-1BEB-40D6-87DD-E3D5023E3C57}" dt="2025-11-26T09:18:45.626" v="1767"/>
          <ac:picMkLst>
            <pc:docMk/>
            <pc:sldMk cId="2081462149" sldId="268"/>
            <ac:picMk id="9" creationId="{BC57ED48-A53A-CB61-3165-47E875B48576}"/>
          </ac:picMkLst>
        </pc:picChg>
      </pc:sldChg>
      <pc:sldChg chg="addSp modSp add mod ord setBg">
        <pc:chgData name="James Hardy" userId="76cfd043-a32c-4e6d-a40b-b44eb2ddf810" providerId="ADAL" clId="{6A709525-1BEB-40D6-87DD-E3D5023E3C57}" dt="2025-11-26T09:28:29.209" v="2340"/>
        <pc:sldMkLst>
          <pc:docMk/>
          <pc:sldMk cId="519134572" sldId="269"/>
        </pc:sldMkLst>
        <pc:spChg chg="add mod">
          <ac:chgData name="James Hardy" userId="76cfd043-a32c-4e6d-a40b-b44eb2ddf810" providerId="ADAL" clId="{6A709525-1BEB-40D6-87DD-E3D5023E3C57}" dt="2025-11-26T09:28:26.585" v="2295" actId="208"/>
          <ac:spMkLst>
            <pc:docMk/>
            <pc:sldMk cId="519134572" sldId="269"/>
            <ac:spMk id="2" creationId="{A655BFB8-D9E3-7155-2291-E18BB6645BB1}"/>
          </ac:spMkLst>
        </pc:spChg>
        <pc:spChg chg="add mod">
          <ac:chgData name="James Hardy" userId="76cfd043-a32c-4e6d-a40b-b44eb2ddf810" providerId="ADAL" clId="{6A709525-1BEB-40D6-87DD-E3D5023E3C57}" dt="2025-11-26T09:28:26.591" v="2303"/>
          <ac:spMkLst>
            <pc:docMk/>
            <pc:sldMk cId="519134572" sldId="269"/>
            <ac:spMk id="3" creationId="{C5C3EF97-AE15-1BC0-335D-7FA34052EE94}"/>
          </ac:spMkLst>
        </pc:spChg>
        <pc:spChg chg="add mod">
          <ac:chgData name="James Hardy" userId="76cfd043-a32c-4e6d-a40b-b44eb2ddf810" providerId="ADAL" clId="{6A709525-1BEB-40D6-87DD-E3D5023E3C57}" dt="2025-11-26T09:28:26.775" v="2337" actId="27636"/>
          <ac:spMkLst>
            <pc:docMk/>
            <pc:sldMk cId="519134572" sldId="269"/>
            <ac:spMk id="4" creationId="{AFA2D744-89B6-1C75-7621-35C8BB4D2A45}"/>
          </ac:spMkLst>
        </pc:spChg>
        <pc:spChg chg="add mod">
          <ac:chgData name="James Hardy" userId="76cfd043-a32c-4e6d-a40b-b44eb2ddf810" providerId="ADAL" clId="{6A709525-1BEB-40D6-87DD-E3D5023E3C57}" dt="2025-11-26T09:28:26.784" v="2338" actId="27636"/>
          <ac:spMkLst>
            <pc:docMk/>
            <pc:sldMk cId="519134572" sldId="269"/>
            <ac:spMk id="7" creationId="{FE3C7EB3-4EE5-25BF-7721-131AB97E0F6B}"/>
          </ac:spMkLst>
        </pc:spChg>
        <pc:picChg chg="add mod">
          <ac:chgData name="James Hardy" userId="76cfd043-a32c-4e6d-a40b-b44eb2ddf810" providerId="ADAL" clId="{6A709525-1BEB-40D6-87DD-E3D5023E3C57}" dt="2025-11-26T09:28:26.672" v="2318"/>
          <ac:picMkLst>
            <pc:docMk/>
            <pc:sldMk cId="519134572" sldId="269"/>
            <ac:picMk id="6" creationId="{B4C9E0F7-B0FC-BF91-7134-71DF053BE511}"/>
          </ac:picMkLst>
        </pc:picChg>
        <pc:picChg chg="add mod">
          <ac:chgData name="James Hardy" userId="76cfd043-a32c-4e6d-a40b-b44eb2ddf810" providerId="ADAL" clId="{6A709525-1BEB-40D6-87DD-E3D5023E3C57}" dt="2025-11-26T09:28:26.743" v="2336"/>
          <ac:picMkLst>
            <pc:docMk/>
            <pc:sldMk cId="519134572" sldId="269"/>
            <ac:picMk id="9" creationId="{7DABDF31-5DE2-F854-FD17-1B9F6421355E}"/>
          </ac:picMkLst>
        </pc:picChg>
      </pc:sldChg>
      <pc:sldChg chg="del">
        <pc:chgData name="James Hardy" userId="76cfd043-a32c-4e6d-a40b-b44eb2ddf810" providerId="ADAL" clId="{6A709525-1BEB-40D6-87DD-E3D5023E3C57}" dt="2025-11-26T09:28:13.705" v="2288" actId="47"/>
        <pc:sldMkLst>
          <pc:docMk/>
          <pc:sldMk cId="2386782925" sldId="269"/>
        </pc:sldMkLst>
      </pc:sldChg>
      <pc:sldChg chg="addSp modSp add mod setBg">
        <pc:chgData name="James Hardy" userId="76cfd043-a32c-4e6d-a40b-b44eb2ddf810" providerId="ADAL" clId="{6A709525-1BEB-40D6-87DD-E3D5023E3C57}" dt="2025-11-26T09:24:27.969" v="1978" actId="27636"/>
        <pc:sldMkLst>
          <pc:docMk/>
          <pc:sldMk cId="2018283775" sldId="270"/>
        </pc:sldMkLst>
        <pc:spChg chg="add mod">
          <ac:chgData name="James Hardy" userId="76cfd043-a32c-4e6d-a40b-b44eb2ddf810" providerId="ADAL" clId="{6A709525-1BEB-40D6-87DD-E3D5023E3C57}" dt="2025-11-26T09:24:27.681" v="1935" actId="208"/>
          <ac:spMkLst>
            <pc:docMk/>
            <pc:sldMk cId="2018283775" sldId="270"/>
            <ac:spMk id="2" creationId="{D2869861-68DD-635F-BE9F-4AA1F6C43C42}"/>
          </ac:spMkLst>
        </pc:spChg>
        <pc:spChg chg="add mod">
          <ac:chgData name="James Hardy" userId="76cfd043-a32c-4e6d-a40b-b44eb2ddf810" providerId="ADAL" clId="{6A709525-1BEB-40D6-87DD-E3D5023E3C57}" dt="2025-11-26T09:24:27.688" v="1943"/>
          <ac:spMkLst>
            <pc:docMk/>
            <pc:sldMk cId="2018283775" sldId="270"/>
            <ac:spMk id="3" creationId="{C43E4F36-1074-0A0E-5075-CDE5473188EB}"/>
          </ac:spMkLst>
        </pc:spChg>
        <pc:spChg chg="add mod">
          <ac:chgData name="James Hardy" userId="76cfd043-a32c-4e6d-a40b-b44eb2ddf810" providerId="ADAL" clId="{6A709525-1BEB-40D6-87DD-E3D5023E3C57}" dt="2025-11-26T09:24:27.963" v="1977" actId="27636"/>
          <ac:spMkLst>
            <pc:docMk/>
            <pc:sldMk cId="2018283775" sldId="270"/>
            <ac:spMk id="4" creationId="{D4289184-9A4C-79B2-E778-C6AC0803CE4F}"/>
          </ac:spMkLst>
        </pc:spChg>
        <pc:spChg chg="add mod">
          <ac:chgData name="James Hardy" userId="76cfd043-a32c-4e6d-a40b-b44eb2ddf810" providerId="ADAL" clId="{6A709525-1BEB-40D6-87DD-E3D5023E3C57}" dt="2025-11-26T09:24:27.969" v="1978" actId="27636"/>
          <ac:spMkLst>
            <pc:docMk/>
            <pc:sldMk cId="2018283775" sldId="270"/>
            <ac:spMk id="7" creationId="{E8B017D4-BEFC-D98E-9AD6-D7E29779F911}"/>
          </ac:spMkLst>
        </pc:spChg>
        <pc:picChg chg="add mod">
          <ac:chgData name="James Hardy" userId="76cfd043-a32c-4e6d-a40b-b44eb2ddf810" providerId="ADAL" clId="{6A709525-1BEB-40D6-87DD-E3D5023E3C57}" dt="2025-11-26T09:24:27.758" v="1958"/>
          <ac:picMkLst>
            <pc:docMk/>
            <pc:sldMk cId="2018283775" sldId="270"/>
            <ac:picMk id="6" creationId="{E6CDD371-EB09-3EFE-460A-BE5DAACDDF93}"/>
          </ac:picMkLst>
        </pc:picChg>
        <pc:picChg chg="add mod">
          <ac:chgData name="James Hardy" userId="76cfd043-a32c-4e6d-a40b-b44eb2ddf810" providerId="ADAL" clId="{6A709525-1BEB-40D6-87DD-E3D5023E3C57}" dt="2025-11-26T09:24:27.884" v="1976"/>
          <ac:picMkLst>
            <pc:docMk/>
            <pc:sldMk cId="2018283775" sldId="270"/>
            <ac:picMk id="9" creationId="{8F9C5EAD-632E-CB54-B464-B07B402A0DC3}"/>
          </ac:picMkLst>
        </pc:picChg>
      </pc:sldChg>
      <pc:sldChg chg="addSp modSp add mod ord setBg">
        <pc:chgData name="James Hardy" userId="76cfd043-a32c-4e6d-a40b-b44eb2ddf810" providerId="ADAL" clId="{6A709525-1BEB-40D6-87DD-E3D5023E3C57}" dt="2025-11-26T09:24:44.374" v="2030"/>
        <pc:sldMkLst>
          <pc:docMk/>
          <pc:sldMk cId="536900936" sldId="271"/>
        </pc:sldMkLst>
        <pc:spChg chg="add mod">
          <ac:chgData name="James Hardy" userId="76cfd043-a32c-4e6d-a40b-b44eb2ddf810" providerId="ADAL" clId="{6A709525-1BEB-40D6-87DD-E3D5023E3C57}" dt="2025-11-26T09:24:42.541" v="1985" actId="208"/>
          <ac:spMkLst>
            <pc:docMk/>
            <pc:sldMk cId="536900936" sldId="271"/>
            <ac:spMk id="2" creationId="{0FF2C7A1-55E4-72EF-0311-2C25AC03AF44}"/>
          </ac:spMkLst>
        </pc:spChg>
        <pc:spChg chg="add mod">
          <ac:chgData name="James Hardy" userId="76cfd043-a32c-4e6d-a40b-b44eb2ddf810" providerId="ADAL" clId="{6A709525-1BEB-40D6-87DD-E3D5023E3C57}" dt="2025-11-26T09:24:42.547" v="1993"/>
          <ac:spMkLst>
            <pc:docMk/>
            <pc:sldMk cId="536900936" sldId="271"/>
            <ac:spMk id="3" creationId="{ED16E267-2349-C73E-EAD1-F5A26BBEFB0F}"/>
          </ac:spMkLst>
        </pc:spChg>
        <pc:spChg chg="add mod">
          <ac:chgData name="James Hardy" userId="76cfd043-a32c-4e6d-a40b-b44eb2ddf810" providerId="ADAL" clId="{6A709525-1BEB-40D6-87DD-E3D5023E3C57}" dt="2025-11-26T09:24:42.769" v="2028" actId="27636"/>
          <ac:spMkLst>
            <pc:docMk/>
            <pc:sldMk cId="536900936" sldId="271"/>
            <ac:spMk id="4" creationId="{4C532258-6CCA-2108-53A1-867BE40C765B}"/>
          </ac:spMkLst>
        </pc:spChg>
        <pc:spChg chg="add mod">
          <ac:chgData name="James Hardy" userId="76cfd043-a32c-4e6d-a40b-b44eb2ddf810" providerId="ADAL" clId="{6A709525-1BEB-40D6-87DD-E3D5023E3C57}" dt="2025-11-26T09:24:42.768" v="2027" actId="27636"/>
          <ac:spMkLst>
            <pc:docMk/>
            <pc:sldMk cId="536900936" sldId="271"/>
            <ac:spMk id="7" creationId="{1D04A559-AE50-46C9-2D0F-8C609109C36F}"/>
          </ac:spMkLst>
        </pc:spChg>
        <pc:picChg chg="add mod">
          <ac:chgData name="James Hardy" userId="76cfd043-a32c-4e6d-a40b-b44eb2ddf810" providerId="ADAL" clId="{6A709525-1BEB-40D6-87DD-E3D5023E3C57}" dt="2025-11-26T09:24:42.622" v="2008"/>
          <ac:picMkLst>
            <pc:docMk/>
            <pc:sldMk cId="536900936" sldId="271"/>
            <ac:picMk id="6" creationId="{3FEEF9EF-F9A0-8364-7D2D-280E3DB114EE}"/>
          </ac:picMkLst>
        </pc:picChg>
        <pc:picChg chg="add mod">
          <ac:chgData name="James Hardy" userId="76cfd043-a32c-4e6d-a40b-b44eb2ddf810" providerId="ADAL" clId="{6A709525-1BEB-40D6-87DD-E3D5023E3C57}" dt="2025-11-26T09:24:42.683" v="2026"/>
          <ac:picMkLst>
            <pc:docMk/>
            <pc:sldMk cId="536900936" sldId="271"/>
            <ac:picMk id="9" creationId="{8FE8EFCE-7974-7451-CA92-5DC280A1F4E7}"/>
          </ac:picMkLst>
        </pc:picChg>
      </pc:sldChg>
      <pc:sldChg chg="addSp modSp add mod ord setBg">
        <pc:chgData name="James Hardy" userId="76cfd043-a32c-4e6d-a40b-b44eb2ddf810" providerId="ADAL" clId="{6A709525-1BEB-40D6-87DD-E3D5023E3C57}" dt="2025-11-26T09:26:04.229" v="2082"/>
        <pc:sldMkLst>
          <pc:docMk/>
          <pc:sldMk cId="3584626383" sldId="272"/>
        </pc:sldMkLst>
        <pc:spChg chg="add mod">
          <ac:chgData name="James Hardy" userId="76cfd043-a32c-4e6d-a40b-b44eb2ddf810" providerId="ADAL" clId="{6A709525-1BEB-40D6-87DD-E3D5023E3C57}" dt="2025-11-26T09:26:02.202" v="2037" actId="208"/>
          <ac:spMkLst>
            <pc:docMk/>
            <pc:sldMk cId="3584626383" sldId="272"/>
            <ac:spMk id="2" creationId="{A0183D01-428A-1F1E-D0EC-E21858B2CA3C}"/>
          </ac:spMkLst>
        </pc:spChg>
        <pc:spChg chg="add mod">
          <ac:chgData name="James Hardy" userId="76cfd043-a32c-4e6d-a40b-b44eb2ddf810" providerId="ADAL" clId="{6A709525-1BEB-40D6-87DD-E3D5023E3C57}" dt="2025-11-26T09:26:02.209" v="2045"/>
          <ac:spMkLst>
            <pc:docMk/>
            <pc:sldMk cId="3584626383" sldId="272"/>
            <ac:spMk id="3" creationId="{7E06FB31-8B27-3AB6-959E-BC640B99CF2F}"/>
          </ac:spMkLst>
        </pc:spChg>
        <pc:spChg chg="add mod">
          <ac:chgData name="James Hardy" userId="76cfd043-a32c-4e6d-a40b-b44eb2ddf810" providerId="ADAL" clId="{6A709525-1BEB-40D6-87DD-E3D5023E3C57}" dt="2025-11-26T09:26:02.497" v="2079" actId="27636"/>
          <ac:spMkLst>
            <pc:docMk/>
            <pc:sldMk cId="3584626383" sldId="272"/>
            <ac:spMk id="4" creationId="{E0805805-0F3A-1B2C-A5D3-1C6ECC8E72D4}"/>
          </ac:spMkLst>
        </pc:spChg>
        <pc:spChg chg="add mod">
          <ac:chgData name="James Hardy" userId="76cfd043-a32c-4e6d-a40b-b44eb2ddf810" providerId="ADAL" clId="{6A709525-1BEB-40D6-87DD-E3D5023E3C57}" dt="2025-11-26T09:26:02.506" v="2080" actId="27636"/>
          <ac:spMkLst>
            <pc:docMk/>
            <pc:sldMk cId="3584626383" sldId="272"/>
            <ac:spMk id="7" creationId="{E4D5096D-48C9-0398-3510-E297DA3A929F}"/>
          </ac:spMkLst>
        </pc:spChg>
        <pc:picChg chg="add mod">
          <ac:chgData name="James Hardy" userId="76cfd043-a32c-4e6d-a40b-b44eb2ddf810" providerId="ADAL" clId="{6A709525-1BEB-40D6-87DD-E3D5023E3C57}" dt="2025-11-26T09:26:02.327" v="2060"/>
          <ac:picMkLst>
            <pc:docMk/>
            <pc:sldMk cId="3584626383" sldId="272"/>
            <ac:picMk id="6" creationId="{D5043821-6E69-401A-8873-8BCAE68852A1}"/>
          </ac:picMkLst>
        </pc:picChg>
        <pc:picChg chg="add mod">
          <ac:chgData name="James Hardy" userId="76cfd043-a32c-4e6d-a40b-b44eb2ddf810" providerId="ADAL" clId="{6A709525-1BEB-40D6-87DD-E3D5023E3C57}" dt="2025-11-26T09:26:02.466" v="2078"/>
          <ac:picMkLst>
            <pc:docMk/>
            <pc:sldMk cId="3584626383" sldId="272"/>
            <ac:picMk id="9" creationId="{5AB8BC1B-1B1C-9FBA-8164-2B716B181842}"/>
          </ac:picMkLst>
        </pc:picChg>
      </pc:sldChg>
      <pc:sldChg chg="addSp modSp add mod setBg">
        <pc:chgData name="James Hardy" userId="76cfd043-a32c-4e6d-a40b-b44eb2ddf810" providerId="ADAL" clId="{6A709525-1BEB-40D6-87DD-E3D5023E3C57}" dt="2025-11-26T09:22:08.752" v="1821" actId="27636"/>
        <pc:sldMkLst>
          <pc:docMk/>
          <pc:sldMk cId="2656653686" sldId="273"/>
        </pc:sldMkLst>
        <pc:spChg chg="add mod">
          <ac:chgData name="James Hardy" userId="76cfd043-a32c-4e6d-a40b-b44eb2ddf810" providerId="ADAL" clId="{6A709525-1BEB-40D6-87DD-E3D5023E3C57}" dt="2025-11-26T09:22:08.511" v="1778" actId="208"/>
          <ac:spMkLst>
            <pc:docMk/>
            <pc:sldMk cId="2656653686" sldId="273"/>
            <ac:spMk id="2" creationId="{5B5F9729-1FFB-89C4-85A3-8C2A176E401C}"/>
          </ac:spMkLst>
        </pc:spChg>
        <pc:spChg chg="add mod">
          <ac:chgData name="James Hardy" userId="76cfd043-a32c-4e6d-a40b-b44eb2ddf810" providerId="ADAL" clId="{6A709525-1BEB-40D6-87DD-E3D5023E3C57}" dt="2025-11-26T09:22:08.517" v="1786"/>
          <ac:spMkLst>
            <pc:docMk/>
            <pc:sldMk cId="2656653686" sldId="273"/>
            <ac:spMk id="3" creationId="{4FC90890-598D-3A1A-D4CA-5D2DC701EE56}"/>
          </ac:spMkLst>
        </pc:spChg>
        <pc:spChg chg="add mod">
          <ac:chgData name="James Hardy" userId="76cfd043-a32c-4e6d-a40b-b44eb2ddf810" providerId="ADAL" clId="{6A709525-1BEB-40D6-87DD-E3D5023E3C57}" dt="2025-11-26T09:22:08.746" v="1820" actId="27636"/>
          <ac:spMkLst>
            <pc:docMk/>
            <pc:sldMk cId="2656653686" sldId="273"/>
            <ac:spMk id="4" creationId="{D1D1CF8E-F80D-A051-ED6A-2F78C3A8B0CA}"/>
          </ac:spMkLst>
        </pc:spChg>
        <pc:spChg chg="add mod">
          <ac:chgData name="James Hardy" userId="76cfd043-a32c-4e6d-a40b-b44eb2ddf810" providerId="ADAL" clId="{6A709525-1BEB-40D6-87DD-E3D5023E3C57}" dt="2025-11-26T09:22:08.752" v="1821" actId="27636"/>
          <ac:spMkLst>
            <pc:docMk/>
            <pc:sldMk cId="2656653686" sldId="273"/>
            <ac:spMk id="7" creationId="{AA973A57-DD27-06DF-3CD1-D247BFBBE169}"/>
          </ac:spMkLst>
        </pc:spChg>
        <pc:picChg chg="add mod">
          <ac:chgData name="James Hardy" userId="76cfd043-a32c-4e6d-a40b-b44eb2ddf810" providerId="ADAL" clId="{6A709525-1BEB-40D6-87DD-E3D5023E3C57}" dt="2025-11-26T09:22:08.619" v="1801"/>
          <ac:picMkLst>
            <pc:docMk/>
            <pc:sldMk cId="2656653686" sldId="273"/>
            <ac:picMk id="6" creationId="{3283E06F-739F-BF11-1C1F-4774F801AAC3}"/>
          </ac:picMkLst>
        </pc:picChg>
        <pc:picChg chg="add mod">
          <ac:chgData name="James Hardy" userId="76cfd043-a32c-4e6d-a40b-b44eb2ddf810" providerId="ADAL" clId="{6A709525-1BEB-40D6-87DD-E3D5023E3C57}" dt="2025-11-26T09:22:08.692" v="1819"/>
          <ac:picMkLst>
            <pc:docMk/>
            <pc:sldMk cId="2656653686" sldId="273"/>
            <ac:picMk id="9" creationId="{89752AFB-9E4B-1E8A-B2A7-9FEB17E5E6FF}"/>
          </ac:picMkLst>
        </pc:picChg>
      </pc:sldChg>
      <pc:sldChg chg="addSp modSp add mod ord setBg">
        <pc:chgData name="James Hardy" userId="76cfd043-a32c-4e6d-a40b-b44eb2ddf810" providerId="ADAL" clId="{6A709525-1BEB-40D6-87DD-E3D5023E3C57}" dt="2025-11-26T09:26:17.979" v="2134"/>
        <pc:sldMkLst>
          <pc:docMk/>
          <pc:sldMk cId="2154676448" sldId="274"/>
        </pc:sldMkLst>
        <pc:spChg chg="add mod">
          <ac:chgData name="James Hardy" userId="76cfd043-a32c-4e6d-a40b-b44eb2ddf810" providerId="ADAL" clId="{6A709525-1BEB-40D6-87DD-E3D5023E3C57}" dt="2025-11-26T09:26:15.365" v="2089" actId="208"/>
          <ac:spMkLst>
            <pc:docMk/>
            <pc:sldMk cId="2154676448" sldId="274"/>
            <ac:spMk id="2" creationId="{FBEBE90F-66A1-1946-292F-2A8162B18379}"/>
          </ac:spMkLst>
        </pc:spChg>
        <pc:spChg chg="add mod">
          <ac:chgData name="James Hardy" userId="76cfd043-a32c-4e6d-a40b-b44eb2ddf810" providerId="ADAL" clId="{6A709525-1BEB-40D6-87DD-E3D5023E3C57}" dt="2025-11-26T09:26:15.372" v="2097"/>
          <ac:spMkLst>
            <pc:docMk/>
            <pc:sldMk cId="2154676448" sldId="274"/>
            <ac:spMk id="3" creationId="{707E66BC-3BB8-4A72-419F-11F00CD7E24F}"/>
          </ac:spMkLst>
        </pc:spChg>
        <pc:spChg chg="add mod">
          <ac:chgData name="James Hardy" userId="76cfd043-a32c-4e6d-a40b-b44eb2ddf810" providerId="ADAL" clId="{6A709525-1BEB-40D6-87DD-E3D5023E3C57}" dt="2025-11-26T09:26:15.571" v="2132" actId="27636"/>
          <ac:spMkLst>
            <pc:docMk/>
            <pc:sldMk cId="2154676448" sldId="274"/>
            <ac:spMk id="4" creationId="{2F3FA0D9-2FC3-E23F-C31A-280DD29B94C7}"/>
          </ac:spMkLst>
        </pc:spChg>
        <pc:spChg chg="add mod">
          <ac:chgData name="James Hardy" userId="76cfd043-a32c-4e6d-a40b-b44eb2ddf810" providerId="ADAL" clId="{6A709525-1BEB-40D6-87DD-E3D5023E3C57}" dt="2025-11-26T09:26:15.569" v="2131" actId="27636"/>
          <ac:spMkLst>
            <pc:docMk/>
            <pc:sldMk cId="2154676448" sldId="274"/>
            <ac:spMk id="7" creationId="{5051F194-06D8-434F-A5A5-460D6935FE15}"/>
          </ac:spMkLst>
        </pc:spChg>
        <pc:picChg chg="add mod">
          <ac:chgData name="James Hardy" userId="76cfd043-a32c-4e6d-a40b-b44eb2ddf810" providerId="ADAL" clId="{6A709525-1BEB-40D6-87DD-E3D5023E3C57}" dt="2025-11-26T09:26:15.440" v="2112"/>
          <ac:picMkLst>
            <pc:docMk/>
            <pc:sldMk cId="2154676448" sldId="274"/>
            <ac:picMk id="6" creationId="{FA9C1890-E650-1073-3617-610C2D2E2CF3}"/>
          </ac:picMkLst>
        </pc:picChg>
        <pc:picChg chg="add mod">
          <ac:chgData name="James Hardy" userId="76cfd043-a32c-4e6d-a40b-b44eb2ddf810" providerId="ADAL" clId="{6A709525-1BEB-40D6-87DD-E3D5023E3C57}" dt="2025-11-26T09:26:15.507" v="2130"/>
          <ac:picMkLst>
            <pc:docMk/>
            <pc:sldMk cId="2154676448" sldId="274"/>
            <ac:picMk id="9" creationId="{0250A6A1-E90F-631E-4859-FBEC45F298BF}"/>
          </ac:picMkLst>
        </pc:picChg>
      </pc:sldChg>
      <pc:sldChg chg="addSp modSp add mod setBg">
        <pc:chgData name="James Hardy" userId="76cfd043-a32c-4e6d-a40b-b44eb2ddf810" providerId="ADAL" clId="{6A709525-1BEB-40D6-87DD-E3D5023E3C57}" dt="2025-11-26T09:27:26.154" v="2184" actId="27636"/>
        <pc:sldMkLst>
          <pc:docMk/>
          <pc:sldMk cId="1500720155" sldId="275"/>
        </pc:sldMkLst>
        <pc:spChg chg="add mod">
          <ac:chgData name="James Hardy" userId="76cfd043-a32c-4e6d-a40b-b44eb2ddf810" providerId="ADAL" clId="{6A709525-1BEB-40D6-87DD-E3D5023E3C57}" dt="2025-11-26T09:27:25.829" v="2141" actId="208"/>
          <ac:spMkLst>
            <pc:docMk/>
            <pc:sldMk cId="1500720155" sldId="275"/>
            <ac:spMk id="2" creationId="{266DDEAD-4A98-1E9F-C756-7B5514415144}"/>
          </ac:spMkLst>
        </pc:spChg>
        <pc:spChg chg="add mod">
          <ac:chgData name="James Hardy" userId="76cfd043-a32c-4e6d-a40b-b44eb2ddf810" providerId="ADAL" clId="{6A709525-1BEB-40D6-87DD-E3D5023E3C57}" dt="2025-11-26T09:27:25.836" v="2149"/>
          <ac:spMkLst>
            <pc:docMk/>
            <pc:sldMk cId="1500720155" sldId="275"/>
            <ac:spMk id="3" creationId="{9861D620-1B76-D3B5-D84D-3C72526178AB}"/>
          </ac:spMkLst>
        </pc:spChg>
        <pc:spChg chg="add mod">
          <ac:chgData name="James Hardy" userId="76cfd043-a32c-4e6d-a40b-b44eb2ddf810" providerId="ADAL" clId="{6A709525-1BEB-40D6-87DD-E3D5023E3C57}" dt="2025-11-26T09:27:26.146" v="2183" actId="27636"/>
          <ac:spMkLst>
            <pc:docMk/>
            <pc:sldMk cId="1500720155" sldId="275"/>
            <ac:spMk id="4" creationId="{8642A277-E98C-4C8A-6C96-EA6D6A1BB1AD}"/>
          </ac:spMkLst>
        </pc:spChg>
        <pc:spChg chg="add mod">
          <ac:chgData name="James Hardy" userId="76cfd043-a32c-4e6d-a40b-b44eb2ddf810" providerId="ADAL" clId="{6A709525-1BEB-40D6-87DD-E3D5023E3C57}" dt="2025-11-26T09:27:26.154" v="2184" actId="27636"/>
          <ac:spMkLst>
            <pc:docMk/>
            <pc:sldMk cId="1500720155" sldId="275"/>
            <ac:spMk id="7" creationId="{C79C0815-1D0C-26D5-3D52-944036CD514D}"/>
          </ac:spMkLst>
        </pc:spChg>
        <pc:picChg chg="add mod">
          <ac:chgData name="James Hardy" userId="76cfd043-a32c-4e6d-a40b-b44eb2ddf810" providerId="ADAL" clId="{6A709525-1BEB-40D6-87DD-E3D5023E3C57}" dt="2025-11-26T09:27:25.960" v="2164"/>
          <ac:picMkLst>
            <pc:docMk/>
            <pc:sldMk cId="1500720155" sldId="275"/>
            <ac:picMk id="6" creationId="{2EA55291-F87D-519F-55CB-D631F64EC3D7}"/>
          </ac:picMkLst>
        </pc:picChg>
        <pc:picChg chg="add mod">
          <ac:chgData name="James Hardy" userId="76cfd043-a32c-4e6d-a40b-b44eb2ddf810" providerId="ADAL" clId="{6A709525-1BEB-40D6-87DD-E3D5023E3C57}" dt="2025-11-26T09:27:26.085" v="2182"/>
          <ac:picMkLst>
            <pc:docMk/>
            <pc:sldMk cId="1500720155" sldId="275"/>
            <ac:picMk id="9" creationId="{9AB24922-55E7-A327-316F-E48B056B0A4A}"/>
          </ac:picMkLst>
        </pc:picChg>
      </pc:sldChg>
      <pc:sldChg chg="addSp modSp add mod ord setBg">
        <pc:chgData name="James Hardy" userId="76cfd043-a32c-4e6d-a40b-b44eb2ddf810" providerId="ADAL" clId="{6A709525-1BEB-40D6-87DD-E3D5023E3C57}" dt="2025-11-26T09:28:04.786" v="2236"/>
        <pc:sldMkLst>
          <pc:docMk/>
          <pc:sldMk cId="392719989" sldId="277"/>
        </pc:sldMkLst>
        <pc:spChg chg="add mod">
          <ac:chgData name="James Hardy" userId="76cfd043-a32c-4e6d-a40b-b44eb2ddf810" providerId="ADAL" clId="{6A709525-1BEB-40D6-87DD-E3D5023E3C57}" dt="2025-11-26T09:27:40.226" v="2191" actId="208"/>
          <ac:spMkLst>
            <pc:docMk/>
            <pc:sldMk cId="392719989" sldId="277"/>
            <ac:spMk id="2" creationId="{46D469E6-06E5-32BE-DB3B-A313730822C4}"/>
          </ac:spMkLst>
        </pc:spChg>
        <pc:spChg chg="add mod">
          <ac:chgData name="James Hardy" userId="76cfd043-a32c-4e6d-a40b-b44eb2ddf810" providerId="ADAL" clId="{6A709525-1BEB-40D6-87DD-E3D5023E3C57}" dt="2025-11-26T09:27:40.236" v="2199"/>
          <ac:spMkLst>
            <pc:docMk/>
            <pc:sldMk cId="392719989" sldId="277"/>
            <ac:spMk id="3" creationId="{20222291-DE76-8ECB-AE5A-8FFAF5641552}"/>
          </ac:spMkLst>
        </pc:spChg>
        <pc:spChg chg="add mod">
          <ac:chgData name="James Hardy" userId="76cfd043-a32c-4e6d-a40b-b44eb2ddf810" providerId="ADAL" clId="{6A709525-1BEB-40D6-87DD-E3D5023E3C57}" dt="2025-11-26T09:27:40.537" v="2233" actId="27636"/>
          <ac:spMkLst>
            <pc:docMk/>
            <pc:sldMk cId="392719989" sldId="277"/>
            <ac:spMk id="4" creationId="{6AF95139-C6C1-6E48-D0C7-59282B072B3F}"/>
          </ac:spMkLst>
        </pc:spChg>
        <pc:spChg chg="add mod">
          <ac:chgData name="James Hardy" userId="76cfd043-a32c-4e6d-a40b-b44eb2ddf810" providerId="ADAL" clId="{6A709525-1BEB-40D6-87DD-E3D5023E3C57}" dt="2025-11-26T09:27:40.545" v="2234" actId="27636"/>
          <ac:spMkLst>
            <pc:docMk/>
            <pc:sldMk cId="392719989" sldId="277"/>
            <ac:spMk id="7" creationId="{0C124316-49ED-C2A9-0E3B-35F00DDE613E}"/>
          </ac:spMkLst>
        </pc:spChg>
        <pc:picChg chg="add mod">
          <ac:chgData name="James Hardy" userId="76cfd043-a32c-4e6d-a40b-b44eb2ddf810" providerId="ADAL" clId="{6A709525-1BEB-40D6-87DD-E3D5023E3C57}" dt="2025-11-26T09:27:40.326" v="2214"/>
          <ac:picMkLst>
            <pc:docMk/>
            <pc:sldMk cId="392719989" sldId="277"/>
            <ac:picMk id="6" creationId="{E8BC224A-1D8B-3E29-D63E-C574DF71F273}"/>
          </ac:picMkLst>
        </pc:picChg>
        <pc:picChg chg="add mod">
          <ac:chgData name="James Hardy" userId="76cfd043-a32c-4e6d-a40b-b44eb2ddf810" providerId="ADAL" clId="{6A709525-1BEB-40D6-87DD-E3D5023E3C57}" dt="2025-11-26T09:27:40.441" v="2232"/>
          <ac:picMkLst>
            <pc:docMk/>
            <pc:sldMk cId="392719989" sldId="277"/>
            <ac:picMk id="9" creationId="{3AF9CF0A-8DB4-A338-279A-2282D49E9EE9}"/>
          </ac:picMkLst>
        </pc:picChg>
      </pc:sldChg>
      <pc:sldChg chg="addSp modSp add mod setBg">
        <pc:chgData name="James Hardy" userId="76cfd043-a32c-4e6d-a40b-b44eb2ddf810" providerId="ADAL" clId="{6A709525-1BEB-40D6-87DD-E3D5023E3C57}" dt="2025-11-26T09:28:50.083" v="2390" actId="27636"/>
        <pc:sldMkLst>
          <pc:docMk/>
          <pc:sldMk cId="277018369" sldId="278"/>
        </pc:sldMkLst>
        <pc:spChg chg="add mod">
          <ac:chgData name="James Hardy" userId="76cfd043-a32c-4e6d-a40b-b44eb2ddf810" providerId="ADAL" clId="{6A709525-1BEB-40D6-87DD-E3D5023E3C57}" dt="2025-11-26T09:28:49.823" v="2347" actId="208"/>
          <ac:spMkLst>
            <pc:docMk/>
            <pc:sldMk cId="277018369" sldId="278"/>
            <ac:spMk id="2" creationId="{2B91E392-57CF-E819-5BB0-252652296BCE}"/>
          </ac:spMkLst>
        </pc:spChg>
        <pc:spChg chg="add mod">
          <ac:chgData name="James Hardy" userId="76cfd043-a32c-4e6d-a40b-b44eb2ddf810" providerId="ADAL" clId="{6A709525-1BEB-40D6-87DD-E3D5023E3C57}" dt="2025-11-26T09:28:49.827" v="2355"/>
          <ac:spMkLst>
            <pc:docMk/>
            <pc:sldMk cId="277018369" sldId="278"/>
            <ac:spMk id="3" creationId="{39BC4061-631F-1F30-D68F-E35341BD5947}"/>
          </ac:spMkLst>
        </pc:spChg>
        <pc:spChg chg="add mod">
          <ac:chgData name="James Hardy" userId="76cfd043-a32c-4e6d-a40b-b44eb2ddf810" providerId="ADAL" clId="{6A709525-1BEB-40D6-87DD-E3D5023E3C57}" dt="2025-11-26T09:28:50.076" v="2389" actId="27636"/>
          <ac:spMkLst>
            <pc:docMk/>
            <pc:sldMk cId="277018369" sldId="278"/>
            <ac:spMk id="4" creationId="{42356B47-481D-4B9A-5BBC-8BF391B01491}"/>
          </ac:spMkLst>
        </pc:spChg>
        <pc:spChg chg="add mod">
          <ac:chgData name="James Hardy" userId="76cfd043-a32c-4e6d-a40b-b44eb2ddf810" providerId="ADAL" clId="{6A709525-1BEB-40D6-87DD-E3D5023E3C57}" dt="2025-11-26T09:28:50.083" v="2390" actId="27636"/>
          <ac:spMkLst>
            <pc:docMk/>
            <pc:sldMk cId="277018369" sldId="278"/>
            <ac:spMk id="7" creationId="{748D73C0-B338-B6FA-15F8-E4F7EEAA8D10}"/>
          </ac:spMkLst>
        </pc:spChg>
        <pc:picChg chg="add mod">
          <ac:chgData name="James Hardy" userId="76cfd043-a32c-4e6d-a40b-b44eb2ddf810" providerId="ADAL" clId="{6A709525-1BEB-40D6-87DD-E3D5023E3C57}" dt="2025-11-26T09:28:49.937" v="2370"/>
          <ac:picMkLst>
            <pc:docMk/>
            <pc:sldMk cId="277018369" sldId="278"/>
            <ac:picMk id="6" creationId="{B522BD62-B51B-0605-8392-C47F9BC319D6}"/>
          </ac:picMkLst>
        </pc:picChg>
        <pc:picChg chg="add mod">
          <ac:chgData name="James Hardy" userId="76cfd043-a32c-4e6d-a40b-b44eb2ddf810" providerId="ADAL" clId="{6A709525-1BEB-40D6-87DD-E3D5023E3C57}" dt="2025-11-26T09:28:50.028" v="2388"/>
          <ac:picMkLst>
            <pc:docMk/>
            <pc:sldMk cId="277018369" sldId="278"/>
            <ac:picMk id="9" creationId="{29AECAF2-BA5F-D01D-2D7C-43C7592AB188}"/>
          </ac:picMkLst>
        </pc:picChg>
      </pc:sldChg>
      <pc:sldChg chg="addSp modSp add del mod setBg">
        <pc:chgData name="James Hardy" userId="76cfd043-a32c-4e6d-a40b-b44eb2ddf810" providerId="ADAL" clId="{6A709525-1BEB-40D6-87DD-E3D5023E3C57}" dt="2025-11-26T09:28:13.636" v="2287" actId="47"/>
        <pc:sldMkLst>
          <pc:docMk/>
          <pc:sldMk cId="2742231563" sldId="278"/>
        </pc:sldMkLst>
        <pc:spChg chg="add mod">
          <ac:chgData name="James Hardy" userId="76cfd043-a32c-4e6d-a40b-b44eb2ddf810" providerId="ADAL" clId="{6A709525-1BEB-40D6-87DD-E3D5023E3C57}" dt="2025-11-26T09:28:09.515" v="2243" actId="208"/>
          <ac:spMkLst>
            <pc:docMk/>
            <pc:sldMk cId="2742231563" sldId="278"/>
            <ac:spMk id="2" creationId="{70B86623-5D21-3ACA-67CB-CB2EF52748C3}"/>
          </ac:spMkLst>
        </pc:spChg>
        <pc:spChg chg="add mod">
          <ac:chgData name="James Hardy" userId="76cfd043-a32c-4e6d-a40b-b44eb2ddf810" providerId="ADAL" clId="{6A709525-1BEB-40D6-87DD-E3D5023E3C57}" dt="2025-11-26T09:28:09.521" v="2251"/>
          <ac:spMkLst>
            <pc:docMk/>
            <pc:sldMk cId="2742231563" sldId="278"/>
            <ac:spMk id="3" creationId="{9DD36D1B-DEBE-0E6C-FF2F-DB8B708D315F}"/>
          </ac:spMkLst>
        </pc:spChg>
        <pc:spChg chg="add mod">
          <ac:chgData name="James Hardy" userId="76cfd043-a32c-4e6d-a40b-b44eb2ddf810" providerId="ADAL" clId="{6A709525-1BEB-40D6-87DD-E3D5023E3C57}" dt="2025-11-26T09:28:10.948" v="2283" actId="27636"/>
          <ac:spMkLst>
            <pc:docMk/>
            <pc:sldMk cId="2742231563" sldId="278"/>
            <ac:spMk id="4" creationId="{CD79AF77-627D-EE48-FEEA-3D6328CF137B}"/>
          </ac:spMkLst>
        </pc:spChg>
        <pc:spChg chg="add mod">
          <ac:chgData name="James Hardy" userId="76cfd043-a32c-4e6d-a40b-b44eb2ddf810" providerId="ADAL" clId="{6A709525-1BEB-40D6-87DD-E3D5023E3C57}" dt="2025-11-26T09:28:10.957" v="2284" actId="27636"/>
          <ac:spMkLst>
            <pc:docMk/>
            <pc:sldMk cId="2742231563" sldId="278"/>
            <ac:spMk id="7" creationId="{07146D8E-5420-EA4E-1FF4-2DEFE2A7B809}"/>
          </ac:spMkLst>
        </pc:spChg>
        <pc:picChg chg="add mod">
          <ac:chgData name="James Hardy" userId="76cfd043-a32c-4e6d-a40b-b44eb2ddf810" providerId="ADAL" clId="{6A709525-1BEB-40D6-87DD-E3D5023E3C57}" dt="2025-11-26T09:28:09.599" v="2266"/>
          <ac:picMkLst>
            <pc:docMk/>
            <pc:sldMk cId="2742231563" sldId="278"/>
            <ac:picMk id="6" creationId="{672345B7-42A2-AE92-F7F1-D8AA36871427}"/>
          </ac:picMkLst>
        </pc:picChg>
        <pc:picChg chg="add mod">
          <ac:chgData name="James Hardy" userId="76cfd043-a32c-4e6d-a40b-b44eb2ddf810" providerId="ADAL" clId="{6A709525-1BEB-40D6-87DD-E3D5023E3C57}" dt="2025-11-26T09:28:11.015" v="2286"/>
          <ac:picMkLst>
            <pc:docMk/>
            <pc:sldMk cId="2742231563" sldId="278"/>
            <ac:picMk id="9" creationId="{C6526AD3-06B1-A45F-78FF-5F83AD1ACA43}"/>
          </ac:picMkLst>
        </pc:picChg>
      </pc:sldChg>
      <pc:sldChg chg="ord">
        <pc:chgData name="James Hardy" userId="76cfd043-a32c-4e6d-a40b-b44eb2ddf810" providerId="ADAL" clId="{6A709525-1BEB-40D6-87DD-E3D5023E3C57}" dt="2025-11-26T09:28:52.636" v="2392"/>
        <pc:sldMkLst>
          <pc:docMk/>
          <pc:sldMk cId="277018369" sldId="279"/>
        </pc:sldMkLst>
      </pc:sldChg>
      <pc:sldChg chg="addSp modSp add mod ord setBg">
        <pc:chgData name="James Hardy" userId="76cfd043-a32c-4e6d-a40b-b44eb2ddf810" providerId="ADAL" clId="{6A709525-1BEB-40D6-87DD-E3D5023E3C57}" dt="2025-11-26T09:29:39.796" v="2446"/>
        <pc:sldMkLst>
          <pc:docMk/>
          <pc:sldMk cId="1544494107" sldId="280"/>
        </pc:sldMkLst>
        <pc:spChg chg="add mod">
          <ac:chgData name="James Hardy" userId="76cfd043-a32c-4e6d-a40b-b44eb2ddf810" providerId="ADAL" clId="{6A709525-1BEB-40D6-87DD-E3D5023E3C57}" dt="2025-11-26T09:29:21.632" v="2399" actId="208"/>
          <ac:spMkLst>
            <pc:docMk/>
            <pc:sldMk cId="1544494107" sldId="280"/>
            <ac:spMk id="2" creationId="{1ABE968B-900C-1972-236A-88316B8215C4}"/>
          </ac:spMkLst>
        </pc:spChg>
        <pc:spChg chg="add mod">
          <ac:chgData name="James Hardy" userId="76cfd043-a32c-4e6d-a40b-b44eb2ddf810" providerId="ADAL" clId="{6A709525-1BEB-40D6-87DD-E3D5023E3C57}" dt="2025-11-26T09:29:21.638" v="2407"/>
          <ac:spMkLst>
            <pc:docMk/>
            <pc:sldMk cId="1544494107" sldId="280"/>
            <ac:spMk id="3" creationId="{E79D3E68-496D-D48A-9524-34BA34758816}"/>
          </ac:spMkLst>
        </pc:spChg>
        <pc:spChg chg="add mod">
          <ac:chgData name="James Hardy" userId="76cfd043-a32c-4e6d-a40b-b44eb2ddf810" providerId="ADAL" clId="{6A709525-1BEB-40D6-87DD-E3D5023E3C57}" dt="2025-11-26T09:29:21.885" v="2442" actId="27636"/>
          <ac:spMkLst>
            <pc:docMk/>
            <pc:sldMk cId="1544494107" sldId="280"/>
            <ac:spMk id="4" creationId="{1C69F556-033C-0C89-8C7D-9DDF15F358CC}"/>
          </ac:spMkLst>
        </pc:spChg>
        <pc:spChg chg="add mod">
          <ac:chgData name="James Hardy" userId="76cfd043-a32c-4e6d-a40b-b44eb2ddf810" providerId="ADAL" clId="{6A709525-1BEB-40D6-87DD-E3D5023E3C57}" dt="2025-11-26T09:29:21.884" v="2441" actId="27636"/>
          <ac:spMkLst>
            <pc:docMk/>
            <pc:sldMk cId="1544494107" sldId="280"/>
            <ac:spMk id="7" creationId="{84432D97-513C-04CC-1534-795BC3DA5BBD}"/>
          </ac:spMkLst>
        </pc:spChg>
        <pc:picChg chg="add mod">
          <ac:chgData name="James Hardy" userId="76cfd043-a32c-4e6d-a40b-b44eb2ddf810" providerId="ADAL" clId="{6A709525-1BEB-40D6-87DD-E3D5023E3C57}" dt="2025-11-26T09:29:21.706" v="2422"/>
          <ac:picMkLst>
            <pc:docMk/>
            <pc:sldMk cId="1544494107" sldId="280"/>
            <ac:picMk id="6" creationId="{F1B54500-4EED-A5C3-AD0E-4DA4A5BB65D2}"/>
          </ac:picMkLst>
        </pc:picChg>
        <pc:picChg chg="add mod">
          <ac:chgData name="James Hardy" userId="76cfd043-a32c-4e6d-a40b-b44eb2ddf810" providerId="ADAL" clId="{6A709525-1BEB-40D6-87DD-E3D5023E3C57}" dt="2025-11-26T09:29:21.814" v="2440"/>
          <ac:picMkLst>
            <pc:docMk/>
            <pc:sldMk cId="1544494107" sldId="280"/>
            <ac:picMk id="9" creationId="{DCD82F06-E02D-FB0B-F7E5-0C80E30E8D7B}"/>
          </ac:picMkLst>
        </pc:picChg>
      </pc:sldChg>
      <pc:sldChg chg="addSp modSp add mod ord setBg">
        <pc:chgData name="James Hardy" userId="76cfd043-a32c-4e6d-a40b-b44eb2ddf810" providerId="ADAL" clId="{6A709525-1BEB-40D6-87DD-E3D5023E3C57}" dt="2025-11-26T09:29:57.657" v="2498"/>
        <pc:sldMkLst>
          <pc:docMk/>
          <pc:sldMk cId="1620085146" sldId="282"/>
        </pc:sldMkLst>
        <pc:spChg chg="add mod">
          <ac:chgData name="James Hardy" userId="76cfd043-a32c-4e6d-a40b-b44eb2ddf810" providerId="ADAL" clId="{6A709525-1BEB-40D6-87DD-E3D5023E3C57}" dt="2025-11-26T09:29:53.926" v="2453" actId="208"/>
          <ac:spMkLst>
            <pc:docMk/>
            <pc:sldMk cId="1620085146" sldId="282"/>
            <ac:spMk id="2" creationId="{EE1BFB33-4416-5F6A-44FA-6EDF05321A91}"/>
          </ac:spMkLst>
        </pc:spChg>
        <pc:spChg chg="add mod">
          <ac:chgData name="James Hardy" userId="76cfd043-a32c-4e6d-a40b-b44eb2ddf810" providerId="ADAL" clId="{6A709525-1BEB-40D6-87DD-E3D5023E3C57}" dt="2025-11-26T09:29:53.931" v="2461"/>
          <ac:spMkLst>
            <pc:docMk/>
            <pc:sldMk cId="1620085146" sldId="282"/>
            <ac:spMk id="3" creationId="{2CBCAADE-2556-D9E4-C010-2374B9CF5FC5}"/>
          </ac:spMkLst>
        </pc:spChg>
        <pc:spChg chg="add mod">
          <ac:chgData name="James Hardy" userId="76cfd043-a32c-4e6d-a40b-b44eb2ddf810" providerId="ADAL" clId="{6A709525-1BEB-40D6-87DD-E3D5023E3C57}" dt="2025-11-26T09:29:54.219" v="2495" actId="27636"/>
          <ac:spMkLst>
            <pc:docMk/>
            <pc:sldMk cId="1620085146" sldId="282"/>
            <ac:spMk id="4" creationId="{6076B6EA-4E64-33D2-0243-A21D993ABDA2}"/>
          </ac:spMkLst>
        </pc:spChg>
        <pc:spChg chg="add mod">
          <ac:chgData name="James Hardy" userId="76cfd043-a32c-4e6d-a40b-b44eb2ddf810" providerId="ADAL" clId="{6A709525-1BEB-40D6-87DD-E3D5023E3C57}" dt="2025-11-26T09:29:54.225" v="2496" actId="27636"/>
          <ac:spMkLst>
            <pc:docMk/>
            <pc:sldMk cId="1620085146" sldId="282"/>
            <ac:spMk id="7" creationId="{4B4983B4-8FF3-1B9C-97DC-96AFB0EE6BCC}"/>
          </ac:spMkLst>
        </pc:spChg>
        <pc:picChg chg="add mod">
          <ac:chgData name="James Hardy" userId="76cfd043-a32c-4e6d-a40b-b44eb2ddf810" providerId="ADAL" clId="{6A709525-1BEB-40D6-87DD-E3D5023E3C57}" dt="2025-11-26T09:29:54.079" v="2476"/>
          <ac:picMkLst>
            <pc:docMk/>
            <pc:sldMk cId="1620085146" sldId="282"/>
            <ac:picMk id="6" creationId="{F11BF8E0-B99E-6A7F-35DB-6B81CDD62137}"/>
          </ac:picMkLst>
        </pc:picChg>
        <pc:picChg chg="add mod">
          <ac:chgData name="James Hardy" userId="76cfd043-a32c-4e6d-a40b-b44eb2ddf810" providerId="ADAL" clId="{6A709525-1BEB-40D6-87DD-E3D5023E3C57}" dt="2025-11-26T09:29:54.150" v="2494"/>
          <ac:picMkLst>
            <pc:docMk/>
            <pc:sldMk cId="1620085146" sldId="282"/>
            <ac:picMk id="9" creationId="{A93E9AB0-D221-B9D7-1DCB-EDC2BF52406B}"/>
          </ac:picMkLst>
        </pc:picChg>
      </pc:sldChg>
      <pc:sldChg chg="addSp modSp add mod setBg">
        <pc:chgData name="James Hardy" userId="76cfd043-a32c-4e6d-a40b-b44eb2ddf810" providerId="ADAL" clId="{6A709525-1BEB-40D6-87DD-E3D5023E3C57}" dt="2025-11-26T09:32:40.949" v="2548" actId="27636"/>
        <pc:sldMkLst>
          <pc:docMk/>
          <pc:sldMk cId="1371612268" sldId="284"/>
        </pc:sldMkLst>
        <pc:spChg chg="add mod">
          <ac:chgData name="James Hardy" userId="76cfd043-a32c-4e6d-a40b-b44eb2ddf810" providerId="ADAL" clId="{6A709525-1BEB-40D6-87DD-E3D5023E3C57}" dt="2025-11-26T09:32:40.699" v="2505" actId="208"/>
          <ac:spMkLst>
            <pc:docMk/>
            <pc:sldMk cId="1371612268" sldId="284"/>
            <ac:spMk id="2" creationId="{56699B19-C9D5-6075-5A48-E975EC18CD0A}"/>
          </ac:spMkLst>
        </pc:spChg>
        <pc:spChg chg="add mod">
          <ac:chgData name="James Hardy" userId="76cfd043-a32c-4e6d-a40b-b44eb2ddf810" providerId="ADAL" clId="{6A709525-1BEB-40D6-87DD-E3D5023E3C57}" dt="2025-11-26T09:32:40.705" v="2513"/>
          <ac:spMkLst>
            <pc:docMk/>
            <pc:sldMk cId="1371612268" sldId="284"/>
            <ac:spMk id="3" creationId="{D41079CE-7248-785F-3F4B-2FEB1383029B}"/>
          </ac:spMkLst>
        </pc:spChg>
        <pc:spChg chg="add mod">
          <ac:chgData name="James Hardy" userId="76cfd043-a32c-4e6d-a40b-b44eb2ddf810" providerId="ADAL" clId="{6A709525-1BEB-40D6-87DD-E3D5023E3C57}" dt="2025-11-26T09:32:40.942" v="2547" actId="27636"/>
          <ac:spMkLst>
            <pc:docMk/>
            <pc:sldMk cId="1371612268" sldId="284"/>
            <ac:spMk id="4" creationId="{141D22FB-5D70-B600-06E8-D6A3B747B2C5}"/>
          </ac:spMkLst>
        </pc:spChg>
        <pc:spChg chg="add mod">
          <ac:chgData name="James Hardy" userId="76cfd043-a32c-4e6d-a40b-b44eb2ddf810" providerId="ADAL" clId="{6A709525-1BEB-40D6-87DD-E3D5023E3C57}" dt="2025-11-26T09:32:40.949" v="2548" actId="27636"/>
          <ac:spMkLst>
            <pc:docMk/>
            <pc:sldMk cId="1371612268" sldId="284"/>
            <ac:spMk id="7" creationId="{FB537D6A-453B-0079-3C97-E6F4CBE805BD}"/>
          </ac:spMkLst>
        </pc:spChg>
        <pc:picChg chg="add mod">
          <ac:chgData name="James Hardy" userId="76cfd043-a32c-4e6d-a40b-b44eb2ddf810" providerId="ADAL" clId="{6A709525-1BEB-40D6-87DD-E3D5023E3C57}" dt="2025-11-26T09:32:40.800" v="2528"/>
          <ac:picMkLst>
            <pc:docMk/>
            <pc:sldMk cId="1371612268" sldId="284"/>
            <ac:picMk id="6" creationId="{4646B215-9F93-A536-1E07-8A93BA603013}"/>
          </ac:picMkLst>
        </pc:picChg>
        <pc:picChg chg="add mod">
          <ac:chgData name="James Hardy" userId="76cfd043-a32c-4e6d-a40b-b44eb2ddf810" providerId="ADAL" clId="{6A709525-1BEB-40D6-87DD-E3D5023E3C57}" dt="2025-11-26T09:32:40.867" v="2546"/>
          <ac:picMkLst>
            <pc:docMk/>
            <pc:sldMk cId="1371612268" sldId="284"/>
            <ac:picMk id="9" creationId="{5392BF98-B0F7-5B13-B032-386A7626BE95}"/>
          </ac:picMkLst>
        </pc:picChg>
      </pc:sldChg>
      <pc:sldChg chg="addSp modSp add mod ord setBg">
        <pc:chgData name="James Hardy" userId="76cfd043-a32c-4e6d-a40b-b44eb2ddf810" providerId="ADAL" clId="{6A709525-1BEB-40D6-87DD-E3D5023E3C57}" dt="2025-11-26T09:33:10.790" v="2600"/>
        <pc:sldMkLst>
          <pc:docMk/>
          <pc:sldMk cId="2463173099" sldId="285"/>
        </pc:sldMkLst>
        <pc:spChg chg="add mod">
          <ac:chgData name="James Hardy" userId="76cfd043-a32c-4e6d-a40b-b44eb2ddf810" providerId="ADAL" clId="{6A709525-1BEB-40D6-87DD-E3D5023E3C57}" dt="2025-11-26T09:33:06.964" v="2555" actId="208"/>
          <ac:spMkLst>
            <pc:docMk/>
            <pc:sldMk cId="2463173099" sldId="285"/>
            <ac:spMk id="2" creationId="{9738C03C-5455-497D-0BE0-942A6758B87E}"/>
          </ac:spMkLst>
        </pc:spChg>
        <pc:spChg chg="add mod">
          <ac:chgData name="James Hardy" userId="76cfd043-a32c-4e6d-a40b-b44eb2ddf810" providerId="ADAL" clId="{6A709525-1BEB-40D6-87DD-E3D5023E3C57}" dt="2025-11-26T09:33:06.969" v="2563"/>
          <ac:spMkLst>
            <pc:docMk/>
            <pc:sldMk cId="2463173099" sldId="285"/>
            <ac:spMk id="3" creationId="{3C2A3E54-330E-DCB5-B724-79AD7DA04ED1}"/>
          </ac:spMkLst>
        </pc:spChg>
        <pc:spChg chg="add mod">
          <ac:chgData name="James Hardy" userId="76cfd043-a32c-4e6d-a40b-b44eb2ddf810" providerId="ADAL" clId="{6A709525-1BEB-40D6-87DD-E3D5023E3C57}" dt="2025-11-26T09:33:07.155" v="2597" actId="27636"/>
          <ac:spMkLst>
            <pc:docMk/>
            <pc:sldMk cId="2463173099" sldId="285"/>
            <ac:spMk id="4" creationId="{D3363E1B-A336-C0EA-E201-8EC4F13AB1F8}"/>
          </ac:spMkLst>
        </pc:spChg>
        <pc:spChg chg="add mod">
          <ac:chgData name="James Hardy" userId="76cfd043-a32c-4e6d-a40b-b44eb2ddf810" providerId="ADAL" clId="{6A709525-1BEB-40D6-87DD-E3D5023E3C57}" dt="2025-11-26T09:33:07.164" v="2598" actId="27636"/>
          <ac:spMkLst>
            <pc:docMk/>
            <pc:sldMk cId="2463173099" sldId="285"/>
            <ac:spMk id="7" creationId="{F498A4FF-3812-E3D1-215B-53FB27F7673E}"/>
          </ac:spMkLst>
        </pc:spChg>
        <pc:picChg chg="add mod">
          <ac:chgData name="James Hardy" userId="76cfd043-a32c-4e6d-a40b-b44eb2ddf810" providerId="ADAL" clId="{6A709525-1BEB-40D6-87DD-E3D5023E3C57}" dt="2025-11-26T09:33:07.032" v="2578"/>
          <ac:picMkLst>
            <pc:docMk/>
            <pc:sldMk cId="2463173099" sldId="285"/>
            <ac:picMk id="6" creationId="{A7D0223D-6C32-4036-D6EA-A6DB5F51C4E5}"/>
          </ac:picMkLst>
        </pc:picChg>
        <pc:picChg chg="add mod">
          <ac:chgData name="James Hardy" userId="76cfd043-a32c-4e6d-a40b-b44eb2ddf810" providerId="ADAL" clId="{6A709525-1BEB-40D6-87DD-E3D5023E3C57}" dt="2025-11-26T09:33:07.101" v="2596"/>
          <ac:picMkLst>
            <pc:docMk/>
            <pc:sldMk cId="2463173099" sldId="285"/>
            <ac:picMk id="9" creationId="{19CFC5F6-62F5-8452-A0AB-E78C26D6577D}"/>
          </ac:picMkLst>
        </pc:picChg>
      </pc:sldChg>
      <pc:sldChg chg="addSp modSp add mod ord setBg">
        <pc:chgData name="James Hardy" userId="76cfd043-a32c-4e6d-a40b-b44eb2ddf810" providerId="ADAL" clId="{6A709525-1BEB-40D6-87DD-E3D5023E3C57}" dt="2025-11-26T09:33:31.418" v="2652"/>
        <pc:sldMkLst>
          <pc:docMk/>
          <pc:sldMk cId="2461113697" sldId="286"/>
        </pc:sldMkLst>
        <pc:spChg chg="add mod">
          <ac:chgData name="James Hardy" userId="76cfd043-a32c-4e6d-a40b-b44eb2ddf810" providerId="ADAL" clId="{6A709525-1BEB-40D6-87DD-E3D5023E3C57}" dt="2025-11-26T09:33:29.523" v="2607" actId="208"/>
          <ac:spMkLst>
            <pc:docMk/>
            <pc:sldMk cId="2461113697" sldId="286"/>
            <ac:spMk id="2" creationId="{C32774C4-251F-6E2E-21B8-70864E6F2FF0}"/>
          </ac:spMkLst>
        </pc:spChg>
        <pc:spChg chg="add mod">
          <ac:chgData name="James Hardy" userId="76cfd043-a32c-4e6d-a40b-b44eb2ddf810" providerId="ADAL" clId="{6A709525-1BEB-40D6-87DD-E3D5023E3C57}" dt="2025-11-26T09:33:29.528" v="2615"/>
          <ac:spMkLst>
            <pc:docMk/>
            <pc:sldMk cId="2461113697" sldId="286"/>
            <ac:spMk id="3" creationId="{738FFA2A-5BDE-523D-37FC-67479ACF559E}"/>
          </ac:spMkLst>
        </pc:spChg>
        <pc:spChg chg="add mod">
          <ac:chgData name="James Hardy" userId="76cfd043-a32c-4e6d-a40b-b44eb2ddf810" providerId="ADAL" clId="{6A709525-1BEB-40D6-87DD-E3D5023E3C57}" dt="2025-11-26T09:33:29.704" v="2649" actId="27636"/>
          <ac:spMkLst>
            <pc:docMk/>
            <pc:sldMk cId="2461113697" sldId="286"/>
            <ac:spMk id="4" creationId="{47082FDA-2524-3352-0FE5-8188BE1819A2}"/>
          </ac:spMkLst>
        </pc:spChg>
        <pc:spChg chg="add mod">
          <ac:chgData name="James Hardy" userId="76cfd043-a32c-4e6d-a40b-b44eb2ddf810" providerId="ADAL" clId="{6A709525-1BEB-40D6-87DD-E3D5023E3C57}" dt="2025-11-26T09:33:29.710" v="2650" actId="27636"/>
          <ac:spMkLst>
            <pc:docMk/>
            <pc:sldMk cId="2461113697" sldId="286"/>
            <ac:spMk id="7" creationId="{8662F25D-CD18-FC81-58C5-CB0F5C39CFE5}"/>
          </ac:spMkLst>
        </pc:spChg>
        <pc:picChg chg="add mod">
          <ac:chgData name="James Hardy" userId="76cfd043-a32c-4e6d-a40b-b44eb2ddf810" providerId="ADAL" clId="{6A709525-1BEB-40D6-87DD-E3D5023E3C57}" dt="2025-11-26T09:33:29.599" v="2630"/>
          <ac:picMkLst>
            <pc:docMk/>
            <pc:sldMk cId="2461113697" sldId="286"/>
            <ac:picMk id="6" creationId="{A96C90BF-64B1-4DDD-902D-DB4EAFDCD870}"/>
          </ac:picMkLst>
        </pc:picChg>
        <pc:picChg chg="add mod">
          <ac:chgData name="James Hardy" userId="76cfd043-a32c-4e6d-a40b-b44eb2ddf810" providerId="ADAL" clId="{6A709525-1BEB-40D6-87DD-E3D5023E3C57}" dt="2025-11-26T09:33:29.671" v="2648"/>
          <ac:picMkLst>
            <pc:docMk/>
            <pc:sldMk cId="2461113697" sldId="286"/>
            <ac:picMk id="9" creationId="{F3BD40A2-B552-9D97-3DBA-8675EC1A999A}"/>
          </ac:picMkLst>
        </pc:picChg>
      </pc:sldChg>
      <pc:sldChg chg="addSp modSp add mod ord setBg">
        <pc:chgData name="James Hardy" userId="76cfd043-a32c-4e6d-a40b-b44eb2ddf810" providerId="ADAL" clId="{6A709525-1BEB-40D6-87DD-E3D5023E3C57}" dt="2025-11-26T09:33:58.821" v="2704"/>
        <pc:sldMkLst>
          <pc:docMk/>
          <pc:sldMk cId="3557092594" sldId="288"/>
        </pc:sldMkLst>
        <pc:spChg chg="add mod">
          <ac:chgData name="James Hardy" userId="76cfd043-a32c-4e6d-a40b-b44eb2ddf810" providerId="ADAL" clId="{6A709525-1BEB-40D6-87DD-E3D5023E3C57}" dt="2025-11-26T09:33:56.728" v="2659" actId="208"/>
          <ac:spMkLst>
            <pc:docMk/>
            <pc:sldMk cId="3557092594" sldId="288"/>
            <ac:spMk id="2" creationId="{93A642B5-5DA2-B91E-B4D0-5931906A51FD}"/>
          </ac:spMkLst>
        </pc:spChg>
        <pc:spChg chg="add mod">
          <ac:chgData name="James Hardy" userId="76cfd043-a32c-4e6d-a40b-b44eb2ddf810" providerId="ADAL" clId="{6A709525-1BEB-40D6-87DD-E3D5023E3C57}" dt="2025-11-26T09:33:56.733" v="2667"/>
          <ac:spMkLst>
            <pc:docMk/>
            <pc:sldMk cId="3557092594" sldId="288"/>
            <ac:spMk id="3" creationId="{8B66CB69-2062-3390-BA64-031AC62DC0ED}"/>
          </ac:spMkLst>
        </pc:spChg>
        <pc:spChg chg="add mod">
          <ac:chgData name="James Hardy" userId="76cfd043-a32c-4e6d-a40b-b44eb2ddf810" providerId="ADAL" clId="{6A709525-1BEB-40D6-87DD-E3D5023E3C57}" dt="2025-11-26T09:33:56.953" v="2702" actId="27636"/>
          <ac:spMkLst>
            <pc:docMk/>
            <pc:sldMk cId="3557092594" sldId="288"/>
            <ac:spMk id="4" creationId="{1B84526E-A2A1-BE20-6BB8-D726CA4320E6}"/>
          </ac:spMkLst>
        </pc:spChg>
        <pc:spChg chg="add mod">
          <ac:chgData name="James Hardy" userId="76cfd043-a32c-4e6d-a40b-b44eb2ddf810" providerId="ADAL" clId="{6A709525-1BEB-40D6-87DD-E3D5023E3C57}" dt="2025-11-26T09:33:56.952" v="2701" actId="27636"/>
          <ac:spMkLst>
            <pc:docMk/>
            <pc:sldMk cId="3557092594" sldId="288"/>
            <ac:spMk id="7" creationId="{C89FF60F-0761-1FFB-ED2B-A2E04E499F6B}"/>
          </ac:spMkLst>
        </pc:spChg>
        <pc:picChg chg="add mod">
          <ac:chgData name="James Hardy" userId="76cfd043-a32c-4e6d-a40b-b44eb2ddf810" providerId="ADAL" clId="{6A709525-1BEB-40D6-87DD-E3D5023E3C57}" dt="2025-11-26T09:33:56.799" v="2682"/>
          <ac:picMkLst>
            <pc:docMk/>
            <pc:sldMk cId="3557092594" sldId="288"/>
            <ac:picMk id="6" creationId="{03085B18-60D3-D7E0-371E-7676A0B9E469}"/>
          </ac:picMkLst>
        </pc:picChg>
        <pc:picChg chg="add mod">
          <ac:chgData name="James Hardy" userId="76cfd043-a32c-4e6d-a40b-b44eb2ddf810" providerId="ADAL" clId="{6A709525-1BEB-40D6-87DD-E3D5023E3C57}" dt="2025-11-26T09:33:56.881" v="2700"/>
          <ac:picMkLst>
            <pc:docMk/>
            <pc:sldMk cId="3557092594" sldId="288"/>
            <ac:picMk id="9" creationId="{E721CD0C-C5B3-4045-1BB6-EFA8ED08E374}"/>
          </ac:picMkLst>
        </pc:picChg>
      </pc:sldChg>
      <pc:sldChg chg="addSp modSp add mod setBg">
        <pc:chgData name="James Hardy" userId="76cfd043-a32c-4e6d-a40b-b44eb2ddf810" providerId="ADAL" clId="{6A709525-1BEB-40D6-87DD-E3D5023E3C57}" dt="2025-11-26T10:54:01.086" v="2794" actId="27636"/>
        <pc:sldMkLst>
          <pc:docMk/>
          <pc:sldMk cId="2228097420" sldId="290"/>
        </pc:sldMkLst>
        <pc:spChg chg="add mod">
          <ac:chgData name="James Hardy" userId="76cfd043-a32c-4e6d-a40b-b44eb2ddf810" providerId="ADAL" clId="{6A709525-1BEB-40D6-87DD-E3D5023E3C57}" dt="2025-11-26T10:54:00.728" v="2751" actId="208"/>
          <ac:spMkLst>
            <pc:docMk/>
            <pc:sldMk cId="2228097420" sldId="290"/>
            <ac:spMk id="2" creationId="{805CAF68-7237-636A-8E40-F0E752DE08A1}"/>
          </ac:spMkLst>
        </pc:spChg>
        <pc:spChg chg="add mod">
          <ac:chgData name="James Hardy" userId="76cfd043-a32c-4e6d-a40b-b44eb2ddf810" providerId="ADAL" clId="{6A709525-1BEB-40D6-87DD-E3D5023E3C57}" dt="2025-11-26T10:54:00.741" v="2759"/>
          <ac:spMkLst>
            <pc:docMk/>
            <pc:sldMk cId="2228097420" sldId="290"/>
            <ac:spMk id="3" creationId="{1B796726-2360-5EEE-EDB1-F28141D5FA60}"/>
          </ac:spMkLst>
        </pc:spChg>
        <pc:spChg chg="add mod">
          <ac:chgData name="James Hardy" userId="76cfd043-a32c-4e6d-a40b-b44eb2ddf810" providerId="ADAL" clId="{6A709525-1BEB-40D6-87DD-E3D5023E3C57}" dt="2025-11-26T10:54:01.079" v="2793" actId="27636"/>
          <ac:spMkLst>
            <pc:docMk/>
            <pc:sldMk cId="2228097420" sldId="290"/>
            <ac:spMk id="4" creationId="{1523C538-BD58-7373-A068-DE80109A5D07}"/>
          </ac:spMkLst>
        </pc:spChg>
        <pc:spChg chg="add mod">
          <ac:chgData name="James Hardy" userId="76cfd043-a32c-4e6d-a40b-b44eb2ddf810" providerId="ADAL" clId="{6A709525-1BEB-40D6-87DD-E3D5023E3C57}" dt="2025-11-26T10:54:01.086" v="2794" actId="27636"/>
          <ac:spMkLst>
            <pc:docMk/>
            <pc:sldMk cId="2228097420" sldId="290"/>
            <ac:spMk id="7" creationId="{128CB83B-0080-2639-6204-E1711D94D95E}"/>
          </ac:spMkLst>
        </pc:spChg>
        <pc:picChg chg="add mod">
          <ac:chgData name="James Hardy" userId="76cfd043-a32c-4e6d-a40b-b44eb2ddf810" providerId="ADAL" clId="{6A709525-1BEB-40D6-87DD-E3D5023E3C57}" dt="2025-11-26T10:54:00.888" v="2774"/>
          <ac:picMkLst>
            <pc:docMk/>
            <pc:sldMk cId="2228097420" sldId="290"/>
            <ac:picMk id="6" creationId="{F5D68D2A-E2D9-F5C7-C099-8C326497B441}"/>
          </ac:picMkLst>
        </pc:picChg>
        <pc:picChg chg="add mod">
          <ac:chgData name="James Hardy" userId="76cfd043-a32c-4e6d-a40b-b44eb2ddf810" providerId="ADAL" clId="{6A709525-1BEB-40D6-87DD-E3D5023E3C57}" dt="2025-11-26T10:54:00.999" v="2792"/>
          <ac:picMkLst>
            <pc:docMk/>
            <pc:sldMk cId="2228097420" sldId="290"/>
            <ac:picMk id="9" creationId="{B223F05A-8515-317D-67B7-65D204B6B232}"/>
          </ac:picMkLst>
        </pc:picChg>
      </pc:sldChg>
      <pc:sldChg chg="addSp modSp add mod ord setBg">
        <pc:chgData name="James Hardy" userId="76cfd043-a32c-4e6d-a40b-b44eb2ddf810" providerId="ADAL" clId="{6A709525-1BEB-40D6-87DD-E3D5023E3C57}" dt="2025-11-26T10:58:24.888" v="2846"/>
        <pc:sldMkLst>
          <pc:docMk/>
          <pc:sldMk cId="1103308185" sldId="291"/>
        </pc:sldMkLst>
        <pc:spChg chg="add mod">
          <ac:chgData name="James Hardy" userId="76cfd043-a32c-4e6d-a40b-b44eb2ddf810" providerId="ADAL" clId="{6A709525-1BEB-40D6-87DD-E3D5023E3C57}" dt="2025-11-26T10:58:22.317" v="2801" actId="208"/>
          <ac:spMkLst>
            <pc:docMk/>
            <pc:sldMk cId="1103308185" sldId="291"/>
            <ac:spMk id="2" creationId="{AD3D6346-DA68-83D6-D529-63FA5B4B37D8}"/>
          </ac:spMkLst>
        </pc:spChg>
        <pc:spChg chg="add mod">
          <ac:chgData name="James Hardy" userId="76cfd043-a32c-4e6d-a40b-b44eb2ddf810" providerId="ADAL" clId="{6A709525-1BEB-40D6-87DD-E3D5023E3C57}" dt="2025-11-26T10:58:22.324" v="2809"/>
          <ac:spMkLst>
            <pc:docMk/>
            <pc:sldMk cId="1103308185" sldId="291"/>
            <ac:spMk id="3" creationId="{BB6F9572-F7FE-D42E-A240-7100D952A07A}"/>
          </ac:spMkLst>
        </pc:spChg>
        <pc:spChg chg="add mod">
          <ac:chgData name="James Hardy" userId="76cfd043-a32c-4e6d-a40b-b44eb2ddf810" providerId="ADAL" clId="{6A709525-1BEB-40D6-87DD-E3D5023E3C57}" dt="2025-11-26T10:58:22.564" v="2843" actId="27636"/>
          <ac:spMkLst>
            <pc:docMk/>
            <pc:sldMk cId="1103308185" sldId="291"/>
            <ac:spMk id="4" creationId="{908B0B03-1DC9-C605-AD56-8B5271704392}"/>
          </ac:spMkLst>
        </pc:spChg>
        <pc:spChg chg="add mod">
          <ac:chgData name="James Hardy" userId="76cfd043-a32c-4e6d-a40b-b44eb2ddf810" providerId="ADAL" clId="{6A709525-1BEB-40D6-87DD-E3D5023E3C57}" dt="2025-11-26T10:58:22.570" v="2844" actId="27636"/>
          <ac:spMkLst>
            <pc:docMk/>
            <pc:sldMk cId="1103308185" sldId="291"/>
            <ac:spMk id="7" creationId="{CA56331C-A412-F629-90AF-F71EBF551CD7}"/>
          </ac:spMkLst>
        </pc:spChg>
        <pc:picChg chg="add mod">
          <ac:chgData name="James Hardy" userId="76cfd043-a32c-4e6d-a40b-b44eb2ddf810" providerId="ADAL" clId="{6A709525-1BEB-40D6-87DD-E3D5023E3C57}" dt="2025-11-26T10:58:22.429" v="2824"/>
          <ac:picMkLst>
            <pc:docMk/>
            <pc:sldMk cId="1103308185" sldId="291"/>
            <ac:picMk id="6" creationId="{A114367B-DF15-45D7-E57B-43D4458C5785}"/>
          </ac:picMkLst>
        </pc:picChg>
        <pc:picChg chg="add mod">
          <ac:chgData name="James Hardy" userId="76cfd043-a32c-4e6d-a40b-b44eb2ddf810" providerId="ADAL" clId="{6A709525-1BEB-40D6-87DD-E3D5023E3C57}" dt="2025-11-26T10:58:22.520" v="2842"/>
          <ac:picMkLst>
            <pc:docMk/>
            <pc:sldMk cId="1103308185" sldId="291"/>
            <ac:picMk id="9" creationId="{A3829F28-D3D0-4E8B-A9FD-CB5982449E1B}"/>
          </ac:picMkLst>
        </pc:picChg>
      </pc:sldChg>
      <pc:sldChg chg="addSp modSp add mod ord setBg">
        <pc:chgData name="James Hardy" userId="76cfd043-a32c-4e6d-a40b-b44eb2ddf810" providerId="ADAL" clId="{6A709525-1BEB-40D6-87DD-E3D5023E3C57}" dt="2025-11-26T11:09:39.826" v="2898"/>
        <pc:sldMkLst>
          <pc:docMk/>
          <pc:sldMk cId="875493979" sldId="292"/>
        </pc:sldMkLst>
        <pc:spChg chg="add mod">
          <ac:chgData name="James Hardy" userId="76cfd043-a32c-4e6d-a40b-b44eb2ddf810" providerId="ADAL" clId="{6A709525-1BEB-40D6-87DD-E3D5023E3C57}" dt="2025-11-26T11:09:37.647" v="2853" actId="208"/>
          <ac:spMkLst>
            <pc:docMk/>
            <pc:sldMk cId="875493979" sldId="292"/>
            <ac:spMk id="2" creationId="{117AD3A0-80F7-78E7-B466-9F26CE7209BE}"/>
          </ac:spMkLst>
        </pc:spChg>
        <pc:spChg chg="add mod">
          <ac:chgData name="James Hardy" userId="76cfd043-a32c-4e6d-a40b-b44eb2ddf810" providerId="ADAL" clId="{6A709525-1BEB-40D6-87DD-E3D5023E3C57}" dt="2025-11-26T11:09:37.667" v="2861"/>
          <ac:spMkLst>
            <pc:docMk/>
            <pc:sldMk cId="875493979" sldId="292"/>
            <ac:spMk id="3" creationId="{DD993DD3-1F6D-7AD1-EC2D-C3601E5C2CE4}"/>
          </ac:spMkLst>
        </pc:spChg>
        <pc:spChg chg="add mod">
          <ac:chgData name="James Hardy" userId="76cfd043-a32c-4e6d-a40b-b44eb2ddf810" providerId="ADAL" clId="{6A709525-1BEB-40D6-87DD-E3D5023E3C57}" dt="2025-11-26T11:09:38.076" v="2896" actId="27636"/>
          <ac:spMkLst>
            <pc:docMk/>
            <pc:sldMk cId="875493979" sldId="292"/>
            <ac:spMk id="4" creationId="{35C59FE4-AE6C-D500-D228-3487F4ADF480}"/>
          </ac:spMkLst>
        </pc:spChg>
        <pc:spChg chg="add mod">
          <ac:chgData name="James Hardy" userId="76cfd043-a32c-4e6d-a40b-b44eb2ddf810" providerId="ADAL" clId="{6A709525-1BEB-40D6-87DD-E3D5023E3C57}" dt="2025-11-26T11:09:38.074" v="2895" actId="27636"/>
          <ac:spMkLst>
            <pc:docMk/>
            <pc:sldMk cId="875493979" sldId="292"/>
            <ac:spMk id="7" creationId="{458A29EC-FB27-477A-43D5-636134B699A6}"/>
          </ac:spMkLst>
        </pc:spChg>
        <pc:picChg chg="add mod">
          <ac:chgData name="James Hardy" userId="76cfd043-a32c-4e6d-a40b-b44eb2ddf810" providerId="ADAL" clId="{6A709525-1BEB-40D6-87DD-E3D5023E3C57}" dt="2025-11-26T11:09:37.893" v="2876"/>
          <ac:picMkLst>
            <pc:docMk/>
            <pc:sldMk cId="875493979" sldId="292"/>
            <ac:picMk id="6" creationId="{9BF5DF33-48A1-4E48-B449-CC77FEEEACE1}"/>
          </ac:picMkLst>
        </pc:picChg>
        <pc:picChg chg="add mod">
          <ac:chgData name="James Hardy" userId="76cfd043-a32c-4e6d-a40b-b44eb2ddf810" providerId="ADAL" clId="{6A709525-1BEB-40D6-87DD-E3D5023E3C57}" dt="2025-11-26T11:09:38.013" v="2894"/>
          <ac:picMkLst>
            <pc:docMk/>
            <pc:sldMk cId="875493979" sldId="292"/>
            <ac:picMk id="9" creationId="{09795013-3CE3-249D-BD92-EC348E50C40F}"/>
          </ac:picMkLst>
        </pc:picChg>
      </pc:sldChg>
      <pc:sldChg chg="modSp add del mod">
        <pc:chgData name="James Hardy" userId="76cfd043-a32c-4e6d-a40b-b44eb2ddf810" providerId="ADAL" clId="{6A709525-1BEB-40D6-87DD-E3D5023E3C57}" dt="2025-11-26T08:14:39.367" v="1549" actId="20577"/>
        <pc:sldMkLst>
          <pc:docMk/>
          <pc:sldMk cId="752426598" sldId="2147472698"/>
        </pc:sldMkLst>
        <pc:graphicFrameChg chg="modGraphic">
          <ac:chgData name="James Hardy" userId="76cfd043-a32c-4e6d-a40b-b44eb2ddf810" providerId="ADAL" clId="{6A709525-1BEB-40D6-87DD-E3D5023E3C57}" dt="2025-11-26T08:14:39.367" v="1549" actId="20577"/>
          <ac:graphicFrameMkLst>
            <pc:docMk/>
            <pc:sldMk cId="752426598" sldId="2147472698"/>
            <ac:graphicFrameMk id="7" creationId="{FFD24636-432B-2DD5-EAEB-2B4B16E4D615}"/>
          </ac:graphicFrameMkLst>
        </pc:graphicFrameChg>
      </pc:sldChg>
      <pc:sldChg chg="addSp delSp modSp new mod">
        <pc:chgData name="James Hardy" userId="76cfd043-a32c-4e6d-a40b-b44eb2ddf810" providerId="ADAL" clId="{6A709525-1BEB-40D6-87DD-E3D5023E3C57}" dt="2025-11-25T14:40:42.323" v="1034" actId="2711"/>
        <pc:sldMkLst>
          <pc:docMk/>
          <pc:sldMk cId="2189005177" sldId="2147483647"/>
        </pc:sldMkLst>
        <pc:spChg chg="mod">
          <ac:chgData name="James Hardy" userId="76cfd043-a32c-4e6d-a40b-b44eb2ddf810" providerId="ADAL" clId="{6A709525-1BEB-40D6-87DD-E3D5023E3C57}" dt="2025-11-25T14:19:37.257" v="31" actId="20577"/>
          <ac:spMkLst>
            <pc:docMk/>
            <pc:sldMk cId="2189005177" sldId="2147483647"/>
            <ac:spMk id="2" creationId="{86858387-EF17-9901-0780-CD19A4D3C9EB}"/>
          </ac:spMkLst>
        </pc:spChg>
        <pc:spChg chg="mod">
          <ac:chgData name="James Hardy" userId="76cfd043-a32c-4e6d-a40b-b44eb2ddf810" providerId="ADAL" clId="{6A709525-1BEB-40D6-87DD-E3D5023E3C57}" dt="2025-11-25T14:40:42.323" v="1034" actId="2711"/>
          <ac:spMkLst>
            <pc:docMk/>
            <pc:sldMk cId="2189005177" sldId="2147483647"/>
            <ac:spMk id="3" creationId="{9C5523F4-9BAC-EFE5-F67C-B92486C7E31E}"/>
          </ac:spMkLst>
        </pc:spChg>
        <pc:spChg chg="add mod">
          <ac:chgData name="James Hardy" userId="76cfd043-a32c-4e6d-a40b-b44eb2ddf810" providerId="ADAL" clId="{6A709525-1BEB-40D6-87DD-E3D5023E3C57}" dt="2025-11-25T14:32:56.877" v="625"/>
          <ac:spMkLst>
            <pc:docMk/>
            <pc:sldMk cId="2189005177" sldId="2147483647"/>
            <ac:spMk id="4" creationId="{01996DA9-6892-F92D-6554-9E3117EBD2A5}"/>
          </ac:spMkLst>
        </pc:spChg>
        <pc:spChg chg="add del">
          <ac:chgData name="James Hardy" userId="76cfd043-a32c-4e6d-a40b-b44eb2ddf810" providerId="ADAL" clId="{6A709525-1BEB-40D6-87DD-E3D5023E3C57}" dt="2025-11-25T14:31:54.720" v="621" actId="22"/>
          <ac:spMkLst>
            <pc:docMk/>
            <pc:sldMk cId="2189005177" sldId="2147483647"/>
            <ac:spMk id="6" creationId="{92F99F3B-E412-7899-FED3-55C3FB65B5BD}"/>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ata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ata6.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diagrams/_rels/data8.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svg"/><Relationship Id="rId2" Type="http://schemas.openxmlformats.org/officeDocument/2006/relationships/image" Target="../media/image38.svg"/><Relationship Id="rId1" Type="http://schemas.openxmlformats.org/officeDocument/2006/relationships/image" Target="../media/image37.png"/><Relationship Id="rId6" Type="http://schemas.openxmlformats.org/officeDocument/2006/relationships/image" Target="../media/image42.svg"/><Relationship Id="rId11" Type="http://schemas.openxmlformats.org/officeDocument/2006/relationships/image" Target="../media/image47.png"/><Relationship Id="rId5" Type="http://schemas.openxmlformats.org/officeDocument/2006/relationships/image" Target="../media/image41.png"/><Relationship Id="rId10" Type="http://schemas.openxmlformats.org/officeDocument/2006/relationships/image" Target="../media/image46.svg"/><Relationship Id="rId4" Type="http://schemas.openxmlformats.org/officeDocument/2006/relationships/image" Target="../media/image40.svg"/><Relationship Id="rId9" Type="http://schemas.openxmlformats.org/officeDocument/2006/relationships/image" Target="../media/image45.png"/></Relationships>
</file>

<file path=ppt/diagrams/_rels/data1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svg"/><Relationship Id="rId1" Type="http://schemas.openxmlformats.org/officeDocument/2006/relationships/image" Target="../media/image49.png"/><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5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rawing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rawing6.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diagrams/_rels/drawing8.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svg"/><Relationship Id="rId2" Type="http://schemas.openxmlformats.org/officeDocument/2006/relationships/image" Target="../media/image38.svg"/><Relationship Id="rId1" Type="http://schemas.openxmlformats.org/officeDocument/2006/relationships/image" Target="../media/image37.png"/><Relationship Id="rId6" Type="http://schemas.openxmlformats.org/officeDocument/2006/relationships/image" Target="../media/image42.svg"/><Relationship Id="rId11" Type="http://schemas.openxmlformats.org/officeDocument/2006/relationships/image" Target="../media/image47.png"/><Relationship Id="rId5" Type="http://schemas.openxmlformats.org/officeDocument/2006/relationships/image" Target="../media/image41.png"/><Relationship Id="rId10" Type="http://schemas.openxmlformats.org/officeDocument/2006/relationships/image" Target="../media/image46.svg"/><Relationship Id="rId4" Type="http://schemas.openxmlformats.org/officeDocument/2006/relationships/image" Target="../media/image40.svg"/><Relationship Id="rId9" Type="http://schemas.openxmlformats.org/officeDocument/2006/relationships/image" Target="../media/image45.png"/></Relationships>
</file>

<file path=ppt/diagrams/_rels/drawing1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svg"/><Relationship Id="rId1" Type="http://schemas.openxmlformats.org/officeDocument/2006/relationships/image" Target="../media/image49.png"/><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5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15E15E-62B6-4D61-AE71-6971E65CE8F1}"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en-GB"/>
        </a:p>
      </dgm:t>
    </dgm:pt>
    <dgm:pt modelId="{5CEF3B12-2D86-40AC-83E8-A657800428A8}">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Issue</a:t>
          </a:r>
        </a:p>
      </dgm:t>
    </dgm:pt>
    <dgm:pt modelId="{489AE42F-BBE2-41F5-BBE8-1C1D5E4B3E82}" type="parTrans" cxnId="{100C4F0C-BE58-4AA0-A736-8EAFA8CADC2C}">
      <dgm:prSet/>
      <dgm:spPr/>
      <dgm:t>
        <a:bodyPr/>
        <a:lstStyle/>
        <a:p>
          <a:endParaRPr lang="en-GB"/>
        </a:p>
      </dgm:t>
    </dgm:pt>
    <dgm:pt modelId="{0A35A87F-BBA8-4CF6-AF1E-FE831E62F805}" type="sibTrans" cxnId="{100C4F0C-BE58-4AA0-A736-8EAFA8CADC2C}">
      <dgm:prSet/>
      <dgm:spPr/>
      <dgm:t>
        <a:bodyPr/>
        <a:lstStyle/>
        <a:p>
          <a:endParaRPr lang="en-GB"/>
        </a:p>
      </dgm:t>
    </dgm:pt>
    <dgm:pt modelId="{34F88236-58BE-40B9-8B4F-BAB60FA05C29}">
      <dgm:prSet phldrT="[Text]" custT="1"/>
      <dgm:spPr>
        <a:ln>
          <a:solidFill>
            <a:srgbClr val="70ADA3"/>
          </a:solidFill>
        </a:ln>
      </dgm:spPr>
      <dgm:t>
        <a:bodyPr/>
        <a:lstStyle/>
        <a:p>
          <a:r>
            <a:rPr lang="en-GB" sz="1600">
              <a:latin typeface="Arial" panose="020B0604020202020204" pitchFamily="34" charset="0"/>
              <a:ea typeface="Roboto" panose="02000000000000000000" pitchFamily="2" charset="0"/>
              <a:cs typeface="Arial" panose="020B0604020202020204" pitchFamily="34" charset="0"/>
            </a:rPr>
            <a:t>Network Parties attend sites where Energy Theft is suspected or confirmed during the course of their visit. </a:t>
          </a:r>
          <a:br>
            <a:rPr lang="en-GB" sz="1600">
              <a:latin typeface="Arial" panose="020B0604020202020204" pitchFamily="34" charset="0"/>
              <a:ea typeface="Roboto" panose="02000000000000000000" pitchFamily="2" charset="0"/>
              <a:cs typeface="Arial" panose="020B0604020202020204" pitchFamily="34" charset="0"/>
            </a:rPr>
          </a:br>
          <a:endParaRPr lang="en-GB" sz="1600">
            <a:latin typeface="Arial" panose="020B0604020202020204" pitchFamily="34" charset="0"/>
            <a:ea typeface="Roboto" panose="02000000000000000000" pitchFamily="2" charset="0"/>
            <a:cs typeface="Arial" panose="020B0604020202020204" pitchFamily="34" charset="0"/>
          </a:endParaRPr>
        </a:p>
      </dgm:t>
    </dgm:pt>
    <dgm:pt modelId="{94B970C9-B3BF-4BB3-8062-CBBE916EF664}" type="parTrans" cxnId="{D735A77F-9160-45CA-8F6A-B66BBA0DFACC}">
      <dgm:prSet/>
      <dgm:spPr/>
      <dgm:t>
        <a:bodyPr/>
        <a:lstStyle/>
        <a:p>
          <a:endParaRPr lang="en-GB"/>
        </a:p>
      </dgm:t>
    </dgm:pt>
    <dgm:pt modelId="{1464B091-AC4B-4FDE-AC4D-3B9F77EF354C}" type="sibTrans" cxnId="{D735A77F-9160-45CA-8F6A-B66BBA0DFACC}">
      <dgm:prSet/>
      <dgm:spPr/>
      <dgm:t>
        <a:bodyPr/>
        <a:lstStyle/>
        <a:p>
          <a:endParaRPr lang="en-GB"/>
        </a:p>
      </dgm:t>
    </dgm:pt>
    <dgm:pt modelId="{F4567142-53CA-42F7-9150-308B63AB4DFD}">
      <dgm:prSet phldrT="[Text]" custT="1"/>
      <dgm:spPr>
        <a:ln>
          <a:solidFill>
            <a:srgbClr val="70ADA3"/>
          </a:solidFill>
        </a:ln>
      </dgm:spPr>
      <dgm:t>
        <a:bodyPr/>
        <a:lstStyle/>
        <a:p>
          <a:r>
            <a:rPr lang="en-GB" sz="1800">
              <a:latin typeface="Arial" panose="020B0604020202020204" pitchFamily="34" charset="0"/>
              <a:ea typeface="Roboto" panose="02000000000000000000" pitchFamily="2" charset="0"/>
              <a:cs typeface="Arial" panose="020B0604020202020204" pitchFamily="34" charset="0"/>
            </a:rPr>
            <a:t>Energy Supplies may not have enough evidence to support a claim for Energy Theft against the Theft Detection Incentive Scheme (TDIS) as the Network Party has removed it during their visit. </a:t>
          </a:r>
          <a:br>
            <a:rPr lang="en-GB" sz="1800">
              <a:latin typeface="Arial" panose="020B0604020202020204" pitchFamily="34" charset="0"/>
              <a:ea typeface="Roboto" panose="02000000000000000000" pitchFamily="2" charset="0"/>
              <a:cs typeface="Arial" panose="020B0604020202020204" pitchFamily="34" charset="0"/>
            </a:rPr>
          </a:br>
          <a:endParaRPr lang="en-GB" sz="1800">
            <a:latin typeface="Arial" panose="020B0604020202020204" pitchFamily="34" charset="0"/>
            <a:ea typeface="Roboto" panose="02000000000000000000" pitchFamily="2" charset="0"/>
            <a:cs typeface="Arial" panose="020B0604020202020204" pitchFamily="34" charset="0"/>
          </a:endParaRPr>
        </a:p>
      </dgm:t>
    </dgm:pt>
    <dgm:pt modelId="{08F825F4-E405-4C56-88EC-8DD65DCE261A}" type="parTrans" cxnId="{D7829B65-DD84-4072-9793-AF62002AD088}">
      <dgm:prSet/>
      <dgm:spPr/>
      <dgm:t>
        <a:bodyPr/>
        <a:lstStyle/>
        <a:p>
          <a:endParaRPr lang="en-GB"/>
        </a:p>
      </dgm:t>
    </dgm:pt>
    <dgm:pt modelId="{197889E9-C127-4661-A7FC-E326B4B30E52}" type="sibTrans" cxnId="{D7829B65-DD84-4072-9793-AF62002AD088}">
      <dgm:prSet/>
      <dgm:spPr/>
      <dgm:t>
        <a:bodyPr/>
        <a:lstStyle/>
        <a:p>
          <a:endParaRPr lang="en-GB"/>
        </a:p>
      </dgm:t>
    </dgm:pt>
    <dgm:pt modelId="{9633410D-22FA-46AE-8924-AF60FF70CE20}">
      <dgm:prSet phldrT="[Text]" custT="1"/>
      <dgm:spPr>
        <a:ln>
          <a:solidFill>
            <a:srgbClr val="70ADA3"/>
          </a:solidFill>
        </a:ln>
      </dgm:spPr>
      <dgm:t>
        <a:bodyPr/>
        <a:lstStyle/>
        <a:p>
          <a:r>
            <a:rPr lang="en-GB" sz="1800">
              <a:latin typeface="Arial" panose="020B0604020202020204" pitchFamily="34" charset="0"/>
              <a:ea typeface="Roboto" panose="02000000000000000000" pitchFamily="2" charset="0"/>
              <a:cs typeface="Arial" panose="020B0604020202020204" pitchFamily="34" charset="0"/>
            </a:rPr>
            <a:t>Network Parties will be required to record evidence of suspected or confirmed Energy Theft during visits. </a:t>
          </a:r>
          <a:br>
            <a:rPr lang="en-GB" sz="1800">
              <a:latin typeface="Arial" panose="020B0604020202020204" pitchFamily="34" charset="0"/>
              <a:ea typeface="Roboto" panose="02000000000000000000" pitchFamily="2" charset="0"/>
              <a:cs typeface="Arial" panose="020B0604020202020204" pitchFamily="34" charset="0"/>
            </a:rPr>
          </a:br>
          <a:endParaRPr lang="en-GB" sz="1800">
            <a:latin typeface="Arial" panose="020B0604020202020204" pitchFamily="34" charset="0"/>
            <a:ea typeface="Roboto" panose="02000000000000000000" pitchFamily="2" charset="0"/>
            <a:cs typeface="Arial" panose="020B0604020202020204" pitchFamily="34" charset="0"/>
          </a:endParaRPr>
        </a:p>
      </dgm:t>
    </dgm:pt>
    <dgm:pt modelId="{63C577A2-0BB9-4168-974C-14E95D7FB43A}" type="parTrans" cxnId="{D632646F-2227-42F9-8736-4309D80219D1}">
      <dgm:prSet/>
      <dgm:spPr/>
      <dgm:t>
        <a:bodyPr/>
        <a:lstStyle/>
        <a:p>
          <a:endParaRPr lang="en-GB"/>
        </a:p>
      </dgm:t>
    </dgm:pt>
    <dgm:pt modelId="{F248A04B-8387-4585-A5F4-88D413220A7E}" type="sibTrans" cxnId="{D632646F-2227-42F9-8736-4309D80219D1}">
      <dgm:prSet/>
      <dgm:spPr/>
      <dgm:t>
        <a:bodyPr/>
        <a:lstStyle/>
        <a:p>
          <a:endParaRPr lang="en-GB"/>
        </a:p>
      </dgm:t>
    </dgm:pt>
    <dgm:pt modelId="{890E4264-66B9-4A56-A9C7-A1354EF0788B}">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Proposed Solution</a:t>
          </a:r>
        </a:p>
      </dgm:t>
    </dgm:pt>
    <dgm:pt modelId="{C24B439F-1306-4305-AFC4-8C89CF4069D5}" type="parTrans" cxnId="{A74F274F-0F19-4410-B274-E8EB7426F3E5}">
      <dgm:prSet/>
      <dgm:spPr/>
      <dgm:t>
        <a:bodyPr/>
        <a:lstStyle/>
        <a:p>
          <a:endParaRPr lang="en-GB"/>
        </a:p>
      </dgm:t>
    </dgm:pt>
    <dgm:pt modelId="{446908AE-E474-4D4A-8A42-F73623D57CF6}" type="sibTrans" cxnId="{A74F274F-0F19-4410-B274-E8EB7426F3E5}">
      <dgm:prSet/>
      <dgm:spPr/>
      <dgm:t>
        <a:bodyPr/>
        <a:lstStyle/>
        <a:p>
          <a:endParaRPr lang="en-GB"/>
        </a:p>
      </dgm:t>
    </dgm:pt>
    <dgm:pt modelId="{CEB9CFF7-A48C-417F-A403-1403352FB4E1}">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Impact</a:t>
          </a:r>
        </a:p>
      </dgm:t>
    </dgm:pt>
    <dgm:pt modelId="{704F30DA-CED3-40D1-86A4-6CB231773206}" type="parTrans" cxnId="{ADF4D362-DBEB-4D08-8A40-6A815E41852E}">
      <dgm:prSet/>
      <dgm:spPr/>
      <dgm:t>
        <a:bodyPr/>
        <a:lstStyle/>
        <a:p>
          <a:endParaRPr lang="en-GB"/>
        </a:p>
      </dgm:t>
    </dgm:pt>
    <dgm:pt modelId="{0FDCC6CC-C373-4813-B6C1-9E5A049116E9}" type="sibTrans" cxnId="{ADF4D362-DBEB-4D08-8A40-6A815E41852E}">
      <dgm:prSet/>
      <dgm:spPr/>
      <dgm:t>
        <a:bodyPr/>
        <a:lstStyle/>
        <a:p>
          <a:endParaRPr lang="en-GB"/>
        </a:p>
      </dgm:t>
    </dgm:pt>
    <dgm:pt modelId="{6A2B8F9F-0773-4130-AD17-8449E8414269}">
      <dgm:prSet phldrT="[Text]" custT="1"/>
      <dgm:spPr>
        <a:ln>
          <a:solidFill>
            <a:srgbClr val="70ADA3"/>
          </a:solidFill>
        </a:ln>
      </dgm:spPr>
      <dgm:t>
        <a:bodyPr/>
        <a:lstStyle/>
        <a:p>
          <a:r>
            <a:rPr lang="en-GB" sz="1600">
              <a:latin typeface="Arial" panose="020B0604020202020204" pitchFamily="34" charset="0"/>
              <a:ea typeface="Roboto" panose="02000000000000000000" pitchFamily="2" charset="0"/>
              <a:cs typeface="Arial" panose="020B0604020202020204" pitchFamily="34" charset="0"/>
            </a:rPr>
            <a:t>Network Parties have a responsibility to make sites safe. </a:t>
          </a:r>
          <a:br>
            <a:rPr lang="en-GB" sz="1600">
              <a:latin typeface="Arial" panose="020B0604020202020204" pitchFamily="34" charset="0"/>
              <a:ea typeface="Roboto" panose="02000000000000000000" pitchFamily="2" charset="0"/>
              <a:cs typeface="Arial" panose="020B0604020202020204" pitchFamily="34" charset="0"/>
            </a:rPr>
          </a:br>
          <a:endParaRPr lang="en-GB" sz="1600">
            <a:latin typeface="Arial" panose="020B0604020202020204" pitchFamily="34" charset="0"/>
            <a:ea typeface="Roboto" panose="02000000000000000000" pitchFamily="2" charset="0"/>
            <a:cs typeface="Arial" panose="020B0604020202020204" pitchFamily="34" charset="0"/>
          </a:endParaRPr>
        </a:p>
      </dgm:t>
    </dgm:pt>
    <dgm:pt modelId="{E1881EE9-1B82-4EB2-83D3-F59373C4618F}" type="parTrans" cxnId="{C4A91508-3363-426E-8643-4F37D019FF13}">
      <dgm:prSet/>
      <dgm:spPr/>
      <dgm:t>
        <a:bodyPr/>
        <a:lstStyle/>
        <a:p>
          <a:endParaRPr lang="en-GB"/>
        </a:p>
      </dgm:t>
    </dgm:pt>
    <dgm:pt modelId="{7EE77563-2021-4C93-AAC1-0DDED8DA310D}" type="sibTrans" cxnId="{C4A91508-3363-426E-8643-4F37D019FF13}">
      <dgm:prSet/>
      <dgm:spPr/>
      <dgm:t>
        <a:bodyPr/>
        <a:lstStyle/>
        <a:p>
          <a:endParaRPr lang="en-GB"/>
        </a:p>
      </dgm:t>
    </dgm:pt>
    <dgm:pt modelId="{77FA3122-5DD9-4543-8DFD-E4608CDC7288}">
      <dgm:prSet phldrT="[Text]" custT="1"/>
      <dgm:spPr>
        <a:ln>
          <a:solidFill>
            <a:srgbClr val="70ADA3"/>
          </a:solidFill>
        </a:ln>
      </dgm:spPr>
      <dgm:t>
        <a:bodyPr/>
        <a:lstStyle/>
        <a:p>
          <a:r>
            <a:rPr lang="en-GB" sz="1600">
              <a:latin typeface="Arial" panose="020B0604020202020204" pitchFamily="34" charset="0"/>
              <a:ea typeface="Roboto" panose="02000000000000000000" pitchFamily="2" charset="0"/>
              <a:cs typeface="Arial" panose="020B0604020202020204" pitchFamily="34" charset="0"/>
            </a:rPr>
            <a:t>In making a site safe, a Network Party may need to makes changes to the site that remove the evidence of Theft. </a:t>
          </a:r>
        </a:p>
      </dgm:t>
    </dgm:pt>
    <dgm:pt modelId="{99B3895B-CE87-4175-BB9E-396E1DD70EBB}" type="parTrans" cxnId="{0EB4F6D7-7ED3-4D99-A6CA-E2FA58E5725D}">
      <dgm:prSet/>
      <dgm:spPr/>
      <dgm:t>
        <a:bodyPr/>
        <a:lstStyle/>
        <a:p>
          <a:endParaRPr lang="en-GB"/>
        </a:p>
      </dgm:t>
    </dgm:pt>
    <dgm:pt modelId="{EBC47CCC-F061-4F6C-8BAA-F244D1AA1A20}" type="sibTrans" cxnId="{0EB4F6D7-7ED3-4D99-A6CA-E2FA58E5725D}">
      <dgm:prSet/>
      <dgm:spPr/>
      <dgm:t>
        <a:bodyPr/>
        <a:lstStyle/>
        <a:p>
          <a:endParaRPr lang="en-GB"/>
        </a:p>
      </dgm:t>
    </dgm:pt>
    <dgm:pt modelId="{DACDC273-A623-40FD-AB82-9D0824B94D0E}">
      <dgm:prSet phldrT="[Text]" custT="1"/>
      <dgm:spPr>
        <a:ln>
          <a:solidFill>
            <a:srgbClr val="70ADA3"/>
          </a:solidFill>
        </a:ln>
      </dgm:spPr>
      <dgm:t>
        <a:bodyPr/>
        <a:lstStyle/>
        <a:p>
          <a:r>
            <a:rPr lang="en-GB" sz="1800">
              <a:latin typeface="Arial" panose="020B0604020202020204" pitchFamily="34" charset="0"/>
              <a:ea typeface="Roboto" panose="02000000000000000000" pitchFamily="2" charset="0"/>
              <a:cs typeface="Arial" panose="020B0604020202020204" pitchFamily="34" charset="0"/>
            </a:rPr>
            <a:t>Network Parties will then be required to make this evidence available to Energy Suppliers to support TDIS claims. </a:t>
          </a:r>
        </a:p>
      </dgm:t>
    </dgm:pt>
    <dgm:pt modelId="{C6F194FD-F876-4C0D-AA8C-959E0A90C9A0}" type="parTrans" cxnId="{B1A0720F-FE1F-4BC9-AF3A-D52E747198CD}">
      <dgm:prSet/>
      <dgm:spPr/>
      <dgm:t>
        <a:bodyPr/>
        <a:lstStyle/>
        <a:p>
          <a:endParaRPr lang="en-GB"/>
        </a:p>
      </dgm:t>
    </dgm:pt>
    <dgm:pt modelId="{AB5C6B64-1819-40D8-B9ED-7399357C326F}" type="sibTrans" cxnId="{B1A0720F-FE1F-4BC9-AF3A-D52E747198CD}">
      <dgm:prSet/>
      <dgm:spPr/>
      <dgm:t>
        <a:bodyPr/>
        <a:lstStyle/>
        <a:p>
          <a:endParaRPr lang="en-GB"/>
        </a:p>
      </dgm:t>
    </dgm:pt>
    <dgm:pt modelId="{AE5673B2-106A-4144-A7A5-07889D7BD845}" type="pres">
      <dgm:prSet presAssocID="{6E15E15E-62B6-4D61-AE71-6971E65CE8F1}" presName="diagram" presStyleCnt="0">
        <dgm:presLayoutVars>
          <dgm:dir/>
          <dgm:animLvl val="lvl"/>
          <dgm:resizeHandles val="exact"/>
        </dgm:presLayoutVars>
      </dgm:prSet>
      <dgm:spPr/>
    </dgm:pt>
    <dgm:pt modelId="{1E7BE447-4D51-441F-AB5E-9B917573ECFA}" type="pres">
      <dgm:prSet presAssocID="{5CEF3B12-2D86-40AC-83E8-A657800428A8}" presName="compNode" presStyleCnt="0"/>
      <dgm:spPr/>
    </dgm:pt>
    <dgm:pt modelId="{2D72B23D-B73A-477B-805A-4DA2FE35B2FB}" type="pres">
      <dgm:prSet presAssocID="{5CEF3B12-2D86-40AC-83E8-A657800428A8}" presName="childRect" presStyleLbl="bgAcc1" presStyleIdx="0" presStyleCnt="3" custScaleY="172218">
        <dgm:presLayoutVars>
          <dgm:bulletEnabled val="1"/>
        </dgm:presLayoutVars>
      </dgm:prSet>
      <dgm:spPr/>
    </dgm:pt>
    <dgm:pt modelId="{A97B815A-6055-4127-9A16-98CDEC8A32F8}" type="pres">
      <dgm:prSet presAssocID="{5CEF3B12-2D86-40AC-83E8-A657800428A8}" presName="parentText" presStyleLbl="node1" presStyleIdx="0" presStyleCnt="0">
        <dgm:presLayoutVars>
          <dgm:chMax val="0"/>
          <dgm:bulletEnabled val="1"/>
        </dgm:presLayoutVars>
      </dgm:prSet>
      <dgm:spPr/>
    </dgm:pt>
    <dgm:pt modelId="{59309587-75CA-498A-9667-37C7904DFB4D}" type="pres">
      <dgm:prSet presAssocID="{5CEF3B12-2D86-40AC-83E8-A657800428A8}" presName="parentRect" presStyleLbl="alignNode1" presStyleIdx="0" presStyleCnt="3" custScaleY="79509"/>
      <dgm:spPr/>
    </dgm:pt>
    <dgm:pt modelId="{E9870623-2013-450C-940B-F5956DD1A7AA}" type="pres">
      <dgm:prSet presAssocID="{5CEF3B12-2D86-40AC-83E8-A657800428A8}" presName="adorn" presStyleLbl="fgAccFollowNode1" presStyleIdx="0" presStyleCnt="3" custScaleX="75001" custScaleY="71547" custLinFactNeighborX="-34964" custLinFactNeighborY="-17654"/>
      <dgm:spPr>
        <a:blipFill>
          <a:blip xmlns:r="http://schemas.openxmlformats.org/officeDocument/2006/relationships" r:embed="rId1">
            <a:extLst>
              <a:ext uri="{96DAC541-7B7A-43D3-8B79-37D633B846F1}">
                <asvg:svgBlip xmlns:asvg="http://schemas.microsoft.com/office/drawing/2016/SVG/main" r:embed="rId2"/>
              </a:ext>
            </a:extLst>
          </a:blip>
          <a:srcRect/>
          <a:stretch>
            <a:fillRect t="-2000" b="-2000"/>
          </a:stretch>
        </a:blipFill>
      </dgm:spPr>
      <dgm:extLst>
        <a:ext uri="{E40237B7-FDA0-4F09-8148-C483321AD2D9}">
          <dgm14:cNvPr xmlns:dgm14="http://schemas.microsoft.com/office/drawing/2010/diagram" id="0" name="" descr="Question Mark with solid fill"/>
        </a:ext>
      </dgm:extLst>
    </dgm:pt>
    <dgm:pt modelId="{1E562166-775D-45ED-AEDA-0A0922087629}" type="pres">
      <dgm:prSet presAssocID="{0A35A87F-BBA8-4CF6-AF1E-FE831E62F805}" presName="sibTrans" presStyleLbl="sibTrans2D1" presStyleIdx="0" presStyleCnt="0"/>
      <dgm:spPr/>
    </dgm:pt>
    <dgm:pt modelId="{3EBE2888-430E-48C2-96C5-114873705565}" type="pres">
      <dgm:prSet presAssocID="{CEB9CFF7-A48C-417F-A403-1403352FB4E1}" presName="compNode" presStyleCnt="0"/>
      <dgm:spPr/>
    </dgm:pt>
    <dgm:pt modelId="{83F3E4B5-F7F7-41B3-BA70-26B1A192DD91}" type="pres">
      <dgm:prSet presAssocID="{CEB9CFF7-A48C-417F-A403-1403352FB4E1}" presName="childRect" presStyleLbl="bgAcc1" presStyleIdx="1" presStyleCnt="3" custScaleY="172218">
        <dgm:presLayoutVars>
          <dgm:bulletEnabled val="1"/>
        </dgm:presLayoutVars>
      </dgm:prSet>
      <dgm:spPr/>
    </dgm:pt>
    <dgm:pt modelId="{259774DA-AB81-4A35-9D0D-5813353B3214}" type="pres">
      <dgm:prSet presAssocID="{CEB9CFF7-A48C-417F-A403-1403352FB4E1}" presName="parentText" presStyleLbl="node1" presStyleIdx="0" presStyleCnt="0">
        <dgm:presLayoutVars>
          <dgm:chMax val="0"/>
          <dgm:bulletEnabled val="1"/>
        </dgm:presLayoutVars>
      </dgm:prSet>
      <dgm:spPr/>
    </dgm:pt>
    <dgm:pt modelId="{6BEC4906-DAB5-447C-98D1-227A680934CE}" type="pres">
      <dgm:prSet presAssocID="{CEB9CFF7-A48C-417F-A403-1403352FB4E1}" presName="parentRect" presStyleLbl="alignNode1" presStyleIdx="1" presStyleCnt="3" custScaleY="79509"/>
      <dgm:spPr/>
    </dgm:pt>
    <dgm:pt modelId="{8ED1DB2F-C766-40C3-ADCB-85D83C2FE878}" type="pres">
      <dgm:prSet presAssocID="{CEB9CFF7-A48C-417F-A403-1403352FB4E1}" presName="adorn" presStyleLbl="fgAccFollowNode1" presStyleIdx="1" presStyleCnt="3" custScaleX="74665" custScaleY="75306" custLinFactNeighborX="-24932" custLinFactNeighborY="-1684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Exclamation mark with solid fill"/>
        </a:ext>
      </dgm:extLst>
    </dgm:pt>
    <dgm:pt modelId="{601062CD-A7A2-43ED-B985-2F26A752C831}" type="pres">
      <dgm:prSet presAssocID="{0FDCC6CC-C373-4813-B6C1-9E5A049116E9}" presName="sibTrans" presStyleLbl="sibTrans2D1" presStyleIdx="0" presStyleCnt="0"/>
      <dgm:spPr/>
    </dgm:pt>
    <dgm:pt modelId="{FC1E6DBC-A6E5-4B8D-B4A4-4B0F58424B74}" type="pres">
      <dgm:prSet presAssocID="{890E4264-66B9-4A56-A9C7-A1354EF0788B}" presName="compNode" presStyleCnt="0"/>
      <dgm:spPr/>
    </dgm:pt>
    <dgm:pt modelId="{EECC2F99-D939-46DA-9ED2-F296EF3FB511}" type="pres">
      <dgm:prSet presAssocID="{890E4264-66B9-4A56-A9C7-A1354EF0788B}" presName="childRect" presStyleLbl="bgAcc1" presStyleIdx="2" presStyleCnt="3" custScaleY="172218" custLinFactNeighborX="-1235" custLinFactNeighborY="-414">
        <dgm:presLayoutVars>
          <dgm:bulletEnabled val="1"/>
        </dgm:presLayoutVars>
      </dgm:prSet>
      <dgm:spPr/>
    </dgm:pt>
    <dgm:pt modelId="{54008E44-B7DA-4118-A4EF-82A76D8D166E}" type="pres">
      <dgm:prSet presAssocID="{890E4264-66B9-4A56-A9C7-A1354EF0788B}" presName="parentText" presStyleLbl="node1" presStyleIdx="0" presStyleCnt="0">
        <dgm:presLayoutVars>
          <dgm:chMax val="0"/>
          <dgm:bulletEnabled val="1"/>
        </dgm:presLayoutVars>
      </dgm:prSet>
      <dgm:spPr/>
    </dgm:pt>
    <dgm:pt modelId="{5FB7CE3B-A9EA-4CAD-9FB4-015ABC464307}" type="pres">
      <dgm:prSet presAssocID="{890E4264-66B9-4A56-A9C7-A1354EF0788B}" presName="parentRect" presStyleLbl="alignNode1" presStyleIdx="2" presStyleCnt="3" custScaleY="79509"/>
      <dgm:spPr/>
    </dgm:pt>
    <dgm:pt modelId="{3ADE0D21-F4D8-42C6-BEBB-886B839101F1}" type="pres">
      <dgm:prSet presAssocID="{890E4264-66B9-4A56-A9C7-A1354EF0788B}" presName="adorn" presStyleLbl="fgAccFollowNode1" presStyleIdx="2" presStyleCnt="3" custScaleX="68659" custScaleY="72448" custLinFactNeighborX="-21568" custLinFactNeighborY="-20396"/>
      <dgm:spPr>
        <a:blipFill>
          <a:blip xmlns:r="http://schemas.openxmlformats.org/officeDocument/2006/relationships" r:embed="rId5">
            <a:extLst>
              <a:ext uri="{96DAC541-7B7A-43D3-8B79-37D633B846F1}">
                <asvg:svgBlip xmlns:asvg="http://schemas.microsoft.com/office/drawing/2016/SVG/main" r:embed="rId6"/>
              </a:ext>
            </a:extLst>
          </a:blip>
          <a:srcRect/>
          <a:stretch>
            <a:fillRect l="-3000" r="-3000"/>
          </a:stretch>
        </a:blipFill>
      </dgm:spPr>
      <dgm:extLst>
        <a:ext uri="{E40237B7-FDA0-4F09-8148-C483321AD2D9}">
          <dgm14:cNvPr xmlns:dgm14="http://schemas.microsoft.com/office/drawing/2010/diagram" id="0" name="" descr="Arrow Right with solid fill"/>
        </a:ext>
      </dgm:extLst>
    </dgm:pt>
  </dgm:ptLst>
  <dgm:cxnLst>
    <dgm:cxn modelId="{2A913807-897A-45C3-BDDE-5DF283320845}" type="presOf" srcId="{5CEF3B12-2D86-40AC-83E8-A657800428A8}" destId="{59309587-75CA-498A-9667-37C7904DFB4D}" srcOrd="1" destOrd="0" presId="urn:microsoft.com/office/officeart/2005/8/layout/bList2"/>
    <dgm:cxn modelId="{C4A91508-3363-426E-8643-4F37D019FF13}" srcId="{5CEF3B12-2D86-40AC-83E8-A657800428A8}" destId="{6A2B8F9F-0773-4130-AD17-8449E8414269}" srcOrd="1" destOrd="0" parTransId="{E1881EE9-1B82-4EB2-83D3-F59373C4618F}" sibTransId="{7EE77563-2021-4C93-AAC1-0DDED8DA310D}"/>
    <dgm:cxn modelId="{100C4F0C-BE58-4AA0-A736-8EAFA8CADC2C}" srcId="{6E15E15E-62B6-4D61-AE71-6971E65CE8F1}" destId="{5CEF3B12-2D86-40AC-83E8-A657800428A8}" srcOrd="0" destOrd="0" parTransId="{489AE42F-BBE2-41F5-BBE8-1C1D5E4B3E82}" sibTransId="{0A35A87F-BBA8-4CF6-AF1E-FE831E62F805}"/>
    <dgm:cxn modelId="{B1A0720F-FE1F-4BC9-AF3A-D52E747198CD}" srcId="{890E4264-66B9-4A56-A9C7-A1354EF0788B}" destId="{DACDC273-A623-40FD-AB82-9D0824B94D0E}" srcOrd="1" destOrd="0" parTransId="{C6F194FD-F876-4C0D-AA8C-959E0A90C9A0}" sibTransId="{AB5C6B64-1819-40D8-B9ED-7399357C326F}"/>
    <dgm:cxn modelId="{22584514-6182-452C-8796-2129DF6FDBA2}" type="presOf" srcId="{890E4264-66B9-4A56-A9C7-A1354EF0788B}" destId="{5FB7CE3B-A9EA-4CAD-9FB4-015ABC464307}" srcOrd="1" destOrd="0" presId="urn:microsoft.com/office/officeart/2005/8/layout/bList2"/>
    <dgm:cxn modelId="{3330BC40-E553-4651-993A-5D99BC993B40}" type="presOf" srcId="{0FDCC6CC-C373-4813-B6C1-9E5A049116E9}" destId="{601062CD-A7A2-43ED-B985-2F26A752C831}" srcOrd="0" destOrd="0" presId="urn:microsoft.com/office/officeart/2005/8/layout/bList2"/>
    <dgm:cxn modelId="{ADF4D362-DBEB-4D08-8A40-6A815E41852E}" srcId="{6E15E15E-62B6-4D61-AE71-6971E65CE8F1}" destId="{CEB9CFF7-A48C-417F-A403-1403352FB4E1}" srcOrd="1" destOrd="0" parTransId="{704F30DA-CED3-40D1-86A4-6CB231773206}" sibTransId="{0FDCC6CC-C373-4813-B6C1-9E5A049116E9}"/>
    <dgm:cxn modelId="{D7829B65-DD84-4072-9793-AF62002AD088}" srcId="{CEB9CFF7-A48C-417F-A403-1403352FB4E1}" destId="{F4567142-53CA-42F7-9150-308B63AB4DFD}" srcOrd="0" destOrd="0" parTransId="{08F825F4-E405-4C56-88EC-8DD65DCE261A}" sibTransId="{197889E9-C127-4661-A7FC-E326B4B30E52}"/>
    <dgm:cxn modelId="{605C136B-B99B-468C-9F04-D7234844CCD7}" type="presOf" srcId="{77FA3122-5DD9-4543-8DFD-E4608CDC7288}" destId="{2D72B23D-B73A-477B-805A-4DA2FE35B2FB}" srcOrd="0" destOrd="2" presId="urn:microsoft.com/office/officeart/2005/8/layout/bList2"/>
    <dgm:cxn modelId="{A74F274F-0F19-4410-B274-E8EB7426F3E5}" srcId="{6E15E15E-62B6-4D61-AE71-6971E65CE8F1}" destId="{890E4264-66B9-4A56-A9C7-A1354EF0788B}" srcOrd="2" destOrd="0" parTransId="{C24B439F-1306-4305-AFC4-8C89CF4069D5}" sibTransId="{446908AE-E474-4D4A-8A42-F73623D57CF6}"/>
    <dgm:cxn modelId="{D632646F-2227-42F9-8736-4309D80219D1}" srcId="{890E4264-66B9-4A56-A9C7-A1354EF0788B}" destId="{9633410D-22FA-46AE-8924-AF60FF70CE20}" srcOrd="0" destOrd="0" parTransId="{63C577A2-0BB9-4168-974C-14E95D7FB43A}" sibTransId="{F248A04B-8387-4585-A5F4-88D413220A7E}"/>
    <dgm:cxn modelId="{CBCB9B7F-2B30-4191-AF91-C305FC520EFF}" type="presOf" srcId="{F4567142-53CA-42F7-9150-308B63AB4DFD}" destId="{83F3E4B5-F7F7-41B3-BA70-26B1A192DD91}" srcOrd="0" destOrd="0" presId="urn:microsoft.com/office/officeart/2005/8/layout/bList2"/>
    <dgm:cxn modelId="{D735A77F-9160-45CA-8F6A-B66BBA0DFACC}" srcId="{5CEF3B12-2D86-40AC-83E8-A657800428A8}" destId="{34F88236-58BE-40B9-8B4F-BAB60FA05C29}" srcOrd="0" destOrd="0" parTransId="{94B970C9-B3BF-4BB3-8062-CBBE916EF664}" sibTransId="{1464B091-AC4B-4FDE-AC4D-3B9F77EF354C}"/>
    <dgm:cxn modelId="{E2E9B192-04EC-4B37-8B51-4BCCCAC726F4}" type="presOf" srcId="{9633410D-22FA-46AE-8924-AF60FF70CE20}" destId="{EECC2F99-D939-46DA-9ED2-F296EF3FB511}" srcOrd="0" destOrd="0" presId="urn:microsoft.com/office/officeart/2005/8/layout/bList2"/>
    <dgm:cxn modelId="{DD0AB498-DD6E-4CB9-8FA6-CA9F84718D0D}" type="presOf" srcId="{DACDC273-A623-40FD-AB82-9D0824B94D0E}" destId="{EECC2F99-D939-46DA-9ED2-F296EF3FB511}" srcOrd="0" destOrd="1" presId="urn:microsoft.com/office/officeart/2005/8/layout/bList2"/>
    <dgm:cxn modelId="{3528ABA4-8D65-4A9B-9F72-2DAAE64AF3A4}" type="presOf" srcId="{0A35A87F-BBA8-4CF6-AF1E-FE831E62F805}" destId="{1E562166-775D-45ED-AEDA-0A0922087629}" srcOrd="0" destOrd="0" presId="urn:microsoft.com/office/officeart/2005/8/layout/bList2"/>
    <dgm:cxn modelId="{2F91B6A4-D33F-4D02-B2AB-1FFDCEB6AF5D}" type="presOf" srcId="{5CEF3B12-2D86-40AC-83E8-A657800428A8}" destId="{A97B815A-6055-4127-9A16-98CDEC8A32F8}" srcOrd="0" destOrd="0" presId="urn:microsoft.com/office/officeart/2005/8/layout/bList2"/>
    <dgm:cxn modelId="{75CA44B0-35DC-4425-BC7D-E56AE3BC6900}" type="presOf" srcId="{CEB9CFF7-A48C-417F-A403-1403352FB4E1}" destId="{259774DA-AB81-4A35-9D0D-5813353B3214}" srcOrd="0" destOrd="0" presId="urn:microsoft.com/office/officeart/2005/8/layout/bList2"/>
    <dgm:cxn modelId="{74966CB0-0E29-45F1-A9B2-3E882078E86D}" type="presOf" srcId="{890E4264-66B9-4A56-A9C7-A1354EF0788B}" destId="{54008E44-B7DA-4118-A4EF-82A76D8D166E}" srcOrd="0" destOrd="0" presId="urn:microsoft.com/office/officeart/2005/8/layout/bList2"/>
    <dgm:cxn modelId="{EA4C6CB7-E964-4E18-AA25-569E82B7D0FB}" type="presOf" srcId="{CEB9CFF7-A48C-417F-A403-1403352FB4E1}" destId="{6BEC4906-DAB5-447C-98D1-227A680934CE}" srcOrd="1" destOrd="0" presId="urn:microsoft.com/office/officeart/2005/8/layout/bList2"/>
    <dgm:cxn modelId="{9AA5A2CF-AC39-47AD-98D3-2106C8C973A9}" type="presOf" srcId="{6A2B8F9F-0773-4130-AD17-8449E8414269}" destId="{2D72B23D-B73A-477B-805A-4DA2FE35B2FB}" srcOrd="0" destOrd="1" presId="urn:microsoft.com/office/officeart/2005/8/layout/bList2"/>
    <dgm:cxn modelId="{0EB4F6D7-7ED3-4D99-A6CA-E2FA58E5725D}" srcId="{5CEF3B12-2D86-40AC-83E8-A657800428A8}" destId="{77FA3122-5DD9-4543-8DFD-E4608CDC7288}" srcOrd="2" destOrd="0" parTransId="{99B3895B-CE87-4175-BB9E-396E1DD70EBB}" sibTransId="{EBC47CCC-F061-4F6C-8BAA-F244D1AA1A20}"/>
    <dgm:cxn modelId="{9B62B3EA-278E-4891-A2C3-E82111BC0FBB}" type="presOf" srcId="{34F88236-58BE-40B9-8B4F-BAB60FA05C29}" destId="{2D72B23D-B73A-477B-805A-4DA2FE35B2FB}" srcOrd="0" destOrd="0" presId="urn:microsoft.com/office/officeart/2005/8/layout/bList2"/>
    <dgm:cxn modelId="{6D4145F2-05CD-4CC5-9E10-995F333FBFB3}" type="presOf" srcId="{6E15E15E-62B6-4D61-AE71-6971E65CE8F1}" destId="{AE5673B2-106A-4144-A7A5-07889D7BD845}" srcOrd="0" destOrd="0" presId="urn:microsoft.com/office/officeart/2005/8/layout/bList2"/>
    <dgm:cxn modelId="{EC0D7EB4-39B8-4504-AB66-4960618F22D4}" type="presParOf" srcId="{AE5673B2-106A-4144-A7A5-07889D7BD845}" destId="{1E7BE447-4D51-441F-AB5E-9B917573ECFA}" srcOrd="0" destOrd="0" presId="urn:microsoft.com/office/officeart/2005/8/layout/bList2"/>
    <dgm:cxn modelId="{06425230-4C8F-41AB-AD8D-251DB03BEFDE}" type="presParOf" srcId="{1E7BE447-4D51-441F-AB5E-9B917573ECFA}" destId="{2D72B23D-B73A-477B-805A-4DA2FE35B2FB}" srcOrd="0" destOrd="0" presId="urn:microsoft.com/office/officeart/2005/8/layout/bList2"/>
    <dgm:cxn modelId="{5EDBEA43-8F6F-49AB-B8E6-271FE39FB28B}" type="presParOf" srcId="{1E7BE447-4D51-441F-AB5E-9B917573ECFA}" destId="{A97B815A-6055-4127-9A16-98CDEC8A32F8}" srcOrd="1" destOrd="0" presId="urn:microsoft.com/office/officeart/2005/8/layout/bList2"/>
    <dgm:cxn modelId="{1C6CB339-2F1B-4166-BFD1-E62828F49636}" type="presParOf" srcId="{1E7BE447-4D51-441F-AB5E-9B917573ECFA}" destId="{59309587-75CA-498A-9667-37C7904DFB4D}" srcOrd="2" destOrd="0" presId="urn:microsoft.com/office/officeart/2005/8/layout/bList2"/>
    <dgm:cxn modelId="{EC04AAF5-E018-4A1B-8D24-BC5CAB8DE694}" type="presParOf" srcId="{1E7BE447-4D51-441F-AB5E-9B917573ECFA}" destId="{E9870623-2013-450C-940B-F5956DD1A7AA}" srcOrd="3" destOrd="0" presId="urn:microsoft.com/office/officeart/2005/8/layout/bList2"/>
    <dgm:cxn modelId="{A350BA9C-23D8-4D27-9150-3B4035979005}" type="presParOf" srcId="{AE5673B2-106A-4144-A7A5-07889D7BD845}" destId="{1E562166-775D-45ED-AEDA-0A0922087629}" srcOrd="1" destOrd="0" presId="urn:microsoft.com/office/officeart/2005/8/layout/bList2"/>
    <dgm:cxn modelId="{3A7F8EDB-5D2F-434D-9085-30977E5EDCA3}" type="presParOf" srcId="{AE5673B2-106A-4144-A7A5-07889D7BD845}" destId="{3EBE2888-430E-48C2-96C5-114873705565}" srcOrd="2" destOrd="0" presId="urn:microsoft.com/office/officeart/2005/8/layout/bList2"/>
    <dgm:cxn modelId="{6E502F9F-CB4D-4C57-AC3A-A75D5CC900A8}" type="presParOf" srcId="{3EBE2888-430E-48C2-96C5-114873705565}" destId="{83F3E4B5-F7F7-41B3-BA70-26B1A192DD91}" srcOrd="0" destOrd="0" presId="urn:microsoft.com/office/officeart/2005/8/layout/bList2"/>
    <dgm:cxn modelId="{46F86744-042A-47A7-9E38-8E0D19BB5289}" type="presParOf" srcId="{3EBE2888-430E-48C2-96C5-114873705565}" destId="{259774DA-AB81-4A35-9D0D-5813353B3214}" srcOrd="1" destOrd="0" presId="urn:microsoft.com/office/officeart/2005/8/layout/bList2"/>
    <dgm:cxn modelId="{3AE9CBCC-42F5-4AB5-A985-002564717B5A}" type="presParOf" srcId="{3EBE2888-430E-48C2-96C5-114873705565}" destId="{6BEC4906-DAB5-447C-98D1-227A680934CE}" srcOrd="2" destOrd="0" presId="urn:microsoft.com/office/officeart/2005/8/layout/bList2"/>
    <dgm:cxn modelId="{F1913C51-6B37-4FE2-BCB4-20A1A0F7C81B}" type="presParOf" srcId="{3EBE2888-430E-48C2-96C5-114873705565}" destId="{8ED1DB2F-C766-40C3-ADCB-85D83C2FE878}" srcOrd="3" destOrd="0" presId="urn:microsoft.com/office/officeart/2005/8/layout/bList2"/>
    <dgm:cxn modelId="{F3A6DE5A-B77C-4C11-8E9F-DC3505CCFE9E}" type="presParOf" srcId="{AE5673B2-106A-4144-A7A5-07889D7BD845}" destId="{601062CD-A7A2-43ED-B985-2F26A752C831}" srcOrd="3" destOrd="0" presId="urn:microsoft.com/office/officeart/2005/8/layout/bList2"/>
    <dgm:cxn modelId="{A2DBB456-B305-415A-9029-B386B18061DE}" type="presParOf" srcId="{AE5673B2-106A-4144-A7A5-07889D7BD845}" destId="{FC1E6DBC-A6E5-4B8D-B4A4-4B0F58424B74}" srcOrd="4" destOrd="0" presId="urn:microsoft.com/office/officeart/2005/8/layout/bList2"/>
    <dgm:cxn modelId="{6DA9885A-95B8-4CDA-A69D-D600CA9E8B11}" type="presParOf" srcId="{FC1E6DBC-A6E5-4B8D-B4A4-4B0F58424B74}" destId="{EECC2F99-D939-46DA-9ED2-F296EF3FB511}" srcOrd="0" destOrd="0" presId="urn:microsoft.com/office/officeart/2005/8/layout/bList2"/>
    <dgm:cxn modelId="{18D6EB3D-22DC-4849-895A-CB3CE3BE4FAA}" type="presParOf" srcId="{FC1E6DBC-A6E5-4B8D-B4A4-4B0F58424B74}" destId="{54008E44-B7DA-4118-A4EF-82A76D8D166E}" srcOrd="1" destOrd="0" presId="urn:microsoft.com/office/officeart/2005/8/layout/bList2"/>
    <dgm:cxn modelId="{AEF2751C-1E64-405E-92DD-11BD6D38E35D}" type="presParOf" srcId="{FC1E6DBC-A6E5-4B8D-B4A4-4B0F58424B74}" destId="{5FB7CE3B-A9EA-4CAD-9FB4-015ABC464307}" srcOrd="2" destOrd="0" presId="urn:microsoft.com/office/officeart/2005/8/layout/bList2"/>
    <dgm:cxn modelId="{3E63FCEE-C806-493E-B153-64E3AB50A9B7}" type="presParOf" srcId="{FC1E6DBC-A6E5-4B8D-B4A4-4B0F58424B74}" destId="{3ADE0D21-F4D8-42C6-BEBB-886B839101F1}" srcOrd="3" destOrd="0" presId="urn:microsoft.com/office/officeart/2005/8/layout/bList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01D9C09-35F8-4F2F-B78B-0610C0B67007}" type="doc">
      <dgm:prSet loTypeId="urn:microsoft.com/office/officeart/2005/8/layout/list1" loCatId="list" qsTypeId="urn:microsoft.com/office/officeart/2005/8/quickstyle/simple1" qsCatId="simple" csTypeId="urn:microsoft.com/office/officeart/2005/8/colors/accent3_2" csCatId="accent3" phldr="1"/>
      <dgm:spPr/>
      <dgm:t>
        <a:bodyPr/>
        <a:lstStyle/>
        <a:p>
          <a:endParaRPr lang="en-GB"/>
        </a:p>
      </dgm:t>
    </dgm:pt>
    <dgm:pt modelId="{68EE990A-3135-4B82-845D-764A3AF4BCDF}">
      <dgm:prSet phldrT="[Text]"/>
      <dgm:spPr/>
      <dgm:t>
        <a:bodyPr/>
        <a:lstStyle/>
        <a:p>
          <a:r>
            <a:rPr lang="en-GB"/>
            <a:t>Summary</a:t>
          </a:r>
        </a:p>
      </dgm:t>
    </dgm:pt>
    <dgm:pt modelId="{23309D3D-CBF5-4433-BA48-5171F7CC0E2E}" type="parTrans" cxnId="{5E7E7949-5C6B-4BEF-9EFE-C3BCF56DE453}">
      <dgm:prSet/>
      <dgm:spPr/>
      <dgm:t>
        <a:bodyPr/>
        <a:lstStyle/>
        <a:p>
          <a:endParaRPr lang="en-GB"/>
        </a:p>
      </dgm:t>
    </dgm:pt>
    <dgm:pt modelId="{8FB8A4B7-90AD-4AD2-9306-D41444598FAA}" type="sibTrans" cxnId="{5E7E7949-5C6B-4BEF-9EFE-C3BCF56DE453}">
      <dgm:prSet/>
      <dgm:spPr/>
      <dgm:t>
        <a:bodyPr/>
        <a:lstStyle/>
        <a:p>
          <a:endParaRPr lang="en-GB"/>
        </a:p>
      </dgm:t>
    </dgm:pt>
    <dgm:pt modelId="{B697A53B-923E-4DBF-8D4C-2E8B57762A97}">
      <dgm:prSet phldrT="[Text]"/>
      <dgm:spPr/>
      <dgm:t>
        <a:bodyPr/>
        <a:lstStyle/>
        <a:p>
          <a:r>
            <a:rPr lang="en-GB"/>
            <a:t>Scope</a:t>
          </a:r>
        </a:p>
      </dgm:t>
    </dgm:pt>
    <dgm:pt modelId="{636CFA0B-36B6-4F4E-AB47-355CE15B1CA8}" type="parTrans" cxnId="{EA7D15B2-034D-4E93-A5DF-394534BDCFE5}">
      <dgm:prSet/>
      <dgm:spPr/>
      <dgm:t>
        <a:bodyPr/>
        <a:lstStyle/>
        <a:p>
          <a:endParaRPr lang="en-GB"/>
        </a:p>
      </dgm:t>
    </dgm:pt>
    <dgm:pt modelId="{C7A2C660-2A40-4E5B-84DA-A9C9F646E238}" type="sibTrans" cxnId="{EA7D15B2-034D-4E93-A5DF-394534BDCFE5}">
      <dgm:prSet/>
      <dgm:spPr/>
      <dgm:t>
        <a:bodyPr/>
        <a:lstStyle/>
        <a:p>
          <a:endParaRPr lang="en-GB"/>
        </a:p>
      </dgm:t>
    </dgm:pt>
    <dgm:pt modelId="{D8C4085B-871B-4031-BAB6-57856B728B07}">
      <dgm:prSet phldrT="[Text]" phldr="0"/>
      <dgm:spPr/>
      <dgm:t>
        <a:bodyPr/>
        <a:lstStyle/>
        <a:p>
          <a:r>
            <a:rPr lang="en-GB"/>
            <a:t>The Code Manager published an Impact Assessment between 16 October and 07 November. </a:t>
          </a:r>
        </a:p>
      </dgm:t>
    </dgm:pt>
    <dgm:pt modelId="{14FCEBA4-81E5-4427-8D00-D0592966F99F}" type="parTrans" cxnId="{4B1D513C-1568-4458-9F5F-2FF966A9768B}">
      <dgm:prSet/>
      <dgm:spPr/>
      <dgm:t>
        <a:bodyPr/>
        <a:lstStyle/>
        <a:p>
          <a:endParaRPr lang="en-GB"/>
        </a:p>
      </dgm:t>
    </dgm:pt>
    <dgm:pt modelId="{457547B4-7FCA-4DB6-9851-DDC473E751B0}" type="sibTrans" cxnId="{4B1D513C-1568-4458-9F5F-2FF966A9768B}">
      <dgm:prSet/>
      <dgm:spPr/>
      <dgm:t>
        <a:bodyPr/>
        <a:lstStyle/>
        <a:p>
          <a:endParaRPr lang="en-GB"/>
        </a:p>
      </dgm:t>
    </dgm:pt>
    <dgm:pt modelId="{68FAEFDB-76C9-4C7F-A6A0-FB8C45423B62}">
      <dgm:prSet phldrT="[Text]" phldr="0"/>
      <dgm:spPr/>
      <dgm:t>
        <a:bodyPr/>
        <a:lstStyle/>
        <a:p>
          <a:r>
            <a:rPr lang="en-GB"/>
            <a:t>15 responses were received: 7 from Network Parties, and 8 from Suppliers. </a:t>
          </a:r>
        </a:p>
      </dgm:t>
    </dgm:pt>
    <dgm:pt modelId="{21B77A6F-2BE0-4B48-9D12-015784864BA8}" type="parTrans" cxnId="{79A2E424-2AF0-43B1-B867-C22484C608C3}">
      <dgm:prSet/>
      <dgm:spPr/>
      <dgm:t>
        <a:bodyPr/>
        <a:lstStyle/>
        <a:p>
          <a:endParaRPr lang="en-GB"/>
        </a:p>
      </dgm:t>
    </dgm:pt>
    <dgm:pt modelId="{1A9901F9-5578-4051-9E6E-A67D64337186}" type="sibTrans" cxnId="{79A2E424-2AF0-43B1-B867-C22484C608C3}">
      <dgm:prSet/>
      <dgm:spPr/>
      <dgm:t>
        <a:bodyPr/>
        <a:lstStyle/>
        <a:p>
          <a:endParaRPr lang="en-GB"/>
        </a:p>
      </dgm:t>
    </dgm:pt>
    <dgm:pt modelId="{A0BC7E18-6D76-4F1B-9B9F-5BCB908F9320}">
      <dgm:prSet phldrT="[Text]"/>
      <dgm:spPr/>
      <dgm:t>
        <a:bodyPr/>
        <a:lstStyle/>
        <a:p>
          <a:r>
            <a:rPr lang="en-GB"/>
            <a:t>The Code Manager wanted to understand the following: </a:t>
          </a:r>
        </a:p>
      </dgm:t>
    </dgm:pt>
    <dgm:pt modelId="{DAD52C1E-78AD-4377-88F7-D38D0AD1B5C0}" type="parTrans" cxnId="{C6C4C3B4-B9A3-4639-A6AB-F4A04FA2ACDA}">
      <dgm:prSet/>
      <dgm:spPr/>
      <dgm:t>
        <a:bodyPr/>
        <a:lstStyle/>
        <a:p>
          <a:endParaRPr lang="en-GB"/>
        </a:p>
      </dgm:t>
    </dgm:pt>
    <dgm:pt modelId="{0DB03B05-099A-4C97-A1CC-0D0A845AA770}" type="sibTrans" cxnId="{C6C4C3B4-B9A3-4639-A6AB-F4A04FA2ACDA}">
      <dgm:prSet/>
      <dgm:spPr/>
      <dgm:t>
        <a:bodyPr/>
        <a:lstStyle/>
        <a:p>
          <a:endParaRPr lang="en-GB"/>
        </a:p>
      </dgm:t>
    </dgm:pt>
    <dgm:pt modelId="{7967E9F9-9089-45C9-8EDF-E4D87A177CBF}">
      <dgm:prSet phldrT="[Text]"/>
      <dgm:spPr/>
      <dgm:t>
        <a:bodyPr/>
        <a:lstStyle/>
        <a:p>
          <a:pPr>
            <a:buFont typeface="Courier New" panose="02070309020205020404" pitchFamily="49" charset="0"/>
            <a:buChar char="o"/>
          </a:pPr>
          <a:r>
            <a:rPr lang="en-GB"/>
            <a:t>Network Party Costs</a:t>
          </a:r>
        </a:p>
      </dgm:t>
    </dgm:pt>
    <dgm:pt modelId="{0A251FFB-DFA7-4C90-8AB2-7344E6A56AA4}" type="parTrans" cxnId="{974E719B-AD1E-4CBF-A8F0-E385902FE24B}">
      <dgm:prSet/>
      <dgm:spPr/>
      <dgm:t>
        <a:bodyPr/>
        <a:lstStyle/>
        <a:p>
          <a:endParaRPr lang="en-GB"/>
        </a:p>
      </dgm:t>
    </dgm:pt>
    <dgm:pt modelId="{3D0BD534-8FA2-4843-82E7-4D66B914F76A}" type="sibTrans" cxnId="{974E719B-AD1E-4CBF-A8F0-E385902FE24B}">
      <dgm:prSet/>
      <dgm:spPr/>
      <dgm:t>
        <a:bodyPr/>
        <a:lstStyle/>
        <a:p>
          <a:endParaRPr lang="en-GB"/>
        </a:p>
      </dgm:t>
    </dgm:pt>
    <dgm:pt modelId="{A82E96CE-779F-47BE-BECC-5D1BDBCAFA30}">
      <dgm:prSet phldrT="[Text]"/>
      <dgm:spPr/>
      <dgm:t>
        <a:bodyPr/>
        <a:lstStyle/>
        <a:p>
          <a:pPr>
            <a:buFont typeface="Courier New" panose="02070309020205020404" pitchFamily="49" charset="0"/>
            <a:buChar char="o"/>
          </a:pPr>
          <a:r>
            <a:rPr lang="en-GB"/>
            <a:t>Supplier Benefits</a:t>
          </a:r>
        </a:p>
      </dgm:t>
    </dgm:pt>
    <dgm:pt modelId="{A4039CC7-D924-423A-B2FB-03B3C62D691B}" type="parTrans" cxnId="{EE0F5D52-F99E-4D94-B6FF-98735360E865}">
      <dgm:prSet/>
      <dgm:spPr/>
      <dgm:t>
        <a:bodyPr/>
        <a:lstStyle/>
        <a:p>
          <a:endParaRPr lang="en-GB"/>
        </a:p>
      </dgm:t>
    </dgm:pt>
    <dgm:pt modelId="{C0EA8ACF-04F7-4758-80CC-42EE5960D1E1}" type="sibTrans" cxnId="{EE0F5D52-F99E-4D94-B6FF-98735360E865}">
      <dgm:prSet/>
      <dgm:spPr/>
      <dgm:t>
        <a:bodyPr/>
        <a:lstStyle/>
        <a:p>
          <a:endParaRPr lang="en-GB"/>
        </a:p>
      </dgm:t>
    </dgm:pt>
    <dgm:pt modelId="{7D6E4612-79CA-4E4A-9D05-942C13FAAF6B}">
      <dgm:prSet phldrT="[Text]"/>
      <dgm:spPr/>
      <dgm:t>
        <a:bodyPr/>
        <a:lstStyle/>
        <a:p>
          <a:pPr>
            <a:buFont typeface="Courier New" panose="02070309020205020404" pitchFamily="49" charset="0"/>
            <a:buChar char="o"/>
          </a:pPr>
          <a:r>
            <a:rPr lang="en-GB"/>
            <a:t>Implementation Considerations</a:t>
          </a:r>
        </a:p>
      </dgm:t>
    </dgm:pt>
    <dgm:pt modelId="{250AD458-FD54-44ED-B4DC-0A6D25FFAA32}" type="parTrans" cxnId="{714905D9-F1A1-45EC-8628-2F3540CB65DC}">
      <dgm:prSet/>
      <dgm:spPr/>
      <dgm:t>
        <a:bodyPr/>
        <a:lstStyle/>
        <a:p>
          <a:endParaRPr lang="en-GB"/>
        </a:p>
      </dgm:t>
    </dgm:pt>
    <dgm:pt modelId="{B5983AE5-6C82-4421-9A3B-12439FFC051E}" type="sibTrans" cxnId="{714905D9-F1A1-45EC-8628-2F3540CB65DC}">
      <dgm:prSet/>
      <dgm:spPr/>
      <dgm:t>
        <a:bodyPr/>
        <a:lstStyle/>
        <a:p>
          <a:endParaRPr lang="en-GB"/>
        </a:p>
      </dgm:t>
    </dgm:pt>
    <dgm:pt modelId="{4B83F4AE-8DEA-4EE2-B968-EBDA5B9095A8}">
      <dgm:prSet phldrT="[Text]"/>
      <dgm:spPr/>
      <dgm:t>
        <a:bodyPr/>
        <a:lstStyle/>
        <a:p>
          <a:pPr>
            <a:buFont typeface="Courier New" panose="02070309020205020404" pitchFamily="49" charset="0"/>
            <a:buChar char="o"/>
          </a:pPr>
          <a:r>
            <a:rPr lang="en-GB"/>
            <a:t>General feedback on proposed solution. </a:t>
          </a:r>
        </a:p>
      </dgm:t>
    </dgm:pt>
    <dgm:pt modelId="{92F8DD20-BF7E-4FB2-9599-8197CFE02F89}" type="parTrans" cxnId="{FF9E2F12-A513-4794-8204-6B48F577A755}">
      <dgm:prSet/>
      <dgm:spPr/>
      <dgm:t>
        <a:bodyPr/>
        <a:lstStyle/>
        <a:p>
          <a:endParaRPr lang="en-GB"/>
        </a:p>
      </dgm:t>
    </dgm:pt>
    <dgm:pt modelId="{73BF01E4-7160-46D6-A9E2-F45071F91D04}" type="sibTrans" cxnId="{FF9E2F12-A513-4794-8204-6B48F577A755}">
      <dgm:prSet/>
      <dgm:spPr/>
      <dgm:t>
        <a:bodyPr/>
        <a:lstStyle/>
        <a:p>
          <a:endParaRPr lang="en-GB"/>
        </a:p>
      </dgm:t>
    </dgm:pt>
    <dgm:pt modelId="{1D95FBB5-A876-46CC-854D-FA19A918591E}" type="pres">
      <dgm:prSet presAssocID="{501D9C09-35F8-4F2F-B78B-0610C0B67007}" presName="linear" presStyleCnt="0">
        <dgm:presLayoutVars>
          <dgm:dir/>
          <dgm:animLvl val="lvl"/>
          <dgm:resizeHandles val="exact"/>
        </dgm:presLayoutVars>
      </dgm:prSet>
      <dgm:spPr/>
    </dgm:pt>
    <dgm:pt modelId="{99279874-413B-443D-BF5C-9EB4E659096E}" type="pres">
      <dgm:prSet presAssocID="{68EE990A-3135-4B82-845D-764A3AF4BCDF}" presName="parentLin" presStyleCnt="0"/>
      <dgm:spPr/>
    </dgm:pt>
    <dgm:pt modelId="{48B26641-9A47-471D-9689-A81205DA7E50}" type="pres">
      <dgm:prSet presAssocID="{68EE990A-3135-4B82-845D-764A3AF4BCDF}" presName="parentLeftMargin" presStyleLbl="node1" presStyleIdx="0" presStyleCnt="2"/>
      <dgm:spPr/>
    </dgm:pt>
    <dgm:pt modelId="{F45663C8-A0F3-4F2B-9BE5-AA8B8F23B631}" type="pres">
      <dgm:prSet presAssocID="{68EE990A-3135-4B82-845D-764A3AF4BCDF}" presName="parentText" presStyleLbl="node1" presStyleIdx="0" presStyleCnt="2">
        <dgm:presLayoutVars>
          <dgm:chMax val="0"/>
          <dgm:bulletEnabled val="1"/>
        </dgm:presLayoutVars>
      </dgm:prSet>
      <dgm:spPr/>
    </dgm:pt>
    <dgm:pt modelId="{CC18A5EB-2938-49EC-98A4-2EB25EF03B40}" type="pres">
      <dgm:prSet presAssocID="{68EE990A-3135-4B82-845D-764A3AF4BCDF}" presName="negativeSpace" presStyleCnt="0"/>
      <dgm:spPr/>
    </dgm:pt>
    <dgm:pt modelId="{717BABD7-EE22-413F-9D4D-0C16D0D3C042}" type="pres">
      <dgm:prSet presAssocID="{68EE990A-3135-4B82-845D-764A3AF4BCDF}" presName="childText" presStyleLbl="conFgAcc1" presStyleIdx="0" presStyleCnt="2">
        <dgm:presLayoutVars>
          <dgm:bulletEnabled val="1"/>
        </dgm:presLayoutVars>
      </dgm:prSet>
      <dgm:spPr/>
    </dgm:pt>
    <dgm:pt modelId="{19369ACD-CDD9-4A4A-B079-FD919979E236}" type="pres">
      <dgm:prSet presAssocID="{8FB8A4B7-90AD-4AD2-9306-D41444598FAA}" presName="spaceBetweenRectangles" presStyleCnt="0"/>
      <dgm:spPr/>
    </dgm:pt>
    <dgm:pt modelId="{2EA2F7FC-D519-4427-9F5A-8CE29CB74406}" type="pres">
      <dgm:prSet presAssocID="{B697A53B-923E-4DBF-8D4C-2E8B57762A97}" presName="parentLin" presStyleCnt="0"/>
      <dgm:spPr/>
    </dgm:pt>
    <dgm:pt modelId="{4FBE2F2C-A636-4129-937D-460C75EC75A9}" type="pres">
      <dgm:prSet presAssocID="{B697A53B-923E-4DBF-8D4C-2E8B57762A97}" presName="parentLeftMargin" presStyleLbl="node1" presStyleIdx="0" presStyleCnt="2"/>
      <dgm:spPr/>
    </dgm:pt>
    <dgm:pt modelId="{5E54DCD3-6594-44EC-BD0B-C547C209F562}" type="pres">
      <dgm:prSet presAssocID="{B697A53B-923E-4DBF-8D4C-2E8B57762A97}" presName="parentText" presStyleLbl="node1" presStyleIdx="1" presStyleCnt="2">
        <dgm:presLayoutVars>
          <dgm:chMax val="0"/>
          <dgm:bulletEnabled val="1"/>
        </dgm:presLayoutVars>
      </dgm:prSet>
      <dgm:spPr/>
    </dgm:pt>
    <dgm:pt modelId="{878D88A4-E46E-4461-B46F-F29166AE7F2A}" type="pres">
      <dgm:prSet presAssocID="{B697A53B-923E-4DBF-8D4C-2E8B57762A97}" presName="negativeSpace" presStyleCnt="0"/>
      <dgm:spPr/>
    </dgm:pt>
    <dgm:pt modelId="{7D9879AE-E727-4516-A252-BDA2E94F4EF8}" type="pres">
      <dgm:prSet presAssocID="{B697A53B-923E-4DBF-8D4C-2E8B57762A97}" presName="childText" presStyleLbl="conFgAcc1" presStyleIdx="1" presStyleCnt="2">
        <dgm:presLayoutVars>
          <dgm:bulletEnabled val="1"/>
        </dgm:presLayoutVars>
      </dgm:prSet>
      <dgm:spPr/>
    </dgm:pt>
  </dgm:ptLst>
  <dgm:cxnLst>
    <dgm:cxn modelId="{FF9E2F12-A513-4794-8204-6B48F577A755}" srcId="{A0BC7E18-6D76-4F1B-9B9F-5BCB908F9320}" destId="{4B83F4AE-8DEA-4EE2-B968-EBDA5B9095A8}" srcOrd="3" destOrd="0" parTransId="{92F8DD20-BF7E-4FB2-9599-8197CFE02F89}" sibTransId="{73BF01E4-7160-46D6-A9E2-F45071F91D04}"/>
    <dgm:cxn modelId="{8A3C9616-B6F7-4D9B-B33B-3AE7E70F9646}" type="presOf" srcId="{A82E96CE-779F-47BE-BECC-5D1BDBCAFA30}" destId="{7D9879AE-E727-4516-A252-BDA2E94F4EF8}" srcOrd="0" destOrd="2" presId="urn:microsoft.com/office/officeart/2005/8/layout/list1"/>
    <dgm:cxn modelId="{79A2E424-2AF0-43B1-B867-C22484C608C3}" srcId="{68EE990A-3135-4B82-845D-764A3AF4BCDF}" destId="{68FAEFDB-76C9-4C7F-A6A0-FB8C45423B62}" srcOrd="1" destOrd="0" parTransId="{21B77A6F-2BE0-4B48-9D12-015784864BA8}" sibTransId="{1A9901F9-5578-4051-9E6E-A67D64337186}"/>
    <dgm:cxn modelId="{4507702E-55DC-45EA-920C-5F7CF9127B82}" type="presOf" srcId="{7967E9F9-9089-45C9-8EDF-E4D87A177CBF}" destId="{7D9879AE-E727-4516-A252-BDA2E94F4EF8}" srcOrd="0" destOrd="1" presId="urn:microsoft.com/office/officeart/2005/8/layout/list1"/>
    <dgm:cxn modelId="{9326E039-1F39-4BFE-A0C0-040392EB6BB1}" type="presOf" srcId="{68EE990A-3135-4B82-845D-764A3AF4BCDF}" destId="{48B26641-9A47-471D-9689-A81205DA7E50}" srcOrd="0" destOrd="0" presId="urn:microsoft.com/office/officeart/2005/8/layout/list1"/>
    <dgm:cxn modelId="{4B1D513C-1568-4458-9F5F-2FF966A9768B}" srcId="{68EE990A-3135-4B82-845D-764A3AF4BCDF}" destId="{D8C4085B-871B-4031-BAB6-57856B728B07}" srcOrd="0" destOrd="0" parTransId="{14FCEBA4-81E5-4427-8D00-D0592966F99F}" sibTransId="{457547B4-7FCA-4DB6-9851-DDC473E751B0}"/>
    <dgm:cxn modelId="{F6127C64-84FA-4133-A942-0466FD2021A0}" type="presOf" srcId="{4B83F4AE-8DEA-4EE2-B968-EBDA5B9095A8}" destId="{7D9879AE-E727-4516-A252-BDA2E94F4EF8}" srcOrd="0" destOrd="4" presId="urn:microsoft.com/office/officeart/2005/8/layout/list1"/>
    <dgm:cxn modelId="{5E7E7949-5C6B-4BEF-9EFE-C3BCF56DE453}" srcId="{501D9C09-35F8-4F2F-B78B-0610C0B67007}" destId="{68EE990A-3135-4B82-845D-764A3AF4BCDF}" srcOrd="0" destOrd="0" parTransId="{23309D3D-CBF5-4433-BA48-5171F7CC0E2E}" sibTransId="{8FB8A4B7-90AD-4AD2-9306-D41444598FAA}"/>
    <dgm:cxn modelId="{EE0F5D52-F99E-4D94-B6FF-98735360E865}" srcId="{A0BC7E18-6D76-4F1B-9B9F-5BCB908F9320}" destId="{A82E96CE-779F-47BE-BECC-5D1BDBCAFA30}" srcOrd="1" destOrd="0" parTransId="{A4039CC7-D924-423A-B2FB-03B3C62D691B}" sibTransId="{C0EA8ACF-04F7-4758-80CC-42EE5960D1E1}"/>
    <dgm:cxn modelId="{82D5DF73-51D5-4364-9674-97150D27600E}" type="presOf" srcId="{B697A53B-923E-4DBF-8D4C-2E8B57762A97}" destId="{4FBE2F2C-A636-4129-937D-460C75EC75A9}" srcOrd="0" destOrd="0" presId="urn:microsoft.com/office/officeart/2005/8/layout/list1"/>
    <dgm:cxn modelId="{A5D0E285-9DE0-4013-A724-5DFFAD46F33E}" type="presOf" srcId="{68EE990A-3135-4B82-845D-764A3AF4BCDF}" destId="{F45663C8-A0F3-4F2B-9BE5-AA8B8F23B631}" srcOrd="1" destOrd="0" presId="urn:microsoft.com/office/officeart/2005/8/layout/list1"/>
    <dgm:cxn modelId="{974E719B-AD1E-4CBF-A8F0-E385902FE24B}" srcId="{A0BC7E18-6D76-4F1B-9B9F-5BCB908F9320}" destId="{7967E9F9-9089-45C9-8EDF-E4D87A177CBF}" srcOrd="0" destOrd="0" parTransId="{0A251FFB-DFA7-4C90-8AB2-7344E6A56AA4}" sibTransId="{3D0BD534-8FA2-4843-82E7-4D66B914F76A}"/>
    <dgm:cxn modelId="{88009BA4-524C-4652-9E73-AD7A87A63559}" type="presOf" srcId="{D8C4085B-871B-4031-BAB6-57856B728B07}" destId="{717BABD7-EE22-413F-9D4D-0C16D0D3C042}" srcOrd="0" destOrd="0" presId="urn:microsoft.com/office/officeart/2005/8/layout/list1"/>
    <dgm:cxn modelId="{EA7D15B2-034D-4E93-A5DF-394534BDCFE5}" srcId="{501D9C09-35F8-4F2F-B78B-0610C0B67007}" destId="{B697A53B-923E-4DBF-8D4C-2E8B57762A97}" srcOrd="1" destOrd="0" parTransId="{636CFA0B-36B6-4F4E-AB47-355CE15B1CA8}" sibTransId="{C7A2C660-2A40-4E5B-84DA-A9C9F646E238}"/>
    <dgm:cxn modelId="{C6C4C3B4-B9A3-4639-A6AB-F4A04FA2ACDA}" srcId="{B697A53B-923E-4DBF-8D4C-2E8B57762A97}" destId="{A0BC7E18-6D76-4F1B-9B9F-5BCB908F9320}" srcOrd="0" destOrd="0" parTransId="{DAD52C1E-78AD-4377-88F7-D38D0AD1B5C0}" sibTransId="{0DB03B05-099A-4C97-A1CC-0D0A845AA770}"/>
    <dgm:cxn modelId="{3AF8E7C7-B4A9-4DFD-BDDE-16B765CA9302}" type="presOf" srcId="{A0BC7E18-6D76-4F1B-9B9F-5BCB908F9320}" destId="{7D9879AE-E727-4516-A252-BDA2E94F4EF8}" srcOrd="0" destOrd="0" presId="urn:microsoft.com/office/officeart/2005/8/layout/list1"/>
    <dgm:cxn modelId="{DE3EA5D0-7E00-47F7-BA52-F4E795290BB3}" type="presOf" srcId="{7D6E4612-79CA-4E4A-9D05-942C13FAAF6B}" destId="{7D9879AE-E727-4516-A252-BDA2E94F4EF8}" srcOrd="0" destOrd="3" presId="urn:microsoft.com/office/officeart/2005/8/layout/list1"/>
    <dgm:cxn modelId="{714905D9-F1A1-45EC-8628-2F3540CB65DC}" srcId="{A0BC7E18-6D76-4F1B-9B9F-5BCB908F9320}" destId="{7D6E4612-79CA-4E4A-9D05-942C13FAAF6B}" srcOrd="2" destOrd="0" parTransId="{250AD458-FD54-44ED-B4DC-0A6D25FFAA32}" sibTransId="{B5983AE5-6C82-4421-9A3B-12439FFC051E}"/>
    <dgm:cxn modelId="{13FC16D9-0DA5-43E8-BDC6-CA6BEB0AC2B5}" type="presOf" srcId="{B697A53B-923E-4DBF-8D4C-2E8B57762A97}" destId="{5E54DCD3-6594-44EC-BD0B-C547C209F562}" srcOrd="1" destOrd="0" presId="urn:microsoft.com/office/officeart/2005/8/layout/list1"/>
    <dgm:cxn modelId="{A3689AEF-C7B2-487E-8E7C-9BA6EDBCEE74}" type="presOf" srcId="{501D9C09-35F8-4F2F-B78B-0610C0B67007}" destId="{1D95FBB5-A876-46CC-854D-FA19A918591E}" srcOrd="0" destOrd="0" presId="urn:microsoft.com/office/officeart/2005/8/layout/list1"/>
    <dgm:cxn modelId="{728C8DF0-7C64-4A98-A442-AD7BC97748CC}" type="presOf" srcId="{68FAEFDB-76C9-4C7F-A6A0-FB8C45423B62}" destId="{717BABD7-EE22-413F-9D4D-0C16D0D3C042}" srcOrd="0" destOrd="1" presId="urn:microsoft.com/office/officeart/2005/8/layout/list1"/>
    <dgm:cxn modelId="{6A3ED17E-EF96-4FC7-A6A5-9DDE9522669C}" type="presParOf" srcId="{1D95FBB5-A876-46CC-854D-FA19A918591E}" destId="{99279874-413B-443D-BF5C-9EB4E659096E}" srcOrd="0" destOrd="0" presId="urn:microsoft.com/office/officeart/2005/8/layout/list1"/>
    <dgm:cxn modelId="{464CE25E-DC23-43ED-84AC-8AAF9D6B7D20}" type="presParOf" srcId="{99279874-413B-443D-BF5C-9EB4E659096E}" destId="{48B26641-9A47-471D-9689-A81205DA7E50}" srcOrd="0" destOrd="0" presId="urn:microsoft.com/office/officeart/2005/8/layout/list1"/>
    <dgm:cxn modelId="{0899DEBA-318B-4D57-A3D9-DE1C70C73131}" type="presParOf" srcId="{99279874-413B-443D-BF5C-9EB4E659096E}" destId="{F45663C8-A0F3-4F2B-9BE5-AA8B8F23B631}" srcOrd="1" destOrd="0" presId="urn:microsoft.com/office/officeart/2005/8/layout/list1"/>
    <dgm:cxn modelId="{49CFDBAB-BD39-408B-84DE-D5AED57FF19E}" type="presParOf" srcId="{1D95FBB5-A876-46CC-854D-FA19A918591E}" destId="{CC18A5EB-2938-49EC-98A4-2EB25EF03B40}" srcOrd="1" destOrd="0" presId="urn:microsoft.com/office/officeart/2005/8/layout/list1"/>
    <dgm:cxn modelId="{C8D40DE1-4C5D-439F-8A48-B262441A7B94}" type="presParOf" srcId="{1D95FBB5-A876-46CC-854D-FA19A918591E}" destId="{717BABD7-EE22-413F-9D4D-0C16D0D3C042}" srcOrd="2" destOrd="0" presId="urn:microsoft.com/office/officeart/2005/8/layout/list1"/>
    <dgm:cxn modelId="{2895D72A-9BEB-47ED-A163-973FB88CE95C}" type="presParOf" srcId="{1D95FBB5-A876-46CC-854D-FA19A918591E}" destId="{19369ACD-CDD9-4A4A-B079-FD919979E236}" srcOrd="3" destOrd="0" presId="urn:microsoft.com/office/officeart/2005/8/layout/list1"/>
    <dgm:cxn modelId="{F4DB2801-7C6D-4807-94A2-01155EF3C372}" type="presParOf" srcId="{1D95FBB5-A876-46CC-854D-FA19A918591E}" destId="{2EA2F7FC-D519-4427-9F5A-8CE29CB74406}" srcOrd="4" destOrd="0" presId="urn:microsoft.com/office/officeart/2005/8/layout/list1"/>
    <dgm:cxn modelId="{02281360-21C9-4887-A68E-DC2C97319DD2}" type="presParOf" srcId="{2EA2F7FC-D519-4427-9F5A-8CE29CB74406}" destId="{4FBE2F2C-A636-4129-937D-460C75EC75A9}" srcOrd="0" destOrd="0" presId="urn:microsoft.com/office/officeart/2005/8/layout/list1"/>
    <dgm:cxn modelId="{6BB4F1B8-52BF-46C1-A52A-1B2353F87F76}" type="presParOf" srcId="{2EA2F7FC-D519-4427-9F5A-8CE29CB74406}" destId="{5E54DCD3-6594-44EC-BD0B-C547C209F562}" srcOrd="1" destOrd="0" presId="urn:microsoft.com/office/officeart/2005/8/layout/list1"/>
    <dgm:cxn modelId="{69B69F70-3EE1-4368-A02E-FE5F65E327AF}" type="presParOf" srcId="{1D95FBB5-A876-46CC-854D-FA19A918591E}" destId="{878D88A4-E46E-4461-B46F-F29166AE7F2A}" srcOrd="5" destOrd="0" presId="urn:microsoft.com/office/officeart/2005/8/layout/list1"/>
    <dgm:cxn modelId="{806C605A-007F-4642-BFBA-8551ECEDA734}" type="presParOf" srcId="{1D95FBB5-A876-46CC-854D-FA19A918591E}" destId="{7D9879AE-E727-4516-A252-BDA2E94F4EF8}"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5573C03-5878-4396-8B49-099CF4D11AFF}" type="doc">
      <dgm:prSet loTypeId="urn:microsoft.com/office/officeart/2005/8/layout/list1" loCatId="list" qsTypeId="urn:microsoft.com/office/officeart/2005/8/quickstyle/simple1" qsCatId="simple" csTypeId="urn:microsoft.com/office/officeart/2005/8/colors/accent3_2" csCatId="accent3" phldr="1"/>
      <dgm:spPr/>
      <dgm:t>
        <a:bodyPr/>
        <a:lstStyle/>
        <a:p>
          <a:endParaRPr lang="en-GB"/>
        </a:p>
      </dgm:t>
    </dgm:pt>
    <dgm:pt modelId="{85A9EAD8-1EA9-45A7-A24D-A6F671EC8312}">
      <dgm:prSet phldrT="[Text]" phldr="0"/>
      <dgm:spPr/>
      <dgm:t>
        <a:bodyPr/>
        <a:lstStyle/>
        <a:p>
          <a:r>
            <a:rPr lang="en-GB"/>
            <a:t>Undefined Benefits Case</a:t>
          </a:r>
        </a:p>
      </dgm:t>
    </dgm:pt>
    <dgm:pt modelId="{5B162E31-8550-49A3-8859-119CDE03A3AC}" type="parTrans" cxnId="{0C88E1E4-5D2F-4183-B36A-4E52B0C49411}">
      <dgm:prSet/>
      <dgm:spPr/>
      <dgm:t>
        <a:bodyPr/>
        <a:lstStyle/>
        <a:p>
          <a:endParaRPr lang="en-GB"/>
        </a:p>
      </dgm:t>
    </dgm:pt>
    <dgm:pt modelId="{8D7207DD-E7D5-468E-B46B-62A27B2EFD82}" type="sibTrans" cxnId="{0C88E1E4-5D2F-4183-B36A-4E52B0C49411}">
      <dgm:prSet/>
      <dgm:spPr/>
      <dgm:t>
        <a:bodyPr/>
        <a:lstStyle/>
        <a:p>
          <a:endParaRPr lang="en-GB"/>
        </a:p>
      </dgm:t>
    </dgm:pt>
    <dgm:pt modelId="{E34E71B8-5F06-43CE-BF09-FD165469BD51}">
      <dgm:prSet phldrT="[Text]" phldr="0"/>
      <dgm:spPr/>
      <dgm:t>
        <a:bodyPr/>
        <a:lstStyle/>
        <a:p>
          <a:r>
            <a:rPr lang="en-GB"/>
            <a:t>Request to re-visit TDIS Standards</a:t>
          </a:r>
        </a:p>
      </dgm:t>
    </dgm:pt>
    <dgm:pt modelId="{F6903B45-8AA3-4617-AA81-3593E7A0DB01}" type="parTrans" cxnId="{1BFDA3CA-583B-4B74-A60C-0BECF432376C}">
      <dgm:prSet/>
      <dgm:spPr/>
      <dgm:t>
        <a:bodyPr/>
        <a:lstStyle/>
        <a:p>
          <a:endParaRPr lang="en-GB"/>
        </a:p>
      </dgm:t>
    </dgm:pt>
    <dgm:pt modelId="{63F47C39-A22F-4439-B318-3C0F7E8030EA}" type="sibTrans" cxnId="{1BFDA3CA-583B-4B74-A60C-0BECF432376C}">
      <dgm:prSet/>
      <dgm:spPr/>
      <dgm:t>
        <a:bodyPr/>
        <a:lstStyle/>
        <a:p>
          <a:endParaRPr lang="en-GB"/>
        </a:p>
      </dgm:t>
    </dgm:pt>
    <dgm:pt modelId="{7C342309-2E29-4DD1-ABED-6FB968D1F46D}">
      <dgm:prSet phldrT="[Text]" phldr="0"/>
      <dgm:spPr/>
      <dgm:t>
        <a:bodyPr/>
        <a:lstStyle/>
        <a:p>
          <a:r>
            <a:rPr lang="en-GB"/>
            <a:t>Lead Time</a:t>
          </a:r>
        </a:p>
      </dgm:t>
    </dgm:pt>
    <dgm:pt modelId="{C19DD90A-4600-429D-9327-F4D02BE42D63}" type="parTrans" cxnId="{DF80B50A-EA5B-49DA-AC5A-3451B17C9FBE}">
      <dgm:prSet/>
      <dgm:spPr/>
      <dgm:t>
        <a:bodyPr/>
        <a:lstStyle/>
        <a:p>
          <a:endParaRPr lang="en-GB"/>
        </a:p>
      </dgm:t>
    </dgm:pt>
    <dgm:pt modelId="{76401BB1-2A8B-49F2-A7BA-8C0152689E65}" type="sibTrans" cxnId="{DF80B50A-EA5B-49DA-AC5A-3451B17C9FBE}">
      <dgm:prSet/>
      <dgm:spPr/>
      <dgm:t>
        <a:bodyPr/>
        <a:lstStyle/>
        <a:p>
          <a:endParaRPr lang="en-GB"/>
        </a:p>
      </dgm:t>
    </dgm:pt>
    <dgm:pt modelId="{A1B5BA34-FF2B-4B26-B893-BF73A6B869C5}">
      <dgm:prSet phldrT="[Text]" phldr="0"/>
      <dgm:spPr/>
      <dgm:t>
        <a:bodyPr/>
        <a:lstStyle/>
        <a:p>
          <a:pPr>
            <a:buNone/>
          </a:pPr>
          <a:r>
            <a:rPr lang="en-GB"/>
            <a:t>No Supplier respondent was able to quantify their anticipated benefit from the Proposed solution. </a:t>
          </a:r>
        </a:p>
      </dgm:t>
    </dgm:pt>
    <dgm:pt modelId="{0DBA2903-8F26-4624-AAA8-4AE0E267CC1A}" type="parTrans" cxnId="{15BD8106-7F56-4462-9CB9-F3305CD5A00C}">
      <dgm:prSet/>
      <dgm:spPr/>
      <dgm:t>
        <a:bodyPr/>
        <a:lstStyle/>
        <a:p>
          <a:endParaRPr lang="en-GB"/>
        </a:p>
      </dgm:t>
    </dgm:pt>
    <dgm:pt modelId="{EAD5CC18-3E13-4573-AA11-331F7B672FF0}" type="sibTrans" cxnId="{15BD8106-7F56-4462-9CB9-F3305CD5A00C}">
      <dgm:prSet/>
      <dgm:spPr/>
      <dgm:t>
        <a:bodyPr/>
        <a:lstStyle/>
        <a:p>
          <a:endParaRPr lang="en-GB"/>
        </a:p>
      </dgm:t>
    </dgm:pt>
    <dgm:pt modelId="{EC75623C-F0FA-4362-BA38-F6146DDFCB76}">
      <dgm:prSet phldrT="[Text]" phldr="0"/>
      <dgm:spPr/>
      <dgm:t>
        <a:bodyPr/>
        <a:lstStyle/>
        <a:p>
          <a:pPr>
            <a:buNone/>
          </a:pPr>
          <a:r>
            <a:rPr lang="en-GB"/>
            <a:t>9/15 respondents indicated that they are in favour of revising TDIS standards to review photographic evidence requirements. </a:t>
          </a:r>
        </a:p>
      </dgm:t>
    </dgm:pt>
    <dgm:pt modelId="{A2F7F464-E576-40C0-B4F5-FF27FE1D8F22}" type="parTrans" cxnId="{6B0190A0-1598-440D-9845-8B95550C8B38}">
      <dgm:prSet/>
      <dgm:spPr/>
      <dgm:t>
        <a:bodyPr/>
        <a:lstStyle/>
        <a:p>
          <a:endParaRPr lang="en-GB"/>
        </a:p>
      </dgm:t>
    </dgm:pt>
    <dgm:pt modelId="{D9CB26F4-0456-4859-8B61-286F47F1EE8A}" type="sibTrans" cxnId="{6B0190A0-1598-440D-9845-8B95550C8B38}">
      <dgm:prSet/>
      <dgm:spPr/>
      <dgm:t>
        <a:bodyPr/>
        <a:lstStyle/>
        <a:p>
          <a:endParaRPr lang="en-GB"/>
        </a:p>
      </dgm:t>
    </dgm:pt>
    <dgm:pt modelId="{30CD546F-6EE5-453A-80F7-C6B3652976CA}">
      <dgm:prSet phldrT="[Text]" phldr="0"/>
      <dgm:spPr/>
      <dgm:t>
        <a:bodyPr/>
        <a:lstStyle/>
        <a:p>
          <a:pPr>
            <a:buNone/>
          </a:pPr>
          <a:r>
            <a:rPr lang="en-GB"/>
            <a:t>4 Network Party respondents indicated that they would need at least 6 months to implement the proposed solution. </a:t>
          </a:r>
        </a:p>
      </dgm:t>
    </dgm:pt>
    <dgm:pt modelId="{60B31AFE-BED7-454C-B123-3879941B4B95}" type="parTrans" cxnId="{AB909D4A-67E8-4B26-8214-E82101791886}">
      <dgm:prSet/>
      <dgm:spPr/>
      <dgm:t>
        <a:bodyPr/>
        <a:lstStyle/>
        <a:p>
          <a:endParaRPr lang="en-GB"/>
        </a:p>
      </dgm:t>
    </dgm:pt>
    <dgm:pt modelId="{9192ECA2-E67B-44F2-A5E7-D9FE0EBF6B75}" type="sibTrans" cxnId="{AB909D4A-67E8-4B26-8214-E82101791886}">
      <dgm:prSet/>
      <dgm:spPr/>
      <dgm:t>
        <a:bodyPr/>
        <a:lstStyle/>
        <a:p>
          <a:endParaRPr lang="en-GB"/>
        </a:p>
      </dgm:t>
    </dgm:pt>
    <dgm:pt modelId="{21FC08DB-D19C-4EEA-923E-509F3D16FFB5}" type="pres">
      <dgm:prSet presAssocID="{A5573C03-5878-4396-8B49-099CF4D11AFF}" presName="linear" presStyleCnt="0">
        <dgm:presLayoutVars>
          <dgm:dir/>
          <dgm:animLvl val="lvl"/>
          <dgm:resizeHandles val="exact"/>
        </dgm:presLayoutVars>
      </dgm:prSet>
      <dgm:spPr/>
    </dgm:pt>
    <dgm:pt modelId="{C1B57FCF-9028-4926-8A54-0C8ED81735E2}" type="pres">
      <dgm:prSet presAssocID="{85A9EAD8-1EA9-45A7-A24D-A6F671EC8312}" presName="parentLin" presStyleCnt="0"/>
      <dgm:spPr/>
    </dgm:pt>
    <dgm:pt modelId="{ADDA008E-8572-485C-A7C7-B33F9FC5F8C2}" type="pres">
      <dgm:prSet presAssocID="{85A9EAD8-1EA9-45A7-A24D-A6F671EC8312}" presName="parentLeftMargin" presStyleLbl="node1" presStyleIdx="0" presStyleCnt="3"/>
      <dgm:spPr/>
    </dgm:pt>
    <dgm:pt modelId="{1554001C-9E87-4976-9546-B81AC76B548F}" type="pres">
      <dgm:prSet presAssocID="{85A9EAD8-1EA9-45A7-A24D-A6F671EC8312}" presName="parentText" presStyleLbl="node1" presStyleIdx="0" presStyleCnt="3">
        <dgm:presLayoutVars>
          <dgm:chMax val="0"/>
          <dgm:bulletEnabled val="1"/>
        </dgm:presLayoutVars>
      </dgm:prSet>
      <dgm:spPr/>
    </dgm:pt>
    <dgm:pt modelId="{06CD985C-DA63-4F9A-BB1F-5B418D316FF8}" type="pres">
      <dgm:prSet presAssocID="{85A9EAD8-1EA9-45A7-A24D-A6F671EC8312}" presName="negativeSpace" presStyleCnt="0"/>
      <dgm:spPr/>
    </dgm:pt>
    <dgm:pt modelId="{BBAE37A3-824B-4A51-BC7C-FD1DB18A066F}" type="pres">
      <dgm:prSet presAssocID="{85A9EAD8-1EA9-45A7-A24D-A6F671EC8312}" presName="childText" presStyleLbl="conFgAcc1" presStyleIdx="0" presStyleCnt="3">
        <dgm:presLayoutVars>
          <dgm:bulletEnabled val="1"/>
        </dgm:presLayoutVars>
      </dgm:prSet>
      <dgm:spPr/>
    </dgm:pt>
    <dgm:pt modelId="{2641060E-9FA2-4FB7-B03B-B44710F15592}" type="pres">
      <dgm:prSet presAssocID="{8D7207DD-E7D5-468E-B46B-62A27B2EFD82}" presName="spaceBetweenRectangles" presStyleCnt="0"/>
      <dgm:spPr/>
    </dgm:pt>
    <dgm:pt modelId="{88368B78-836F-4CA0-B40F-6E18941A6252}" type="pres">
      <dgm:prSet presAssocID="{E34E71B8-5F06-43CE-BF09-FD165469BD51}" presName="parentLin" presStyleCnt="0"/>
      <dgm:spPr/>
    </dgm:pt>
    <dgm:pt modelId="{23FAAA58-9EFA-46B4-A4B6-6B43291E45D6}" type="pres">
      <dgm:prSet presAssocID="{E34E71B8-5F06-43CE-BF09-FD165469BD51}" presName="parentLeftMargin" presStyleLbl="node1" presStyleIdx="0" presStyleCnt="3"/>
      <dgm:spPr/>
    </dgm:pt>
    <dgm:pt modelId="{1ED22348-7635-44DE-B2EC-69D87A0CFF8D}" type="pres">
      <dgm:prSet presAssocID="{E34E71B8-5F06-43CE-BF09-FD165469BD51}" presName="parentText" presStyleLbl="node1" presStyleIdx="1" presStyleCnt="3">
        <dgm:presLayoutVars>
          <dgm:chMax val="0"/>
          <dgm:bulletEnabled val="1"/>
        </dgm:presLayoutVars>
      </dgm:prSet>
      <dgm:spPr/>
    </dgm:pt>
    <dgm:pt modelId="{E2056720-C704-4BD4-A1FA-8C461C34237B}" type="pres">
      <dgm:prSet presAssocID="{E34E71B8-5F06-43CE-BF09-FD165469BD51}" presName="negativeSpace" presStyleCnt="0"/>
      <dgm:spPr/>
    </dgm:pt>
    <dgm:pt modelId="{A2A39B93-55EF-47E0-97FA-579D1388B555}" type="pres">
      <dgm:prSet presAssocID="{E34E71B8-5F06-43CE-BF09-FD165469BD51}" presName="childText" presStyleLbl="conFgAcc1" presStyleIdx="1" presStyleCnt="3">
        <dgm:presLayoutVars>
          <dgm:bulletEnabled val="1"/>
        </dgm:presLayoutVars>
      </dgm:prSet>
      <dgm:spPr/>
    </dgm:pt>
    <dgm:pt modelId="{8EEAAFCE-75EC-4A43-8E77-3691BDC33107}" type="pres">
      <dgm:prSet presAssocID="{63F47C39-A22F-4439-B318-3C0F7E8030EA}" presName="spaceBetweenRectangles" presStyleCnt="0"/>
      <dgm:spPr/>
    </dgm:pt>
    <dgm:pt modelId="{A5EB0D0F-1F71-4921-8E0F-E28508577C0F}" type="pres">
      <dgm:prSet presAssocID="{7C342309-2E29-4DD1-ABED-6FB968D1F46D}" presName="parentLin" presStyleCnt="0"/>
      <dgm:spPr/>
    </dgm:pt>
    <dgm:pt modelId="{02F6AE61-ED47-4586-9F19-89908D45091F}" type="pres">
      <dgm:prSet presAssocID="{7C342309-2E29-4DD1-ABED-6FB968D1F46D}" presName="parentLeftMargin" presStyleLbl="node1" presStyleIdx="1" presStyleCnt="3"/>
      <dgm:spPr/>
    </dgm:pt>
    <dgm:pt modelId="{B46C20AF-3AF3-45B6-8C99-FC66BD568BD3}" type="pres">
      <dgm:prSet presAssocID="{7C342309-2E29-4DD1-ABED-6FB968D1F46D}" presName="parentText" presStyleLbl="node1" presStyleIdx="2" presStyleCnt="3">
        <dgm:presLayoutVars>
          <dgm:chMax val="0"/>
          <dgm:bulletEnabled val="1"/>
        </dgm:presLayoutVars>
      </dgm:prSet>
      <dgm:spPr/>
    </dgm:pt>
    <dgm:pt modelId="{A0C758ED-4DDA-4865-9BA7-95D8220D7A1D}" type="pres">
      <dgm:prSet presAssocID="{7C342309-2E29-4DD1-ABED-6FB968D1F46D}" presName="negativeSpace" presStyleCnt="0"/>
      <dgm:spPr/>
    </dgm:pt>
    <dgm:pt modelId="{19CF4533-6550-43BF-B24E-C67799682449}" type="pres">
      <dgm:prSet presAssocID="{7C342309-2E29-4DD1-ABED-6FB968D1F46D}" presName="childText" presStyleLbl="conFgAcc1" presStyleIdx="2" presStyleCnt="3">
        <dgm:presLayoutVars>
          <dgm:bulletEnabled val="1"/>
        </dgm:presLayoutVars>
      </dgm:prSet>
      <dgm:spPr/>
    </dgm:pt>
  </dgm:ptLst>
  <dgm:cxnLst>
    <dgm:cxn modelId="{15BD8106-7F56-4462-9CB9-F3305CD5A00C}" srcId="{85A9EAD8-1EA9-45A7-A24D-A6F671EC8312}" destId="{A1B5BA34-FF2B-4B26-B893-BF73A6B869C5}" srcOrd="0" destOrd="0" parTransId="{0DBA2903-8F26-4624-AAA8-4AE0E267CC1A}" sibTransId="{EAD5CC18-3E13-4573-AA11-331F7B672FF0}"/>
    <dgm:cxn modelId="{DF80B50A-EA5B-49DA-AC5A-3451B17C9FBE}" srcId="{A5573C03-5878-4396-8B49-099CF4D11AFF}" destId="{7C342309-2E29-4DD1-ABED-6FB968D1F46D}" srcOrd="2" destOrd="0" parTransId="{C19DD90A-4600-429D-9327-F4D02BE42D63}" sibTransId="{76401BB1-2A8B-49F2-A7BA-8C0152689E65}"/>
    <dgm:cxn modelId="{B49DDA0C-D97B-4697-BD08-B7A6DB585957}" type="presOf" srcId="{85A9EAD8-1EA9-45A7-A24D-A6F671EC8312}" destId="{1554001C-9E87-4976-9546-B81AC76B548F}" srcOrd="1" destOrd="0" presId="urn:microsoft.com/office/officeart/2005/8/layout/list1"/>
    <dgm:cxn modelId="{19982360-74C8-444F-B518-DFA70091A0AC}" type="presOf" srcId="{85A9EAD8-1EA9-45A7-A24D-A6F671EC8312}" destId="{ADDA008E-8572-485C-A7C7-B33F9FC5F8C2}" srcOrd="0" destOrd="0" presId="urn:microsoft.com/office/officeart/2005/8/layout/list1"/>
    <dgm:cxn modelId="{AB909D4A-67E8-4B26-8214-E82101791886}" srcId="{7C342309-2E29-4DD1-ABED-6FB968D1F46D}" destId="{30CD546F-6EE5-453A-80F7-C6B3652976CA}" srcOrd="0" destOrd="0" parTransId="{60B31AFE-BED7-454C-B123-3879941B4B95}" sibTransId="{9192ECA2-E67B-44F2-A5E7-D9FE0EBF6B75}"/>
    <dgm:cxn modelId="{9A19BA6D-30C3-4CD4-B8E9-DD395904459A}" type="presOf" srcId="{7C342309-2E29-4DD1-ABED-6FB968D1F46D}" destId="{B46C20AF-3AF3-45B6-8C99-FC66BD568BD3}" srcOrd="1" destOrd="0" presId="urn:microsoft.com/office/officeart/2005/8/layout/list1"/>
    <dgm:cxn modelId="{C0305157-1C3A-4DEA-BE4D-C6847D6C5444}" type="presOf" srcId="{EC75623C-F0FA-4362-BA38-F6146DDFCB76}" destId="{A2A39B93-55EF-47E0-97FA-579D1388B555}" srcOrd="0" destOrd="0" presId="urn:microsoft.com/office/officeart/2005/8/layout/list1"/>
    <dgm:cxn modelId="{A99D5E7E-F3AA-4C2A-A835-D6967566BCBB}" type="presOf" srcId="{E34E71B8-5F06-43CE-BF09-FD165469BD51}" destId="{23FAAA58-9EFA-46B4-A4B6-6B43291E45D6}" srcOrd="0" destOrd="0" presId="urn:microsoft.com/office/officeart/2005/8/layout/list1"/>
    <dgm:cxn modelId="{EBDCC98F-6A2B-47A8-BD7E-A2973C31269E}" type="presOf" srcId="{E34E71B8-5F06-43CE-BF09-FD165469BD51}" destId="{1ED22348-7635-44DE-B2EC-69D87A0CFF8D}" srcOrd="1" destOrd="0" presId="urn:microsoft.com/office/officeart/2005/8/layout/list1"/>
    <dgm:cxn modelId="{6B0190A0-1598-440D-9845-8B95550C8B38}" srcId="{E34E71B8-5F06-43CE-BF09-FD165469BD51}" destId="{EC75623C-F0FA-4362-BA38-F6146DDFCB76}" srcOrd="0" destOrd="0" parTransId="{A2F7F464-E576-40C0-B4F5-FF27FE1D8F22}" sibTransId="{D9CB26F4-0456-4859-8B61-286F47F1EE8A}"/>
    <dgm:cxn modelId="{759226A8-605F-4AB4-B139-EA10EA146CA3}" type="presOf" srcId="{7C342309-2E29-4DD1-ABED-6FB968D1F46D}" destId="{02F6AE61-ED47-4586-9F19-89908D45091F}" srcOrd="0" destOrd="0" presId="urn:microsoft.com/office/officeart/2005/8/layout/list1"/>
    <dgm:cxn modelId="{E5A135B6-BBBF-4629-A5C3-67CC1BEC7AAC}" type="presOf" srcId="{A1B5BA34-FF2B-4B26-B893-BF73A6B869C5}" destId="{BBAE37A3-824B-4A51-BC7C-FD1DB18A066F}" srcOrd="0" destOrd="0" presId="urn:microsoft.com/office/officeart/2005/8/layout/list1"/>
    <dgm:cxn modelId="{1BFDA3CA-583B-4B74-A60C-0BECF432376C}" srcId="{A5573C03-5878-4396-8B49-099CF4D11AFF}" destId="{E34E71B8-5F06-43CE-BF09-FD165469BD51}" srcOrd="1" destOrd="0" parTransId="{F6903B45-8AA3-4617-AA81-3593E7A0DB01}" sibTransId="{63F47C39-A22F-4439-B318-3C0F7E8030EA}"/>
    <dgm:cxn modelId="{0C88E1E4-5D2F-4183-B36A-4E52B0C49411}" srcId="{A5573C03-5878-4396-8B49-099CF4D11AFF}" destId="{85A9EAD8-1EA9-45A7-A24D-A6F671EC8312}" srcOrd="0" destOrd="0" parTransId="{5B162E31-8550-49A3-8859-119CDE03A3AC}" sibTransId="{8D7207DD-E7D5-468E-B46B-62A27B2EFD82}"/>
    <dgm:cxn modelId="{D46DAFEF-4E94-4F10-AEC0-7B8B92097303}" type="presOf" srcId="{A5573C03-5878-4396-8B49-099CF4D11AFF}" destId="{21FC08DB-D19C-4EEA-923E-509F3D16FFB5}" srcOrd="0" destOrd="0" presId="urn:microsoft.com/office/officeart/2005/8/layout/list1"/>
    <dgm:cxn modelId="{71913EF5-6931-406B-9E4E-71E07082C806}" type="presOf" srcId="{30CD546F-6EE5-453A-80F7-C6B3652976CA}" destId="{19CF4533-6550-43BF-B24E-C67799682449}" srcOrd="0" destOrd="0" presId="urn:microsoft.com/office/officeart/2005/8/layout/list1"/>
    <dgm:cxn modelId="{B151E462-1CC7-4EBD-ADAE-23635E4817CF}" type="presParOf" srcId="{21FC08DB-D19C-4EEA-923E-509F3D16FFB5}" destId="{C1B57FCF-9028-4926-8A54-0C8ED81735E2}" srcOrd="0" destOrd="0" presId="urn:microsoft.com/office/officeart/2005/8/layout/list1"/>
    <dgm:cxn modelId="{96290FDD-5985-4CFE-A2C2-EDBE06744202}" type="presParOf" srcId="{C1B57FCF-9028-4926-8A54-0C8ED81735E2}" destId="{ADDA008E-8572-485C-A7C7-B33F9FC5F8C2}" srcOrd="0" destOrd="0" presId="urn:microsoft.com/office/officeart/2005/8/layout/list1"/>
    <dgm:cxn modelId="{1380D8E7-8A16-43E2-93FB-306DE1EAC03A}" type="presParOf" srcId="{C1B57FCF-9028-4926-8A54-0C8ED81735E2}" destId="{1554001C-9E87-4976-9546-B81AC76B548F}" srcOrd="1" destOrd="0" presId="urn:microsoft.com/office/officeart/2005/8/layout/list1"/>
    <dgm:cxn modelId="{FB89094F-E249-4F8E-B6D2-510F8FC0E5BE}" type="presParOf" srcId="{21FC08DB-D19C-4EEA-923E-509F3D16FFB5}" destId="{06CD985C-DA63-4F9A-BB1F-5B418D316FF8}" srcOrd="1" destOrd="0" presId="urn:microsoft.com/office/officeart/2005/8/layout/list1"/>
    <dgm:cxn modelId="{7C881506-A9D5-4ADF-9FCF-8DFF6F96A09A}" type="presParOf" srcId="{21FC08DB-D19C-4EEA-923E-509F3D16FFB5}" destId="{BBAE37A3-824B-4A51-BC7C-FD1DB18A066F}" srcOrd="2" destOrd="0" presId="urn:microsoft.com/office/officeart/2005/8/layout/list1"/>
    <dgm:cxn modelId="{9AA29600-F22E-4195-94EA-E6F7B606CF09}" type="presParOf" srcId="{21FC08DB-D19C-4EEA-923E-509F3D16FFB5}" destId="{2641060E-9FA2-4FB7-B03B-B44710F15592}" srcOrd="3" destOrd="0" presId="urn:microsoft.com/office/officeart/2005/8/layout/list1"/>
    <dgm:cxn modelId="{48652F34-FEED-49AC-9617-2336BAAC1CF4}" type="presParOf" srcId="{21FC08DB-D19C-4EEA-923E-509F3D16FFB5}" destId="{88368B78-836F-4CA0-B40F-6E18941A6252}" srcOrd="4" destOrd="0" presId="urn:microsoft.com/office/officeart/2005/8/layout/list1"/>
    <dgm:cxn modelId="{B943AEE1-873F-4FB5-9734-CFE51307C26C}" type="presParOf" srcId="{88368B78-836F-4CA0-B40F-6E18941A6252}" destId="{23FAAA58-9EFA-46B4-A4B6-6B43291E45D6}" srcOrd="0" destOrd="0" presId="urn:microsoft.com/office/officeart/2005/8/layout/list1"/>
    <dgm:cxn modelId="{3E62143E-CBC8-4673-8809-866EB97A3055}" type="presParOf" srcId="{88368B78-836F-4CA0-B40F-6E18941A6252}" destId="{1ED22348-7635-44DE-B2EC-69D87A0CFF8D}" srcOrd="1" destOrd="0" presId="urn:microsoft.com/office/officeart/2005/8/layout/list1"/>
    <dgm:cxn modelId="{D3614597-1BB9-4772-8BE4-5A5DA7C07094}" type="presParOf" srcId="{21FC08DB-D19C-4EEA-923E-509F3D16FFB5}" destId="{E2056720-C704-4BD4-A1FA-8C461C34237B}" srcOrd="5" destOrd="0" presId="urn:microsoft.com/office/officeart/2005/8/layout/list1"/>
    <dgm:cxn modelId="{1D3DD0E7-0859-4C4D-8374-661D839F7A86}" type="presParOf" srcId="{21FC08DB-D19C-4EEA-923E-509F3D16FFB5}" destId="{A2A39B93-55EF-47E0-97FA-579D1388B555}" srcOrd="6" destOrd="0" presId="urn:microsoft.com/office/officeart/2005/8/layout/list1"/>
    <dgm:cxn modelId="{B57DA062-5CD0-4ECF-AC21-3BF2AF9F700E}" type="presParOf" srcId="{21FC08DB-D19C-4EEA-923E-509F3D16FFB5}" destId="{8EEAAFCE-75EC-4A43-8E77-3691BDC33107}" srcOrd="7" destOrd="0" presId="urn:microsoft.com/office/officeart/2005/8/layout/list1"/>
    <dgm:cxn modelId="{EABF90C9-2B4A-470C-902E-1E8EF8486897}" type="presParOf" srcId="{21FC08DB-D19C-4EEA-923E-509F3D16FFB5}" destId="{A5EB0D0F-1F71-4921-8E0F-E28508577C0F}" srcOrd="8" destOrd="0" presId="urn:microsoft.com/office/officeart/2005/8/layout/list1"/>
    <dgm:cxn modelId="{10B3DD37-72D8-4BF9-8B11-8DD92A115DE8}" type="presParOf" srcId="{A5EB0D0F-1F71-4921-8E0F-E28508577C0F}" destId="{02F6AE61-ED47-4586-9F19-89908D45091F}" srcOrd="0" destOrd="0" presId="urn:microsoft.com/office/officeart/2005/8/layout/list1"/>
    <dgm:cxn modelId="{1D067734-0371-42E6-A0BD-B6BA1D046587}" type="presParOf" srcId="{A5EB0D0F-1F71-4921-8E0F-E28508577C0F}" destId="{B46C20AF-3AF3-45B6-8C99-FC66BD568BD3}" srcOrd="1" destOrd="0" presId="urn:microsoft.com/office/officeart/2005/8/layout/list1"/>
    <dgm:cxn modelId="{19A30BBC-7448-4E6D-9CB4-6E323125D732}" type="presParOf" srcId="{21FC08DB-D19C-4EEA-923E-509F3D16FFB5}" destId="{A0C758ED-4DDA-4865-9BA7-95D8220D7A1D}" srcOrd="9" destOrd="0" presId="urn:microsoft.com/office/officeart/2005/8/layout/list1"/>
    <dgm:cxn modelId="{3193F588-9366-4AE8-8DBC-0C14DBA1319F}" type="presParOf" srcId="{21FC08DB-D19C-4EEA-923E-509F3D16FFB5}" destId="{19CF4533-6550-43BF-B24E-C67799682449}"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63E2A4F-5FC2-4CAE-80F6-8C4CCD772FC6}" type="doc">
      <dgm:prSet loTypeId="urn:microsoft.com/office/officeart/2008/layout/PictureAccentList" loCatId="list" qsTypeId="urn:microsoft.com/office/officeart/2005/8/quickstyle/simple1" qsCatId="simple" csTypeId="urn:microsoft.com/office/officeart/2005/8/colors/accent3_3" csCatId="accent3" phldr="1"/>
      <dgm:spPr/>
      <dgm:t>
        <a:bodyPr/>
        <a:lstStyle/>
        <a:p>
          <a:endParaRPr lang="en-GB"/>
        </a:p>
      </dgm:t>
    </dgm:pt>
    <dgm:pt modelId="{68AA0E75-41DF-41BD-BD4F-C8C95F612426}">
      <dgm:prSet phldrT="[Text]" phldr="0" custT="1"/>
      <dgm:spPr/>
      <dgm:t>
        <a:bodyPr/>
        <a:lstStyle/>
        <a:p>
          <a:r>
            <a:rPr lang="en-GB" sz="4800"/>
            <a:t>Cost-Benefit Case Not Met</a:t>
          </a:r>
        </a:p>
      </dgm:t>
    </dgm:pt>
    <dgm:pt modelId="{C9AD0D68-2AD5-4B71-B0C6-8FD7E3B2F85A}" type="parTrans" cxnId="{B3F4F4F7-C420-485E-A4FE-49F4BF8A055E}">
      <dgm:prSet/>
      <dgm:spPr/>
      <dgm:t>
        <a:bodyPr/>
        <a:lstStyle/>
        <a:p>
          <a:endParaRPr lang="en-GB"/>
        </a:p>
      </dgm:t>
    </dgm:pt>
    <dgm:pt modelId="{04D32833-1743-4691-B8A8-05F7CAF690B0}" type="sibTrans" cxnId="{B3F4F4F7-C420-485E-A4FE-49F4BF8A055E}">
      <dgm:prSet/>
      <dgm:spPr/>
      <dgm:t>
        <a:bodyPr/>
        <a:lstStyle/>
        <a:p>
          <a:endParaRPr lang="en-GB"/>
        </a:p>
      </dgm:t>
    </dgm:pt>
    <dgm:pt modelId="{0B5DE8C5-3D52-4A10-96A2-4D84332BA466}">
      <dgm:prSet phldrT="[Text]" phldr="0"/>
      <dgm:spPr/>
      <dgm:t>
        <a:bodyPr/>
        <a:lstStyle/>
        <a:p>
          <a:r>
            <a:rPr lang="en-GB"/>
            <a:t>Unquantified Supplier Benefit Case</a:t>
          </a:r>
        </a:p>
      </dgm:t>
    </dgm:pt>
    <dgm:pt modelId="{97285AC9-1364-4FB0-81B1-38E7D8965FCE}" type="parTrans" cxnId="{663557AB-BC23-493E-8D76-52BD4055475F}">
      <dgm:prSet/>
      <dgm:spPr/>
      <dgm:t>
        <a:bodyPr/>
        <a:lstStyle/>
        <a:p>
          <a:endParaRPr lang="en-GB"/>
        </a:p>
      </dgm:t>
    </dgm:pt>
    <dgm:pt modelId="{D1C48E2E-4BCD-4570-945E-F8A4DFD8F2D8}" type="sibTrans" cxnId="{663557AB-BC23-493E-8D76-52BD4055475F}">
      <dgm:prSet/>
      <dgm:spPr/>
      <dgm:t>
        <a:bodyPr/>
        <a:lstStyle/>
        <a:p>
          <a:endParaRPr lang="en-GB"/>
        </a:p>
      </dgm:t>
    </dgm:pt>
    <dgm:pt modelId="{4CCD729D-9CAA-40C7-8748-7956C96A9033}">
      <dgm:prSet phldrT="[Text]" phldr="0"/>
      <dgm:spPr/>
      <dgm:t>
        <a:bodyPr/>
        <a:lstStyle/>
        <a:p>
          <a:r>
            <a:rPr lang="en-GB"/>
            <a:t>Substantial Network Party Costs</a:t>
          </a:r>
        </a:p>
      </dgm:t>
    </dgm:pt>
    <dgm:pt modelId="{9E7AA7BA-55BB-47DF-A340-F77C4489B274}" type="parTrans" cxnId="{2A8CA8A1-BE4E-483A-A016-741EA9CB67A9}">
      <dgm:prSet/>
      <dgm:spPr/>
      <dgm:t>
        <a:bodyPr/>
        <a:lstStyle/>
        <a:p>
          <a:endParaRPr lang="en-GB"/>
        </a:p>
      </dgm:t>
    </dgm:pt>
    <dgm:pt modelId="{A6F0C8D5-E169-4D0F-9C3E-D266E5BDD1AD}" type="sibTrans" cxnId="{2A8CA8A1-BE4E-483A-A016-741EA9CB67A9}">
      <dgm:prSet/>
      <dgm:spPr/>
      <dgm:t>
        <a:bodyPr/>
        <a:lstStyle/>
        <a:p>
          <a:endParaRPr lang="en-GB"/>
        </a:p>
      </dgm:t>
    </dgm:pt>
    <dgm:pt modelId="{4277FA06-FDAC-408C-8FDF-688B8E7219B1}">
      <dgm:prSet phldrT="[Text]" phldr="0"/>
      <dgm:spPr/>
      <dgm:t>
        <a:bodyPr/>
        <a:lstStyle/>
        <a:p>
          <a:r>
            <a:rPr lang="en-GB"/>
            <a:t>No overwhelming position for either support or oppose</a:t>
          </a:r>
        </a:p>
      </dgm:t>
    </dgm:pt>
    <dgm:pt modelId="{399EABD5-CAC6-493E-B019-174E32056F74}" type="parTrans" cxnId="{7BEE62E7-58EC-487C-96EF-A656B25B7991}">
      <dgm:prSet/>
      <dgm:spPr/>
      <dgm:t>
        <a:bodyPr/>
        <a:lstStyle/>
        <a:p>
          <a:endParaRPr lang="en-GB"/>
        </a:p>
      </dgm:t>
    </dgm:pt>
    <dgm:pt modelId="{880EFEEF-7EBC-4F8F-8C5A-BEB26DB4D0DC}" type="sibTrans" cxnId="{7BEE62E7-58EC-487C-96EF-A656B25B7991}">
      <dgm:prSet/>
      <dgm:spPr/>
      <dgm:t>
        <a:bodyPr/>
        <a:lstStyle/>
        <a:p>
          <a:endParaRPr lang="en-GB"/>
        </a:p>
      </dgm:t>
    </dgm:pt>
    <dgm:pt modelId="{87FA48FC-7F5B-4B93-8BAF-05E65398F792}" type="pres">
      <dgm:prSet presAssocID="{563E2A4F-5FC2-4CAE-80F6-8C4CCD772FC6}" presName="layout" presStyleCnt="0">
        <dgm:presLayoutVars>
          <dgm:chMax/>
          <dgm:chPref/>
          <dgm:dir/>
          <dgm:animOne val="branch"/>
          <dgm:animLvl val="lvl"/>
          <dgm:resizeHandles/>
        </dgm:presLayoutVars>
      </dgm:prSet>
      <dgm:spPr/>
    </dgm:pt>
    <dgm:pt modelId="{E88D6A91-CC91-4D15-9602-1AE5448A5D64}" type="pres">
      <dgm:prSet presAssocID="{68AA0E75-41DF-41BD-BD4F-C8C95F612426}" presName="root" presStyleCnt="0">
        <dgm:presLayoutVars>
          <dgm:chMax/>
          <dgm:chPref val="4"/>
        </dgm:presLayoutVars>
      </dgm:prSet>
      <dgm:spPr/>
    </dgm:pt>
    <dgm:pt modelId="{D189D04F-FA02-4C5F-BDDD-D435ECBF3783}" type="pres">
      <dgm:prSet presAssocID="{68AA0E75-41DF-41BD-BD4F-C8C95F612426}" presName="rootComposite" presStyleCnt="0">
        <dgm:presLayoutVars/>
      </dgm:prSet>
      <dgm:spPr/>
    </dgm:pt>
    <dgm:pt modelId="{F88A389A-8E3C-49DA-A1D4-56DA6379CBEE}" type="pres">
      <dgm:prSet presAssocID="{68AA0E75-41DF-41BD-BD4F-C8C95F612426}" presName="rootText" presStyleLbl="node0" presStyleIdx="0" presStyleCnt="1">
        <dgm:presLayoutVars>
          <dgm:chMax/>
          <dgm:chPref val="4"/>
        </dgm:presLayoutVars>
      </dgm:prSet>
      <dgm:spPr/>
    </dgm:pt>
    <dgm:pt modelId="{63017E42-58B9-4CFE-ABD8-98976B99217B}" type="pres">
      <dgm:prSet presAssocID="{68AA0E75-41DF-41BD-BD4F-C8C95F612426}" presName="childShape" presStyleCnt="0">
        <dgm:presLayoutVars>
          <dgm:chMax val="0"/>
          <dgm:chPref val="0"/>
        </dgm:presLayoutVars>
      </dgm:prSet>
      <dgm:spPr/>
    </dgm:pt>
    <dgm:pt modelId="{DAB3886B-DEFB-4166-8A1C-8DAEC4CF05D4}" type="pres">
      <dgm:prSet presAssocID="{0B5DE8C5-3D52-4A10-96A2-4D84332BA466}" presName="childComposite" presStyleCnt="0">
        <dgm:presLayoutVars>
          <dgm:chMax val="0"/>
          <dgm:chPref val="0"/>
        </dgm:presLayoutVars>
      </dgm:prSet>
      <dgm:spPr/>
    </dgm:pt>
    <dgm:pt modelId="{F24ACB1C-8E5F-4A50-8425-0D8A686BBE8D}" type="pres">
      <dgm:prSet presAssocID="{0B5DE8C5-3D52-4A10-96A2-4D84332BA466}" presName="Image"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Question Mark with solid fill"/>
        </a:ext>
      </dgm:extLst>
    </dgm:pt>
    <dgm:pt modelId="{E2AD220E-9CCB-4071-AC6C-99A65D368983}" type="pres">
      <dgm:prSet presAssocID="{0B5DE8C5-3D52-4A10-96A2-4D84332BA466}" presName="childText" presStyleLbl="lnNode1" presStyleIdx="0" presStyleCnt="3">
        <dgm:presLayoutVars>
          <dgm:chMax val="0"/>
          <dgm:chPref val="0"/>
          <dgm:bulletEnabled val="1"/>
        </dgm:presLayoutVars>
      </dgm:prSet>
      <dgm:spPr/>
    </dgm:pt>
    <dgm:pt modelId="{965D5D73-5EAE-4FB1-9128-80529F7C033B}" type="pres">
      <dgm:prSet presAssocID="{4CCD729D-9CAA-40C7-8748-7956C96A9033}" presName="childComposite" presStyleCnt="0">
        <dgm:presLayoutVars>
          <dgm:chMax val="0"/>
          <dgm:chPref val="0"/>
        </dgm:presLayoutVars>
      </dgm:prSet>
      <dgm:spPr/>
    </dgm:pt>
    <dgm:pt modelId="{8D0A3962-A772-4B8E-8179-173C8A0D802C}" type="pres">
      <dgm:prSet presAssocID="{4CCD729D-9CAA-40C7-8748-7956C96A9033}" presName="Image" presStyleLbl="nod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Pound with solid fill"/>
        </a:ext>
      </dgm:extLst>
    </dgm:pt>
    <dgm:pt modelId="{820A27B1-0D56-412E-83D0-8EB8F80D68E4}" type="pres">
      <dgm:prSet presAssocID="{4CCD729D-9CAA-40C7-8748-7956C96A9033}" presName="childText" presStyleLbl="lnNode1" presStyleIdx="1" presStyleCnt="3">
        <dgm:presLayoutVars>
          <dgm:chMax val="0"/>
          <dgm:chPref val="0"/>
          <dgm:bulletEnabled val="1"/>
        </dgm:presLayoutVars>
      </dgm:prSet>
      <dgm:spPr/>
    </dgm:pt>
    <dgm:pt modelId="{090003FC-9800-4743-A85F-DF43431BE4A8}" type="pres">
      <dgm:prSet presAssocID="{4277FA06-FDAC-408C-8FDF-688B8E7219B1}" presName="childComposite" presStyleCnt="0">
        <dgm:presLayoutVars>
          <dgm:chMax val="0"/>
          <dgm:chPref val="0"/>
        </dgm:presLayoutVars>
      </dgm:prSet>
      <dgm:spPr/>
    </dgm:pt>
    <dgm:pt modelId="{E28D9DCF-AB5D-49CA-9B5F-CC9C64E64331}" type="pres">
      <dgm:prSet presAssocID="{4277FA06-FDAC-408C-8FDF-688B8E7219B1}" presName="Image"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Transfer with solid fill"/>
        </a:ext>
      </dgm:extLst>
    </dgm:pt>
    <dgm:pt modelId="{17F0A865-C91F-4C69-9D82-282F46488140}" type="pres">
      <dgm:prSet presAssocID="{4277FA06-FDAC-408C-8FDF-688B8E7219B1}" presName="childText" presStyleLbl="lnNode1" presStyleIdx="2" presStyleCnt="3">
        <dgm:presLayoutVars>
          <dgm:chMax val="0"/>
          <dgm:chPref val="0"/>
          <dgm:bulletEnabled val="1"/>
        </dgm:presLayoutVars>
      </dgm:prSet>
      <dgm:spPr/>
    </dgm:pt>
  </dgm:ptLst>
  <dgm:cxnLst>
    <dgm:cxn modelId="{2093B950-B0CD-408C-93FF-27ABDBF6CD7B}" type="presOf" srcId="{563E2A4F-5FC2-4CAE-80F6-8C4CCD772FC6}" destId="{87FA48FC-7F5B-4B93-8BAF-05E65398F792}" srcOrd="0" destOrd="0" presId="urn:microsoft.com/office/officeart/2008/layout/PictureAccentList"/>
    <dgm:cxn modelId="{2A8CA8A1-BE4E-483A-A016-741EA9CB67A9}" srcId="{68AA0E75-41DF-41BD-BD4F-C8C95F612426}" destId="{4CCD729D-9CAA-40C7-8748-7956C96A9033}" srcOrd="1" destOrd="0" parTransId="{9E7AA7BA-55BB-47DF-A340-F77C4489B274}" sibTransId="{A6F0C8D5-E169-4D0F-9C3E-D266E5BDD1AD}"/>
    <dgm:cxn modelId="{7B0F78A4-361C-4FF1-842F-65CC3FAFB870}" type="presOf" srcId="{0B5DE8C5-3D52-4A10-96A2-4D84332BA466}" destId="{E2AD220E-9CCB-4071-AC6C-99A65D368983}" srcOrd="0" destOrd="0" presId="urn:microsoft.com/office/officeart/2008/layout/PictureAccentList"/>
    <dgm:cxn modelId="{663557AB-BC23-493E-8D76-52BD4055475F}" srcId="{68AA0E75-41DF-41BD-BD4F-C8C95F612426}" destId="{0B5DE8C5-3D52-4A10-96A2-4D84332BA466}" srcOrd="0" destOrd="0" parTransId="{97285AC9-1364-4FB0-81B1-38E7D8965FCE}" sibTransId="{D1C48E2E-4BCD-4570-945E-F8A4DFD8F2D8}"/>
    <dgm:cxn modelId="{B19398C3-1D35-4E57-8CAF-2FBB6D9D5451}" type="presOf" srcId="{4CCD729D-9CAA-40C7-8748-7956C96A9033}" destId="{820A27B1-0D56-412E-83D0-8EB8F80D68E4}" srcOrd="0" destOrd="0" presId="urn:microsoft.com/office/officeart/2008/layout/PictureAccentList"/>
    <dgm:cxn modelId="{54E5F4DF-F2E7-4DEE-B43E-9C8CE0E564FE}" type="presOf" srcId="{68AA0E75-41DF-41BD-BD4F-C8C95F612426}" destId="{F88A389A-8E3C-49DA-A1D4-56DA6379CBEE}" srcOrd="0" destOrd="0" presId="urn:microsoft.com/office/officeart/2008/layout/PictureAccentList"/>
    <dgm:cxn modelId="{7BEE62E7-58EC-487C-96EF-A656B25B7991}" srcId="{68AA0E75-41DF-41BD-BD4F-C8C95F612426}" destId="{4277FA06-FDAC-408C-8FDF-688B8E7219B1}" srcOrd="2" destOrd="0" parTransId="{399EABD5-CAC6-493E-B019-174E32056F74}" sibTransId="{880EFEEF-7EBC-4F8F-8C5A-BEB26DB4D0DC}"/>
    <dgm:cxn modelId="{B3F4F4F7-C420-485E-A4FE-49F4BF8A055E}" srcId="{563E2A4F-5FC2-4CAE-80F6-8C4CCD772FC6}" destId="{68AA0E75-41DF-41BD-BD4F-C8C95F612426}" srcOrd="0" destOrd="0" parTransId="{C9AD0D68-2AD5-4B71-B0C6-8FD7E3B2F85A}" sibTransId="{04D32833-1743-4691-B8A8-05F7CAF690B0}"/>
    <dgm:cxn modelId="{D0FD77F8-9C97-4847-8A85-A06F4E1D6C4B}" type="presOf" srcId="{4277FA06-FDAC-408C-8FDF-688B8E7219B1}" destId="{17F0A865-C91F-4C69-9D82-282F46488140}" srcOrd="0" destOrd="0" presId="urn:microsoft.com/office/officeart/2008/layout/PictureAccentList"/>
    <dgm:cxn modelId="{FAD6AFFA-23EA-458E-A389-F7B2C0ED0FB4}" type="presParOf" srcId="{87FA48FC-7F5B-4B93-8BAF-05E65398F792}" destId="{E88D6A91-CC91-4D15-9602-1AE5448A5D64}" srcOrd="0" destOrd="0" presId="urn:microsoft.com/office/officeart/2008/layout/PictureAccentList"/>
    <dgm:cxn modelId="{1B736F9E-81D6-45D5-BD5A-FEF575C0A496}" type="presParOf" srcId="{E88D6A91-CC91-4D15-9602-1AE5448A5D64}" destId="{D189D04F-FA02-4C5F-BDDD-D435ECBF3783}" srcOrd="0" destOrd="0" presId="urn:microsoft.com/office/officeart/2008/layout/PictureAccentList"/>
    <dgm:cxn modelId="{E0ADB50E-FADD-4FFA-AB0B-AEF6BFBD7307}" type="presParOf" srcId="{D189D04F-FA02-4C5F-BDDD-D435ECBF3783}" destId="{F88A389A-8E3C-49DA-A1D4-56DA6379CBEE}" srcOrd="0" destOrd="0" presId="urn:microsoft.com/office/officeart/2008/layout/PictureAccentList"/>
    <dgm:cxn modelId="{4F0C1738-40E6-45E8-89BE-9445DD57A487}" type="presParOf" srcId="{E88D6A91-CC91-4D15-9602-1AE5448A5D64}" destId="{63017E42-58B9-4CFE-ABD8-98976B99217B}" srcOrd="1" destOrd="0" presId="urn:microsoft.com/office/officeart/2008/layout/PictureAccentList"/>
    <dgm:cxn modelId="{E639F8ED-E251-4984-A9E0-CA704304F1DC}" type="presParOf" srcId="{63017E42-58B9-4CFE-ABD8-98976B99217B}" destId="{DAB3886B-DEFB-4166-8A1C-8DAEC4CF05D4}" srcOrd="0" destOrd="0" presId="urn:microsoft.com/office/officeart/2008/layout/PictureAccentList"/>
    <dgm:cxn modelId="{1D76BA62-FA0E-42A1-897C-E74A6C164CA4}" type="presParOf" srcId="{DAB3886B-DEFB-4166-8A1C-8DAEC4CF05D4}" destId="{F24ACB1C-8E5F-4A50-8425-0D8A686BBE8D}" srcOrd="0" destOrd="0" presId="urn:microsoft.com/office/officeart/2008/layout/PictureAccentList"/>
    <dgm:cxn modelId="{A730D057-ADA6-4A1E-988D-27E660E9AD60}" type="presParOf" srcId="{DAB3886B-DEFB-4166-8A1C-8DAEC4CF05D4}" destId="{E2AD220E-9CCB-4071-AC6C-99A65D368983}" srcOrd="1" destOrd="0" presId="urn:microsoft.com/office/officeart/2008/layout/PictureAccentList"/>
    <dgm:cxn modelId="{EBF523FF-4524-44E0-A7FE-E1077FE724B2}" type="presParOf" srcId="{63017E42-58B9-4CFE-ABD8-98976B99217B}" destId="{965D5D73-5EAE-4FB1-9128-80529F7C033B}" srcOrd="1" destOrd="0" presId="urn:microsoft.com/office/officeart/2008/layout/PictureAccentList"/>
    <dgm:cxn modelId="{6905467C-0017-41A9-B4C8-47A5CEFD8198}" type="presParOf" srcId="{965D5D73-5EAE-4FB1-9128-80529F7C033B}" destId="{8D0A3962-A772-4B8E-8179-173C8A0D802C}" srcOrd="0" destOrd="0" presId="urn:microsoft.com/office/officeart/2008/layout/PictureAccentList"/>
    <dgm:cxn modelId="{47D19A8E-D80C-414F-8F78-0BEC461A99BB}" type="presParOf" srcId="{965D5D73-5EAE-4FB1-9128-80529F7C033B}" destId="{820A27B1-0D56-412E-83D0-8EB8F80D68E4}" srcOrd="1" destOrd="0" presId="urn:microsoft.com/office/officeart/2008/layout/PictureAccentList"/>
    <dgm:cxn modelId="{AB921FC0-4069-43E8-B3F6-41360DC0BAFB}" type="presParOf" srcId="{63017E42-58B9-4CFE-ABD8-98976B99217B}" destId="{090003FC-9800-4743-A85F-DF43431BE4A8}" srcOrd="2" destOrd="0" presId="urn:microsoft.com/office/officeart/2008/layout/PictureAccentList"/>
    <dgm:cxn modelId="{6125346C-5F88-4ABF-AD94-80DBEEF758F3}" type="presParOf" srcId="{090003FC-9800-4743-A85F-DF43431BE4A8}" destId="{E28D9DCF-AB5D-49CA-9B5F-CC9C64E64331}" srcOrd="0" destOrd="0" presId="urn:microsoft.com/office/officeart/2008/layout/PictureAccentList"/>
    <dgm:cxn modelId="{1BA5E5EA-B2EB-4940-965E-1DEA4A7E3962}" type="presParOf" srcId="{090003FC-9800-4743-A85F-DF43431BE4A8}" destId="{17F0A865-C91F-4C69-9D82-282F46488140}" srcOrd="1" destOrd="0" presId="urn:microsoft.com/office/officeart/2008/layout/Pictu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9F3A27A-DF88-4AAE-9065-71405DD92AD7}" type="doc">
      <dgm:prSet loTypeId="urn:microsoft.com/office/officeart/2008/layout/VerticalCurvedList" loCatId="list" qsTypeId="urn:microsoft.com/office/officeart/2005/8/quickstyle/simple1" qsCatId="simple" csTypeId="urn:microsoft.com/office/officeart/2005/8/colors/accent3_2" csCatId="accent3" phldr="1"/>
      <dgm:spPr/>
      <dgm:t>
        <a:bodyPr/>
        <a:lstStyle/>
        <a:p>
          <a:endParaRPr lang="en-GB"/>
        </a:p>
      </dgm:t>
    </dgm:pt>
    <dgm:pt modelId="{8A2FDDC4-AFB3-4A26-8928-E485F189BA40}">
      <dgm:prSet phldrT="[Text]" phldr="0"/>
      <dgm:spPr/>
      <dgm:t>
        <a:bodyPr/>
        <a:lstStyle/>
        <a:p>
          <a:r>
            <a:rPr lang="en-GB"/>
            <a:t>Are you able to provide any additional quantification to substantiate the cost-benefit assessment?</a:t>
          </a:r>
        </a:p>
      </dgm:t>
    </dgm:pt>
    <dgm:pt modelId="{3ABF5453-F4E2-4360-B987-396038C81061}" type="parTrans" cxnId="{15981A9E-3140-4505-8E79-70D7D8A07994}">
      <dgm:prSet/>
      <dgm:spPr/>
      <dgm:t>
        <a:bodyPr/>
        <a:lstStyle/>
        <a:p>
          <a:endParaRPr lang="en-GB"/>
        </a:p>
      </dgm:t>
    </dgm:pt>
    <dgm:pt modelId="{1EFCC335-4174-497C-BCF1-DD47FA4566F7}" type="sibTrans" cxnId="{15981A9E-3140-4505-8E79-70D7D8A07994}">
      <dgm:prSet/>
      <dgm:spPr/>
      <dgm:t>
        <a:bodyPr/>
        <a:lstStyle/>
        <a:p>
          <a:endParaRPr lang="en-GB"/>
        </a:p>
      </dgm:t>
    </dgm:pt>
    <dgm:pt modelId="{A283AC21-6E18-4B44-8591-C484A63E735F}">
      <dgm:prSet phldrT="[Text]"/>
      <dgm:spPr/>
      <dgm:t>
        <a:bodyPr/>
        <a:lstStyle/>
        <a:p>
          <a:r>
            <a:rPr lang="en-GB"/>
            <a:t>Do you have any views on the provisional minded-to position?</a:t>
          </a:r>
        </a:p>
      </dgm:t>
    </dgm:pt>
    <dgm:pt modelId="{B87ADA8F-6410-463C-8452-C0815298F123}" type="parTrans" cxnId="{C8408E36-E03D-4FCF-AC3D-4AE68F13C1C0}">
      <dgm:prSet/>
      <dgm:spPr/>
      <dgm:t>
        <a:bodyPr/>
        <a:lstStyle/>
        <a:p>
          <a:endParaRPr lang="en-GB"/>
        </a:p>
      </dgm:t>
    </dgm:pt>
    <dgm:pt modelId="{00570F12-7AB2-4177-87F4-B732B2DB8FF9}" type="sibTrans" cxnId="{C8408E36-E03D-4FCF-AC3D-4AE68F13C1C0}">
      <dgm:prSet/>
      <dgm:spPr/>
      <dgm:t>
        <a:bodyPr/>
        <a:lstStyle/>
        <a:p>
          <a:endParaRPr lang="en-GB"/>
        </a:p>
      </dgm:t>
    </dgm:pt>
    <dgm:pt modelId="{B02219BD-52D3-48E3-A16A-335DCBD86680}">
      <dgm:prSet phldrT="[Text]" phldr="0"/>
      <dgm:spPr/>
      <dgm:t>
        <a:bodyPr/>
        <a:lstStyle/>
        <a:p>
          <a:r>
            <a:rPr lang="en-GB"/>
            <a:t>Do you have any other comments?</a:t>
          </a:r>
        </a:p>
      </dgm:t>
    </dgm:pt>
    <dgm:pt modelId="{440C701A-2D8F-4290-AE75-ABE4E1FE7FD5}" type="parTrans" cxnId="{90338D9E-6D72-44BB-BCBC-0D51003C7031}">
      <dgm:prSet/>
      <dgm:spPr/>
      <dgm:t>
        <a:bodyPr/>
        <a:lstStyle/>
        <a:p>
          <a:endParaRPr lang="en-GB"/>
        </a:p>
      </dgm:t>
    </dgm:pt>
    <dgm:pt modelId="{0E84BA4F-CE8A-4572-959E-DE99C0CD6309}" type="sibTrans" cxnId="{90338D9E-6D72-44BB-BCBC-0D51003C7031}">
      <dgm:prSet/>
      <dgm:spPr/>
      <dgm:t>
        <a:bodyPr/>
        <a:lstStyle/>
        <a:p>
          <a:endParaRPr lang="en-GB"/>
        </a:p>
      </dgm:t>
    </dgm:pt>
    <dgm:pt modelId="{8DA8E682-B8B8-470E-AF93-F255084C5142}">
      <dgm:prSet phldrT="[Text]"/>
      <dgm:spPr/>
      <dgm:t>
        <a:bodyPr/>
        <a:lstStyle/>
        <a:p>
          <a:r>
            <a:rPr lang="en-GB"/>
            <a:t>Would you support the introduction of a new Issue to review of TDIS standards should I0253 be rejected?</a:t>
          </a:r>
        </a:p>
      </dgm:t>
    </dgm:pt>
    <dgm:pt modelId="{DA89E092-83F2-4EFF-A896-B2863831D5C8}" type="parTrans" cxnId="{ECFF8021-53AB-4F36-A87F-6FF6FDAEB664}">
      <dgm:prSet/>
      <dgm:spPr/>
      <dgm:t>
        <a:bodyPr/>
        <a:lstStyle/>
        <a:p>
          <a:endParaRPr lang="en-GB"/>
        </a:p>
      </dgm:t>
    </dgm:pt>
    <dgm:pt modelId="{A1B32FBD-6683-4334-85E6-039930A3DCE1}" type="sibTrans" cxnId="{ECFF8021-53AB-4F36-A87F-6FF6FDAEB664}">
      <dgm:prSet/>
      <dgm:spPr/>
      <dgm:t>
        <a:bodyPr/>
        <a:lstStyle/>
        <a:p>
          <a:endParaRPr lang="en-GB"/>
        </a:p>
      </dgm:t>
    </dgm:pt>
    <dgm:pt modelId="{7F95B7EB-F465-40B6-A7EE-40E5A285AC5E}" type="pres">
      <dgm:prSet presAssocID="{99F3A27A-DF88-4AAE-9065-71405DD92AD7}" presName="Name0" presStyleCnt="0">
        <dgm:presLayoutVars>
          <dgm:chMax val="7"/>
          <dgm:chPref val="7"/>
          <dgm:dir/>
        </dgm:presLayoutVars>
      </dgm:prSet>
      <dgm:spPr/>
    </dgm:pt>
    <dgm:pt modelId="{D85CCE45-BDB0-4DE6-AB91-1A747FD6C3F3}" type="pres">
      <dgm:prSet presAssocID="{99F3A27A-DF88-4AAE-9065-71405DD92AD7}" presName="Name1" presStyleCnt="0"/>
      <dgm:spPr/>
    </dgm:pt>
    <dgm:pt modelId="{0B618007-0A24-44F5-8502-0669134D9167}" type="pres">
      <dgm:prSet presAssocID="{99F3A27A-DF88-4AAE-9065-71405DD92AD7}" presName="cycle" presStyleCnt="0"/>
      <dgm:spPr/>
    </dgm:pt>
    <dgm:pt modelId="{A74FDD7C-5A6A-47DE-B40C-CADD34F99669}" type="pres">
      <dgm:prSet presAssocID="{99F3A27A-DF88-4AAE-9065-71405DD92AD7}" presName="srcNode" presStyleLbl="node1" presStyleIdx="0" presStyleCnt="4"/>
      <dgm:spPr/>
    </dgm:pt>
    <dgm:pt modelId="{512F3A95-8563-4B6E-926D-416C13D383DA}" type="pres">
      <dgm:prSet presAssocID="{99F3A27A-DF88-4AAE-9065-71405DD92AD7}" presName="conn" presStyleLbl="parChTrans1D2" presStyleIdx="0" presStyleCnt="1"/>
      <dgm:spPr/>
    </dgm:pt>
    <dgm:pt modelId="{FDFEDF0C-B958-4F7C-960F-5AB1C7CAD7F0}" type="pres">
      <dgm:prSet presAssocID="{99F3A27A-DF88-4AAE-9065-71405DD92AD7}" presName="extraNode" presStyleLbl="node1" presStyleIdx="0" presStyleCnt="4"/>
      <dgm:spPr/>
    </dgm:pt>
    <dgm:pt modelId="{235ACD51-58E7-47A4-982C-4435BB65AA66}" type="pres">
      <dgm:prSet presAssocID="{99F3A27A-DF88-4AAE-9065-71405DD92AD7}" presName="dstNode" presStyleLbl="node1" presStyleIdx="0" presStyleCnt="4"/>
      <dgm:spPr/>
    </dgm:pt>
    <dgm:pt modelId="{A5F16091-3504-4AF3-BC13-C56298719759}" type="pres">
      <dgm:prSet presAssocID="{8A2FDDC4-AFB3-4A26-8928-E485F189BA40}" presName="text_1" presStyleLbl="node1" presStyleIdx="0" presStyleCnt="4">
        <dgm:presLayoutVars>
          <dgm:bulletEnabled val="1"/>
        </dgm:presLayoutVars>
      </dgm:prSet>
      <dgm:spPr/>
    </dgm:pt>
    <dgm:pt modelId="{5D75586D-D983-4FA2-9DED-AE9EF5954923}" type="pres">
      <dgm:prSet presAssocID="{8A2FDDC4-AFB3-4A26-8928-E485F189BA40}" presName="accent_1" presStyleCnt="0"/>
      <dgm:spPr/>
    </dgm:pt>
    <dgm:pt modelId="{4BB49619-14A4-4CC8-8A87-1166E8AB90B4}" type="pres">
      <dgm:prSet presAssocID="{8A2FDDC4-AFB3-4A26-8928-E485F189BA40}" presName="accentRepeatNode" presStyleLbl="solidFgAcc1" presStyleIdx="0" presStyleCnt="4"/>
      <dgm:spPr/>
    </dgm:pt>
    <dgm:pt modelId="{BEEB90E9-1406-4ADA-BD9C-F631E9C6134B}" type="pres">
      <dgm:prSet presAssocID="{A283AC21-6E18-4B44-8591-C484A63E735F}" presName="text_2" presStyleLbl="node1" presStyleIdx="1" presStyleCnt="4">
        <dgm:presLayoutVars>
          <dgm:bulletEnabled val="1"/>
        </dgm:presLayoutVars>
      </dgm:prSet>
      <dgm:spPr/>
    </dgm:pt>
    <dgm:pt modelId="{72C6D41C-74C1-40DD-A9F8-14F316A7C58C}" type="pres">
      <dgm:prSet presAssocID="{A283AC21-6E18-4B44-8591-C484A63E735F}" presName="accent_2" presStyleCnt="0"/>
      <dgm:spPr/>
    </dgm:pt>
    <dgm:pt modelId="{FB550F9B-C16A-4FB6-B68B-219616A90B83}" type="pres">
      <dgm:prSet presAssocID="{A283AC21-6E18-4B44-8591-C484A63E735F}" presName="accentRepeatNode" presStyleLbl="solidFgAcc1" presStyleIdx="1" presStyleCnt="4"/>
      <dgm:spPr/>
    </dgm:pt>
    <dgm:pt modelId="{B99B3724-8AF9-49E9-8E70-0F0322544252}" type="pres">
      <dgm:prSet presAssocID="{8DA8E682-B8B8-470E-AF93-F255084C5142}" presName="text_3" presStyleLbl="node1" presStyleIdx="2" presStyleCnt="4">
        <dgm:presLayoutVars>
          <dgm:bulletEnabled val="1"/>
        </dgm:presLayoutVars>
      </dgm:prSet>
      <dgm:spPr/>
    </dgm:pt>
    <dgm:pt modelId="{1BFAEA72-9894-41CB-A563-CA4F503E0E48}" type="pres">
      <dgm:prSet presAssocID="{8DA8E682-B8B8-470E-AF93-F255084C5142}" presName="accent_3" presStyleCnt="0"/>
      <dgm:spPr/>
    </dgm:pt>
    <dgm:pt modelId="{14ECD6FE-822F-4925-9B36-36A13B675520}" type="pres">
      <dgm:prSet presAssocID="{8DA8E682-B8B8-470E-AF93-F255084C5142}" presName="accentRepeatNode" presStyleLbl="solidFgAcc1" presStyleIdx="2" presStyleCnt="4"/>
      <dgm:spPr/>
    </dgm:pt>
    <dgm:pt modelId="{262C46BA-E7D8-4779-83B5-0EB46598650C}" type="pres">
      <dgm:prSet presAssocID="{B02219BD-52D3-48E3-A16A-335DCBD86680}" presName="text_4" presStyleLbl="node1" presStyleIdx="3" presStyleCnt="4">
        <dgm:presLayoutVars>
          <dgm:bulletEnabled val="1"/>
        </dgm:presLayoutVars>
      </dgm:prSet>
      <dgm:spPr/>
    </dgm:pt>
    <dgm:pt modelId="{170410C5-5415-482C-8498-1404936CA9A1}" type="pres">
      <dgm:prSet presAssocID="{B02219BD-52D3-48E3-A16A-335DCBD86680}" presName="accent_4" presStyleCnt="0"/>
      <dgm:spPr/>
    </dgm:pt>
    <dgm:pt modelId="{A56A5F3F-B1E8-4D5E-9FC7-A12642144877}" type="pres">
      <dgm:prSet presAssocID="{B02219BD-52D3-48E3-A16A-335DCBD86680}" presName="accentRepeatNode" presStyleLbl="solidFgAcc1" presStyleIdx="3" presStyleCnt="4"/>
      <dgm:spPr/>
    </dgm:pt>
  </dgm:ptLst>
  <dgm:cxnLst>
    <dgm:cxn modelId="{A5A8320B-935F-4E2A-A63C-E5B9B1E28124}" type="presOf" srcId="{1EFCC335-4174-497C-BCF1-DD47FA4566F7}" destId="{512F3A95-8563-4B6E-926D-416C13D383DA}" srcOrd="0" destOrd="0" presId="urn:microsoft.com/office/officeart/2008/layout/VerticalCurvedList"/>
    <dgm:cxn modelId="{5C39741F-CDC9-4DCA-ABC7-4B86B8930E96}" type="presOf" srcId="{8A2FDDC4-AFB3-4A26-8928-E485F189BA40}" destId="{A5F16091-3504-4AF3-BC13-C56298719759}" srcOrd="0" destOrd="0" presId="urn:microsoft.com/office/officeart/2008/layout/VerticalCurvedList"/>
    <dgm:cxn modelId="{ECFF8021-53AB-4F36-A87F-6FF6FDAEB664}" srcId="{99F3A27A-DF88-4AAE-9065-71405DD92AD7}" destId="{8DA8E682-B8B8-470E-AF93-F255084C5142}" srcOrd="2" destOrd="0" parTransId="{DA89E092-83F2-4EFF-A896-B2863831D5C8}" sibTransId="{A1B32FBD-6683-4334-85E6-039930A3DCE1}"/>
    <dgm:cxn modelId="{C8408E36-E03D-4FCF-AC3D-4AE68F13C1C0}" srcId="{99F3A27A-DF88-4AAE-9065-71405DD92AD7}" destId="{A283AC21-6E18-4B44-8591-C484A63E735F}" srcOrd="1" destOrd="0" parTransId="{B87ADA8F-6410-463C-8452-C0815298F123}" sibTransId="{00570F12-7AB2-4177-87F4-B732B2DB8FF9}"/>
    <dgm:cxn modelId="{B6B6174E-EB54-4810-86C6-8CB8E463066E}" type="presOf" srcId="{99F3A27A-DF88-4AAE-9065-71405DD92AD7}" destId="{7F95B7EB-F465-40B6-A7EE-40E5A285AC5E}" srcOrd="0" destOrd="0" presId="urn:microsoft.com/office/officeart/2008/layout/VerticalCurvedList"/>
    <dgm:cxn modelId="{D4D50157-8D01-4A69-8D0E-DC888E4FFA7C}" type="presOf" srcId="{B02219BD-52D3-48E3-A16A-335DCBD86680}" destId="{262C46BA-E7D8-4779-83B5-0EB46598650C}" srcOrd="0" destOrd="0" presId="urn:microsoft.com/office/officeart/2008/layout/VerticalCurvedList"/>
    <dgm:cxn modelId="{15981A9E-3140-4505-8E79-70D7D8A07994}" srcId="{99F3A27A-DF88-4AAE-9065-71405DD92AD7}" destId="{8A2FDDC4-AFB3-4A26-8928-E485F189BA40}" srcOrd="0" destOrd="0" parTransId="{3ABF5453-F4E2-4360-B987-396038C81061}" sibTransId="{1EFCC335-4174-497C-BCF1-DD47FA4566F7}"/>
    <dgm:cxn modelId="{90338D9E-6D72-44BB-BCBC-0D51003C7031}" srcId="{99F3A27A-DF88-4AAE-9065-71405DD92AD7}" destId="{B02219BD-52D3-48E3-A16A-335DCBD86680}" srcOrd="3" destOrd="0" parTransId="{440C701A-2D8F-4290-AE75-ABE4E1FE7FD5}" sibTransId="{0E84BA4F-CE8A-4572-959E-DE99C0CD6309}"/>
    <dgm:cxn modelId="{95BD33D0-F7CB-43C7-AD5C-8BB380B371A0}" type="presOf" srcId="{8DA8E682-B8B8-470E-AF93-F255084C5142}" destId="{B99B3724-8AF9-49E9-8E70-0F0322544252}" srcOrd="0" destOrd="0" presId="urn:microsoft.com/office/officeart/2008/layout/VerticalCurvedList"/>
    <dgm:cxn modelId="{CD0B00F0-59C1-4382-8D85-0E94727A1F9E}" type="presOf" srcId="{A283AC21-6E18-4B44-8591-C484A63E735F}" destId="{BEEB90E9-1406-4ADA-BD9C-F631E9C6134B}" srcOrd="0" destOrd="0" presId="urn:microsoft.com/office/officeart/2008/layout/VerticalCurvedList"/>
    <dgm:cxn modelId="{C8D55516-A649-470D-95AC-910409744A20}" type="presParOf" srcId="{7F95B7EB-F465-40B6-A7EE-40E5A285AC5E}" destId="{D85CCE45-BDB0-4DE6-AB91-1A747FD6C3F3}" srcOrd="0" destOrd="0" presId="urn:microsoft.com/office/officeart/2008/layout/VerticalCurvedList"/>
    <dgm:cxn modelId="{EC1309DF-9AAA-4657-8A16-01599F69E73B}" type="presParOf" srcId="{D85CCE45-BDB0-4DE6-AB91-1A747FD6C3F3}" destId="{0B618007-0A24-44F5-8502-0669134D9167}" srcOrd="0" destOrd="0" presId="urn:microsoft.com/office/officeart/2008/layout/VerticalCurvedList"/>
    <dgm:cxn modelId="{28C1EB3D-738C-466A-97E5-C9C8ACEEB6F0}" type="presParOf" srcId="{0B618007-0A24-44F5-8502-0669134D9167}" destId="{A74FDD7C-5A6A-47DE-B40C-CADD34F99669}" srcOrd="0" destOrd="0" presId="urn:microsoft.com/office/officeart/2008/layout/VerticalCurvedList"/>
    <dgm:cxn modelId="{405DF0E4-F444-4B52-B092-ACF3A08D1FF4}" type="presParOf" srcId="{0B618007-0A24-44F5-8502-0669134D9167}" destId="{512F3A95-8563-4B6E-926D-416C13D383DA}" srcOrd="1" destOrd="0" presId="urn:microsoft.com/office/officeart/2008/layout/VerticalCurvedList"/>
    <dgm:cxn modelId="{9F1D27FC-2B90-4E02-AB87-F2949BE6F1AF}" type="presParOf" srcId="{0B618007-0A24-44F5-8502-0669134D9167}" destId="{FDFEDF0C-B958-4F7C-960F-5AB1C7CAD7F0}" srcOrd="2" destOrd="0" presId="urn:microsoft.com/office/officeart/2008/layout/VerticalCurvedList"/>
    <dgm:cxn modelId="{A9E89FDF-3112-460E-8151-26840CB2C3FA}" type="presParOf" srcId="{0B618007-0A24-44F5-8502-0669134D9167}" destId="{235ACD51-58E7-47A4-982C-4435BB65AA66}" srcOrd="3" destOrd="0" presId="urn:microsoft.com/office/officeart/2008/layout/VerticalCurvedList"/>
    <dgm:cxn modelId="{1BC83DAB-A453-44B9-896D-16D87E0A1625}" type="presParOf" srcId="{D85CCE45-BDB0-4DE6-AB91-1A747FD6C3F3}" destId="{A5F16091-3504-4AF3-BC13-C56298719759}" srcOrd="1" destOrd="0" presId="urn:microsoft.com/office/officeart/2008/layout/VerticalCurvedList"/>
    <dgm:cxn modelId="{FBD42AAF-1952-4865-A3C8-45E5503079A7}" type="presParOf" srcId="{D85CCE45-BDB0-4DE6-AB91-1A747FD6C3F3}" destId="{5D75586D-D983-4FA2-9DED-AE9EF5954923}" srcOrd="2" destOrd="0" presId="urn:microsoft.com/office/officeart/2008/layout/VerticalCurvedList"/>
    <dgm:cxn modelId="{AF49A387-13A5-4734-AFA8-4603DAA4F00F}" type="presParOf" srcId="{5D75586D-D983-4FA2-9DED-AE9EF5954923}" destId="{4BB49619-14A4-4CC8-8A87-1166E8AB90B4}" srcOrd="0" destOrd="0" presId="urn:microsoft.com/office/officeart/2008/layout/VerticalCurvedList"/>
    <dgm:cxn modelId="{76425114-07C1-4698-B0D9-2DC51FEC2251}" type="presParOf" srcId="{D85CCE45-BDB0-4DE6-AB91-1A747FD6C3F3}" destId="{BEEB90E9-1406-4ADA-BD9C-F631E9C6134B}" srcOrd="3" destOrd="0" presId="urn:microsoft.com/office/officeart/2008/layout/VerticalCurvedList"/>
    <dgm:cxn modelId="{2889DE0F-7DC6-412C-B124-0BDF55163D08}" type="presParOf" srcId="{D85CCE45-BDB0-4DE6-AB91-1A747FD6C3F3}" destId="{72C6D41C-74C1-40DD-A9F8-14F316A7C58C}" srcOrd="4" destOrd="0" presId="urn:microsoft.com/office/officeart/2008/layout/VerticalCurvedList"/>
    <dgm:cxn modelId="{7CB8B7F4-951A-4E9F-8CE9-AD26ED66F269}" type="presParOf" srcId="{72C6D41C-74C1-40DD-A9F8-14F316A7C58C}" destId="{FB550F9B-C16A-4FB6-B68B-219616A90B83}" srcOrd="0" destOrd="0" presId="urn:microsoft.com/office/officeart/2008/layout/VerticalCurvedList"/>
    <dgm:cxn modelId="{DD44B096-DD07-435A-919F-D562D50B51D2}" type="presParOf" srcId="{D85CCE45-BDB0-4DE6-AB91-1A747FD6C3F3}" destId="{B99B3724-8AF9-49E9-8E70-0F0322544252}" srcOrd="5" destOrd="0" presId="urn:microsoft.com/office/officeart/2008/layout/VerticalCurvedList"/>
    <dgm:cxn modelId="{3DB59D16-7FE8-4A26-8155-F3E232CA8554}" type="presParOf" srcId="{D85CCE45-BDB0-4DE6-AB91-1A747FD6C3F3}" destId="{1BFAEA72-9894-41CB-A563-CA4F503E0E48}" srcOrd="6" destOrd="0" presId="urn:microsoft.com/office/officeart/2008/layout/VerticalCurvedList"/>
    <dgm:cxn modelId="{75A26BE9-5102-4A02-89B0-8C8A7820C979}" type="presParOf" srcId="{1BFAEA72-9894-41CB-A563-CA4F503E0E48}" destId="{14ECD6FE-822F-4925-9B36-36A13B675520}" srcOrd="0" destOrd="0" presId="urn:microsoft.com/office/officeart/2008/layout/VerticalCurvedList"/>
    <dgm:cxn modelId="{8D945A96-9940-4FFF-AF8E-A3534827D6AF}" type="presParOf" srcId="{D85CCE45-BDB0-4DE6-AB91-1A747FD6C3F3}" destId="{262C46BA-E7D8-4779-83B5-0EB46598650C}" srcOrd="7" destOrd="0" presId="urn:microsoft.com/office/officeart/2008/layout/VerticalCurvedList"/>
    <dgm:cxn modelId="{8A33A99E-1FAC-47BC-85B8-963E9F9B604E}" type="presParOf" srcId="{D85CCE45-BDB0-4DE6-AB91-1A747FD6C3F3}" destId="{170410C5-5415-482C-8498-1404936CA9A1}" srcOrd="8" destOrd="0" presId="urn:microsoft.com/office/officeart/2008/layout/VerticalCurvedList"/>
    <dgm:cxn modelId="{103E2E87-0959-4F46-B381-7406B7999468}" type="presParOf" srcId="{170410C5-5415-482C-8498-1404936CA9A1}" destId="{A56A5F3F-B1E8-4D5E-9FC7-A12642144877}"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8E1A537-2255-4062-A089-C9ADADCCCA7A}" type="doc">
      <dgm:prSet loTypeId="urn:microsoft.com/office/officeart/2008/layout/AlternatingPictureBlocks" loCatId="list" qsTypeId="urn:microsoft.com/office/officeart/2005/8/quickstyle/simple1" qsCatId="simple" csTypeId="urn:microsoft.com/office/officeart/2005/8/colors/accent3_2" csCatId="accent3" phldr="1"/>
      <dgm:spPr/>
      <dgm:t>
        <a:bodyPr/>
        <a:lstStyle/>
        <a:p>
          <a:endParaRPr lang="en-GB"/>
        </a:p>
      </dgm:t>
    </dgm:pt>
    <dgm:pt modelId="{FCF8906E-AAF6-42F0-90F1-F4871A53088B}">
      <dgm:prSet phldrT="[Text]" phldr="0"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Gather input on challenges REC Parties encounter when using the Theft Calculators</a:t>
          </a:r>
        </a:p>
      </dgm:t>
    </dgm:pt>
    <dgm:pt modelId="{4B75AA98-13AF-47FA-A48C-596FB1240348}" type="parTrans" cxnId="{2F477FDE-96F6-452A-9984-5BD5F57A2AEA}">
      <dgm:prSet/>
      <dgm:spPr/>
      <dgm:t>
        <a:bodyPr/>
        <a:lstStyle/>
        <a:p>
          <a:endParaRPr lang="en-GB"/>
        </a:p>
      </dgm:t>
    </dgm:pt>
    <dgm:pt modelId="{6BEEE27C-E0ED-4D10-A448-AC2E18DE454D}" type="sibTrans" cxnId="{2F477FDE-96F6-452A-9984-5BD5F57A2AEA}">
      <dgm:prSet/>
      <dgm:spPr/>
      <dgm:t>
        <a:bodyPr/>
        <a:lstStyle/>
        <a:p>
          <a:endParaRPr lang="en-GB"/>
        </a:p>
      </dgm:t>
    </dgm:pt>
    <dgm:pt modelId="{BD5E7F4E-5F87-4ACF-8A0C-E3069BFE6F2C}">
      <dgm:prSet phldrT="[Text]" phldr="0"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Support with the solution development stage</a:t>
          </a:r>
        </a:p>
      </dgm:t>
    </dgm:pt>
    <dgm:pt modelId="{2F05D4ED-EF19-4102-985C-B92D39BB2D8C}" type="parTrans" cxnId="{6F17EC7C-12F7-4B01-B8A3-3D8B63E696FB}">
      <dgm:prSet/>
      <dgm:spPr/>
      <dgm:t>
        <a:bodyPr/>
        <a:lstStyle/>
        <a:p>
          <a:endParaRPr lang="en-GB"/>
        </a:p>
      </dgm:t>
    </dgm:pt>
    <dgm:pt modelId="{A063E8E5-0F82-41E0-9B78-CCE5CB6C56B6}" type="sibTrans" cxnId="{6F17EC7C-12F7-4B01-B8A3-3D8B63E696FB}">
      <dgm:prSet/>
      <dgm:spPr/>
      <dgm:t>
        <a:bodyPr/>
        <a:lstStyle/>
        <a:p>
          <a:endParaRPr lang="en-GB"/>
        </a:p>
      </dgm:t>
    </dgm:pt>
    <dgm:pt modelId="{53C5D228-23DB-4AA7-AB2E-F47F9AA39CF1}">
      <dgm:prSet phldrT="[Text]" phldr="0"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Open for 6 weeks</a:t>
          </a:r>
        </a:p>
      </dgm:t>
    </dgm:pt>
    <dgm:pt modelId="{932466B3-C0D4-4A17-B999-6C2AC08099BA}" type="parTrans" cxnId="{9B3AACFD-87BE-4142-8114-17818548D678}">
      <dgm:prSet/>
      <dgm:spPr/>
      <dgm:t>
        <a:bodyPr/>
        <a:lstStyle/>
        <a:p>
          <a:endParaRPr lang="en-GB"/>
        </a:p>
      </dgm:t>
    </dgm:pt>
    <dgm:pt modelId="{17AAA431-304F-47BA-8F9B-370A714DA171}" type="sibTrans" cxnId="{9B3AACFD-87BE-4142-8114-17818548D678}">
      <dgm:prSet/>
      <dgm:spPr/>
      <dgm:t>
        <a:bodyPr/>
        <a:lstStyle/>
        <a:p>
          <a:endParaRPr lang="en-GB"/>
        </a:p>
      </dgm:t>
    </dgm:pt>
    <dgm:pt modelId="{421BA6D7-2D80-44D5-B434-E64AD52AE902}">
      <dgm:prSet phldrT="[Text]" phldr="0"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Responses</a:t>
          </a:r>
        </a:p>
      </dgm:t>
    </dgm:pt>
    <dgm:pt modelId="{5EE2519D-C9BD-4DA8-B71E-BCE9C20310BE}" type="parTrans" cxnId="{FBD5B4B9-EFEC-4491-A3CE-DDCD90E028AA}">
      <dgm:prSet/>
      <dgm:spPr/>
      <dgm:t>
        <a:bodyPr/>
        <a:lstStyle/>
        <a:p>
          <a:endParaRPr lang="en-GB"/>
        </a:p>
      </dgm:t>
    </dgm:pt>
    <dgm:pt modelId="{E1A8403F-C2B7-48AE-AC70-1C93C591278F}" type="sibTrans" cxnId="{FBD5B4B9-EFEC-4491-A3CE-DDCD90E028AA}">
      <dgm:prSet/>
      <dgm:spPr/>
      <dgm:t>
        <a:bodyPr/>
        <a:lstStyle/>
        <a:p>
          <a:endParaRPr lang="en-GB"/>
        </a:p>
      </dgm:t>
    </dgm:pt>
    <dgm:pt modelId="{CD2260CD-9C71-43CB-9A9E-34834202503F}" type="pres">
      <dgm:prSet presAssocID="{A8E1A537-2255-4062-A089-C9ADADCCCA7A}" presName="linearFlow" presStyleCnt="0">
        <dgm:presLayoutVars>
          <dgm:dir/>
          <dgm:resizeHandles val="exact"/>
        </dgm:presLayoutVars>
      </dgm:prSet>
      <dgm:spPr/>
    </dgm:pt>
    <dgm:pt modelId="{A41856E5-3FE0-4183-89CD-04474C340988}" type="pres">
      <dgm:prSet presAssocID="{FCF8906E-AAF6-42F0-90F1-F4871A53088B}" presName="comp" presStyleCnt="0"/>
      <dgm:spPr/>
    </dgm:pt>
    <dgm:pt modelId="{735203F1-F8F9-46B2-995E-A838CCEA6FC9}" type="pres">
      <dgm:prSet presAssocID="{FCF8906E-AAF6-42F0-90F1-F4871A53088B}" presName="rect2" presStyleLbl="node1" presStyleIdx="0" presStyleCnt="4">
        <dgm:presLayoutVars>
          <dgm:bulletEnabled val="1"/>
        </dgm:presLayoutVars>
      </dgm:prSet>
      <dgm:spPr/>
    </dgm:pt>
    <dgm:pt modelId="{FAEAA38E-A4DA-41C6-B39A-AF27E9B36FF0}" type="pres">
      <dgm:prSet presAssocID="{FCF8906E-AAF6-42F0-90F1-F4871A53088B}" presName="rect1" presStyleLbl="lnNode1" presStyleIdx="0" presStyleCnt="4"/>
      <dgm:spPr>
        <a:blipFill dpi="0" rotWithShape="1">
          <a:blip xmlns:r="http://schemas.openxmlformats.org/officeDocument/2006/relationships" r:embed="rId1">
            <a:extLst>
              <a:ext uri="{96DAC541-7B7A-43D3-8B79-37D633B846F1}">
                <asvg:svgBlip xmlns:asvg="http://schemas.microsoft.com/office/drawing/2016/SVG/main" r:embed="rId2"/>
              </a:ext>
            </a:extLst>
          </a:blip>
          <a:srcRect/>
          <a:stretch>
            <a:fillRect l="-1000" t="-1000" r="-1000" b="-1000"/>
          </a:stretch>
        </a:blipFill>
      </dgm:spPr>
      <dgm:extLst>
        <a:ext uri="{E40237B7-FDA0-4F09-8148-C483321AD2D9}">
          <dgm14:cNvPr xmlns:dgm14="http://schemas.microsoft.com/office/drawing/2010/diagram" id="0" name="" descr="Information with solid fill"/>
        </a:ext>
      </dgm:extLst>
    </dgm:pt>
    <dgm:pt modelId="{273A25D4-323C-4E49-83DC-2A144E64E623}" type="pres">
      <dgm:prSet presAssocID="{6BEEE27C-E0ED-4D10-A448-AC2E18DE454D}" presName="sibTrans" presStyleCnt="0"/>
      <dgm:spPr/>
    </dgm:pt>
    <dgm:pt modelId="{5CAC4229-E55D-48B0-87E1-05710C000016}" type="pres">
      <dgm:prSet presAssocID="{BD5E7F4E-5F87-4ACF-8A0C-E3069BFE6F2C}" presName="comp" presStyleCnt="0"/>
      <dgm:spPr/>
    </dgm:pt>
    <dgm:pt modelId="{2E560660-7F1F-4E94-8D61-320125A05466}" type="pres">
      <dgm:prSet presAssocID="{BD5E7F4E-5F87-4ACF-8A0C-E3069BFE6F2C}" presName="rect2" presStyleLbl="node1" presStyleIdx="1" presStyleCnt="4">
        <dgm:presLayoutVars>
          <dgm:bulletEnabled val="1"/>
        </dgm:presLayoutVars>
      </dgm:prSet>
      <dgm:spPr/>
    </dgm:pt>
    <dgm:pt modelId="{3F2E6671-5DDA-4B0A-9C52-7CFB19E6C4B2}" type="pres">
      <dgm:prSet presAssocID="{BD5E7F4E-5F87-4ACF-8A0C-E3069BFE6F2C}" presName="rect1" presStyleLbl="lnNode1" presStyleIdx="1" presStyleCnt="4"/>
      <dgm:spPr>
        <a:blipFill dpi="0" rotWithShape="1">
          <a:blip xmlns:r="http://schemas.openxmlformats.org/officeDocument/2006/relationships" r:embed="rId3">
            <a:extLst>
              <a:ext uri="{96DAC541-7B7A-43D3-8B79-37D633B846F1}">
                <asvg:svgBlip xmlns:asvg="http://schemas.microsoft.com/office/drawing/2016/SVG/main" r:embed="rId4"/>
              </a:ext>
            </a:extLst>
          </a:blip>
          <a:srcRect/>
          <a:stretch>
            <a:fillRect t="-1000" b="-1000"/>
          </a:stretch>
        </a:blipFill>
      </dgm:spPr>
      <dgm:extLst>
        <a:ext uri="{E40237B7-FDA0-4F09-8148-C483321AD2D9}">
          <dgm14:cNvPr xmlns:dgm14="http://schemas.microsoft.com/office/drawing/2010/diagram" id="0" name="" descr="Arrow circle with solid fill"/>
        </a:ext>
      </dgm:extLst>
    </dgm:pt>
    <dgm:pt modelId="{CF294087-1111-425D-B55A-89C1064BBD7E}" type="pres">
      <dgm:prSet presAssocID="{A063E8E5-0F82-41E0-9B78-CCE5CB6C56B6}" presName="sibTrans" presStyleCnt="0"/>
      <dgm:spPr/>
    </dgm:pt>
    <dgm:pt modelId="{2716E8E7-821B-41BC-AB4C-40397760E406}" type="pres">
      <dgm:prSet presAssocID="{53C5D228-23DB-4AA7-AB2E-F47F9AA39CF1}" presName="comp" presStyleCnt="0"/>
      <dgm:spPr/>
    </dgm:pt>
    <dgm:pt modelId="{7C68FE0C-2258-404C-BB42-2F13961082FB}" type="pres">
      <dgm:prSet presAssocID="{53C5D228-23DB-4AA7-AB2E-F47F9AA39CF1}" presName="rect2" presStyleLbl="node1" presStyleIdx="2" presStyleCnt="4">
        <dgm:presLayoutVars>
          <dgm:bulletEnabled val="1"/>
        </dgm:presLayoutVars>
      </dgm:prSet>
      <dgm:spPr/>
    </dgm:pt>
    <dgm:pt modelId="{9AE32949-2F3A-4A8C-B74B-4EB4EE603E7C}" type="pres">
      <dgm:prSet presAssocID="{53C5D228-23DB-4AA7-AB2E-F47F9AA39CF1}" presName="rect1" presStyleLbl="lnNode1" presStyleIdx="2" presStyleCnt="4"/>
      <dgm:spPr>
        <a:blipFill dpi="0" rotWithShape="1">
          <a:blip xmlns:r="http://schemas.openxmlformats.org/officeDocument/2006/relationships" r:embed="rId5">
            <a:extLst>
              <a:ext uri="{96DAC541-7B7A-43D3-8B79-37D633B846F1}">
                <asvg:svgBlip xmlns:asvg="http://schemas.microsoft.com/office/drawing/2016/SVG/main" r:embed="rId6"/>
              </a:ext>
            </a:extLst>
          </a:blip>
          <a:srcRect/>
          <a:stretch>
            <a:fillRect t="-1000" b="-1000"/>
          </a:stretch>
        </a:blipFill>
      </dgm:spPr>
      <dgm:extLst>
        <a:ext uri="{E40237B7-FDA0-4F09-8148-C483321AD2D9}">
          <dgm14:cNvPr xmlns:dgm14="http://schemas.microsoft.com/office/drawing/2010/diagram" id="0" name="" descr="Stopwatch with solid fill"/>
        </a:ext>
      </dgm:extLst>
    </dgm:pt>
    <dgm:pt modelId="{32A47FE8-C57C-451C-9515-3353CE4335FF}" type="pres">
      <dgm:prSet presAssocID="{17AAA431-304F-47BA-8F9B-370A714DA171}" presName="sibTrans" presStyleCnt="0"/>
      <dgm:spPr/>
    </dgm:pt>
    <dgm:pt modelId="{4AAFCAEE-8E65-421C-BB5A-A4F39013012E}" type="pres">
      <dgm:prSet presAssocID="{421BA6D7-2D80-44D5-B434-E64AD52AE902}" presName="comp" presStyleCnt="0"/>
      <dgm:spPr/>
    </dgm:pt>
    <dgm:pt modelId="{22E32CE3-396C-48FE-B8AB-A85C0C99F586}" type="pres">
      <dgm:prSet presAssocID="{421BA6D7-2D80-44D5-B434-E64AD52AE902}" presName="rect2" presStyleLbl="node1" presStyleIdx="3" presStyleCnt="4">
        <dgm:presLayoutVars>
          <dgm:bulletEnabled val="1"/>
        </dgm:presLayoutVars>
      </dgm:prSet>
      <dgm:spPr/>
    </dgm:pt>
    <dgm:pt modelId="{E07FF866-AD68-4767-BAD4-4D63001C5C16}" type="pres">
      <dgm:prSet presAssocID="{421BA6D7-2D80-44D5-B434-E64AD52AE902}" presName="rect1" presStyleLbl="lnNode1" presStyleIdx="3" presStyleCnt="4"/>
      <dgm:spPr>
        <a:blipFill>
          <a:blip xmlns:r="http://schemas.openxmlformats.org/officeDocument/2006/relationships" r:embed="rId7">
            <a:extLst>
              <a:ext uri="{96DAC541-7B7A-43D3-8B79-37D633B846F1}">
                <asvg:svgBlip xmlns:asvg="http://schemas.microsoft.com/office/drawing/2016/SVG/main" r:embed="rId8"/>
              </a:ext>
            </a:extLst>
          </a:blip>
          <a:srcRect/>
          <a:stretch>
            <a:fillRect l="-1000" r="-1000"/>
          </a:stretch>
        </a:blipFill>
      </dgm:spPr>
      <dgm:extLst>
        <a:ext uri="{E40237B7-FDA0-4F09-8148-C483321AD2D9}">
          <dgm14:cNvPr xmlns:dgm14="http://schemas.microsoft.com/office/drawing/2010/diagram" id="0" name="" descr="Badge 8 with solid fill"/>
        </a:ext>
      </dgm:extLst>
    </dgm:pt>
  </dgm:ptLst>
  <dgm:cxnLst>
    <dgm:cxn modelId="{A15A5F1C-47B4-47B6-A135-697F9473BAB7}" type="presOf" srcId="{FCF8906E-AAF6-42F0-90F1-F4871A53088B}" destId="{735203F1-F8F9-46B2-995E-A838CCEA6FC9}" srcOrd="0" destOrd="0" presId="urn:microsoft.com/office/officeart/2008/layout/AlternatingPictureBlocks"/>
    <dgm:cxn modelId="{B4C8547C-532B-4CDA-BF5C-CC535DC85CA8}" type="presOf" srcId="{BD5E7F4E-5F87-4ACF-8A0C-E3069BFE6F2C}" destId="{2E560660-7F1F-4E94-8D61-320125A05466}" srcOrd="0" destOrd="0" presId="urn:microsoft.com/office/officeart/2008/layout/AlternatingPictureBlocks"/>
    <dgm:cxn modelId="{6F17EC7C-12F7-4B01-B8A3-3D8B63E696FB}" srcId="{A8E1A537-2255-4062-A089-C9ADADCCCA7A}" destId="{BD5E7F4E-5F87-4ACF-8A0C-E3069BFE6F2C}" srcOrd="1" destOrd="0" parTransId="{2F05D4ED-EF19-4102-985C-B92D39BB2D8C}" sibTransId="{A063E8E5-0F82-41E0-9B78-CCE5CB6C56B6}"/>
    <dgm:cxn modelId="{0CBB218D-FB56-44C5-8CD2-16D46CE04902}" type="presOf" srcId="{53C5D228-23DB-4AA7-AB2E-F47F9AA39CF1}" destId="{7C68FE0C-2258-404C-BB42-2F13961082FB}" srcOrd="0" destOrd="0" presId="urn:microsoft.com/office/officeart/2008/layout/AlternatingPictureBlocks"/>
    <dgm:cxn modelId="{FBD5B4B9-EFEC-4491-A3CE-DDCD90E028AA}" srcId="{A8E1A537-2255-4062-A089-C9ADADCCCA7A}" destId="{421BA6D7-2D80-44D5-B434-E64AD52AE902}" srcOrd="3" destOrd="0" parTransId="{5EE2519D-C9BD-4DA8-B71E-BCE9C20310BE}" sibTransId="{E1A8403F-C2B7-48AE-AC70-1C93C591278F}"/>
    <dgm:cxn modelId="{AFC743DE-28D9-4559-BA0F-88AE6EB5A67A}" type="presOf" srcId="{A8E1A537-2255-4062-A089-C9ADADCCCA7A}" destId="{CD2260CD-9C71-43CB-9A9E-34834202503F}" srcOrd="0" destOrd="0" presId="urn:microsoft.com/office/officeart/2008/layout/AlternatingPictureBlocks"/>
    <dgm:cxn modelId="{2F477FDE-96F6-452A-9984-5BD5F57A2AEA}" srcId="{A8E1A537-2255-4062-A089-C9ADADCCCA7A}" destId="{FCF8906E-AAF6-42F0-90F1-F4871A53088B}" srcOrd="0" destOrd="0" parTransId="{4B75AA98-13AF-47FA-A48C-596FB1240348}" sibTransId="{6BEEE27C-E0ED-4D10-A448-AC2E18DE454D}"/>
    <dgm:cxn modelId="{6B115EE9-5EB6-49C9-8306-E1AEC3B19181}" type="presOf" srcId="{421BA6D7-2D80-44D5-B434-E64AD52AE902}" destId="{22E32CE3-396C-48FE-B8AB-A85C0C99F586}" srcOrd="0" destOrd="0" presId="urn:microsoft.com/office/officeart/2008/layout/AlternatingPictureBlocks"/>
    <dgm:cxn modelId="{9B3AACFD-87BE-4142-8114-17818548D678}" srcId="{A8E1A537-2255-4062-A089-C9ADADCCCA7A}" destId="{53C5D228-23DB-4AA7-AB2E-F47F9AA39CF1}" srcOrd="2" destOrd="0" parTransId="{932466B3-C0D4-4A17-B999-6C2AC08099BA}" sibTransId="{17AAA431-304F-47BA-8F9B-370A714DA171}"/>
    <dgm:cxn modelId="{F2CC2603-6B25-45FD-9C78-7449B9F7EEB9}" type="presParOf" srcId="{CD2260CD-9C71-43CB-9A9E-34834202503F}" destId="{A41856E5-3FE0-4183-89CD-04474C340988}" srcOrd="0" destOrd="0" presId="urn:microsoft.com/office/officeart/2008/layout/AlternatingPictureBlocks"/>
    <dgm:cxn modelId="{7972E8F6-C7AB-4E99-A961-992BD6C42852}" type="presParOf" srcId="{A41856E5-3FE0-4183-89CD-04474C340988}" destId="{735203F1-F8F9-46B2-995E-A838CCEA6FC9}" srcOrd="0" destOrd="0" presId="urn:microsoft.com/office/officeart/2008/layout/AlternatingPictureBlocks"/>
    <dgm:cxn modelId="{2E8D942A-997B-4033-801C-CBE7CD729B04}" type="presParOf" srcId="{A41856E5-3FE0-4183-89CD-04474C340988}" destId="{FAEAA38E-A4DA-41C6-B39A-AF27E9B36FF0}" srcOrd="1" destOrd="0" presId="urn:microsoft.com/office/officeart/2008/layout/AlternatingPictureBlocks"/>
    <dgm:cxn modelId="{58F2554D-4EEA-4C01-A6E3-9F0DDCAE43A9}" type="presParOf" srcId="{CD2260CD-9C71-43CB-9A9E-34834202503F}" destId="{273A25D4-323C-4E49-83DC-2A144E64E623}" srcOrd="1" destOrd="0" presId="urn:microsoft.com/office/officeart/2008/layout/AlternatingPictureBlocks"/>
    <dgm:cxn modelId="{05A58C50-91DC-418A-9627-A2CAB14EAF46}" type="presParOf" srcId="{CD2260CD-9C71-43CB-9A9E-34834202503F}" destId="{5CAC4229-E55D-48B0-87E1-05710C000016}" srcOrd="2" destOrd="0" presId="urn:microsoft.com/office/officeart/2008/layout/AlternatingPictureBlocks"/>
    <dgm:cxn modelId="{6BF17422-B879-473D-8A56-C34FEF0A6B6A}" type="presParOf" srcId="{5CAC4229-E55D-48B0-87E1-05710C000016}" destId="{2E560660-7F1F-4E94-8D61-320125A05466}" srcOrd="0" destOrd="0" presId="urn:microsoft.com/office/officeart/2008/layout/AlternatingPictureBlocks"/>
    <dgm:cxn modelId="{97942D89-ABC1-40AD-9119-AC86903D205D}" type="presParOf" srcId="{5CAC4229-E55D-48B0-87E1-05710C000016}" destId="{3F2E6671-5DDA-4B0A-9C52-7CFB19E6C4B2}" srcOrd="1" destOrd="0" presId="urn:microsoft.com/office/officeart/2008/layout/AlternatingPictureBlocks"/>
    <dgm:cxn modelId="{EA57025D-8AEC-43FD-896F-54E309C69CB6}" type="presParOf" srcId="{CD2260CD-9C71-43CB-9A9E-34834202503F}" destId="{CF294087-1111-425D-B55A-89C1064BBD7E}" srcOrd="3" destOrd="0" presId="urn:microsoft.com/office/officeart/2008/layout/AlternatingPictureBlocks"/>
    <dgm:cxn modelId="{9D9C520E-C7D1-4191-948E-3C628DA52313}" type="presParOf" srcId="{CD2260CD-9C71-43CB-9A9E-34834202503F}" destId="{2716E8E7-821B-41BC-AB4C-40397760E406}" srcOrd="4" destOrd="0" presId="urn:microsoft.com/office/officeart/2008/layout/AlternatingPictureBlocks"/>
    <dgm:cxn modelId="{3777B7F9-E237-446E-9D18-499A97979947}" type="presParOf" srcId="{2716E8E7-821B-41BC-AB4C-40397760E406}" destId="{7C68FE0C-2258-404C-BB42-2F13961082FB}" srcOrd="0" destOrd="0" presId="urn:microsoft.com/office/officeart/2008/layout/AlternatingPictureBlocks"/>
    <dgm:cxn modelId="{38EE1E12-47DD-4E2B-B9D0-B129C2ED58E4}" type="presParOf" srcId="{2716E8E7-821B-41BC-AB4C-40397760E406}" destId="{9AE32949-2F3A-4A8C-B74B-4EB4EE603E7C}" srcOrd="1" destOrd="0" presId="urn:microsoft.com/office/officeart/2008/layout/AlternatingPictureBlocks"/>
    <dgm:cxn modelId="{69C7B616-E8B0-4328-B901-3A03A5146812}" type="presParOf" srcId="{CD2260CD-9C71-43CB-9A9E-34834202503F}" destId="{32A47FE8-C57C-451C-9515-3353CE4335FF}" srcOrd="5" destOrd="0" presId="urn:microsoft.com/office/officeart/2008/layout/AlternatingPictureBlocks"/>
    <dgm:cxn modelId="{2FB88B3A-35CD-4734-9A05-6399AA04FDD3}" type="presParOf" srcId="{CD2260CD-9C71-43CB-9A9E-34834202503F}" destId="{4AAFCAEE-8E65-421C-BB5A-A4F39013012E}" srcOrd="6" destOrd="0" presId="urn:microsoft.com/office/officeart/2008/layout/AlternatingPictureBlocks"/>
    <dgm:cxn modelId="{6293F4BF-581C-496D-8B83-F38A39B23BBC}" type="presParOf" srcId="{4AAFCAEE-8E65-421C-BB5A-A4F39013012E}" destId="{22E32CE3-396C-48FE-B8AB-A85C0C99F586}" srcOrd="0" destOrd="0" presId="urn:microsoft.com/office/officeart/2008/layout/AlternatingPictureBlocks"/>
    <dgm:cxn modelId="{E5DC9EC9-8388-4B9E-8E57-4AF7B83CEEE5}" type="presParOf" srcId="{4AAFCAEE-8E65-421C-BB5A-A4F39013012E}" destId="{E07FF866-AD68-4767-BAD4-4D63001C5C16}" srcOrd="1" destOrd="0" presId="urn:microsoft.com/office/officeart/2008/layout/AlternatingPictureBlock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8E1A537-2255-4062-A089-C9ADADCCCA7A}" type="doc">
      <dgm:prSet loTypeId="urn:microsoft.com/office/officeart/2008/layout/VerticalCircleList" loCatId="list" qsTypeId="urn:microsoft.com/office/officeart/2005/8/quickstyle/simple1" qsCatId="simple" csTypeId="urn:microsoft.com/office/officeart/2005/8/colors/accent3_2" csCatId="accent3" phldr="1"/>
      <dgm:spPr/>
      <dgm:t>
        <a:bodyPr/>
        <a:lstStyle/>
        <a:p>
          <a:endParaRPr lang="en-GB"/>
        </a:p>
      </dgm:t>
    </dgm:pt>
    <dgm:pt modelId="{FCF8906E-AAF6-42F0-90F1-F4871A53088B}">
      <dgm:prSet phldrT="[Text]" phldr="0" custT="1"/>
      <dgm:spPr/>
      <dgm:t>
        <a:bodyPr/>
        <a:lstStyle/>
        <a:p>
          <a:r>
            <a:rPr lang="en-GB" sz="1800">
              <a:latin typeface="Roboto" panose="02000000000000000000" pitchFamily="2" charset="0"/>
              <a:ea typeface="Roboto" panose="02000000000000000000" pitchFamily="2" charset="0"/>
              <a:cs typeface="Roboto" panose="02000000000000000000" pitchFamily="2" charset="0"/>
            </a:rPr>
            <a:t>Sensitive topic</a:t>
          </a:r>
        </a:p>
      </dgm:t>
    </dgm:pt>
    <dgm:pt modelId="{4B75AA98-13AF-47FA-A48C-596FB1240348}" type="parTrans" cxnId="{2F477FDE-96F6-452A-9984-5BD5F57A2AEA}">
      <dgm:prSet/>
      <dgm:spPr/>
      <dgm:t>
        <a:bodyPr/>
        <a:lstStyle/>
        <a:p>
          <a:endParaRPr lang="en-GB"/>
        </a:p>
      </dgm:t>
    </dgm:pt>
    <dgm:pt modelId="{6BEEE27C-E0ED-4D10-A448-AC2E18DE454D}" type="sibTrans" cxnId="{2F477FDE-96F6-452A-9984-5BD5F57A2AEA}">
      <dgm:prSet/>
      <dgm:spPr/>
      <dgm:t>
        <a:bodyPr/>
        <a:lstStyle/>
        <a:p>
          <a:endParaRPr lang="en-GB"/>
        </a:p>
      </dgm:t>
    </dgm:pt>
    <dgm:pt modelId="{BD5E7F4E-5F87-4ACF-8A0C-E3069BFE6F2C}">
      <dgm:prSet phldrT="[Text]" phldr="0" custT="1"/>
      <dgm:spPr/>
      <dgm:t>
        <a:bodyPr/>
        <a:lstStyle/>
        <a:p>
          <a:r>
            <a:rPr lang="en-GB" sz="1800">
              <a:latin typeface="Roboto" panose="02000000000000000000" pitchFamily="2" charset="0"/>
              <a:ea typeface="Roboto" panose="02000000000000000000" pitchFamily="2" charset="0"/>
              <a:cs typeface="Roboto" panose="02000000000000000000" pitchFamily="2" charset="0"/>
            </a:rPr>
            <a:t>2 use the REC Theft Calculators</a:t>
          </a:r>
        </a:p>
      </dgm:t>
    </dgm:pt>
    <dgm:pt modelId="{2F05D4ED-EF19-4102-985C-B92D39BB2D8C}" type="parTrans" cxnId="{6F17EC7C-12F7-4B01-B8A3-3D8B63E696FB}">
      <dgm:prSet/>
      <dgm:spPr/>
      <dgm:t>
        <a:bodyPr/>
        <a:lstStyle/>
        <a:p>
          <a:endParaRPr lang="en-GB"/>
        </a:p>
      </dgm:t>
    </dgm:pt>
    <dgm:pt modelId="{A063E8E5-0F82-41E0-9B78-CCE5CB6C56B6}" type="sibTrans" cxnId="{6F17EC7C-12F7-4B01-B8A3-3D8B63E696FB}">
      <dgm:prSet/>
      <dgm:spPr/>
      <dgm:t>
        <a:bodyPr/>
        <a:lstStyle/>
        <a:p>
          <a:endParaRPr lang="en-GB"/>
        </a:p>
      </dgm:t>
    </dgm:pt>
    <dgm:pt modelId="{53C5D228-23DB-4AA7-AB2E-F47F9AA39CF1}">
      <dgm:prSet phldrT="[Text]" phldr="0" custT="1"/>
      <dgm:spPr/>
      <dgm:t>
        <a:bodyPr/>
        <a:lstStyle/>
        <a:p>
          <a:r>
            <a:rPr lang="en-GB" sz="1800">
              <a:latin typeface="Roboto" panose="02000000000000000000" pitchFamily="2" charset="0"/>
              <a:ea typeface="Roboto" panose="02000000000000000000" pitchFamily="2" charset="0"/>
              <a:cs typeface="Roboto" panose="02000000000000000000" pitchFamily="2" charset="0"/>
            </a:rPr>
            <a:t>2 use an alternative calculator</a:t>
          </a:r>
        </a:p>
      </dgm:t>
    </dgm:pt>
    <dgm:pt modelId="{932466B3-C0D4-4A17-B999-6C2AC08099BA}" type="parTrans" cxnId="{9B3AACFD-87BE-4142-8114-17818548D678}">
      <dgm:prSet/>
      <dgm:spPr/>
      <dgm:t>
        <a:bodyPr/>
        <a:lstStyle/>
        <a:p>
          <a:endParaRPr lang="en-GB"/>
        </a:p>
      </dgm:t>
    </dgm:pt>
    <dgm:pt modelId="{17AAA431-304F-47BA-8F9B-370A714DA171}" type="sibTrans" cxnId="{9B3AACFD-87BE-4142-8114-17818548D678}">
      <dgm:prSet/>
      <dgm:spPr/>
      <dgm:t>
        <a:bodyPr/>
        <a:lstStyle/>
        <a:p>
          <a:endParaRPr lang="en-GB"/>
        </a:p>
      </dgm:t>
    </dgm:pt>
    <dgm:pt modelId="{421BA6D7-2D80-44D5-B434-E64AD52AE902}">
      <dgm:prSet phldrT="[Text]" phldr="0" custT="1"/>
      <dgm:spPr/>
      <dgm:t>
        <a:bodyPr/>
        <a:lstStyle/>
        <a:p>
          <a:r>
            <a:rPr lang="en-GB" sz="1800">
              <a:latin typeface="Roboto" panose="02000000000000000000" pitchFamily="2" charset="0"/>
              <a:ea typeface="Roboto" panose="02000000000000000000" pitchFamily="2" charset="0"/>
              <a:cs typeface="Roboto" panose="02000000000000000000" pitchFamily="2" charset="0"/>
            </a:rPr>
            <a:t>4 use a mix of the REC Theft Calculators and an alternate/estimated calculations</a:t>
          </a:r>
        </a:p>
      </dgm:t>
    </dgm:pt>
    <dgm:pt modelId="{5EE2519D-C9BD-4DA8-B71E-BCE9C20310BE}" type="parTrans" cxnId="{FBD5B4B9-EFEC-4491-A3CE-DDCD90E028AA}">
      <dgm:prSet/>
      <dgm:spPr/>
      <dgm:t>
        <a:bodyPr/>
        <a:lstStyle/>
        <a:p>
          <a:endParaRPr lang="en-GB"/>
        </a:p>
      </dgm:t>
    </dgm:pt>
    <dgm:pt modelId="{E1A8403F-C2B7-48AE-AC70-1C93C591278F}" type="sibTrans" cxnId="{FBD5B4B9-EFEC-4491-A3CE-DDCD90E028AA}">
      <dgm:prSet/>
      <dgm:spPr/>
      <dgm:t>
        <a:bodyPr/>
        <a:lstStyle/>
        <a:p>
          <a:endParaRPr lang="en-GB"/>
        </a:p>
      </dgm:t>
    </dgm:pt>
    <dgm:pt modelId="{52ADD010-5392-4287-9DCF-A1E611915F68}">
      <dgm:prSet phldrT="[Text]" phldr="0" custT="1"/>
      <dgm:spPr/>
      <dgm:t>
        <a:bodyPr/>
        <a:lstStyle/>
        <a:p>
          <a:r>
            <a:rPr lang="en-GB" sz="1800">
              <a:latin typeface="Roboto" panose="02000000000000000000" pitchFamily="2" charset="0"/>
              <a:ea typeface="Roboto" panose="02000000000000000000" pitchFamily="2" charset="0"/>
              <a:cs typeface="Roboto" panose="02000000000000000000" pitchFamily="2" charset="0"/>
            </a:rPr>
            <a:t>Respondents unanimously acknowledged the need for improvement</a:t>
          </a:r>
        </a:p>
      </dgm:t>
    </dgm:pt>
    <dgm:pt modelId="{B4D976A1-DC9D-4720-BECD-B402A7CA3B3A}" type="parTrans" cxnId="{85143A05-FE0C-4F99-B906-4DA376A88F2F}">
      <dgm:prSet/>
      <dgm:spPr/>
      <dgm:t>
        <a:bodyPr/>
        <a:lstStyle/>
        <a:p>
          <a:endParaRPr lang="en-GB"/>
        </a:p>
      </dgm:t>
    </dgm:pt>
    <dgm:pt modelId="{066FE39D-440A-4FAF-8703-F80E1D44B611}" type="sibTrans" cxnId="{85143A05-FE0C-4F99-B906-4DA376A88F2F}">
      <dgm:prSet/>
      <dgm:spPr/>
      <dgm:t>
        <a:bodyPr/>
        <a:lstStyle/>
        <a:p>
          <a:endParaRPr lang="en-GB"/>
        </a:p>
      </dgm:t>
    </dgm:pt>
    <dgm:pt modelId="{A960178C-A453-4041-BCE5-74B1A3EA0C23}" type="pres">
      <dgm:prSet presAssocID="{A8E1A537-2255-4062-A089-C9ADADCCCA7A}" presName="Name0" presStyleCnt="0">
        <dgm:presLayoutVars>
          <dgm:dir/>
        </dgm:presLayoutVars>
      </dgm:prSet>
      <dgm:spPr/>
    </dgm:pt>
    <dgm:pt modelId="{19FB064B-A6C4-4A9B-9EB7-F27231C2757E}" type="pres">
      <dgm:prSet presAssocID="{FCF8906E-AAF6-42F0-90F1-F4871A53088B}" presName="noChildren" presStyleCnt="0"/>
      <dgm:spPr/>
    </dgm:pt>
    <dgm:pt modelId="{FA9347DC-FA60-402C-A578-E211432FC2C2}" type="pres">
      <dgm:prSet presAssocID="{FCF8906E-AAF6-42F0-90F1-F4871A53088B}" presName="gap" presStyleCnt="0"/>
      <dgm:spPr/>
    </dgm:pt>
    <dgm:pt modelId="{A43BDA64-34C4-4210-A4B8-F12B47DFFC0A}" type="pres">
      <dgm:prSet presAssocID="{FCF8906E-AAF6-42F0-90F1-F4871A53088B}" presName="medCircle2" presStyleLbl="vennNode1" presStyleIdx="0" presStyleCnt="5"/>
      <dgm:spPr/>
    </dgm:pt>
    <dgm:pt modelId="{94E17983-7787-4816-9476-D46320786C64}" type="pres">
      <dgm:prSet presAssocID="{FCF8906E-AAF6-42F0-90F1-F4871A53088B}" presName="txLvlOnly1" presStyleLbl="revTx" presStyleIdx="0" presStyleCnt="5"/>
      <dgm:spPr/>
    </dgm:pt>
    <dgm:pt modelId="{A115DBA0-7D9B-4326-88BD-817533B1FC64}" type="pres">
      <dgm:prSet presAssocID="{BD5E7F4E-5F87-4ACF-8A0C-E3069BFE6F2C}" presName="noChildren" presStyleCnt="0"/>
      <dgm:spPr/>
    </dgm:pt>
    <dgm:pt modelId="{D5562653-4B28-4F92-948D-5094DDA910D9}" type="pres">
      <dgm:prSet presAssocID="{BD5E7F4E-5F87-4ACF-8A0C-E3069BFE6F2C}" presName="gap" presStyleCnt="0"/>
      <dgm:spPr/>
    </dgm:pt>
    <dgm:pt modelId="{628C807B-4B6C-49BD-9E74-715E2C0E1C44}" type="pres">
      <dgm:prSet presAssocID="{BD5E7F4E-5F87-4ACF-8A0C-E3069BFE6F2C}" presName="medCircle2" presStyleLbl="vennNode1" presStyleIdx="1" presStyleCnt="5"/>
      <dgm:spPr/>
    </dgm:pt>
    <dgm:pt modelId="{AED066C3-EE45-4A17-A188-802980579387}" type="pres">
      <dgm:prSet presAssocID="{BD5E7F4E-5F87-4ACF-8A0C-E3069BFE6F2C}" presName="txLvlOnly1" presStyleLbl="revTx" presStyleIdx="1" presStyleCnt="5"/>
      <dgm:spPr/>
    </dgm:pt>
    <dgm:pt modelId="{89D521E9-8A06-43E4-976B-EB7868679A9A}" type="pres">
      <dgm:prSet presAssocID="{53C5D228-23DB-4AA7-AB2E-F47F9AA39CF1}" presName="noChildren" presStyleCnt="0"/>
      <dgm:spPr/>
    </dgm:pt>
    <dgm:pt modelId="{C400A047-CAC4-404C-A65D-CD49220BF39E}" type="pres">
      <dgm:prSet presAssocID="{53C5D228-23DB-4AA7-AB2E-F47F9AA39CF1}" presName="gap" presStyleCnt="0"/>
      <dgm:spPr/>
    </dgm:pt>
    <dgm:pt modelId="{FB61693E-0AA7-46D8-B7EA-A19C980C1448}" type="pres">
      <dgm:prSet presAssocID="{53C5D228-23DB-4AA7-AB2E-F47F9AA39CF1}" presName="medCircle2" presStyleLbl="vennNode1" presStyleIdx="2" presStyleCnt="5"/>
      <dgm:spPr/>
    </dgm:pt>
    <dgm:pt modelId="{F225F0D3-E556-4B63-9883-10A934C50B42}" type="pres">
      <dgm:prSet presAssocID="{53C5D228-23DB-4AA7-AB2E-F47F9AA39CF1}" presName="txLvlOnly1" presStyleLbl="revTx" presStyleIdx="2" presStyleCnt="5"/>
      <dgm:spPr/>
    </dgm:pt>
    <dgm:pt modelId="{13705560-CBBC-4F47-AEED-7CF34370CEF3}" type="pres">
      <dgm:prSet presAssocID="{421BA6D7-2D80-44D5-B434-E64AD52AE902}" presName="noChildren" presStyleCnt="0"/>
      <dgm:spPr/>
    </dgm:pt>
    <dgm:pt modelId="{E2A4E815-B6B3-4F89-AA5B-7587E92C5A78}" type="pres">
      <dgm:prSet presAssocID="{421BA6D7-2D80-44D5-B434-E64AD52AE902}" presName="gap" presStyleCnt="0"/>
      <dgm:spPr/>
    </dgm:pt>
    <dgm:pt modelId="{58387A06-B1A4-4EFD-BBD5-1AA0DABC94EB}" type="pres">
      <dgm:prSet presAssocID="{421BA6D7-2D80-44D5-B434-E64AD52AE902}" presName="medCircle2" presStyleLbl="vennNode1" presStyleIdx="3" presStyleCnt="5"/>
      <dgm:spPr/>
    </dgm:pt>
    <dgm:pt modelId="{1D1795A2-6F5F-4933-B30A-DE74ED287558}" type="pres">
      <dgm:prSet presAssocID="{421BA6D7-2D80-44D5-B434-E64AD52AE902}" presName="txLvlOnly1" presStyleLbl="revTx" presStyleIdx="3" presStyleCnt="5"/>
      <dgm:spPr/>
    </dgm:pt>
    <dgm:pt modelId="{3DAEBEB4-EBEA-41BA-B01C-762360E1A274}" type="pres">
      <dgm:prSet presAssocID="{52ADD010-5392-4287-9DCF-A1E611915F68}" presName="noChildren" presStyleCnt="0"/>
      <dgm:spPr/>
    </dgm:pt>
    <dgm:pt modelId="{CD16F9FB-8C9B-4FB5-8673-125067A2C21C}" type="pres">
      <dgm:prSet presAssocID="{52ADD010-5392-4287-9DCF-A1E611915F68}" presName="gap" presStyleCnt="0"/>
      <dgm:spPr/>
    </dgm:pt>
    <dgm:pt modelId="{BB6FF2CC-6594-4177-8E64-B2EA8DB3DC2E}" type="pres">
      <dgm:prSet presAssocID="{52ADD010-5392-4287-9DCF-A1E611915F68}" presName="medCircle2" presStyleLbl="vennNode1" presStyleIdx="4" presStyleCnt="5"/>
      <dgm:spPr/>
    </dgm:pt>
    <dgm:pt modelId="{86A815CD-ECF7-4C8B-91CB-2E345C6D6778}" type="pres">
      <dgm:prSet presAssocID="{52ADD010-5392-4287-9DCF-A1E611915F68}" presName="txLvlOnly1" presStyleLbl="revTx" presStyleIdx="4" presStyleCnt="5"/>
      <dgm:spPr/>
    </dgm:pt>
  </dgm:ptLst>
  <dgm:cxnLst>
    <dgm:cxn modelId="{85143A05-FE0C-4F99-B906-4DA376A88F2F}" srcId="{A8E1A537-2255-4062-A089-C9ADADCCCA7A}" destId="{52ADD010-5392-4287-9DCF-A1E611915F68}" srcOrd="4" destOrd="0" parTransId="{B4D976A1-DC9D-4720-BECD-B402A7CA3B3A}" sibTransId="{066FE39D-440A-4FAF-8703-F80E1D44B611}"/>
    <dgm:cxn modelId="{B1C86705-1857-444E-BD7F-592BAFB4994D}" type="presOf" srcId="{A8E1A537-2255-4062-A089-C9ADADCCCA7A}" destId="{A960178C-A453-4041-BCE5-74B1A3EA0C23}" srcOrd="0" destOrd="0" presId="urn:microsoft.com/office/officeart/2008/layout/VerticalCircleList"/>
    <dgm:cxn modelId="{8FDE8F18-B8C2-4FDE-9246-A4472A0AC41E}" type="presOf" srcId="{FCF8906E-AAF6-42F0-90F1-F4871A53088B}" destId="{94E17983-7787-4816-9476-D46320786C64}" srcOrd="0" destOrd="0" presId="urn:microsoft.com/office/officeart/2008/layout/VerticalCircleList"/>
    <dgm:cxn modelId="{610C8421-4A4A-45BF-AD69-1BDCCBF4F15B}" type="presOf" srcId="{421BA6D7-2D80-44D5-B434-E64AD52AE902}" destId="{1D1795A2-6F5F-4933-B30A-DE74ED287558}" srcOrd="0" destOrd="0" presId="urn:microsoft.com/office/officeart/2008/layout/VerticalCircleList"/>
    <dgm:cxn modelId="{6B3AC877-FFA8-465D-B5DC-03EE599B3E28}" type="presOf" srcId="{BD5E7F4E-5F87-4ACF-8A0C-E3069BFE6F2C}" destId="{AED066C3-EE45-4A17-A188-802980579387}" srcOrd="0" destOrd="0" presId="urn:microsoft.com/office/officeart/2008/layout/VerticalCircleList"/>
    <dgm:cxn modelId="{0B2FF47A-B87B-40C4-886F-F86075CD7786}" type="presOf" srcId="{52ADD010-5392-4287-9DCF-A1E611915F68}" destId="{86A815CD-ECF7-4C8B-91CB-2E345C6D6778}" srcOrd="0" destOrd="0" presId="urn:microsoft.com/office/officeart/2008/layout/VerticalCircleList"/>
    <dgm:cxn modelId="{6F17EC7C-12F7-4B01-B8A3-3D8B63E696FB}" srcId="{A8E1A537-2255-4062-A089-C9ADADCCCA7A}" destId="{BD5E7F4E-5F87-4ACF-8A0C-E3069BFE6F2C}" srcOrd="1" destOrd="0" parTransId="{2F05D4ED-EF19-4102-985C-B92D39BB2D8C}" sibTransId="{A063E8E5-0F82-41E0-9B78-CCE5CB6C56B6}"/>
    <dgm:cxn modelId="{FBD5B4B9-EFEC-4491-A3CE-DDCD90E028AA}" srcId="{A8E1A537-2255-4062-A089-C9ADADCCCA7A}" destId="{421BA6D7-2D80-44D5-B434-E64AD52AE902}" srcOrd="3" destOrd="0" parTransId="{5EE2519D-C9BD-4DA8-B71E-BCE9C20310BE}" sibTransId="{E1A8403F-C2B7-48AE-AC70-1C93C591278F}"/>
    <dgm:cxn modelId="{0C9B2ECB-A318-489E-A80E-34F34C341AAA}" type="presOf" srcId="{53C5D228-23DB-4AA7-AB2E-F47F9AA39CF1}" destId="{F225F0D3-E556-4B63-9883-10A934C50B42}" srcOrd="0" destOrd="0" presId="urn:microsoft.com/office/officeart/2008/layout/VerticalCircleList"/>
    <dgm:cxn modelId="{2F477FDE-96F6-452A-9984-5BD5F57A2AEA}" srcId="{A8E1A537-2255-4062-A089-C9ADADCCCA7A}" destId="{FCF8906E-AAF6-42F0-90F1-F4871A53088B}" srcOrd="0" destOrd="0" parTransId="{4B75AA98-13AF-47FA-A48C-596FB1240348}" sibTransId="{6BEEE27C-E0ED-4D10-A448-AC2E18DE454D}"/>
    <dgm:cxn modelId="{9B3AACFD-87BE-4142-8114-17818548D678}" srcId="{A8E1A537-2255-4062-A089-C9ADADCCCA7A}" destId="{53C5D228-23DB-4AA7-AB2E-F47F9AA39CF1}" srcOrd="2" destOrd="0" parTransId="{932466B3-C0D4-4A17-B999-6C2AC08099BA}" sibTransId="{17AAA431-304F-47BA-8F9B-370A714DA171}"/>
    <dgm:cxn modelId="{B7EEF54A-5255-4720-922B-F8FA7EACDE96}" type="presParOf" srcId="{A960178C-A453-4041-BCE5-74B1A3EA0C23}" destId="{19FB064B-A6C4-4A9B-9EB7-F27231C2757E}" srcOrd="0" destOrd="0" presId="urn:microsoft.com/office/officeart/2008/layout/VerticalCircleList"/>
    <dgm:cxn modelId="{8D935B07-45E8-4DFF-8362-CF01499226A6}" type="presParOf" srcId="{19FB064B-A6C4-4A9B-9EB7-F27231C2757E}" destId="{FA9347DC-FA60-402C-A578-E211432FC2C2}" srcOrd="0" destOrd="0" presId="urn:microsoft.com/office/officeart/2008/layout/VerticalCircleList"/>
    <dgm:cxn modelId="{9D144985-D6A9-4F2A-BEC6-6D48DD304C23}" type="presParOf" srcId="{19FB064B-A6C4-4A9B-9EB7-F27231C2757E}" destId="{A43BDA64-34C4-4210-A4B8-F12B47DFFC0A}" srcOrd="1" destOrd="0" presId="urn:microsoft.com/office/officeart/2008/layout/VerticalCircleList"/>
    <dgm:cxn modelId="{6F2F0F63-8B47-4C3B-935C-85B0B17B3EE8}" type="presParOf" srcId="{19FB064B-A6C4-4A9B-9EB7-F27231C2757E}" destId="{94E17983-7787-4816-9476-D46320786C64}" srcOrd="2" destOrd="0" presId="urn:microsoft.com/office/officeart/2008/layout/VerticalCircleList"/>
    <dgm:cxn modelId="{CA3CEEDA-8DFD-4AC4-9A41-00ECAE80AA0C}" type="presParOf" srcId="{A960178C-A453-4041-BCE5-74B1A3EA0C23}" destId="{A115DBA0-7D9B-4326-88BD-817533B1FC64}" srcOrd="1" destOrd="0" presId="urn:microsoft.com/office/officeart/2008/layout/VerticalCircleList"/>
    <dgm:cxn modelId="{3AD892A5-25DA-4D44-8BC4-200AD7077DC7}" type="presParOf" srcId="{A115DBA0-7D9B-4326-88BD-817533B1FC64}" destId="{D5562653-4B28-4F92-948D-5094DDA910D9}" srcOrd="0" destOrd="0" presId="urn:microsoft.com/office/officeart/2008/layout/VerticalCircleList"/>
    <dgm:cxn modelId="{20B5A2C4-403F-4EE3-BFA4-69D1AD09B51F}" type="presParOf" srcId="{A115DBA0-7D9B-4326-88BD-817533B1FC64}" destId="{628C807B-4B6C-49BD-9E74-715E2C0E1C44}" srcOrd="1" destOrd="0" presId="urn:microsoft.com/office/officeart/2008/layout/VerticalCircleList"/>
    <dgm:cxn modelId="{869EAF13-3960-4A08-9CCD-B7430BBC4AD5}" type="presParOf" srcId="{A115DBA0-7D9B-4326-88BD-817533B1FC64}" destId="{AED066C3-EE45-4A17-A188-802980579387}" srcOrd="2" destOrd="0" presId="urn:microsoft.com/office/officeart/2008/layout/VerticalCircleList"/>
    <dgm:cxn modelId="{F67161AF-38D8-4E44-8119-1F8E0C3790EF}" type="presParOf" srcId="{A960178C-A453-4041-BCE5-74B1A3EA0C23}" destId="{89D521E9-8A06-43E4-976B-EB7868679A9A}" srcOrd="2" destOrd="0" presId="urn:microsoft.com/office/officeart/2008/layout/VerticalCircleList"/>
    <dgm:cxn modelId="{A96211AE-0CB0-4B62-A926-AEFAE64DC530}" type="presParOf" srcId="{89D521E9-8A06-43E4-976B-EB7868679A9A}" destId="{C400A047-CAC4-404C-A65D-CD49220BF39E}" srcOrd="0" destOrd="0" presId="urn:microsoft.com/office/officeart/2008/layout/VerticalCircleList"/>
    <dgm:cxn modelId="{9C854268-2F2F-4121-A2ED-3E9E1D7BFB7E}" type="presParOf" srcId="{89D521E9-8A06-43E4-976B-EB7868679A9A}" destId="{FB61693E-0AA7-46D8-B7EA-A19C980C1448}" srcOrd="1" destOrd="0" presId="urn:microsoft.com/office/officeart/2008/layout/VerticalCircleList"/>
    <dgm:cxn modelId="{E732D1FB-5ADE-4470-99BD-4E58E2BDAE96}" type="presParOf" srcId="{89D521E9-8A06-43E4-976B-EB7868679A9A}" destId="{F225F0D3-E556-4B63-9883-10A934C50B42}" srcOrd="2" destOrd="0" presId="urn:microsoft.com/office/officeart/2008/layout/VerticalCircleList"/>
    <dgm:cxn modelId="{3E73CA5A-C6C1-4468-B216-1C70801E5642}" type="presParOf" srcId="{A960178C-A453-4041-BCE5-74B1A3EA0C23}" destId="{13705560-CBBC-4F47-AEED-7CF34370CEF3}" srcOrd="3" destOrd="0" presId="urn:microsoft.com/office/officeart/2008/layout/VerticalCircleList"/>
    <dgm:cxn modelId="{16985D94-8862-452D-96F1-01A99B466A78}" type="presParOf" srcId="{13705560-CBBC-4F47-AEED-7CF34370CEF3}" destId="{E2A4E815-B6B3-4F89-AA5B-7587E92C5A78}" srcOrd="0" destOrd="0" presId="urn:microsoft.com/office/officeart/2008/layout/VerticalCircleList"/>
    <dgm:cxn modelId="{733948D5-A9BA-43B0-B880-677D3A9C08BE}" type="presParOf" srcId="{13705560-CBBC-4F47-AEED-7CF34370CEF3}" destId="{58387A06-B1A4-4EFD-BBD5-1AA0DABC94EB}" srcOrd="1" destOrd="0" presId="urn:microsoft.com/office/officeart/2008/layout/VerticalCircleList"/>
    <dgm:cxn modelId="{6FA977D0-9694-4D65-BD14-DAFF1988B527}" type="presParOf" srcId="{13705560-CBBC-4F47-AEED-7CF34370CEF3}" destId="{1D1795A2-6F5F-4933-B30A-DE74ED287558}" srcOrd="2" destOrd="0" presId="urn:microsoft.com/office/officeart/2008/layout/VerticalCircleList"/>
    <dgm:cxn modelId="{9B716431-B979-49D6-980F-D09071C3BD14}" type="presParOf" srcId="{A960178C-A453-4041-BCE5-74B1A3EA0C23}" destId="{3DAEBEB4-EBEA-41BA-B01C-762360E1A274}" srcOrd="4" destOrd="0" presId="urn:microsoft.com/office/officeart/2008/layout/VerticalCircleList"/>
    <dgm:cxn modelId="{A8E6682A-BF90-4AD8-84D7-D9276C48E149}" type="presParOf" srcId="{3DAEBEB4-EBEA-41BA-B01C-762360E1A274}" destId="{CD16F9FB-8C9B-4FB5-8673-125067A2C21C}" srcOrd="0" destOrd="0" presId="urn:microsoft.com/office/officeart/2008/layout/VerticalCircleList"/>
    <dgm:cxn modelId="{6CADD425-4FE0-4FA3-A16E-733AB47E16D1}" type="presParOf" srcId="{3DAEBEB4-EBEA-41BA-B01C-762360E1A274}" destId="{BB6FF2CC-6594-4177-8E64-B2EA8DB3DC2E}" srcOrd="1" destOrd="0" presId="urn:microsoft.com/office/officeart/2008/layout/VerticalCircleList"/>
    <dgm:cxn modelId="{D63C67A4-BDA4-4E20-AAC5-CDD796B04670}" type="presParOf" srcId="{3DAEBEB4-EBEA-41BA-B01C-762360E1A274}" destId="{86A815CD-ECF7-4C8B-91CB-2E345C6D6778}" srcOrd="2" destOrd="0" presId="urn:microsoft.com/office/officeart/2008/layout/Vertical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8E1A537-2255-4062-A089-C9ADADCCCA7A}" type="doc">
      <dgm:prSet loTypeId="urn:microsoft.com/office/officeart/2005/8/layout/pList1" loCatId="list" qsTypeId="urn:microsoft.com/office/officeart/2005/8/quickstyle/simple1" qsCatId="simple" csTypeId="urn:microsoft.com/office/officeart/2005/8/colors/accent3_2" csCatId="accent3" phldr="1"/>
      <dgm:spPr/>
      <dgm:t>
        <a:bodyPr/>
        <a:lstStyle/>
        <a:p>
          <a:endParaRPr lang="en-GB"/>
        </a:p>
      </dgm:t>
    </dgm:pt>
    <dgm:pt modelId="{FCF8906E-AAF6-42F0-90F1-F4871A53088B}">
      <dgm:prSet phldrT="[Text]" phldr="0"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System barriers</a:t>
          </a:r>
        </a:p>
      </dgm:t>
    </dgm:pt>
    <dgm:pt modelId="{4B75AA98-13AF-47FA-A48C-596FB1240348}" type="parTrans" cxnId="{2F477FDE-96F6-452A-9984-5BD5F57A2AEA}">
      <dgm:prSet/>
      <dgm:spPr/>
      <dgm:t>
        <a:bodyPr/>
        <a:lstStyle/>
        <a:p>
          <a:endParaRPr lang="en-GB"/>
        </a:p>
      </dgm:t>
    </dgm:pt>
    <dgm:pt modelId="{6BEEE27C-E0ED-4D10-A448-AC2E18DE454D}" type="sibTrans" cxnId="{2F477FDE-96F6-452A-9984-5BD5F57A2AEA}">
      <dgm:prSet/>
      <dgm:spPr/>
      <dgm:t>
        <a:bodyPr/>
        <a:lstStyle/>
        <a:p>
          <a:endParaRPr lang="en-GB"/>
        </a:p>
      </dgm:t>
    </dgm:pt>
    <dgm:pt modelId="{53C5D228-23DB-4AA7-AB2E-F47F9AA39CF1}">
      <dgm:prSet phldrT="[Text]" phldr="0"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Some tampers not covered</a:t>
          </a:r>
        </a:p>
      </dgm:t>
    </dgm:pt>
    <dgm:pt modelId="{932466B3-C0D4-4A17-B999-6C2AC08099BA}" type="parTrans" cxnId="{9B3AACFD-87BE-4142-8114-17818548D678}">
      <dgm:prSet/>
      <dgm:spPr/>
      <dgm:t>
        <a:bodyPr/>
        <a:lstStyle/>
        <a:p>
          <a:endParaRPr lang="en-GB"/>
        </a:p>
      </dgm:t>
    </dgm:pt>
    <dgm:pt modelId="{17AAA431-304F-47BA-8F9B-370A714DA171}" type="sibTrans" cxnId="{9B3AACFD-87BE-4142-8114-17818548D678}">
      <dgm:prSet/>
      <dgm:spPr/>
      <dgm:t>
        <a:bodyPr/>
        <a:lstStyle/>
        <a:p>
          <a:endParaRPr lang="en-GB"/>
        </a:p>
      </dgm:t>
    </dgm:pt>
    <dgm:pt modelId="{421BA6D7-2D80-44D5-B434-E64AD52AE902}">
      <dgm:prSet phldrT="[Text]" phldr="0"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New technologies not covered</a:t>
          </a:r>
        </a:p>
      </dgm:t>
    </dgm:pt>
    <dgm:pt modelId="{5EE2519D-C9BD-4DA8-B71E-BCE9C20310BE}" type="parTrans" cxnId="{FBD5B4B9-EFEC-4491-A3CE-DDCD90E028AA}">
      <dgm:prSet/>
      <dgm:spPr/>
      <dgm:t>
        <a:bodyPr/>
        <a:lstStyle/>
        <a:p>
          <a:endParaRPr lang="en-GB"/>
        </a:p>
      </dgm:t>
    </dgm:pt>
    <dgm:pt modelId="{E1A8403F-C2B7-48AE-AC70-1C93C591278F}" type="sibTrans" cxnId="{FBD5B4B9-EFEC-4491-A3CE-DDCD90E028AA}">
      <dgm:prSet/>
      <dgm:spPr/>
      <dgm:t>
        <a:bodyPr/>
        <a:lstStyle/>
        <a:p>
          <a:endParaRPr lang="en-GB"/>
        </a:p>
      </dgm:t>
    </dgm:pt>
    <dgm:pt modelId="{52ADD010-5392-4287-9DCF-A1E611915F68}">
      <dgm:prSet phldrT="[Text]" phldr="0"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Equipment not covered</a:t>
          </a:r>
        </a:p>
      </dgm:t>
    </dgm:pt>
    <dgm:pt modelId="{B4D976A1-DC9D-4720-BECD-B402A7CA3B3A}" type="parTrans" cxnId="{85143A05-FE0C-4F99-B906-4DA376A88F2F}">
      <dgm:prSet/>
      <dgm:spPr/>
      <dgm:t>
        <a:bodyPr/>
        <a:lstStyle/>
        <a:p>
          <a:endParaRPr lang="en-GB"/>
        </a:p>
      </dgm:t>
    </dgm:pt>
    <dgm:pt modelId="{066FE39D-440A-4FAF-8703-F80E1D44B611}" type="sibTrans" cxnId="{85143A05-FE0C-4F99-B906-4DA376A88F2F}">
      <dgm:prSet/>
      <dgm:spPr/>
      <dgm:t>
        <a:bodyPr/>
        <a:lstStyle/>
        <a:p>
          <a:endParaRPr lang="en-GB"/>
        </a:p>
      </dgm:t>
    </dgm:pt>
    <dgm:pt modelId="{BD5E7F4E-5F87-4ACF-8A0C-E3069BFE6F2C}">
      <dgm:prSet phldrT="[Text]" phldr="0"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Not adapted to certain types of energy theft </a:t>
          </a:r>
        </a:p>
      </dgm:t>
    </dgm:pt>
    <dgm:pt modelId="{2F05D4ED-EF19-4102-985C-B92D39BB2D8C}" type="parTrans" cxnId="{04BB7AED-2543-4A08-AA3F-688925F4FAC8}">
      <dgm:prSet/>
      <dgm:spPr/>
      <dgm:t>
        <a:bodyPr/>
        <a:lstStyle/>
        <a:p>
          <a:endParaRPr lang="en-GB"/>
        </a:p>
      </dgm:t>
    </dgm:pt>
    <dgm:pt modelId="{A063E8E5-0F82-41E0-9B78-CCE5CB6C56B6}" type="sibTrans" cxnId="{04BB7AED-2543-4A08-AA3F-688925F4FAC8}">
      <dgm:prSet/>
      <dgm:spPr/>
      <dgm:t>
        <a:bodyPr/>
        <a:lstStyle/>
        <a:p>
          <a:endParaRPr lang="en-GB"/>
        </a:p>
      </dgm:t>
    </dgm:pt>
    <dgm:pt modelId="{DD009CD8-E706-4C55-B789-53D9A119D091}">
      <dgm:prSet phldrT="[Text]" phldr="0"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Outdated for I&amp;C properties and  appliances</a:t>
          </a:r>
        </a:p>
      </dgm:t>
    </dgm:pt>
    <dgm:pt modelId="{4DED8B19-23D0-4160-8ABA-EDE976DDEF0A}" type="parTrans" cxnId="{3C6F9F71-2B38-41AC-8F38-DA18E798B33C}">
      <dgm:prSet/>
      <dgm:spPr/>
      <dgm:t>
        <a:bodyPr/>
        <a:lstStyle/>
        <a:p>
          <a:endParaRPr lang="en-GB"/>
        </a:p>
      </dgm:t>
    </dgm:pt>
    <dgm:pt modelId="{22B01065-9E68-4D96-B377-EE224F98F32A}" type="sibTrans" cxnId="{3C6F9F71-2B38-41AC-8F38-DA18E798B33C}">
      <dgm:prSet/>
      <dgm:spPr/>
      <dgm:t>
        <a:bodyPr/>
        <a:lstStyle/>
        <a:p>
          <a:endParaRPr lang="en-GB"/>
        </a:p>
      </dgm:t>
    </dgm:pt>
    <dgm:pt modelId="{37FC3432-210B-4FD0-8EBB-D793FC419260}" type="pres">
      <dgm:prSet presAssocID="{A8E1A537-2255-4062-A089-C9ADADCCCA7A}" presName="Name0" presStyleCnt="0">
        <dgm:presLayoutVars>
          <dgm:dir/>
          <dgm:resizeHandles val="exact"/>
        </dgm:presLayoutVars>
      </dgm:prSet>
      <dgm:spPr/>
    </dgm:pt>
    <dgm:pt modelId="{FD166451-D21A-4079-AD83-E12645667872}" type="pres">
      <dgm:prSet presAssocID="{FCF8906E-AAF6-42F0-90F1-F4871A53088B}" presName="compNode" presStyleCnt="0"/>
      <dgm:spPr/>
    </dgm:pt>
    <dgm:pt modelId="{04302C16-3EB2-4FF8-A3EC-43585A847A64}" type="pres">
      <dgm:prSet presAssocID="{FCF8906E-AAF6-42F0-90F1-F4871A53088B}" presName="pictRect" presStyleLbl="node1" presStyleIdx="0" presStyleCnt="6"/>
      <dgm:spPr>
        <a:blipFill dpi="0" rotWithShape="1">
          <a:blip xmlns:r="http://schemas.openxmlformats.org/officeDocument/2006/relationships" r:embed="rId1">
            <a:extLst>
              <a:ext uri="{96DAC541-7B7A-43D3-8B79-37D633B846F1}">
                <asvg:svgBlip xmlns:asvg="http://schemas.microsoft.com/office/drawing/2016/SVG/main" r:embed="rId2"/>
              </a:ext>
            </a:extLst>
          </a:blip>
          <a:srcRect/>
          <a:stretch>
            <a:fillRect l="-6000" r="-6000"/>
          </a:stretch>
        </a:blipFill>
      </dgm:spPr>
      <dgm:extLst>
        <a:ext uri="{E40237B7-FDA0-4F09-8148-C483321AD2D9}">
          <dgm14:cNvPr xmlns:dgm14="http://schemas.microsoft.com/office/drawing/2010/diagram" id="0" name="" descr="Laptop with solid fill"/>
        </a:ext>
      </dgm:extLst>
    </dgm:pt>
    <dgm:pt modelId="{2DD1BA71-D530-4CA7-AC60-B6EAE9DEC45C}" type="pres">
      <dgm:prSet presAssocID="{FCF8906E-AAF6-42F0-90F1-F4871A53088B}" presName="textRect" presStyleLbl="revTx" presStyleIdx="0" presStyleCnt="6">
        <dgm:presLayoutVars>
          <dgm:bulletEnabled val="1"/>
        </dgm:presLayoutVars>
      </dgm:prSet>
      <dgm:spPr/>
    </dgm:pt>
    <dgm:pt modelId="{86797177-2D30-452E-84EE-9C2D3BFBDF2F}" type="pres">
      <dgm:prSet presAssocID="{6BEEE27C-E0ED-4D10-A448-AC2E18DE454D}" presName="sibTrans" presStyleLbl="sibTrans2D1" presStyleIdx="0" presStyleCnt="0"/>
      <dgm:spPr/>
    </dgm:pt>
    <dgm:pt modelId="{BDB3906C-DCFA-4C14-8945-D8E8513076DD}" type="pres">
      <dgm:prSet presAssocID="{BD5E7F4E-5F87-4ACF-8A0C-E3069BFE6F2C}" presName="compNode" presStyleCnt="0"/>
      <dgm:spPr/>
    </dgm:pt>
    <dgm:pt modelId="{ECE6A36A-B0D8-4416-9426-3D1D13064041}" type="pres">
      <dgm:prSet presAssocID="{BD5E7F4E-5F87-4ACF-8A0C-E3069BFE6F2C}" presName="pictRect" presStyleLbl="node1" presStyleIdx="1" presStyleCnt="6"/>
      <dgm:spPr>
        <a:blipFill dpi="0" rotWithShape="1">
          <a:blip xmlns:r="http://schemas.openxmlformats.org/officeDocument/2006/relationships" r:embed="rId3">
            <a:extLst>
              <a:ext uri="{96DAC541-7B7A-43D3-8B79-37D633B846F1}">
                <asvg:svgBlip xmlns:asvg="http://schemas.microsoft.com/office/drawing/2016/SVG/main" r:embed="rId4"/>
              </a:ext>
            </a:extLst>
          </a:blip>
          <a:srcRect/>
          <a:stretch>
            <a:fillRect t="-6000" b="-6000"/>
          </a:stretch>
        </a:blipFill>
      </dgm:spPr>
      <dgm:extLst>
        <a:ext uri="{E40237B7-FDA0-4F09-8148-C483321AD2D9}">
          <dgm14:cNvPr xmlns:dgm14="http://schemas.microsoft.com/office/drawing/2010/diagram" id="0" name="" descr="Barn with solid fill"/>
        </a:ext>
      </dgm:extLst>
    </dgm:pt>
    <dgm:pt modelId="{7EB41029-E57B-4BEC-AC73-C6C7DD92E383}" type="pres">
      <dgm:prSet presAssocID="{BD5E7F4E-5F87-4ACF-8A0C-E3069BFE6F2C}" presName="textRect" presStyleLbl="revTx" presStyleIdx="1" presStyleCnt="6">
        <dgm:presLayoutVars>
          <dgm:bulletEnabled val="1"/>
        </dgm:presLayoutVars>
      </dgm:prSet>
      <dgm:spPr/>
    </dgm:pt>
    <dgm:pt modelId="{96FF3E9D-A4DB-475B-B7DD-8FFACB2D2D75}" type="pres">
      <dgm:prSet presAssocID="{A063E8E5-0F82-41E0-9B78-CCE5CB6C56B6}" presName="sibTrans" presStyleLbl="sibTrans2D1" presStyleIdx="0" presStyleCnt="0"/>
      <dgm:spPr/>
    </dgm:pt>
    <dgm:pt modelId="{130699B6-200E-4B91-918A-DC11C08E7369}" type="pres">
      <dgm:prSet presAssocID="{53C5D228-23DB-4AA7-AB2E-F47F9AA39CF1}" presName="compNode" presStyleCnt="0"/>
      <dgm:spPr/>
    </dgm:pt>
    <dgm:pt modelId="{EE620BC3-2388-4E60-8D99-03F480ED6A59}" type="pres">
      <dgm:prSet presAssocID="{53C5D228-23DB-4AA7-AB2E-F47F9AA39CF1}" presName="pictRect" presStyleLbl="node1" presStyleIdx="2" presStyleCnt="6"/>
      <dgm:spPr>
        <a:blipFill dpi="0" rotWithShape="1">
          <a:blip xmlns:r="http://schemas.openxmlformats.org/officeDocument/2006/relationships" r:embed="rId5">
            <a:extLst>
              <a:ext uri="{96DAC541-7B7A-43D3-8B79-37D633B846F1}">
                <asvg:svgBlip xmlns:asvg="http://schemas.microsoft.com/office/drawing/2016/SVG/main" r:embed="rId6"/>
              </a:ext>
            </a:extLst>
          </a:blip>
          <a:srcRect/>
          <a:stretch>
            <a:fillRect t="-6000" b="-6000"/>
          </a:stretch>
        </a:blipFill>
      </dgm:spPr>
      <dgm:extLst>
        <a:ext uri="{E40237B7-FDA0-4F09-8148-C483321AD2D9}">
          <dgm14:cNvPr xmlns:dgm14="http://schemas.microsoft.com/office/drawing/2010/diagram" id="0" name="" descr="Speedometer Middle with solid fill"/>
        </a:ext>
      </dgm:extLst>
    </dgm:pt>
    <dgm:pt modelId="{D20A0D7C-0770-40AA-B36F-313C744D6A0E}" type="pres">
      <dgm:prSet presAssocID="{53C5D228-23DB-4AA7-AB2E-F47F9AA39CF1}" presName="textRect" presStyleLbl="revTx" presStyleIdx="2" presStyleCnt="6">
        <dgm:presLayoutVars>
          <dgm:bulletEnabled val="1"/>
        </dgm:presLayoutVars>
      </dgm:prSet>
      <dgm:spPr/>
    </dgm:pt>
    <dgm:pt modelId="{2A918E0E-3C08-421E-89C3-D481499E4E11}" type="pres">
      <dgm:prSet presAssocID="{17AAA431-304F-47BA-8F9B-370A714DA171}" presName="sibTrans" presStyleLbl="sibTrans2D1" presStyleIdx="0" presStyleCnt="0"/>
      <dgm:spPr/>
    </dgm:pt>
    <dgm:pt modelId="{E2B22FB4-FEE5-48FD-BB35-FD1127EA626F}" type="pres">
      <dgm:prSet presAssocID="{421BA6D7-2D80-44D5-B434-E64AD52AE902}" presName="compNode" presStyleCnt="0"/>
      <dgm:spPr/>
    </dgm:pt>
    <dgm:pt modelId="{26EA859A-AEE0-4F56-B72B-1E71760B42BF}" type="pres">
      <dgm:prSet presAssocID="{421BA6D7-2D80-44D5-B434-E64AD52AE902}" presName="pictRect" presStyleLbl="node1" presStyleIdx="3" presStyleCnt="6"/>
      <dgm:spPr>
        <a:blipFill dpi="0" rotWithShape="1">
          <a:blip xmlns:r="http://schemas.openxmlformats.org/officeDocument/2006/relationships" r:embed="rId7">
            <a:extLst>
              <a:ext uri="{96DAC541-7B7A-43D3-8B79-37D633B846F1}">
                <asvg:svgBlip xmlns:asvg="http://schemas.microsoft.com/office/drawing/2016/SVG/main" r:embed="rId8"/>
              </a:ext>
            </a:extLst>
          </a:blip>
          <a:srcRect/>
          <a:stretch>
            <a:fillRect l="-6000" r="-6000"/>
          </a:stretch>
        </a:blipFill>
      </dgm:spPr>
      <dgm:extLst>
        <a:ext uri="{E40237B7-FDA0-4F09-8148-C483321AD2D9}">
          <dgm14:cNvPr xmlns:dgm14="http://schemas.microsoft.com/office/drawing/2010/diagram" id="0" name="" descr="Wind Turbines outline"/>
        </a:ext>
      </dgm:extLst>
    </dgm:pt>
    <dgm:pt modelId="{CBC175B2-91B0-4109-B6D0-D22659679DA2}" type="pres">
      <dgm:prSet presAssocID="{421BA6D7-2D80-44D5-B434-E64AD52AE902}" presName="textRect" presStyleLbl="revTx" presStyleIdx="3" presStyleCnt="6">
        <dgm:presLayoutVars>
          <dgm:bulletEnabled val="1"/>
        </dgm:presLayoutVars>
      </dgm:prSet>
      <dgm:spPr/>
    </dgm:pt>
    <dgm:pt modelId="{62D0623D-7700-4E64-BE40-AD4C72E6D25B}" type="pres">
      <dgm:prSet presAssocID="{E1A8403F-C2B7-48AE-AC70-1C93C591278F}" presName="sibTrans" presStyleLbl="sibTrans2D1" presStyleIdx="0" presStyleCnt="0"/>
      <dgm:spPr/>
    </dgm:pt>
    <dgm:pt modelId="{0E2AB3E0-9DFD-4D1E-BA2A-DA6CD56C560E}" type="pres">
      <dgm:prSet presAssocID="{52ADD010-5392-4287-9DCF-A1E611915F68}" presName="compNode" presStyleCnt="0"/>
      <dgm:spPr/>
    </dgm:pt>
    <dgm:pt modelId="{FD0205BB-5ED7-4941-BEB2-D6667770BBEE}" type="pres">
      <dgm:prSet presAssocID="{52ADD010-5392-4287-9DCF-A1E611915F68}" presName="pictRect" presStyleLbl="node1" presStyleIdx="4" presStyleCnt="6"/>
      <dgm:spPr>
        <a:blipFill dpi="0" rotWithShape="1">
          <a:blip xmlns:r="http://schemas.openxmlformats.org/officeDocument/2006/relationships" r:embed="rId9">
            <a:extLst>
              <a:ext uri="{96DAC541-7B7A-43D3-8B79-37D633B846F1}">
                <asvg:svgBlip xmlns:asvg="http://schemas.microsoft.com/office/drawing/2016/SVG/main" r:embed="rId10"/>
              </a:ext>
            </a:extLst>
          </a:blip>
          <a:srcRect/>
          <a:stretch>
            <a:fillRect t="-6000" b="-6000"/>
          </a:stretch>
        </a:blipFill>
      </dgm:spPr>
      <dgm:extLst>
        <a:ext uri="{E40237B7-FDA0-4F09-8148-C483321AD2D9}">
          <dgm14:cNvPr xmlns:dgm14="http://schemas.microsoft.com/office/drawing/2010/diagram" id="0" name="" descr="Washing Machine with solid fill"/>
        </a:ext>
      </dgm:extLst>
    </dgm:pt>
    <dgm:pt modelId="{B7730968-76C3-43DA-97B5-F11ADEF8B6D1}" type="pres">
      <dgm:prSet presAssocID="{52ADD010-5392-4287-9DCF-A1E611915F68}" presName="textRect" presStyleLbl="revTx" presStyleIdx="4" presStyleCnt="6">
        <dgm:presLayoutVars>
          <dgm:bulletEnabled val="1"/>
        </dgm:presLayoutVars>
      </dgm:prSet>
      <dgm:spPr/>
    </dgm:pt>
    <dgm:pt modelId="{93672116-C740-4453-A03E-80BD363C4149}" type="pres">
      <dgm:prSet presAssocID="{066FE39D-440A-4FAF-8703-F80E1D44B611}" presName="sibTrans" presStyleLbl="sibTrans2D1" presStyleIdx="0" presStyleCnt="0"/>
      <dgm:spPr/>
    </dgm:pt>
    <dgm:pt modelId="{2938D8CB-F6FE-4B88-BD3E-FAD3DBC87FC7}" type="pres">
      <dgm:prSet presAssocID="{DD009CD8-E706-4C55-B789-53D9A119D091}" presName="compNode" presStyleCnt="0"/>
      <dgm:spPr/>
    </dgm:pt>
    <dgm:pt modelId="{A12A7B0E-8B4E-4837-91DB-3F60E2D6A4C9}" type="pres">
      <dgm:prSet presAssocID="{DD009CD8-E706-4C55-B789-53D9A119D091}" presName="pictRect" presStyleLbl="node1" presStyleIdx="5" presStyleCnt="6"/>
      <dgm:spPr>
        <a:blipFill dpi="0" rotWithShape="1">
          <a:blip xmlns:r="http://schemas.openxmlformats.org/officeDocument/2006/relationships" r:embed="rId11">
            <a:extLst>
              <a:ext uri="{96DAC541-7B7A-43D3-8B79-37D633B846F1}">
                <asvg:svgBlip xmlns:asvg="http://schemas.microsoft.com/office/drawing/2016/SVG/main" r:embed="rId12"/>
              </a:ext>
            </a:extLst>
          </a:blip>
          <a:srcRect/>
          <a:stretch>
            <a:fillRect t="-6000" b="-6000"/>
          </a:stretch>
        </a:blipFill>
      </dgm:spPr>
      <dgm:extLst>
        <a:ext uri="{E40237B7-FDA0-4F09-8148-C483321AD2D9}">
          <dgm14:cNvPr xmlns:dgm14="http://schemas.microsoft.com/office/drawing/2010/diagram" id="0" name="" descr="Factory with solid fill"/>
        </a:ext>
      </dgm:extLst>
    </dgm:pt>
    <dgm:pt modelId="{9372E7B1-D81E-45EC-BA53-B35D030CC4AA}" type="pres">
      <dgm:prSet presAssocID="{DD009CD8-E706-4C55-B789-53D9A119D091}" presName="textRect" presStyleLbl="revTx" presStyleIdx="5" presStyleCnt="6">
        <dgm:presLayoutVars>
          <dgm:bulletEnabled val="1"/>
        </dgm:presLayoutVars>
      </dgm:prSet>
      <dgm:spPr/>
    </dgm:pt>
  </dgm:ptLst>
  <dgm:cxnLst>
    <dgm:cxn modelId="{85143A05-FE0C-4F99-B906-4DA376A88F2F}" srcId="{A8E1A537-2255-4062-A089-C9ADADCCCA7A}" destId="{52ADD010-5392-4287-9DCF-A1E611915F68}" srcOrd="4" destOrd="0" parTransId="{B4D976A1-DC9D-4720-BECD-B402A7CA3B3A}" sibTransId="{066FE39D-440A-4FAF-8703-F80E1D44B611}"/>
    <dgm:cxn modelId="{3FDC2407-5FBD-4BC0-9A9D-5B0F931489BC}" type="presOf" srcId="{52ADD010-5392-4287-9DCF-A1E611915F68}" destId="{B7730968-76C3-43DA-97B5-F11ADEF8B6D1}" srcOrd="0" destOrd="0" presId="urn:microsoft.com/office/officeart/2005/8/layout/pList1"/>
    <dgm:cxn modelId="{13487339-5AD9-4CC1-916C-E19F6812ADD9}" type="presOf" srcId="{BD5E7F4E-5F87-4ACF-8A0C-E3069BFE6F2C}" destId="{7EB41029-E57B-4BEC-AC73-C6C7DD92E383}" srcOrd="0" destOrd="0" presId="urn:microsoft.com/office/officeart/2005/8/layout/pList1"/>
    <dgm:cxn modelId="{329C1D40-18E1-4568-A44D-0A43E0077C85}" type="presOf" srcId="{FCF8906E-AAF6-42F0-90F1-F4871A53088B}" destId="{2DD1BA71-D530-4CA7-AC60-B6EAE9DEC45C}" srcOrd="0" destOrd="0" presId="urn:microsoft.com/office/officeart/2005/8/layout/pList1"/>
    <dgm:cxn modelId="{548D3140-39E3-4465-81D3-2F3668FC2727}" type="presOf" srcId="{17AAA431-304F-47BA-8F9B-370A714DA171}" destId="{2A918E0E-3C08-421E-89C3-D481499E4E11}" srcOrd="0" destOrd="0" presId="urn:microsoft.com/office/officeart/2005/8/layout/pList1"/>
    <dgm:cxn modelId="{F9EA3363-BE40-4035-A485-A723C47F9BD1}" type="presOf" srcId="{A8E1A537-2255-4062-A089-C9ADADCCCA7A}" destId="{37FC3432-210B-4FD0-8EBB-D793FC419260}" srcOrd="0" destOrd="0" presId="urn:microsoft.com/office/officeart/2005/8/layout/pList1"/>
    <dgm:cxn modelId="{3C6F9F71-2B38-41AC-8F38-DA18E798B33C}" srcId="{A8E1A537-2255-4062-A089-C9ADADCCCA7A}" destId="{DD009CD8-E706-4C55-B789-53D9A119D091}" srcOrd="5" destOrd="0" parTransId="{4DED8B19-23D0-4160-8ABA-EDE976DDEF0A}" sibTransId="{22B01065-9E68-4D96-B377-EE224F98F32A}"/>
    <dgm:cxn modelId="{637A3676-4E7E-4A02-955E-DDF5EB46622E}" type="presOf" srcId="{DD009CD8-E706-4C55-B789-53D9A119D091}" destId="{9372E7B1-D81E-45EC-BA53-B35D030CC4AA}" srcOrd="0" destOrd="0" presId="urn:microsoft.com/office/officeart/2005/8/layout/pList1"/>
    <dgm:cxn modelId="{B369CC83-5330-40E9-B5ED-98E34E0A739B}" type="presOf" srcId="{53C5D228-23DB-4AA7-AB2E-F47F9AA39CF1}" destId="{D20A0D7C-0770-40AA-B36F-313C744D6A0E}" srcOrd="0" destOrd="0" presId="urn:microsoft.com/office/officeart/2005/8/layout/pList1"/>
    <dgm:cxn modelId="{34ED6A8A-7DE9-491B-B232-1C596FEA47F0}" type="presOf" srcId="{066FE39D-440A-4FAF-8703-F80E1D44B611}" destId="{93672116-C740-4453-A03E-80BD363C4149}" srcOrd="0" destOrd="0" presId="urn:microsoft.com/office/officeart/2005/8/layout/pList1"/>
    <dgm:cxn modelId="{04BE1D94-C1E3-45CD-8AC4-B4BCAD2D15FB}" type="presOf" srcId="{A063E8E5-0F82-41E0-9B78-CCE5CB6C56B6}" destId="{96FF3E9D-A4DB-475B-B7DD-8FFACB2D2D75}" srcOrd="0" destOrd="0" presId="urn:microsoft.com/office/officeart/2005/8/layout/pList1"/>
    <dgm:cxn modelId="{E913CC96-8F29-4735-A98D-9E76EF8C952B}" type="presOf" srcId="{421BA6D7-2D80-44D5-B434-E64AD52AE902}" destId="{CBC175B2-91B0-4109-B6D0-D22659679DA2}" srcOrd="0" destOrd="0" presId="urn:microsoft.com/office/officeart/2005/8/layout/pList1"/>
    <dgm:cxn modelId="{FBD5B4B9-EFEC-4491-A3CE-DDCD90E028AA}" srcId="{A8E1A537-2255-4062-A089-C9ADADCCCA7A}" destId="{421BA6D7-2D80-44D5-B434-E64AD52AE902}" srcOrd="3" destOrd="0" parTransId="{5EE2519D-C9BD-4DA8-B71E-BCE9C20310BE}" sibTransId="{E1A8403F-C2B7-48AE-AC70-1C93C591278F}"/>
    <dgm:cxn modelId="{4D7DDFC7-F34C-4E54-9D82-1C3201D22959}" type="presOf" srcId="{E1A8403F-C2B7-48AE-AC70-1C93C591278F}" destId="{62D0623D-7700-4E64-BE40-AD4C72E6D25B}" srcOrd="0" destOrd="0" presId="urn:microsoft.com/office/officeart/2005/8/layout/pList1"/>
    <dgm:cxn modelId="{2F477FDE-96F6-452A-9984-5BD5F57A2AEA}" srcId="{A8E1A537-2255-4062-A089-C9ADADCCCA7A}" destId="{FCF8906E-AAF6-42F0-90F1-F4871A53088B}" srcOrd="0" destOrd="0" parTransId="{4B75AA98-13AF-47FA-A48C-596FB1240348}" sibTransId="{6BEEE27C-E0ED-4D10-A448-AC2E18DE454D}"/>
    <dgm:cxn modelId="{04BB7AED-2543-4A08-AA3F-688925F4FAC8}" srcId="{A8E1A537-2255-4062-A089-C9ADADCCCA7A}" destId="{BD5E7F4E-5F87-4ACF-8A0C-E3069BFE6F2C}" srcOrd="1" destOrd="0" parTransId="{2F05D4ED-EF19-4102-985C-B92D39BB2D8C}" sibTransId="{A063E8E5-0F82-41E0-9B78-CCE5CB6C56B6}"/>
    <dgm:cxn modelId="{9B3AACFD-87BE-4142-8114-17818548D678}" srcId="{A8E1A537-2255-4062-A089-C9ADADCCCA7A}" destId="{53C5D228-23DB-4AA7-AB2E-F47F9AA39CF1}" srcOrd="2" destOrd="0" parTransId="{932466B3-C0D4-4A17-B999-6C2AC08099BA}" sibTransId="{17AAA431-304F-47BA-8F9B-370A714DA171}"/>
    <dgm:cxn modelId="{6F71C2FE-4F81-4B5E-984D-9C014B999BEF}" type="presOf" srcId="{6BEEE27C-E0ED-4D10-A448-AC2E18DE454D}" destId="{86797177-2D30-452E-84EE-9C2D3BFBDF2F}" srcOrd="0" destOrd="0" presId="urn:microsoft.com/office/officeart/2005/8/layout/pList1"/>
    <dgm:cxn modelId="{A9BC6288-C420-433E-A297-C0662BBCD063}" type="presParOf" srcId="{37FC3432-210B-4FD0-8EBB-D793FC419260}" destId="{FD166451-D21A-4079-AD83-E12645667872}" srcOrd="0" destOrd="0" presId="urn:microsoft.com/office/officeart/2005/8/layout/pList1"/>
    <dgm:cxn modelId="{3F7D48C3-7E8C-4BFB-BFE8-8DB1C3873D49}" type="presParOf" srcId="{FD166451-D21A-4079-AD83-E12645667872}" destId="{04302C16-3EB2-4FF8-A3EC-43585A847A64}" srcOrd="0" destOrd="0" presId="urn:microsoft.com/office/officeart/2005/8/layout/pList1"/>
    <dgm:cxn modelId="{4CA86F15-492E-4A38-BDA1-5FF852DB7DDB}" type="presParOf" srcId="{FD166451-D21A-4079-AD83-E12645667872}" destId="{2DD1BA71-D530-4CA7-AC60-B6EAE9DEC45C}" srcOrd="1" destOrd="0" presId="urn:microsoft.com/office/officeart/2005/8/layout/pList1"/>
    <dgm:cxn modelId="{7A7A5612-C4AD-4DF7-A0B5-0B9D0D5D4515}" type="presParOf" srcId="{37FC3432-210B-4FD0-8EBB-D793FC419260}" destId="{86797177-2D30-452E-84EE-9C2D3BFBDF2F}" srcOrd="1" destOrd="0" presId="urn:microsoft.com/office/officeart/2005/8/layout/pList1"/>
    <dgm:cxn modelId="{803FBE9D-1C25-4AF0-9D52-F0452ED32D3B}" type="presParOf" srcId="{37FC3432-210B-4FD0-8EBB-D793FC419260}" destId="{BDB3906C-DCFA-4C14-8945-D8E8513076DD}" srcOrd="2" destOrd="0" presId="urn:microsoft.com/office/officeart/2005/8/layout/pList1"/>
    <dgm:cxn modelId="{0763DCD3-ADAB-4CCC-88FF-5F8586F81507}" type="presParOf" srcId="{BDB3906C-DCFA-4C14-8945-D8E8513076DD}" destId="{ECE6A36A-B0D8-4416-9426-3D1D13064041}" srcOrd="0" destOrd="0" presId="urn:microsoft.com/office/officeart/2005/8/layout/pList1"/>
    <dgm:cxn modelId="{531EEECC-AFE6-4C4A-8D85-CB635D2901FA}" type="presParOf" srcId="{BDB3906C-DCFA-4C14-8945-D8E8513076DD}" destId="{7EB41029-E57B-4BEC-AC73-C6C7DD92E383}" srcOrd="1" destOrd="0" presId="urn:microsoft.com/office/officeart/2005/8/layout/pList1"/>
    <dgm:cxn modelId="{68BEAE6C-6ED2-4C5A-883F-399D2939CAA5}" type="presParOf" srcId="{37FC3432-210B-4FD0-8EBB-D793FC419260}" destId="{96FF3E9D-A4DB-475B-B7DD-8FFACB2D2D75}" srcOrd="3" destOrd="0" presId="urn:microsoft.com/office/officeart/2005/8/layout/pList1"/>
    <dgm:cxn modelId="{EFE0CABE-62EA-4AD8-8418-40CCF6B55084}" type="presParOf" srcId="{37FC3432-210B-4FD0-8EBB-D793FC419260}" destId="{130699B6-200E-4B91-918A-DC11C08E7369}" srcOrd="4" destOrd="0" presId="urn:microsoft.com/office/officeart/2005/8/layout/pList1"/>
    <dgm:cxn modelId="{2AE0E702-09B5-4E6B-857E-9F3F3C144BEE}" type="presParOf" srcId="{130699B6-200E-4B91-918A-DC11C08E7369}" destId="{EE620BC3-2388-4E60-8D99-03F480ED6A59}" srcOrd="0" destOrd="0" presId="urn:microsoft.com/office/officeart/2005/8/layout/pList1"/>
    <dgm:cxn modelId="{D5F79875-2D2E-47E8-AB83-C12C3389786D}" type="presParOf" srcId="{130699B6-200E-4B91-918A-DC11C08E7369}" destId="{D20A0D7C-0770-40AA-B36F-313C744D6A0E}" srcOrd="1" destOrd="0" presId="urn:microsoft.com/office/officeart/2005/8/layout/pList1"/>
    <dgm:cxn modelId="{ECC818E3-18A1-467A-AC91-F66A72A666AF}" type="presParOf" srcId="{37FC3432-210B-4FD0-8EBB-D793FC419260}" destId="{2A918E0E-3C08-421E-89C3-D481499E4E11}" srcOrd="5" destOrd="0" presId="urn:microsoft.com/office/officeart/2005/8/layout/pList1"/>
    <dgm:cxn modelId="{24F531BF-4327-49C7-82B8-971FEDD86E90}" type="presParOf" srcId="{37FC3432-210B-4FD0-8EBB-D793FC419260}" destId="{E2B22FB4-FEE5-48FD-BB35-FD1127EA626F}" srcOrd="6" destOrd="0" presId="urn:microsoft.com/office/officeart/2005/8/layout/pList1"/>
    <dgm:cxn modelId="{95F4F756-A255-4A1D-8827-8DCE63CBC6AB}" type="presParOf" srcId="{E2B22FB4-FEE5-48FD-BB35-FD1127EA626F}" destId="{26EA859A-AEE0-4F56-B72B-1E71760B42BF}" srcOrd="0" destOrd="0" presId="urn:microsoft.com/office/officeart/2005/8/layout/pList1"/>
    <dgm:cxn modelId="{39AEDB44-A7C0-4D1E-B0AA-727CCCDC2824}" type="presParOf" srcId="{E2B22FB4-FEE5-48FD-BB35-FD1127EA626F}" destId="{CBC175B2-91B0-4109-B6D0-D22659679DA2}" srcOrd="1" destOrd="0" presId="urn:microsoft.com/office/officeart/2005/8/layout/pList1"/>
    <dgm:cxn modelId="{09265E12-A196-4EF4-80D8-9D45C1DA3C84}" type="presParOf" srcId="{37FC3432-210B-4FD0-8EBB-D793FC419260}" destId="{62D0623D-7700-4E64-BE40-AD4C72E6D25B}" srcOrd="7" destOrd="0" presId="urn:microsoft.com/office/officeart/2005/8/layout/pList1"/>
    <dgm:cxn modelId="{B750E527-625E-459B-A884-82BEDF892583}" type="presParOf" srcId="{37FC3432-210B-4FD0-8EBB-D793FC419260}" destId="{0E2AB3E0-9DFD-4D1E-BA2A-DA6CD56C560E}" srcOrd="8" destOrd="0" presId="urn:microsoft.com/office/officeart/2005/8/layout/pList1"/>
    <dgm:cxn modelId="{45CBA354-A618-4B5F-9406-9E2C3B030473}" type="presParOf" srcId="{0E2AB3E0-9DFD-4D1E-BA2A-DA6CD56C560E}" destId="{FD0205BB-5ED7-4941-BEB2-D6667770BBEE}" srcOrd="0" destOrd="0" presId="urn:microsoft.com/office/officeart/2005/8/layout/pList1"/>
    <dgm:cxn modelId="{4E7DA349-24F4-4004-AE46-C3B477E396B8}" type="presParOf" srcId="{0E2AB3E0-9DFD-4D1E-BA2A-DA6CD56C560E}" destId="{B7730968-76C3-43DA-97B5-F11ADEF8B6D1}" srcOrd="1" destOrd="0" presId="urn:microsoft.com/office/officeart/2005/8/layout/pList1"/>
    <dgm:cxn modelId="{68A141DC-543B-443E-8E2B-E3273A810E30}" type="presParOf" srcId="{37FC3432-210B-4FD0-8EBB-D793FC419260}" destId="{93672116-C740-4453-A03E-80BD363C4149}" srcOrd="9" destOrd="0" presId="urn:microsoft.com/office/officeart/2005/8/layout/pList1"/>
    <dgm:cxn modelId="{3DEA5965-B867-4219-A31B-84205BA9A80E}" type="presParOf" srcId="{37FC3432-210B-4FD0-8EBB-D793FC419260}" destId="{2938D8CB-F6FE-4B88-BD3E-FAD3DBC87FC7}" srcOrd="10" destOrd="0" presId="urn:microsoft.com/office/officeart/2005/8/layout/pList1"/>
    <dgm:cxn modelId="{55BD4340-8600-4836-9EE5-B02B3DF21E57}" type="presParOf" srcId="{2938D8CB-F6FE-4B88-BD3E-FAD3DBC87FC7}" destId="{A12A7B0E-8B4E-4837-91DB-3F60E2D6A4C9}" srcOrd="0" destOrd="0" presId="urn:microsoft.com/office/officeart/2005/8/layout/pList1"/>
    <dgm:cxn modelId="{B89619AF-F1B8-431B-94AC-A6CCFED942B2}" type="presParOf" srcId="{2938D8CB-F6FE-4B88-BD3E-FAD3DBC87FC7}" destId="{9372E7B1-D81E-45EC-BA53-B35D030CC4AA}"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8E1A537-2255-4062-A089-C9ADADCCCA7A}" type="doc">
      <dgm:prSet loTypeId="urn:microsoft.com/office/officeart/2005/8/layout/default" loCatId="list" qsTypeId="urn:microsoft.com/office/officeart/2005/8/quickstyle/simple1" qsCatId="simple" csTypeId="urn:microsoft.com/office/officeart/2005/8/colors/accent3_2" csCatId="accent3" phldr="1"/>
      <dgm:spPr/>
      <dgm:t>
        <a:bodyPr/>
        <a:lstStyle/>
        <a:p>
          <a:endParaRPr lang="en-GB"/>
        </a:p>
      </dgm:t>
    </dgm:pt>
    <dgm:pt modelId="{53C5D228-23DB-4AA7-AB2E-F47F9AA39CF1}">
      <dgm:prSet phldrT="[Text]" phldr="0" custT="1"/>
      <dgm:spPr/>
      <dgm:t>
        <a:bodyPr/>
        <a:lstStyle/>
        <a:p>
          <a:r>
            <a:rPr lang="en-GB" sz="2000">
              <a:latin typeface="Roboto" panose="02000000000000000000" pitchFamily="2" charset="0"/>
              <a:ea typeface="Roboto" panose="02000000000000000000" pitchFamily="2" charset="0"/>
              <a:cs typeface="Roboto" panose="02000000000000000000" pitchFamily="2" charset="0"/>
            </a:rPr>
            <a:t>Clamp meter readings/tong test results</a:t>
          </a:r>
        </a:p>
      </dgm:t>
    </dgm:pt>
    <dgm:pt modelId="{932466B3-C0D4-4A17-B999-6C2AC08099BA}" type="parTrans" cxnId="{9B3AACFD-87BE-4142-8114-17818548D678}">
      <dgm:prSet/>
      <dgm:spPr/>
      <dgm:t>
        <a:bodyPr/>
        <a:lstStyle/>
        <a:p>
          <a:endParaRPr lang="en-GB"/>
        </a:p>
      </dgm:t>
    </dgm:pt>
    <dgm:pt modelId="{17AAA431-304F-47BA-8F9B-370A714DA171}" type="sibTrans" cxnId="{9B3AACFD-87BE-4142-8114-17818548D678}">
      <dgm:prSet/>
      <dgm:spPr/>
      <dgm:t>
        <a:bodyPr/>
        <a:lstStyle/>
        <a:p>
          <a:endParaRPr lang="en-GB"/>
        </a:p>
      </dgm:t>
    </dgm:pt>
    <dgm:pt modelId="{421BA6D7-2D80-44D5-B434-E64AD52AE902}">
      <dgm:prSet phldrT="[Text]" phldr="0" custT="1"/>
      <dgm:spPr/>
      <dgm:t>
        <a:bodyPr/>
        <a:lstStyle/>
        <a:p>
          <a:r>
            <a:rPr lang="en-GB" sz="2000">
              <a:latin typeface="Arial" panose="020B0604020202020204" pitchFamily="34" charset="0"/>
              <a:ea typeface="Roboto" panose="02000000000000000000" pitchFamily="2" charset="0"/>
              <a:cs typeface="Arial" panose="020B0604020202020204" pitchFamily="34" charset="0"/>
            </a:rPr>
            <a:t>Regular review of tampers</a:t>
          </a:r>
        </a:p>
      </dgm:t>
    </dgm:pt>
    <dgm:pt modelId="{5EE2519D-C9BD-4DA8-B71E-BCE9C20310BE}" type="parTrans" cxnId="{FBD5B4B9-EFEC-4491-A3CE-DDCD90E028AA}">
      <dgm:prSet/>
      <dgm:spPr/>
      <dgm:t>
        <a:bodyPr/>
        <a:lstStyle/>
        <a:p>
          <a:endParaRPr lang="en-GB"/>
        </a:p>
      </dgm:t>
    </dgm:pt>
    <dgm:pt modelId="{E1A8403F-C2B7-48AE-AC70-1C93C591278F}" type="sibTrans" cxnId="{FBD5B4B9-EFEC-4491-A3CE-DDCD90E028AA}">
      <dgm:prSet/>
      <dgm:spPr/>
      <dgm:t>
        <a:bodyPr/>
        <a:lstStyle/>
        <a:p>
          <a:endParaRPr lang="en-GB"/>
        </a:p>
      </dgm:t>
    </dgm:pt>
    <dgm:pt modelId="{52ADD010-5392-4287-9DCF-A1E611915F68}">
      <dgm:prSet phldrT="[Text]" phldr="0" custT="1"/>
      <dgm:spPr/>
      <dgm:t>
        <a:bodyPr/>
        <a:lstStyle/>
        <a:p>
          <a:r>
            <a:rPr lang="en-GB" sz="2000">
              <a:latin typeface="Arial" panose="020B0604020202020204" pitchFamily="34" charset="0"/>
              <a:ea typeface="Roboto" panose="02000000000000000000" pitchFamily="2" charset="0"/>
              <a:cs typeface="Arial" panose="020B0604020202020204" pitchFamily="34" charset="0"/>
            </a:rPr>
            <a:t>Incorporate EPC</a:t>
          </a:r>
        </a:p>
      </dgm:t>
    </dgm:pt>
    <dgm:pt modelId="{B4D976A1-DC9D-4720-BECD-B402A7CA3B3A}" type="parTrans" cxnId="{85143A05-FE0C-4F99-B906-4DA376A88F2F}">
      <dgm:prSet/>
      <dgm:spPr/>
      <dgm:t>
        <a:bodyPr/>
        <a:lstStyle/>
        <a:p>
          <a:endParaRPr lang="en-GB"/>
        </a:p>
      </dgm:t>
    </dgm:pt>
    <dgm:pt modelId="{066FE39D-440A-4FAF-8703-F80E1D44B611}" type="sibTrans" cxnId="{85143A05-FE0C-4F99-B906-4DA376A88F2F}">
      <dgm:prSet/>
      <dgm:spPr/>
      <dgm:t>
        <a:bodyPr/>
        <a:lstStyle/>
        <a:p>
          <a:endParaRPr lang="en-GB"/>
        </a:p>
      </dgm:t>
    </dgm:pt>
    <dgm:pt modelId="{3DF38CED-3705-4085-A61F-DE1678594133}">
      <dgm:prSet phldrT="[Text]" phldr="0" custT="1"/>
      <dgm:spPr/>
      <dgm:t>
        <a:bodyPr/>
        <a:lstStyle/>
        <a:p>
          <a:r>
            <a:rPr lang="en-GB" sz="2000">
              <a:latin typeface="Arial" panose="020B0604020202020204" pitchFamily="34" charset="0"/>
              <a:ea typeface="Roboto" panose="02000000000000000000" pitchFamily="2" charset="0"/>
              <a:cs typeface="Arial" panose="020B0604020202020204" pitchFamily="34" charset="0"/>
            </a:rPr>
            <a:t>Incorporate EAC and AQ </a:t>
          </a:r>
        </a:p>
      </dgm:t>
    </dgm:pt>
    <dgm:pt modelId="{0B8C6F74-8C5D-44B5-B2A5-88283E69F5A2}" type="parTrans" cxnId="{26F7164B-E023-4114-B031-6E3545CB221D}">
      <dgm:prSet/>
      <dgm:spPr/>
      <dgm:t>
        <a:bodyPr/>
        <a:lstStyle/>
        <a:p>
          <a:endParaRPr lang="en-GB"/>
        </a:p>
      </dgm:t>
    </dgm:pt>
    <dgm:pt modelId="{205A5A24-36F2-4C7D-9A03-F4E263D82D3D}" type="sibTrans" cxnId="{26F7164B-E023-4114-B031-6E3545CB221D}">
      <dgm:prSet/>
      <dgm:spPr/>
      <dgm:t>
        <a:bodyPr/>
        <a:lstStyle/>
        <a:p>
          <a:endParaRPr lang="en-GB"/>
        </a:p>
      </dgm:t>
    </dgm:pt>
    <dgm:pt modelId="{04F79AB0-DBC9-48DE-A378-48A13713B255}">
      <dgm:prSet phldrT="[Text]" phldr="0" custT="1"/>
      <dgm:spPr/>
      <dgm:t>
        <a:bodyPr/>
        <a:lstStyle/>
        <a:p>
          <a:r>
            <a:rPr lang="en-GB" sz="2000">
              <a:latin typeface="Roboto" panose="02000000000000000000" pitchFamily="2" charset="0"/>
              <a:ea typeface="Roboto" panose="02000000000000000000" pitchFamily="2" charset="0"/>
              <a:cs typeface="Roboto" panose="02000000000000000000" pitchFamily="2" charset="0"/>
            </a:rPr>
            <a:t>Location of REC Calculators &amp; guidance</a:t>
          </a:r>
        </a:p>
      </dgm:t>
    </dgm:pt>
    <dgm:pt modelId="{7BF037B2-BDFF-4A9E-A9FE-03832E156A25}" type="parTrans" cxnId="{D0C92B94-7983-479B-A6C5-340A64848352}">
      <dgm:prSet/>
      <dgm:spPr/>
      <dgm:t>
        <a:bodyPr/>
        <a:lstStyle/>
        <a:p>
          <a:endParaRPr lang="en-GB"/>
        </a:p>
      </dgm:t>
    </dgm:pt>
    <dgm:pt modelId="{7FFC2AF2-A86F-40DD-9214-C05F363E7B22}" type="sibTrans" cxnId="{D0C92B94-7983-479B-A6C5-340A64848352}">
      <dgm:prSet/>
      <dgm:spPr/>
      <dgm:t>
        <a:bodyPr/>
        <a:lstStyle/>
        <a:p>
          <a:endParaRPr lang="en-GB"/>
        </a:p>
      </dgm:t>
    </dgm:pt>
    <dgm:pt modelId="{35A1D1C8-6A42-49BA-AE94-871EA699C7C7}">
      <dgm:prSet phldrT="[Text]" phldr="0" custT="1"/>
      <dgm:spPr/>
      <dgm:t>
        <a:bodyPr/>
        <a:lstStyle/>
        <a:p>
          <a:r>
            <a:rPr lang="en-GB" sz="2000">
              <a:latin typeface="Arial" panose="020B0604020202020204" pitchFamily="34" charset="0"/>
              <a:ea typeface="Roboto" panose="02000000000000000000" pitchFamily="2" charset="0"/>
              <a:cs typeface="Arial" panose="020B0604020202020204" pitchFamily="34" charset="0"/>
            </a:rPr>
            <a:t>Avoid manual/estimated calculations</a:t>
          </a:r>
          <a:endParaRPr lang="en-GB" sz="3600">
            <a:latin typeface="Arial" panose="020B0604020202020204" pitchFamily="34" charset="0"/>
            <a:ea typeface="Roboto" panose="02000000000000000000" pitchFamily="2" charset="0"/>
            <a:cs typeface="Arial" panose="020B0604020202020204" pitchFamily="34" charset="0"/>
          </a:endParaRPr>
        </a:p>
      </dgm:t>
    </dgm:pt>
    <dgm:pt modelId="{0FCEE958-F6C4-4E9E-B487-527FB6CFEF1D}" type="parTrans" cxnId="{F4DDD34D-FFF6-4576-9DA6-314DA9856928}">
      <dgm:prSet/>
      <dgm:spPr/>
      <dgm:t>
        <a:bodyPr/>
        <a:lstStyle/>
        <a:p>
          <a:endParaRPr lang="en-GB"/>
        </a:p>
      </dgm:t>
    </dgm:pt>
    <dgm:pt modelId="{BD00EAFB-A152-453C-B8F3-AD0860D1F0F9}" type="sibTrans" cxnId="{F4DDD34D-FFF6-4576-9DA6-314DA9856928}">
      <dgm:prSet/>
      <dgm:spPr/>
      <dgm:t>
        <a:bodyPr/>
        <a:lstStyle/>
        <a:p>
          <a:endParaRPr lang="en-GB"/>
        </a:p>
      </dgm:t>
    </dgm:pt>
    <dgm:pt modelId="{E8BFF492-880A-4AB3-8841-4F361DD9AEA4}" type="pres">
      <dgm:prSet presAssocID="{A8E1A537-2255-4062-A089-C9ADADCCCA7A}" presName="diagram" presStyleCnt="0">
        <dgm:presLayoutVars>
          <dgm:dir/>
          <dgm:resizeHandles val="exact"/>
        </dgm:presLayoutVars>
      </dgm:prSet>
      <dgm:spPr/>
    </dgm:pt>
    <dgm:pt modelId="{BC8E7A54-2330-4A56-AC5C-BD194F57B18E}" type="pres">
      <dgm:prSet presAssocID="{53C5D228-23DB-4AA7-AB2E-F47F9AA39CF1}" presName="node" presStyleLbl="node1" presStyleIdx="0" presStyleCnt="6">
        <dgm:presLayoutVars>
          <dgm:bulletEnabled val="1"/>
        </dgm:presLayoutVars>
      </dgm:prSet>
      <dgm:spPr/>
    </dgm:pt>
    <dgm:pt modelId="{AEBEBC4E-C9F0-4781-BE95-C0FEBF308CA3}" type="pres">
      <dgm:prSet presAssocID="{17AAA431-304F-47BA-8F9B-370A714DA171}" presName="sibTrans" presStyleCnt="0"/>
      <dgm:spPr/>
    </dgm:pt>
    <dgm:pt modelId="{EB0F0EA2-E147-4CC5-903B-6952C13E204C}" type="pres">
      <dgm:prSet presAssocID="{04F79AB0-DBC9-48DE-A378-48A13713B255}" presName="node" presStyleLbl="node1" presStyleIdx="1" presStyleCnt="6">
        <dgm:presLayoutVars>
          <dgm:bulletEnabled val="1"/>
        </dgm:presLayoutVars>
      </dgm:prSet>
      <dgm:spPr/>
    </dgm:pt>
    <dgm:pt modelId="{851CB7DE-5E9F-430E-8659-500E4097460D}" type="pres">
      <dgm:prSet presAssocID="{7FFC2AF2-A86F-40DD-9214-C05F363E7B22}" presName="sibTrans" presStyleCnt="0"/>
      <dgm:spPr/>
    </dgm:pt>
    <dgm:pt modelId="{71C043F1-8371-4A98-B58B-8599B7D8F2A2}" type="pres">
      <dgm:prSet presAssocID="{421BA6D7-2D80-44D5-B434-E64AD52AE902}" presName="node" presStyleLbl="node1" presStyleIdx="2" presStyleCnt="6">
        <dgm:presLayoutVars>
          <dgm:bulletEnabled val="1"/>
        </dgm:presLayoutVars>
      </dgm:prSet>
      <dgm:spPr/>
    </dgm:pt>
    <dgm:pt modelId="{AA0BB12B-E033-4745-8BF6-BF7F50701057}" type="pres">
      <dgm:prSet presAssocID="{E1A8403F-C2B7-48AE-AC70-1C93C591278F}" presName="sibTrans" presStyleCnt="0"/>
      <dgm:spPr/>
    </dgm:pt>
    <dgm:pt modelId="{346E1B35-7D4E-4C12-809E-F990887AE5C6}" type="pres">
      <dgm:prSet presAssocID="{35A1D1C8-6A42-49BA-AE94-871EA699C7C7}" presName="node" presStyleLbl="node1" presStyleIdx="3" presStyleCnt="6">
        <dgm:presLayoutVars>
          <dgm:bulletEnabled val="1"/>
        </dgm:presLayoutVars>
      </dgm:prSet>
      <dgm:spPr/>
    </dgm:pt>
    <dgm:pt modelId="{7614BDCB-90E5-4053-8E01-15B1E90F5C24}" type="pres">
      <dgm:prSet presAssocID="{BD00EAFB-A152-453C-B8F3-AD0860D1F0F9}" presName="sibTrans" presStyleCnt="0"/>
      <dgm:spPr/>
    </dgm:pt>
    <dgm:pt modelId="{83AD24DB-D2E2-4DC5-AAD3-88C2DEE290E6}" type="pres">
      <dgm:prSet presAssocID="{3DF38CED-3705-4085-A61F-DE1678594133}" presName="node" presStyleLbl="node1" presStyleIdx="4" presStyleCnt="6">
        <dgm:presLayoutVars>
          <dgm:bulletEnabled val="1"/>
        </dgm:presLayoutVars>
      </dgm:prSet>
      <dgm:spPr/>
    </dgm:pt>
    <dgm:pt modelId="{2C4415D5-6F3E-49C7-9647-51D1F576BB69}" type="pres">
      <dgm:prSet presAssocID="{205A5A24-36F2-4C7D-9A03-F4E263D82D3D}" presName="sibTrans" presStyleCnt="0"/>
      <dgm:spPr/>
    </dgm:pt>
    <dgm:pt modelId="{F6CEB9E5-9752-49C7-9615-96238E393531}" type="pres">
      <dgm:prSet presAssocID="{52ADD010-5392-4287-9DCF-A1E611915F68}" presName="node" presStyleLbl="node1" presStyleIdx="5" presStyleCnt="6">
        <dgm:presLayoutVars>
          <dgm:bulletEnabled val="1"/>
        </dgm:presLayoutVars>
      </dgm:prSet>
      <dgm:spPr/>
    </dgm:pt>
  </dgm:ptLst>
  <dgm:cxnLst>
    <dgm:cxn modelId="{85143A05-FE0C-4F99-B906-4DA376A88F2F}" srcId="{A8E1A537-2255-4062-A089-C9ADADCCCA7A}" destId="{52ADD010-5392-4287-9DCF-A1E611915F68}" srcOrd="5" destOrd="0" parTransId="{B4D976A1-DC9D-4720-BECD-B402A7CA3B3A}" sibTransId="{066FE39D-440A-4FAF-8703-F80E1D44B611}"/>
    <dgm:cxn modelId="{1803A005-6A79-4458-9F9D-58F258DD2F9C}" type="presOf" srcId="{04F79AB0-DBC9-48DE-A378-48A13713B255}" destId="{EB0F0EA2-E147-4CC5-903B-6952C13E204C}" srcOrd="0" destOrd="0" presId="urn:microsoft.com/office/officeart/2005/8/layout/default"/>
    <dgm:cxn modelId="{22BD1544-C928-46DD-BFEE-EF535795328F}" type="presOf" srcId="{53C5D228-23DB-4AA7-AB2E-F47F9AA39CF1}" destId="{BC8E7A54-2330-4A56-AC5C-BD194F57B18E}" srcOrd="0" destOrd="0" presId="urn:microsoft.com/office/officeart/2005/8/layout/default"/>
    <dgm:cxn modelId="{26F7164B-E023-4114-B031-6E3545CB221D}" srcId="{A8E1A537-2255-4062-A089-C9ADADCCCA7A}" destId="{3DF38CED-3705-4085-A61F-DE1678594133}" srcOrd="4" destOrd="0" parTransId="{0B8C6F74-8C5D-44B5-B2A5-88283E69F5A2}" sibTransId="{205A5A24-36F2-4C7D-9A03-F4E263D82D3D}"/>
    <dgm:cxn modelId="{F4DDD34D-FFF6-4576-9DA6-314DA9856928}" srcId="{A8E1A537-2255-4062-A089-C9ADADCCCA7A}" destId="{35A1D1C8-6A42-49BA-AE94-871EA699C7C7}" srcOrd="3" destOrd="0" parTransId="{0FCEE958-F6C4-4E9E-B487-527FB6CFEF1D}" sibTransId="{BD00EAFB-A152-453C-B8F3-AD0860D1F0F9}"/>
    <dgm:cxn modelId="{BA7B0450-D358-4C09-96A7-565E9B0DF9B6}" type="presOf" srcId="{3DF38CED-3705-4085-A61F-DE1678594133}" destId="{83AD24DB-D2E2-4DC5-AAD3-88C2DEE290E6}" srcOrd="0" destOrd="0" presId="urn:microsoft.com/office/officeart/2005/8/layout/default"/>
    <dgm:cxn modelId="{93FB408B-10DE-4AD8-B565-E1B97DF74637}" type="presOf" srcId="{421BA6D7-2D80-44D5-B434-E64AD52AE902}" destId="{71C043F1-8371-4A98-B58B-8599B7D8F2A2}" srcOrd="0" destOrd="0" presId="urn:microsoft.com/office/officeart/2005/8/layout/default"/>
    <dgm:cxn modelId="{D0C92B94-7983-479B-A6C5-340A64848352}" srcId="{A8E1A537-2255-4062-A089-C9ADADCCCA7A}" destId="{04F79AB0-DBC9-48DE-A378-48A13713B255}" srcOrd="1" destOrd="0" parTransId="{7BF037B2-BDFF-4A9E-A9FE-03832E156A25}" sibTransId="{7FFC2AF2-A86F-40DD-9214-C05F363E7B22}"/>
    <dgm:cxn modelId="{6A3373A8-D042-4F7E-A49E-AA2A44A70C55}" type="presOf" srcId="{52ADD010-5392-4287-9DCF-A1E611915F68}" destId="{F6CEB9E5-9752-49C7-9615-96238E393531}" srcOrd="0" destOrd="0" presId="urn:microsoft.com/office/officeart/2005/8/layout/default"/>
    <dgm:cxn modelId="{FBD5B4B9-EFEC-4491-A3CE-DDCD90E028AA}" srcId="{A8E1A537-2255-4062-A089-C9ADADCCCA7A}" destId="{421BA6D7-2D80-44D5-B434-E64AD52AE902}" srcOrd="2" destOrd="0" parTransId="{5EE2519D-C9BD-4DA8-B71E-BCE9C20310BE}" sibTransId="{E1A8403F-C2B7-48AE-AC70-1C93C591278F}"/>
    <dgm:cxn modelId="{275839D1-1366-42AC-AED3-52856792587B}" type="presOf" srcId="{A8E1A537-2255-4062-A089-C9ADADCCCA7A}" destId="{E8BFF492-880A-4AB3-8841-4F361DD9AEA4}" srcOrd="0" destOrd="0" presId="urn:microsoft.com/office/officeart/2005/8/layout/default"/>
    <dgm:cxn modelId="{CC2689DD-1119-4BA7-85B4-75A557ED0536}" type="presOf" srcId="{35A1D1C8-6A42-49BA-AE94-871EA699C7C7}" destId="{346E1B35-7D4E-4C12-809E-F990887AE5C6}" srcOrd="0" destOrd="0" presId="urn:microsoft.com/office/officeart/2005/8/layout/default"/>
    <dgm:cxn modelId="{9B3AACFD-87BE-4142-8114-17818548D678}" srcId="{A8E1A537-2255-4062-A089-C9ADADCCCA7A}" destId="{53C5D228-23DB-4AA7-AB2E-F47F9AA39CF1}" srcOrd="0" destOrd="0" parTransId="{932466B3-C0D4-4A17-B999-6C2AC08099BA}" sibTransId="{17AAA431-304F-47BA-8F9B-370A714DA171}"/>
    <dgm:cxn modelId="{81BEE751-5665-4455-8668-EAE15E3E3EEC}" type="presParOf" srcId="{E8BFF492-880A-4AB3-8841-4F361DD9AEA4}" destId="{BC8E7A54-2330-4A56-AC5C-BD194F57B18E}" srcOrd="0" destOrd="0" presId="urn:microsoft.com/office/officeart/2005/8/layout/default"/>
    <dgm:cxn modelId="{2D6E6660-747C-4D8F-9734-25F582A25CAD}" type="presParOf" srcId="{E8BFF492-880A-4AB3-8841-4F361DD9AEA4}" destId="{AEBEBC4E-C9F0-4781-BE95-C0FEBF308CA3}" srcOrd="1" destOrd="0" presId="urn:microsoft.com/office/officeart/2005/8/layout/default"/>
    <dgm:cxn modelId="{08DC80D2-5E67-422A-8DE4-5640FAE67E2B}" type="presParOf" srcId="{E8BFF492-880A-4AB3-8841-4F361DD9AEA4}" destId="{EB0F0EA2-E147-4CC5-903B-6952C13E204C}" srcOrd="2" destOrd="0" presId="urn:microsoft.com/office/officeart/2005/8/layout/default"/>
    <dgm:cxn modelId="{74AFEF19-91F4-47A4-979F-480C153113DD}" type="presParOf" srcId="{E8BFF492-880A-4AB3-8841-4F361DD9AEA4}" destId="{851CB7DE-5E9F-430E-8659-500E4097460D}" srcOrd="3" destOrd="0" presId="urn:microsoft.com/office/officeart/2005/8/layout/default"/>
    <dgm:cxn modelId="{6A896C65-0091-4D8E-AD4A-82D505BF7A31}" type="presParOf" srcId="{E8BFF492-880A-4AB3-8841-4F361DD9AEA4}" destId="{71C043F1-8371-4A98-B58B-8599B7D8F2A2}" srcOrd="4" destOrd="0" presId="urn:microsoft.com/office/officeart/2005/8/layout/default"/>
    <dgm:cxn modelId="{9E17440D-7487-493E-8C82-E20B5CEF6E70}" type="presParOf" srcId="{E8BFF492-880A-4AB3-8841-4F361DD9AEA4}" destId="{AA0BB12B-E033-4745-8BF6-BF7F50701057}" srcOrd="5" destOrd="0" presId="urn:microsoft.com/office/officeart/2005/8/layout/default"/>
    <dgm:cxn modelId="{8A83BE29-A9D3-4FA1-810E-35A0967B84FC}" type="presParOf" srcId="{E8BFF492-880A-4AB3-8841-4F361DD9AEA4}" destId="{346E1B35-7D4E-4C12-809E-F990887AE5C6}" srcOrd="6" destOrd="0" presId="urn:microsoft.com/office/officeart/2005/8/layout/default"/>
    <dgm:cxn modelId="{B7F333F5-E03A-4CB3-9595-57064D237BE9}" type="presParOf" srcId="{E8BFF492-880A-4AB3-8841-4F361DD9AEA4}" destId="{7614BDCB-90E5-4053-8E01-15B1E90F5C24}" srcOrd="7" destOrd="0" presId="urn:microsoft.com/office/officeart/2005/8/layout/default"/>
    <dgm:cxn modelId="{278E7CAE-D40A-4EB1-9530-3E939EFA1100}" type="presParOf" srcId="{E8BFF492-880A-4AB3-8841-4F361DD9AEA4}" destId="{83AD24DB-D2E2-4DC5-AAD3-88C2DEE290E6}" srcOrd="8" destOrd="0" presId="urn:microsoft.com/office/officeart/2005/8/layout/default"/>
    <dgm:cxn modelId="{CB3BF5E6-5641-44A2-8A60-A9409A04F29B}" type="presParOf" srcId="{E8BFF492-880A-4AB3-8841-4F361DD9AEA4}" destId="{2C4415D5-6F3E-49C7-9647-51D1F576BB69}" srcOrd="9" destOrd="0" presId="urn:microsoft.com/office/officeart/2005/8/layout/default"/>
    <dgm:cxn modelId="{B7273C7B-8E06-4A6F-A36A-9E3D151B49CE}" type="presParOf" srcId="{E8BFF492-880A-4AB3-8841-4F361DD9AEA4}" destId="{F6CEB9E5-9752-49C7-9615-96238E393531}"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8E1A537-2255-4062-A089-C9ADADCCCA7A}" type="doc">
      <dgm:prSet loTypeId="urn:microsoft.com/office/officeart/2005/8/layout/vList3" loCatId="list" qsTypeId="urn:microsoft.com/office/officeart/2005/8/quickstyle/simple1" qsCatId="simple" csTypeId="urn:microsoft.com/office/officeart/2005/8/colors/accent3_2" csCatId="accent3" phldr="1"/>
      <dgm:spPr/>
      <dgm:t>
        <a:bodyPr/>
        <a:lstStyle/>
        <a:p>
          <a:endParaRPr lang="en-GB"/>
        </a:p>
      </dgm:t>
    </dgm:pt>
    <dgm:pt modelId="{E6D19A51-F114-4397-9805-571A82DFFC22}">
      <dgm:prSet phldrT="[Text]" phldr="0" custT="1"/>
      <dgm:spPr/>
      <dgm:t>
        <a:bodyPr/>
        <a:lstStyle/>
        <a:p>
          <a:r>
            <a:rPr lang="en-GB" sz="2000">
              <a:latin typeface="Arial" panose="020B0604020202020204" pitchFamily="34" charset="0"/>
              <a:ea typeface="Roboto" panose="02000000000000000000" pitchFamily="2" charset="0"/>
              <a:cs typeface="Arial" panose="020B0604020202020204" pitchFamily="34" charset="0"/>
            </a:rPr>
            <a:t>Outdated calculator not delivering its intended purpose effectively</a:t>
          </a:r>
        </a:p>
      </dgm:t>
    </dgm:pt>
    <dgm:pt modelId="{5FF50F1B-DE81-49D9-934C-74A97DAC3693}" type="parTrans" cxnId="{CB83346D-F18E-436D-A7B8-6D223075F334}">
      <dgm:prSet/>
      <dgm:spPr/>
      <dgm:t>
        <a:bodyPr/>
        <a:lstStyle/>
        <a:p>
          <a:endParaRPr lang="en-GB"/>
        </a:p>
      </dgm:t>
    </dgm:pt>
    <dgm:pt modelId="{AEAB16DA-874C-458A-B117-340DA2CA911A}" type="sibTrans" cxnId="{CB83346D-F18E-436D-A7B8-6D223075F334}">
      <dgm:prSet/>
      <dgm:spPr/>
      <dgm:t>
        <a:bodyPr/>
        <a:lstStyle/>
        <a:p>
          <a:endParaRPr lang="en-GB"/>
        </a:p>
      </dgm:t>
    </dgm:pt>
    <dgm:pt modelId="{F7B8A02F-6D08-41BF-9E6F-FB8AE9C7A8F6}">
      <dgm:prSet phldrT="[Text]" phldr="0" custT="1"/>
      <dgm:spPr/>
      <dgm:t>
        <a:bodyPr/>
        <a:lstStyle/>
        <a:p>
          <a:r>
            <a:rPr lang="en-GB" sz="2000">
              <a:latin typeface="Arial" panose="020B0604020202020204" pitchFamily="34" charset="0"/>
              <a:ea typeface="Roboto" panose="02000000000000000000" pitchFamily="2" charset="0"/>
              <a:cs typeface="Arial" panose="020B0604020202020204" pitchFamily="34" charset="0"/>
            </a:rPr>
            <a:t>PAB supportive of a redesign and AI tools to help</a:t>
          </a:r>
        </a:p>
      </dgm:t>
    </dgm:pt>
    <dgm:pt modelId="{EDF37B1B-EB26-4B4C-BC44-A937C9A86BCA}" type="parTrans" cxnId="{5E49354B-9CCA-4495-B25C-DEB6952BD3BF}">
      <dgm:prSet/>
      <dgm:spPr/>
      <dgm:t>
        <a:bodyPr/>
        <a:lstStyle/>
        <a:p>
          <a:endParaRPr lang="en-GB"/>
        </a:p>
      </dgm:t>
    </dgm:pt>
    <dgm:pt modelId="{0D84420F-03AA-460B-BD36-2F9D6035A252}" type="sibTrans" cxnId="{5E49354B-9CCA-4495-B25C-DEB6952BD3BF}">
      <dgm:prSet/>
      <dgm:spPr/>
      <dgm:t>
        <a:bodyPr/>
        <a:lstStyle/>
        <a:p>
          <a:endParaRPr lang="en-GB"/>
        </a:p>
      </dgm:t>
    </dgm:pt>
    <dgm:pt modelId="{12E68ACB-012F-42EB-9992-9BF1D8C240CC}">
      <dgm:prSet phldrT="[Text]" phldr="0" custT="1"/>
      <dgm:spPr/>
      <dgm:t>
        <a:bodyPr/>
        <a:lstStyle/>
        <a:p>
          <a:r>
            <a:rPr lang="en-GB" sz="2000">
              <a:latin typeface="Arial" panose="020B0604020202020204" pitchFamily="34" charset="0"/>
              <a:ea typeface="Roboto" panose="02000000000000000000" pitchFamily="2" charset="0"/>
              <a:cs typeface="Arial" panose="020B0604020202020204" pitchFamily="34" charset="0"/>
            </a:rPr>
            <a:t>Inconsistent application across Parties due to clear challenges</a:t>
          </a:r>
        </a:p>
      </dgm:t>
    </dgm:pt>
    <dgm:pt modelId="{65C964D5-ACDB-4C38-BF46-A28BC4382BD6}" type="parTrans" cxnId="{B01A2520-A7A1-48B9-A0DF-2E94E0BB891E}">
      <dgm:prSet/>
      <dgm:spPr/>
      <dgm:t>
        <a:bodyPr/>
        <a:lstStyle/>
        <a:p>
          <a:endParaRPr lang="en-GB"/>
        </a:p>
      </dgm:t>
    </dgm:pt>
    <dgm:pt modelId="{E78D2C00-B844-4228-94A1-FE13BBE2AB57}" type="sibTrans" cxnId="{B01A2520-A7A1-48B9-A0DF-2E94E0BB891E}">
      <dgm:prSet/>
      <dgm:spPr/>
      <dgm:t>
        <a:bodyPr/>
        <a:lstStyle/>
        <a:p>
          <a:endParaRPr lang="en-GB"/>
        </a:p>
      </dgm:t>
    </dgm:pt>
    <dgm:pt modelId="{11E3F5A5-2E4D-45BC-A460-D556299FBD00}" type="pres">
      <dgm:prSet presAssocID="{A8E1A537-2255-4062-A089-C9ADADCCCA7A}" presName="linearFlow" presStyleCnt="0">
        <dgm:presLayoutVars>
          <dgm:dir/>
          <dgm:resizeHandles val="exact"/>
        </dgm:presLayoutVars>
      </dgm:prSet>
      <dgm:spPr/>
    </dgm:pt>
    <dgm:pt modelId="{5864A1C5-AD68-49E9-94E3-F9709E1F5028}" type="pres">
      <dgm:prSet presAssocID="{E6D19A51-F114-4397-9805-571A82DFFC22}" presName="composite" presStyleCnt="0"/>
      <dgm:spPr/>
    </dgm:pt>
    <dgm:pt modelId="{C589200B-9043-4834-99DB-49F314E3B43D}" type="pres">
      <dgm:prSet presAssocID="{E6D19A51-F114-4397-9805-571A82DFFC22}" presName="imgShp" presStyleLbl="fgImgPlac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Jail Break with solid fill"/>
        </a:ext>
      </dgm:extLst>
    </dgm:pt>
    <dgm:pt modelId="{258933D3-7BF4-42A6-ACFE-FF0FD29C0E4F}" type="pres">
      <dgm:prSet presAssocID="{E6D19A51-F114-4397-9805-571A82DFFC22}" presName="txShp" presStyleLbl="node1" presStyleIdx="0" presStyleCnt="3">
        <dgm:presLayoutVars>
          <dgm:bulletEnabled val="1"/>
        </dgm:presLayoutVars>
      </dgm:prSet>
      <dgm:spPr/>
    </dgm:pt>
    <dgm:pt modelId="{6215067B-D48E-4C9A-9266-00C78A9AF9E8}" type="pres">
      <dgm:prSet presAssocID="{AEAB16DA-874C-458A-B117-340DA2CA911A}" presName="spacing" presStyleCnt="0"/>
      <dgm:spPr/>
    </dgm:pt>
    <dgm:pt modelId="{36D8C316-779B-488A-8895-486552D7B3CC}" type="pres">
      <dgm:prSet presAssocID="{12E68ACB-012F-42EB-9992-9BF1D8C240CC}" presName="composite" presStyleCnt="0"/>
      <dgm:spPr/>
    </dgm:pt>
    <dgm:pt modelId="{65697363-C6C2-4BCD-B312-1AFD8064AA1E}" type="pres">
      <dgm:prSet presAssocID="{12E68ACB-012F-42EB-9992-9BF1D8C240CC}" presName="imgShp" presStyleLbl="fgImgPlac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Playbook with solid fill"/>
        </a:ext>
      </dgm:extLst>
    </dgm:pt>
    <dgm:pt modelId="{4CEDD4F9-37A5-40EA-90A4-11689779C951}" type="pres">
      <dgm:prSet presAssocID="{12E68ACB-012F-42EB-9992-9BF1D8C240CC}" presName="txShp" presStyleLbl="node1" presStyleIdx="1" presStyleCnt="3">
        <dgm:presLayoutVars>
          <dgm:bulletEnabled val="1"/>
        </dgm:presLayoutVars>
      </dgm:prSet>
      <dgm:spPr/>
    </dgm:pt>
    <dgm:pt modelId="{3A39852A-4F93-41FC-B9E1-C8B92F26C907}" type="pres">
      <dgm:prSet presAssocID="{E78D2C00-B844-4228-94A1-FE13BBE2AB57}" presName="spacing" presStyleCnt="0"/>
      <dgm:spPr/>
    </dgm:pt>
    <dgm:pt modelId="{5855A8F4-1499-4E0D-AD9C-38AA285CC121}" type="pres">
      <dgm:prSet presAssocID="{F7B8A02F-6D08-41BF-9E6F-FB8AE9C7A8F6}" presName="composite" presStyleCnt="0"/>
      <dgm:spPr/>
    </dgm:pt>
    <dgm:pt modelId="{460EBFF1-C2CB-4370-85C6-BCF5858E2D5D}" type="pres">
      <dgm:prSet presAssocID="{F7B8A02F-6D08-41BF-9E6F-FB8AE9C7A8F6}" presName="imgShp" presStyleLbl="fgImgPlac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Blueprint with solid fill"/>
        </a:ext>
      </dgm:extLst>
    </dgm:pt>
    <dgm:pt modelId="{A9C1D09B-5B99-4E16-850A-361D5396CBE6}" type="pres">
      <dgm:prSet presAssocID="{F7B8A02F-6D08-41BF-9E6F-FB8AE9C7A8F6}" presName="txShp" presStyleLbl="node1" presStyleIdx="2" presStyleCnt="3">
        <dgm:presLayoutVars>
          <dgm:bulletEnabled val="1"/>
        </dgm:presLayoutVars>
      </dgm:prSet>
      <dgm:spPr/>
    </dgm:pt>
  </dgm:ptLst>
  <dgm:cxnLst>
    <dgm:cxn modelId="{D450B200-5443-4FBE-9FC5-6091C885E57E}" type="presOf" srcId="{F7B8A02F-6D08-41BF-9E6F-FB8AE9C7A8F6}" destId="{A9C1D09B-5B99-4E16-850A-361D5396CBE6}" srcOrd="0" destOrd="0" presId="urn:microsoft.com/office/officeart/2005/8/layout/vList3"/>
    <dgm:cxn modelId="{B01A2520-A7A1-48B9-A0DF-2E94E0BB891E}" srcId="{A8E1A537-2255-4062-A089-C9ADADCCCA7A}" destId="{12E68ACB-012F-42EB-9992-9BF1D8C240CC}" srcOrd="1" destOrd="0" parTransId="{65C964D5-ACDB-4C38-BF46-A28BC4382BD6}" sibTransId="{E78D2C00-B844-4228-94A1-FE13BBE2AB57}"/>
    <dgm:cxn modelId="{A3399225-7014-4A31-9EBF-5CA8DC671F38}" type="presOf" srcId="{12E68ACB-012F-42EB-9992-9BF1D8C240CC}" destId="{4CEDD4F9-37A5-40EA-90A4-11689779C951}" srcOrd="0" destOrd="0" presId="urn:microsoft.com/office/officeart/2005/8/layout/vList3"/>
    <dgm:cxn modelId="{8651DE2F-D18C-4FAC-B92B-3CEE1C16A574}" type="presOf" srcId="{A8E1A537-2255-4062-A089-C9ADADCCCA7A}" destId="{11E3F5A5-2E4D-45BC-A460-D556299FBD00}" srcOrd="0" destOrd="0" presId="urn:microsoft.com/office/officeart/2005/8/layout/vList3"/>
    <dgm:cxn modelId="{5E49354B-9CCA-4495-B25C-DEB6952BD3BF}" srcId="{A8E1A537-2255-4062-A089-C9ADADCCCA7A}" destId="{F7B8A02F-6D08-41BF-9E6F-FB8AE9C7A8F6}" srcOrd="2" destOrd="0" parTransId="{EDF37B1B-EB26-4B4C-BC44-A937C9A86BCA}" sibTransId="{0D84420F-03AA-460B-BD36-2F9D6035A252}"/>
    <dgm:cxn modelId="{CB83346D-F18E-436D-A7B8-6D223075F334}" srcId="{A8E1A537-2255-4062-A089-C9ADADCCCA7A}" destId="{E6D19A51-F114-4397-9805-571A82DFFC22}" srcOrd="0" destOrd="0" parTransId="{5FF50F1B-DE81-49D9-934C-74A97DAC3693}" sibTransId="{AEAB16DA-874C-458A-B117-340DA2CA911A}"/>
    <dgm:cxn modelId="{F9A891A2-80A8-4CC9-A9CE-BFE5FDF314B9}" type="presOf" srcId="{E6D19A51-F114-4397-9805-571A82DFFC22}" destId="{258933D3-7BF4-42A6-ACFE-FF0FD29C0E4F}" srcOrd="0" destOrd="0" presId="urn:microsoft.com/office/officeart/2005/8/layout/vList3"/>
    <dgm:cxn modelId="{133C572B-085D-4E81-927F-C76A08AC64A1}" type="presParOf" srcId="{11E3F5A5-2E4D-45BC-A460-D556299FBD00}" destId="{5864A1C5-AD68-49E9-94E3-F9709E1F5028}" srcOrd="0" destOrd="0" presId="urn:microsoft.com/office/officeart/2005/8/layout/vList3"/>
    <dgm:cxn modelId="{83F5244E-8DDE-4954-85C0-16182363A833}" type="presParOf" srcId="{5864A1C5-AD68-49E9-94E3-F9709E1F5028}" destId="{C589200B-9043-4834-99DB-49F314E3B43D}" srcOrd="0" destOrd="0" presId="urn:microsoft.com/office/officeart/2005/8/layout/vList3"/>
    <dgm:cxn modelId="{F7402D5B-254D-4C26-B714-25C2F49CD9D4}" type="presParOf" srcId="{5864A1C5-AD68-49E9-94E3-F9709E1F5028}" destId="{258933D3-7BF4-42A6-ACFE-FF0FD29C0E4F}" srcOrd="1" destOrd="0" presId="urn:microsoft.com/office/officeart/2005/8/layout/vList3"/>
    <dgm:cxn modelId="{8EC84D11-581F-456A-A53F-C47976489102}" type="presParOf" srcId="{11E3F5A5-2E4D-45BC-A460-D556299FBD00}" destId="{6215067B-D48E-4C9A-9266-00C78A9AF9E8}" srcOrd="1" destOrd="0" presId="urn:microsoft.com/office/officeart/2005/8/layout/vList3"/>
    <dgm:cxn modelId="{2E8B2594-B0F1-4F89-A9B1-0D6EB7726803}" type="presParOf" srcId="{11E3F5A5-2E4D-45BC-A460-D556299FBD00}" destId="{36D8C316-779B-488A-8895-486552D7B3CC}" srcOrd="2" destOrd="0" presId="urn:microsoft.com/office/officeart/2005/8/layout/vList3"/>
    <dgm:cxn modelId="{98FFF4B5-C060-45D3-B78F-93B65F62D87D}" type="presParOf" srcId="{36D8C316-779B-488A-8895-486552D7B3CC}" destId="{65697363-C6C2-4BCD-B312-1AFD8064AA1E}" srcOrd="0" destOrd="0" presId="urn:microsoft.com/office/officeart/2005/8/layout/vList3"/>
    <dgm:cxn modelId="{FF98E6A5-48B6-4C8C-8B46-F8B71C874558}" type="presParOf" srcId="{36D8C316-779B-488A-8895-486552D7B3CC}" destId="{4CEDD4F9-37A5-40EA-90A4-11689779C951}" srcOrd="1" destOrd="0" presId="urn:microsoft.com/office/officeart/2005/8/layout/vList3"/>
    <dgm:cxn modelId="{00D6922F-2568-436D-9F89-0A24EBA724FF}" type="presParOf" srcId="{11E3F5A5-2E4D-45BC-A460-D556299FBD00}" destId="{3A39852A-4F93-41FC-B9E1-C8B92F26C907}" srcOrd="3" destOrd="0" presId="urn:microsoft.com/office/officeart/2005/8/layout/vList3"/>
    <dgm:cxn modelId="{B04CB982-E64D-4815-A281-7DBDBB3E4D02}" type="presParOf" srcId="{11E3F5A5-2E4D-45BC-A460-D556299FBD00}" destId="{5855A8F4-1499-4E0D-AD9C-38AA285CC121}" srcOrd="4" destOrd="0" presId="urn:microsoft.com/office/officeart/2005/8/layout/vList3"/>
    <dgm:cxn modelId="{71138F6B-4D34-47C4-A098-6E6FDD75BB63}" type="presParOf" srcId="{5855A8F4-1499-4E0D-AD9C-38AA285CC121}" destId="{460EBFF1-C2CB-4370-85C6-BCF5858E2D5D}" srcOrd="0" destOrd="0" presId="urn:microsoft.com/office/officeart/2005/8/layout/vList3"/>
    <dgm:cxn modelId="{8F3CFF3D-173D-42E9-B1EF-53AF4300561C}" type="presParOf" srcId="{5855A8F4-1499-4E0D-AD9C-38AA285CC121}" destId="{A9C1D09B-5B99-4E16-850A-361D5396CBE6}"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72B23D-B73A-477B-805A-4DA2FE35B2FB}">
      <dsp:nvSpPr>
        <dsp:cNvPr id="0" name=""/>
        <dsp:cNvSpPr/>
      </dsp:nvSpPr>
      <dsp:spPr>
        <a:xfrm>
          <a:off x="9084" y="557141"/>
          <a:ext cx="3202359" cy="4116860"/>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Char char="•"/>
          </a:pPr>
          <a:r>
            <a:rPr lang="en-GB" sz="1600" kern="1200">
              <a:latin typeface="Arial" panose="020B0604020202020204" pitchFamily="34" charset="0"/>
              <a:ea typeface="Roboto" panose="02000000000000000000" pitchFamily="2" charset="0"/>
              <a:cs typeface="Arial" panose="020B0604020202020204" pitchFamily="34" charset="0"/>
            </a:rPr>
            <a:t>Network Parties attend sites where Energy Theft is suspected or confirmed during the course of their visit. </a:t>
          </a:r>
          <a:br>
            <a:rPr lang="en-GB" sz="1600" kern="1200">
              <a:latin typeface="Arial" panose="020B0604020202020204" pitchFamily="34" charset="0"/>
              <a:ea typeface="Roboto" panose="02000000000000000000" pitchFamily="2" charset="0"/>
              <a:cs typeface="Arial" panose="020B0604020202020204" pitchFamily="34" charset="0"/>
            </a:rPr>
          </a:br>
          <a:endParaRPr lang="en-GB" sz="1600" kern="1200">
            <a:latin typeface="Arial" panose="020B0604020202020204" pitchFamily="34" charset="0"/>
            <a:ea typeface="Roboto" panose="02000000000000000000" pitchFamily="2" charset="0"/>
            <a:cs typeface="Arial" panose="020B0604020202020204" pitchFamily="34" charset="0"/>
          </a:endParaRPr>
        </a:p>
        <a:p>
          <a:pPr marL="171450" lvl="1" indent="-171450" algn="l" defTabSz="711200">
            <a:lnSpc>
              <a:spcPct val="90000"/>
            </a:lnSpc>
            <a:spcBef>
              <a:spcPct val="0"/>
            </a:spcBef>
            <a:spcAft>
              <a:spcPct val="15000"/>
            </a:spcAft>
            <a:buChar char="•"/>
          </a:pPr>
          <a:r>
            <a:rPr lang="en-GB" sz="1600" kern="1200">
              <a:latin typeface="Arial" panose="020B0604020202020204" pitchFamily="34" charset="0"/>
              <a:ea typeface="Roboto" panose="02000000000000000000" pitchFamily="2" charset="0"/>
              <a:cs typeface="Arial" panose="020B0604020202020204" pitchFamily="34" charset="0"/>
            </a:rPr>
            <a:t>Network Parties have a responsibility to make sites safe. </a:t>
          </a:r>
          <a:br>
            <a:rPr lang="en-GB" sz="1600" kern="1200">
              <a:latin typeface="Arial" panose="020B0604020202020204" pitchFamily="34" charset="0"/>
              <a:ea typeface="Roboto" panose="02000000000000000000" pitchFamily="2" charset="0"/>
              <a:cs typeface="Arial" panose="020B0604020202020204" pitchFamily="34" charset="0"/>
            </a:rPr>
          </a:br>
          <a:endParaRPr lang="en-GB" sz="1600" kern="1200">
            <a:latin typeface="Arial" panose="020B0604020202020204" pitchFamily="34" charset="0"/>
            <a:ea typeface="Roboto" panose="02000000000000000000" pitchFamily="2" charset="0"/>
            <a:cs typeface="Arial" panose="020B0604020202020204" pitchFamily="34" charset="0"/>
          </a:endParaRPr>
        </a:p>
        <a:p>
          <a:pPr marL="171450" lvl="1" indent="-171450" algn="l" defTabSz="711200">
            <a:lnSpc>
              <a:spcPct val="90000"/>
            </a:lnSpc>
            <a:spcBef>
              <a:spcPct val="0"/>
            </a:spcBef>
            <a:spcAft>
              <a:spcPct val="15000"/>
            </a:spcAft>
            <a:buChar char="•"/>
          </a:pPr>
          <a:r>
            <a:rPr lang="en-GB" sz="1600" kern="1200">
              <a:latin typeface="Arial" panose="020B0604020202020204" pitchFamily="34" charset="0"/>
              <a:ea typeface="Roboto" panose="02000000000000000000" pitchFamily="2" charset="0"/>
              <a:cs typeface="Arial" panose="020B0604020202020204" pitchFamily="34" charset="0"/>
            </a:rPr>
            <a:t>In making a site safe, a Network Party may need to makes changes to the site that remove the evidence of Theft. </a:t>
          </a:r>
        </a:p>
      </dsp:txBody>
      <dsp:txXfrm>
        <a:off x="84119" y="632176"/>
        <a:ext cx="3052289" cy="4041825"/>
      </dsp:txXfrm>
    </dsp:sp>
    <dsp:sp modelId="{59309587-75CA-498A-9667-37C7904DFB4D}">
      <dsp:nvSpPr>
        <dsp:cNvPr id="0" name=""/>
        <dsp:cNvSpPr/>
      </dsp:nvSpPr>
      <dsp:spPr>
        <a:xfrm>
          <a:off x="9084" y="3916132"/>
          <a:ext cx="3202359" cy="817282"/>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0" rIns="36830" bIns="0" numCol="1" spcCol="1270" anchor="ctr" anchorCtr="0">
          <a:noAutofit/>
        </a:bodyPr>
        <a:lstStyle/>
        <a:p>
          <a:pPr marL="0" lvl="0" indent="0" algn="l" defTabSz="1289050">
            <a:lnSpc>
              <a:spcPct val="90000"/>
            </a:lnSpc>
            <a:spcBef>
              <a:spcPct val="0"/>
            </a:spcBef>
            <a:spcAft>
              <a:spcPct val="35000"/>
            </a:spcAft>
            <a:buNone/>
          </a:pPr>
          <a:r>
            <a:rPr lang="en-GB" sz="2900" kern="1200">
              <a:latin typeface="Roboto" panose="02000000000000000000" pitchFamily="2" charset="0"/>
              <a:ea typeface="Roboto" panose="02000000000000000000" pitchFamily="2" charset="0"/>
              <a:cs typeface="Roboto" panose="02000000000000000000" pitchFamily="2" charset="0"/>
            </a:rPr>
            <a:t>Issue</a:t>
          </a:r>
        </a:p>
      </dsp:txBody>
      <dsp:txXfrm>
        <a:off x="9084" y="3916132"/>
        <a:ext cx="2255182" cy="817282"/>
      </dsp:txXfrm>
    </dsp:sp>
    <dsp:sp modelId="{E9870623-2013-450C-940B-F5956DD1A7AA}">
      <dsp:nvSpPr>
        <dsp:cNvPr id="0" name=""/>
        <dsp:cNvSpPr/>
      </dsp:nvSpPr>
      <dsp:spPr>
        <a:xfrm>
          <a:off x="2103068" y="3935676"/>
          <a:ext cx="840630" cy="801917"/>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2000" b="-2000"/>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3F3E4B5-F7F7-41B3-BA70-26B1A192DD91}">
      <dsp:nvSpPr>
        <dsp:cNvPr id="0" name=""/>
        <dsp:cNvSpPr/>
      </dsp:nvSpPr>
      <dsp:spPr>
        <a:xfrm>
          <a:off x="3613262" y="546608"/>
          <a:ext cx="3202359" cy="4116860"/>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68580" rIns="22860" bIns="22860" numCol="1" spcCol="1270" anchor="t" anchorCtr="0">
          <a:noAutofit/>
        </a:bodyPr>
        <a:lstStyle/>
        <a:p>
          <a:pPr marL="171450" lvl="1" indent="-171450" algn="l" defTabSz="800100">
            <a:lnSpc>
              <a:spcPct val="90000"/>
            </a:lnSpc>
            <a:spcBef>
              <a:spcPct val="0"/>
            </a:spcBef>
            <a:spcAft>
              <a:spcPct val="15000"/>
            </a:spcAft>
            <a:buChar char="•"/>
          </a:pPr>
          <a:r>
            <a:rPr lang="en-GB" sz="1800" kern="1200">
              <a:latin typeface="Arial" panose="020B0604020202020204" pitchFamily="34" charset="0"/>
              <a:ea typeface="Roboto" panose="02000000000000000000" pitchFamily="2" charset="0"/>
              <a:cs typeface="Arial" panose="020B0604020202020204" pitchFamily="34" charset="0"/>
            </a:rPr>
            <a:t>Energy Supplies may not have enough evidence to support a claim for Energy Theft against the Theft Detection Incentive Scheme (TDIS) as the Network Party has removed it during their visit. </a:t>
          </a:r>
          <a:br>
            <a:rPr lang="en-GB" sz="1800" kern="1200">
              <a:latin typeface="Arial" panose="020B0604020202020204" pitchFamily="34" charset="0"/>
              <a:ea typeface="Roboto" panose="02000000000000000000" pitchFamily="2" charset="0"/>
              <a:cs typeface="Arial" panose="020B0604020202020204" pitchFamily="34" charset="0"/>
            </a:rPr>
          </a:br>
          <a:endParaRPr lang="en-GB" sz="1800" kern="1200">
            <a:latin typeface="Arial" panose="020B0604020202020204" pitchFamily="34" charset="0"/>
            <a:ea typeface="Roboto" panose="02000000000000000000" pitchFamily="2" charset="0"/>
            <a:cs typeface="Arial" panose="020B0604020202020204" pitchFamily="34" charset="0"/>
          </a:endParaRPr>
        </a:p>
      </dsp:txBody>
      <dsp:txXfrm>
        <a:off x="3688297" y="621643"/>
        <a:ext cx="3052289" cy="4041825"/>
      </dsp:txXfrm>
    </dsp:sp>
    <dsp:sp modelId="{6BEC4906-DAB5-447C-98D1-227A680934CE}">
      <dsp:nvSpPr>
        <dsp:cNvPr id="0" name=""/>
        <dsp:cNvSpPr/>
      </dsp:nvSpPr>
      <dsp:spPr>
        <a:xfrm>
          <a:off x="3613262" y="3905599"/>
          <a:ext cx="3202359" cy="817282"/>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0" rIns="36830" bIns="0" numCol="1" spcCol="1270" anchor="ctr" anchorCtr="0">
          <a:noAutofit/>
        </a:bodyPr>
        <a:lstStyle/>
        <a:p>
          <a:pPr marL="0" lvl="0" indent="0" algn="l" defTabSz="1289050">
            <a:lnSpc>
              <a:spcPct val="90000"/>
            </a:lnSpc>
            <a:spcBef>
              <a:spcPct val="0"/>
            </a:spcBef>
            <a:spcAft>
              <a:spcPct val="35000"/>
            </a:spcAft>
            <a:buNone/>
          </a:pPr>
          <a:r>
            <a:rPr lang="en-GB" sz="2900" kern="1200">
              <a:latin typeface="Roboto" panose="02000000000000000000" pitchFamily="2" charset="0"/>
              <a:ea typeface="Roboto" panose="02000000000000000000" pitchFamily="2" charset="0"/>
              <a:cs typeface="Roboto" panose="02000000000000000000" pitchFamily="2" charset="0"/>
            </a:rPr>
            <a:t>Impact</a:t>
          </a:r>
        </a:p>
      </dsp:txBody>
      <dsp:txXfrm>
        <a:off x="3613262" y="3905599"/>
        <a:ext cx="2255182" cy="817282"/>
      </dsp:txXfrm>
    </dsp:sp>
    <dsp:sp modelId="{8ED1DB2F-C766-40C3-ADCB-85D83C2FE878}">
      <dsp:nvSpPr>
        <dsp:cNvPr id="0" name=""/>
        <dsp:cNvSpPr/>
      </dsp:nvSpPr>
      <dsp:spPr>
        <a:xfrm>
          <a:off x="5821570" y="3913155"/>
          <a:ext cx="836864" cy="844049"/>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ECC2F99-D939-46DA-9ED2-F296EF3FB511}">
      <dsp:nvSpPr>
        <dsp:cNvPr id="0" name=""/>
        <dsp:cNvSpPr/>
      </dsp:nvSpPr>
      <dsp:spPr>
        <a:xfrm>
          <a:off x="7176007" y="544719"/>
          <a:ext cx="3202359" cy="4116860"/>
        </a:xfrm>
        <a:prstGeom prst="round2SameRect">
          <a:avLst>
            <a:gd name="adj1" fmla="val 8000"/>
            <a:gd name="adj2" fmla="val 0"/>
          </a:avLst>
        </a:prstGeom>
        <a:solidFill>
          <a:schemeClr val="lt1">
            <a:alpha val="90000"/>
            <a:hueOff val="0"/>
            <a:satOff val="0"/>
            <a:lumOff val="0"/>
            <a:alphaOff val="0"/>
          </a:schemeClr>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68580" rIns="22860" bIns="22860" numCol="1" spcCol="1270" anchor="t" anchorCtr="0">
          <a:noAutofit/>
        </a:bodyPr>
        <a:lstStyle/>
        <a:p>
          <a:pPr marL="171450" lvl="1" indent="-171450" algn="l" defTabSz="800100">
            <a:lnSpc>
              <a:spcPct val="90000"/>
            </a:lnSpc>
            <a:spcBef>
              <a:spcPct val="0"/>
            </a:spcBef>
            <a:spcAft>
              <a:spcPct val="15000"/>
            </a:spcAft>
            <a:buChar char="•"/>
          </a:pPr>
          <a:r>
            <a:rPr lang="en-GB" sz="1800" kern="1200">
              <a:latin typeface="Arial" panose="020B0604020202020204" pitchFamily="34" charset="0"/>
              <a:ea typeface="Roboto" panose="02000000000000000000" pitchFamily="2" charset="0"/>
              <a:cs typeface="Arial" panose="020B0604020202020204" pitchFamily="34" charset="0"/>
            </a:rPr>
            <a:t>Network Parties will be required to record evidence of suspected or confirmed Energy Theft during visits. </a:t>
          </a:r>
          <a:br>
            <a:rPr lang="en-GB" sz="1800" kern="1200">
              <a:latin typeface="Arial" panose="020B0604020202020204" pitchFamily="34" charset="0"/>
              <a:ea typeface="Roboto" panose="02000000000000000000" pitchFamily="2" charset="0"/>
              <a:cs typeface="Arial" panose="020B0604020202020204" pitchFamily="34" charset="0"/>
            </a:rPr>
          </a:br>
          <a:endParaRPr lang="en-GB" sz="1800" kern="1200">
            <a:latin typeface="Arial" panose="020B0604020202020204" pitchFamily="34" charset="0"/>
            <a:ea typeface="Roboto" panose="02000000000000000000" pitchFamily="2" charset="0"/>
            <a:cs typeface="Arial" panose="020B0604020202020204" pitchFamily="34" charset="0"/>
          </a:endParaRPr>
        </a:p>
        <a:p>
          <a:pPr marL="171450" lvl="1" indent="-171450" algn="l" defTabSz="800100">
            <a:lnSpc>
              <a:spcPct val="90000"/>
            </a:lnSpc>
            <a:spcBef>
              <a:spcPct val="0"/>
            </a:spcBef>
            <a:spcAft>
              <a:spcPct val="15000"/>
            </a:spcAft>
            <a:buChar char="•"/>
          </a:pPr>
          <a:r>
            <a:rPr lang="en-GB" sz="1800" kern="1200">
              <a:latin typeface="Arial" panose="020B0604020202020204" pitchFamily="34" charset="0"/>
              <a:ea typeface="Roboto" panose="02000000000000000000" pitchFamily="2" charset="0"/>
              <a:cs typeface="Arial" panose="020B0604020202020204" pitchFamily="34" charset="0"/>
            </a:rPr>
            <a:t>Network Parties will then be required to make this evidence available to Energy Suppliers to support TDIS claims. </a:t>
          </a:r>
        </a:p>
      </dsp:txBody>
      <dsp:txXfrm>
        <a:off x="7251042" y="619754"/>
        <a:ext cx="3052289" cy="4041825"/>
      </dsp:txXfrm>
    </dsp:sp>
    <dsp:sp modelId="{5FB7CE3B-A9EA-4CAD-9FB4-015ABC464307}">
      <dsp:nvSpPr>
        <dsp:cNvPr id="0" name=""/>
        <dsp:cNvSpPr/>
      </dsp:nvSpPr>
      <dsp:spPr>
        <a:xfrm>
          <a:off x="7215556" y="3913608"/>
          <a:ext cx="3202359" cy="817282"/>
        </a:xfrm>
        <a:prstGeom prst="rect">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0" rIns="36830" bIns="0" numCol="1" spcCol="1270" anchor="ctr" anchorCtr="0">
          <a:noAutofit/>
        </a:bodyPr>
        <a:lstStyle/>
        <a:p>
          <a:pPr marL="0" lvl="0" indent="0" algn="l" defTabSz="1289050">
            <a:lnSpc>
              <a:spcPct val="90000"/>
            </a:lnSpc>
            <a:spcBef>
              <a:spcPct val="0"/>
            </a:spcBef>
            <a:spcAft>
              <a:spcPct val="35000"/>
            </a:spcAft>
            <a:buNone/>
          </a:pPr>
          <a:r>
            <a:rPr lang="en-GB" sz="2900" kern="1200">
              <a:latin typeface="Roboto" panose="02000000000000000000" pitchFamily="2" charset="0"/>
              <a:ea typeface="Roboto" panose="02000000000000000000" pitchFamily="2" charset="0"/>
              <a:cs typeface="Roboto" panose="02000000000000000000" pitchFamily="2" charset="0"/>
            </a:rPr>
            <a:t>Proposed Solution</a:t>
          </a:r>
        </a:p>
      </dsp:txBody>
      <dsp:txXfrm>
        <a:off x="7215556" y="3913608"/>
        <a:ext cx="2255182" cy="817282"/>
      </dsp:txXfrm>
    </dsp:sp>
    <dsp:sp modelId="{3ADE0D21-F4D8-42C6-BEBB-886B839101F1}">
      <dsp:nvSpPr>
        <dsp:cNvPr id="0" name=""/>
        <dsp:cNvSpPr/>
      </dsp:nvSpPr>
      <dsp:spPr>
        <a:xfrm>
          <a:off x="9495228" y="3897369"/>
          <a:ext cx="769547" cy="812015"/>
        </a:xfrm>
        <a:prstGeom prst="ellipse">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l="-3000" r="-3000"/>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7BABD7-EE22-413F-9D4D-0C16D0D3C042}">
      <dsp:nvSpPr>
        <dsp:cNvPr id="0" name=""/>
        <dsp:cNvSpPr/>
      </dsp:nvSpPr>
      <dsp:spPr>
        <a:xfrm>
          <a:off x="0" y="403303"/>
          <a:ext cx="9178544" cy="190575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2357" tIns="458216" rIns="712357" bIns="156464" numCol="1" spcCol="1270" anchor="t" anchorCtr="0">
          <a:noAutofit/>
        </a:bodyPr>
        <a:lstStyle/>
        <a:p>
          <a:pPr marL="228600" lvl="1" indent="-228600" algn="l" defTabSz="977900">
            <a:lnSpc>
              <a:spcPct val="90000"/>
            </a:lnSpc>
            <a:spcBef>
              <a:spcPct val="0"/>
            </a:spcBef>
            <a:spcAft>
              <a:spcPct val="15000"/>
            </a:spcAft>
            <a:buChar char="•"/>
          </a:pPr>
          <a:r>
            <a:rPr lang="en-GB" sz="2200" kern="1200"/>
            <a:t>The Code Manager published an Impact Assessment between 16 October and 07 November. </a:t>
          </a:r>
        </a:p>
        <a:p>
          <a:pPr marL="228600" lvl="1" indent="-228600" algn="l" defTabSz="977900">
            <a:lnSpc>
              <a:spcPct val="90000"/>
            </a:lnSpc>
            <a:spcBef>
              <a:spcPct val="0"/>
            </a:spcBef>
            <a:spcAft>
              <a:spcPct val="15000"/>
            </a:spcAft>
            <a:buChar char="•"/>
          </a:pPr>
          <a:r>
            <a:rPr lang="en-GB" sz="2200" kern="1200"/>
            <a:t>15 responses were received: 7 from Network Parties, and 8 from Suppliers. </a:t>
          </a:r>
        </a:p>
      </dsp:txBody>
      <dsp:txXfrm>
        <a:off x="0" y="403303"/>
        <a:ext cx="9178544" cy="1905750"/>
      </dsp:txXfrm>
    </dsp:sp>
    <dsp:sp modelId="{F45663C8-A0F3-4F2B-9BE5-AA8B8F23B631}">
      <dsp:nvSpPr>
        <dsp:cNvPr id="0" name=""/>
        <dsp:cNvSpPr/>
      </dsp:nvSpPr>
      <dsp:spPr>
        <a:xfrm>
          <a:off x="458927" y="78583"/>
          <a:ext cx="6424980" cy="6494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2849" tIns="0" rIns="242849" bIns="0" numCol="1" spcCol="1270" anchor="ctr" anchorCtr="0">
          <a:noAutofit/>
        </a:bodyPr>
        <a:lstStyle/>
        <a:p>
          <a:pPr marL="0" lvl="0" indent="0" algn="l" defTabSz="977900">
            <a:lnSpc>
              <a:spcPct val="90000"/>
            </a:lnSpc>
            <a:spcBef>
              <a:spcPct val="0"/>
            </a:spcBef>
            <a:spcAft>
              <a:spcPct val="35000"/>
            </a:spcAft>
            <a:buNone/>
          </a:pPr>
          <a:r>
            <a:rPr lang="en-GB" sz="2200" kern="1200"/>
            <a:t>Summary</a:t>
          </a:r>
        </a:p>
      </dsp:txBody>
      <dsp:txXfrm>
        <a:off x="490630" y="110286"/>
        <a:ext cx="6361574" cy="586034"/>
      </dsp:txXfrm>
    </dsp:sp>
    <dsp:sp modelId="{7D9879AE-E727-4516-A252-BDA2E94F4EF8}">
      <dsp:nvSpPr>
        <dsp:cNvPr id="0" name=""/>
        <dsp:cNvSpPr/>
      </dsp:nvSpPr>
      <dsp:spPr>
        <a:xfrm>
          <a:off x="0" y="2752573"/>
          <a:ext cx="9178544" cy="23562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2357" tIns="458216" rIns="712357" bIns="156464" numCol="1" spcCol="1270" anchor="t" anchorCtr="0">
          <a:noAutofit/>
        </a:bodyPr>
        <a:lstStyle/>
        <a:p>
          <a:pPr marL="228600" lvl="1" indent="-228600" algn="l" defTabSz="977900">
            <a:lnSpc>
              <a:spcPct val="90000"/>
            </a:lnSpc>
            <a:spcBef>
              <a:spcPct val="0"/>
            </a:spcBef>
            <a:spcAft>
              <a:spcPct val="15000"/>
            </a:spcAft>
            <a:buChar char="•"/>
          </a:pPr>
          <a:r>
            <a:rPr lang="en-GB" sz="2200" kern="1200"/>
            <a:t>The Code Manager wanted to understand the following: </a:t>
          </a:r>
        </a:p>
        <a:p>
          <a:pPr marL="457200" lvl="2" indent="-228600" algn="l" defTabSz="977900">
            <a:lnSpc>
              <a:spcPct val="90000"/>
            </a:lnSpc>
            <a:spcBef>
              <a:spcPct val="0"/>
            </a:spcBef>
            <a:spcAft>
              <a:spcPct val="15000"/>
            </a:spcAft>
            <a:buFont typeface="Courier New" panose="02070309020205020404" pitchFamily="49" charset="0"/>
            <a:buChar char="o"/>
          </a:pPr>
          <a:r>
            <a:rPr lang="en-GB" sz="2200" kern="1200"/>
            <a:t>Network Party Costs</a:t>
          </a:r>
        </a:p>
        <a:p>
          <a:pPr marL="457200" lvl="2" indent="-228600" algn="l" defTabSz="977900">
            <a:lnSpc>
              <a:spcPct val="90000"/>
            </a:lnSpc>
            <a:spcBef>
              <a:spcPct val="0"/>
            </a:spcBef>
            <a:spcAft>
              <a:spcPct val="15000"/>
            </a:spcAft>
            <a:buFont typeface="Courier New" panose="02070309020205020404" pitchFamily="49" charset="0"/>
            <a:buChar char="o"/>
          </a:pPr>
          <a:r>
            <a:rPr lang="en-GB" sz="2200" kern="1200"/>
            <a:t>Supplier Benefits</a:t>
          </a:r>
        </a:p>
        <a:p>
          <a:pPr marL="457200" lvl="2" indent="-228600" algn="l" defTabSz="977900">
            <a:lnSpc>
              <a:spcPct val="90000"/>
            </a:lnSpc>
            <a:spcBef>
              <a:spcPct val="0"/>
            </a:spcBef>
            <a:spcAft>
              <a:spcPct val="15000"/>
            </a:spcAft>
            <a:buFont typeface="Courier New" panose="02070309020205020404" pitchFamily="49" charset="0"/>
            <a:buChar char="o"/>
          </a:pPr>
          <a:r>
            <a:rPr lang="en-GB" sz="2200" kern="1200"/>
            <a:t>Implementation Considerations</a:t>
          </a:r>
        </a:p>
        <a:p>
          <a:pPr marL="457200" lvl="2" indent="-228600" algn="l" defTabSz="977900">
            <a:lnSpc>
              <a:spcPct val="90000"/>
            </a:lnSpc>
            <a:spcBef>
              <a:spcPct val="0"/>
            </a:spcBef>
            <a:spcAft>
              <a:spcPct val="15000"/>
            </a:spcAft>
            <a:buFont typeface="Courier New" panose="02070309020205020404" pitchFamily="49" charset="0"/>
            <a:buChar char="o"/>
          </a:pPr>
          <a:r>
            <a:rPr lang="en-GB" sz="2200" kern="1200"/>
            <a:t>General feedback on proposed solution. </a:t>
          </a:r>
        </a:p>
      </dsp:txBody>
      <dsp:txXfrm>
        <a:off x="0" y="2752573"/>
        <a:ext cx="9178544" cy="2356200"/>
      </dsp:txXfrm>
    </dsp:sp>
    <dsp:sp modelId="{5E54DCD3-6594-44EC-BD0B-C547C209F562}">
      <dsp:nvSpPr>
        <dsp:cNvPr id="0" name=""/>
        <dsp:cNvSpPr/>
      </dsp:nvSpPr>
      <dsp:spPr>
        <a:xfrm>
          <a:off x="458927" y="2427853"/>
          <a:ext cx="6424980" cy="6494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2849" tIns="0" rIns="242849" bIns="0" numCol="1" spcCol="1270" anchor="ctr" anchorCtr="0">
          <a:noAutofit/>
        </a:bodyPr>
        <a:lstStyle/>
        <a:p>
          <a:pPr marL="0" lvl="0" indent="0" algn="l" defTabSz="977900">
            <a:lnSpc>
              <a:spcPct val="90000"/>
            </a:lnSpc>
            <a:spcBef>
              <a:spcPct val="0"/>
            </a:spcBef>
            <a:spcAft>
              <a:spcPct val="35000"/>
            </a:spcAft>
            <a:buNone/>
          </a:pPr>
          <a:r>
            <a:rPr lang="en-GB" sz="2200" kern="1200"/>
            <a:t>Scope</a:t>
          </a:r>
        </a:p>
      </dsp:txBody>
      <dsp:txXfrm>
        <a:off x="490630" y="2459556"/>
        <a:ext cx="6361574" cy="5860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AE37A3-824B-4A51-BC7C-FD1DB18A066F}">
      <dsp:nvSpPr>
        <dsp:cNvPr id="0" name=""/>
        <dsp:cNvSpPr/>
      </dsp:nvSpPr>
      <dsp:spPr>
        <a:xfrm>
          <a:off x="0" y="368266"/>
          <a:ext cx="9178544" cy="12474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2357" tIns="458216" rIns="712357" bIns="156464" numCol="1" spcCol="1270" anchor="t" anchorCtr="0">
          <a:noAutofit/>
        </a:bodyPr>
        <a:lstStyle/>
        <a:p>
          <a:pPr marL="228600" lvl="1" indent="-228600" algn="l" defTabSz="977900">
            <a:lnSpc>
              <a:spcPct val="90000"/>
            </a:lnSpc>
            <a:spcBef>
              <a:spcPct val="0"/>
            </a:spcBef>
            <a:spcAft>
              <a:spcPct val="15000"/>
            </a:spcAft>
            <a:buNone/>
          </a:pPr>
          <a:r>
            <a:rPr lang="en-GB" sz="2200" kern="1200"/>
            <a:t>No Supplier respondent was able to quantify their anticipated benefit from the Proposed solution. </a:t>
          </a:r>
        </a:p>
      </dsp:txBody>
      <dsp:txXfrm>
        <a:off x="0" y="368266"/>
        <a:ext cx="9178544" cy="1247400"/>
      </dsp:txXfrm>
    </dsp:sp>
    <dsp:sp modelId="{1554001C-9E87-4976-9546-B81AC76B548F}">
      <dsp:nvSpPr>
        <dsp:cNvPr id="0" name=""/>
        <dsp:cNvSpPr/>
      </dsp:nvSpPr>
      <dsp:spPr>
        <a:xfrm>
          <a:off x="458927" y="43546"/>
          <a:ext cx="6424980" cy="6494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2849" tIns="0" rIns="242849" bIns="0" numCol="1" spcCol="1270" anchor="ctr" anchorCtr="0">
          <a:noAutofit/>
        </a:bodyPr>
        <a:lstStyle/>
        <a:p>
          <a:pPr marL="0" lvl="0" indent="0" algn="l" defTabSz="977900">
            <a:lnSpc>
              <a:spcPct val="90000"/>
            </a:lnSpc>
            <a:spcBef>
              <a:spcPct val="0"/>
            </a:spcBef>
            <a:spcAft>
              <a:spcPct val="35000"/>
            </a:spcAft>
            <a:buNone/>
          </a:pPr>
          <a:r>
            <a:rPr lang="en-GB" sz="2200" kern="1200"/>
            <a:t>Undefined Benefits Case</a:t>
          </a:r>
        </a:p>
      </dsp:txBody>
      <dsp:txXfrm>
        <a:off x="490630" y="75249"/>
        <a:ext cx="6361574" cy="586034"/>
      </dsp:txXfrm>
    </dsp:sp>
    <dsp:sp modelId="{A2A39B93-55EF-47E0-97FA-579D1388B555}">
      <dsp:nvSpPr>
        <dsp:cNvPr id="0" name=""/>
        <dsp:cNvSpPr/>
      </dsp:nvSpPr>
      <dsp:spPr>
        <a:xfrm>
          <a:off x="0" y="2059186"/>
          <a:ext cx="9178544" cy="12474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2357" tIns="458216" rIns="712357" bIns="156464" numCol="1" spcCol="1270" anchor="t" anchorCtr="0">
          <a:noAutofit/>
        </a:bodyPr>
        <a:lstStyle/>
        <a:p>
          <a:pPr marL="228600" lvl="1" indent="-228600" algn="l" defTabSz="977900">
            <a:lnSpc>
              <a:spcPct val="90000"/>
            </a:lnSpc>
            <a:spcBef>
              <a:spcPct val="0"/>
            </a:spcBef>
            <a:spcAft>
              <a:spcPct val="15000"/>
            </a:spcAft>
            <a:buNone/>
          </a:pPr>
          <a:r>
            <a:rPr lang="en-GB" sz="2200" kern="1200"/>
            <a:t>9/15 respondents indicated that they are in favour of revising TDIS standards to review photographic evidence requirements. </a:t>
          </a:r>
        </a:p>
      </dsp:txBody>
      <dsp:txXfrm>
        <a:off x="0" y="2059186"/>
        <a:ext cx="9178544" cy="1247400"/>
      </dsp:txXfrm>
    </dsp:sp>
    <dsp:sp modelId="{1ED22348-7635-44DE-B2EC-69D87A0CFF8D}">
      <dsp:nvSpPr>
        <dsp:cNvPr id="0" name=""/>
        <dsp:cNvSpPr/>
      </dsp:nvSpPr>
      <dsp:spPr>
        <a:xfrm>
          <a:off x="458927" y="1734466"/>
          <a:ext cx="6424980" cy="6494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2849" tIns="0" rIns="242849" bIns="0" numCol="1" spcCol="1270" anchor="ctr" anchorCtr="0">
          <a:noAutofit/>
        </a:bodyPr>
        <a:lstStyle/>
        <a:p>
          <a:pPr marL="0" lvl="0" indent="0" algn="l" defTabSz="977900">
            <a:lnSpc>
              <a:spcPct val="90000"/>
            </a:lnSpc>
            <a:spcBef>
              <a:spcPct val="0"/>
            </a:spcBef>
            <a:spcAft>
              <a:spcPct val="35000"/>
            </a:spcAft>
            <a:buNone/>
          </a:pPr>
          <a:r>
            <a:rPr lang="en-GB" sz="2200" kern="1200"/>
            <a:t>Request to re-visit TDIS Standards</a:t>
          </a:r>
        </a:p>
      </dsp:txBody>
      <dsp:txXfrm>
        <a:off x="490630" y="1766169"/>
        <a:ext cx="6361574" cy="586034"/>
      </dsp:txXfrm>
    </dsp:sp>
    <dsp:sp modelId="{19CF4533-6550-43BF-B24E-C67799682449}">
      <dsp:nvSpPr>
        <dsp:cNvPr id="0" name=""/>
        <dsp:cNvSpPr/>
      </dsp:nvSpPr>
      <dsp:spPr>
        <a:xfrm>
          <a:off x="0" y="3750106"/>
          <a:ext cx="9178544" cy="12474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2357" tIns="458216" rIns="712357" bIns="156464" numCol="1" spcCol="1270" anchor="t" anchorCtr="0">
          <a:noAutofit/>
        </a:bodyPr>
        <a:lstStyle/>
        <a:p>
          <a:pPr marL="228600" lvl="1" indent="-228600" algn="l" defTabSz="977900">
            <a:lnSpc>
              <a:spcPct val="90000"/>
            </a:lnSpc>
            <a:spcBef>
              <a:spcPct val="0"/>
            </a:spcBef>
            <a:spcAft>
              <a:spcPct val="15000"/>
            </a:spcAft>
            <a:buNone/>
          </a:pPr>
          <a:r>
            <a:rPr lang="en-GB" sz="2200" kern="1200"/>
            <a:t>4 Network Party respondents indicated that they would need at least 6 months to implement the proposed solution. </a:t>
          </a:r>
        </a:p>
      </dsp:txBody>
      <dsp:txXfrm>
        <a:off x="0" y="3750106"/>
        <a:ext cx="9178544" cy="1247400"/>
      </dsp:txXfrm>
    </dsp:sp>
    <dsp:sp modelId="{B46C20AF-3AF3-45B6-8C99-FC66BD568BD3}">
      <dsp:nvSpPr>
        <dsp:cNvPr id="0" name=""/>
        <dsp:cNvSpPr/>
      </dsp:nvSpPr>
      <dsp:spPr>
        <a:xfrm>
          <a:off x="458927" y="3425386"/>
          <a:ext cx="6424980" cy="6494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2849" tIns="0" rIns="242849" bIns="0" numCol="1" spcCol="1270" anchor="ctr" anchorCtr="0">
          <a:noAutofit/>
        </a:bodyPr>
        <a:lstStyle/>
        <a:p>
          <a:pPr marL="0" lvl="0" indent="0" algn="l" defTabSz="977900">
            <a:lnSpc>
              <a:spcPct val="90000"/>
            </a:lnSpc>
            <a:spcBef>
              <a:spcPct val="0"/>
            </a:spcBef>
            <a:spcAft>
              <a:spcPct val="35000"/>
            </a:spcAft>
            <a:buNone/>
          </a:pPr>
          <a:r>
            <a:rPr lang="en-GB" sz="2200" kern="1200"/>
            <a:t>Lead Time</a:t>
          </a:r>
        </a:p>
      </dsp:txBody>
      <dsp:txXfrm>
        <a:off x="490630" y="3457089"/>
        <a:ext cx="6361574" cy="5860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8A389A-8E3C-49DA-A1D4-56DA6379CBEE}">
      <dsp:nvSpPr>
        <dsp:cNvPr id="0" name=""/>
        <dsp:cNvSpPr/>
      </dsp:nvSpPr>
      <dsp:spPr>
        <a:xfrm>
          <a:off x="370365" y="1940"/>
          <a:ext cx="6999155" cy="1166526"/>
        </a:xfrm>
        <a:prstGeom prst="roundRect">
          <a:avLst>
            <a:gd name="adj" fmla="val 10000"/>
          </a:avLst>
        </a:prstGeom>
        <a:solidFill>
          <a:schemeClr val="accent3">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60960" rIns="91440" bIns="60960" numCol="1" spcCol="1270" anchor="ctr" anchorCtr="0">
          <a:noAutofit/>
        </a:bodyPr>
        <a:lstStyle/>
        <a:p>
          <a:pPr marL="0" lvl="0" indent="0" algn="ctr" defTabSz="2133600">
            <a:lnSpc>
              <a:spcPct val="90000"/>
            </a:lnSpc>
            <a:spcBef>
              <a:spcPct val="0"/>
            </a:spcBef>
            <a:spcAft>
              <a:spcPct val="35000"/>
            </a:spcAft>
            <a:buNone/>
          </a:pPr>
          <a:r>
            <a:rPr lang="en-GB" sz="4800" kern="1200"/>
            <a:t>Cost-Benefit Case Not Met</a:t>
          </a:r>
        </a:p>
      </dsp:txBody>
      <dsp:txXfrm>
        <a:off x="404531" y="36106"/>
        <a:ext cx="6930823" cy="1098194"/>
      </dsp:txXfrm>
    </dsp:sp>
    <dsp:sp modelId="{F24ACB1C-8E5F-4A50-8425-0D8A686BBE8D}">
      <dsp:nvSpPr>
        <dsp:cNvPr id="0" name=""/>
        <dsp:cNvSpPr/>
      </dsp:nvSpPr>
      <dsp:spPr>
        <a:xfrm>
          <a:off x="370365" y="1378440"/>
          <a:ext cx="1166526" cy="1166526"/>
        </a:xfrm>
        <a:prstGeom prst="roundRect">
          <a:avLst>
            <a:gd name="adj" fmla="val 1667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AD220E-9CCB-4071-AC6C-99A65D368983}">
      <dsp:nvSpPr>
        <dsp:cNvPr id="0" name=""/>
        <dsp:cNvSpPr/>
      </dsp:nvSpPr>
      <dsp:spPr>
        <a:xfrm>
          <a:off x="1606883" y="1378440"/>
          <a:ext cx="5762638" cy="1166526"/>
        </a:xfrm>
        <a:prstGeom prst="roundRect">
          <a:avLst>
            <a:gd name="adj" fmla="val 16670"/>
          </a:avLst>
        </a:prstGeom>
        <a:solidFill>
          <a:schemeClr val="accent3">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GB" sz="2400" kern="1200"/>
            <a:t>Unquantified Supplier Benefit Case</a:t>
          </a:r>
        </a:p>
      </dsp:txBody>
      <dsp:txXfrm>
        <a:off x="1663838" y="1435395"/>
        <a:ext cx="5648728" cy="1052616"/>
      </dsp:txXfrm>
    </dsp:sp>
    <dsp:sp modelId="{8D0A3962-A772-4B8E-8179-173C8A0D802C}">
      <dsp:nvSpPr>
        <dsp:cNvPr id="0" name=""/>
        <dsp:cNvSpPr/>
      </dsp:nvSpPr>
      <dsp:spPr>
        <a:xfrm>
          <a:off x="370365" y="2684949"/>
          <a:ext cx="1166526" cy="1166526"/>
        </a:xfrm>
        <a:prstGeom prst="roundRect">
          <a:avLst>
            <a:gd name="adj" fmla="val 1667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0A27B1-0D56-412E-83D0-8EB8F80D68E4}">
      <dsp:nvSpPr>
        <dsp:cNvPr id="0" name=""/>
        <dsp:cNvSpPr/>
      </dsp:nvSpPr>
      <dsp:spPr>
        <a:xfrm>
          <a:off x="1606883" y="2684949"/>
          <a:ext cx="5762638" cy="1166526"/>
        </a:xfrm>
        <a:prstGeom prst="roundRect">
          <a:avLst>
            <a:gd name="adj" fmla="val 16670"/>
          </a:avLst>
        </a:prstGeom>
        <a:solidFill>
          <a:schemeClr val="accent3">
            <a:shade val="80000"/>
            <a:hueOff val="-39418"/>
            <a:satOff val="118"/>
            <a:lumOff val="1149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GB" sz="2400" kern="1200"/>
            <a:t>Substantial Network Party Costs</a:t>
          </a:r>
        </a:p>
      </dsp:txBody>
      <dsp:txXfrm>
        <a:off x="1663838" y="2741904"/>
        <a:ext cx="5648728" cy="1052616"/>
      </dsp:txXfrm>
    </dsp:sp>
    <dsp:sp modelId="{E28D9DCF-AB5D-49CA-9B5F-CC9C64E64331}">
      <dsp:nvSpPr>
        <dsp:cNvPr id="0" name=""/>
        <dsp:cNvSpPr/>
      </dsp:nvSpPr>
      <dsp:spPr>
        <a:xfrm>
          <a:off x="370365" y="3991458"/>
          <a:ext cx="1166526" cy="1166526"/>
        </a:xfrm>
        <a:prstGeom prst="roundRect">
          <a:avLst>
            <a:gd name="adj" fmla="val 1667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F0A865-C91F-4C69-9D82-282F46488140}">
      <dsp:nvSpPr>
        <dsp:cNvPr id="0" name=""/>
        <dsp:cNvSpPr/>
      </dsp:nvSpPr>
      <dsp:spPr>
        <a:xfrm>
          <a:off x="1606883" y="3991458"/>
          <a:ext cx="5762638" cy="1166526"/>
        </a:xfrm>
        <a:prstGeom prst="roundRect">
          <a:avLst>
            <a:gd name="adj" fmla="val 16670"/>
          </a:avLst>
        </a:prstGeom>
        <a:solidFill>
          <a:schemeClr val="accent3">
            <a:shade val="80000"/>
            <a:hueOff val="-78836"/>
            <a:satOff val="237"/>
            <a:lumOff val="229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GB" sz="2400" kern="1200"/>
            <a:t>No overwhelming position for either support or oppose</a:t>
          </a:r>
        </a:p>
      </dsp:txBody>
      <dsp:txXfrm>
        <a:off x="1663838" y="4048413"/>
        <a:ext cx="5648728" cy="10526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2F3A95-8563-4B6E-926D-416C13D383DA}">
      <dsp:nvSpPr>
        <dsp:cNvPr id="0" name=""/>
        <dsp:cNvSpPr/>
      </dsp:nvSpPr>
      <dsp:spPr>
        <a:xfrm>
          <a:off x="-6126981" y="-937410"/>
          <a:ext cx="7293488" cy="7293488"/>
        </a:xfrm>
        <a:prstGeom prst="blockArc">
          <a:avLst>
            <a:gd name="adj1" fmla="val 18900000"/>
            <a:gd name="adj2" fmla="val 2700000"/>
            <a:gd name="adj3" fmla="val 296"/>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5F16091-3504-4AF3-BC13-C56298719759}">
      <dsp:nvSpPr>
        <dsp:cNvPr id="0" name=""/>
        <dsp:cNvSpPr/>
      </dsp:nvSpPr>
      <dsp:spPr>
        <a:xfrm>
          <a:off x="610504" y="416587"/>
          <a:ext cx="7440913" cy="83360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55880" rIns="55880" bIns="55880" numCol="1" spcCol="1270" anchor="ctr" anchorCtr="0">
          <a:noAutofit/>
        </a:bodyPr>
        <a:lstStyle/>
        <a:p>
          <a:pPr marL="0" lvl="0" indent="0" algn="l" defTabSz="977900">
            <a:lnSpc>
              <a:spcPct val="90000"/>
            </a:lnSpc>
            <a:spcBef>
              <a:spcPct val="0"/>
            </a:spcBef>
            <a:spcAft>
              <a:spcPct val="35000"/>
            </a:spcAft>
            <a:buNone/>
          </a:pPr>
          <a:r>
            <a:rPr lang="en-GB" sz="2200" kern="1200"/>
            <a:t>Are you able to provide any additional quantification to substantiate the cost-benefit assessment?</a:t>
          </a:r>
        </a:p>
      </dsp:txBody>
      <dsp:txXfrm>
        <a:off x="610504" y="416587"/>
        <a:ext cx="7440913" cy="833607"/>
      </dsp:txXfrm>
    </dsp:sp>
    <dsp:sp modelId="{4BB49619-14A4-4CC8-8A87-1166E8AB90B4}">
      <dsp:nvSpPr>
        <dsp:cNvPr id="0" name=""/>
        <dsp:cNvSpPr/>
      </dsp:nvSpPr>
      <dsp:spPr>
        <a:xfrm>
          <a:off x="89500" y="312386"/>
          <a:ext cx="1042009" cy="1042009"/>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EEB90E9-1406-4ADA-BD9C-F631E9C6134B}">
      <dsp:nvSpPr>
        <dsp:cNvPr id="0" name=""/>
        <dsp:cNvSpPr/>
      </dsp:nvSpPr>
      <dsp:spPr>
        <a:xfrm>
          <a:off x="1088431" y="1667215"/>
          <a:ext cx="6962986" cy="83360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55880" rIns="55880" bIns="55880" numCol="1" spcCol="1270" anchor="ctr" anchorCtr="0">
          <a:noAutofit/>
        </a:bodyPr>
        <a:lstStyle/>
        <a:p>
          <a:pPr marL="0" lvl="0" indent="0" algn="l" defTabSz="977900">
            <a:lnSpc>
              <a:spcPct val="90000"/>
            </a:lnSpc>
            <a:spcBef>
              <a:spcPct val="0"/>
            </a:spcBef>
            <a:spcAft>
              <a:spcPct val="35000"/>
            </a:spcAft>
            <a:buNone/>
          </a:pPr>
          <a:r>
            <a:rPr lang="en-GB" sz="2200" kern="1200"/>
            <a:t>Do you have any views on the provisional minded-to position?</a:t>
          </a:r>
        </a:p>
      </dsp:txBody>
      <dsp:txXfrm>
        <a:off x="1088431" y="1667215"/>
        <a:ext cx="6962986" cy="833607"/>
      </dsp:txXfrm>
    </dsp:sp>
    <dsp:sp modelId="{FB550F9B-C16A-4FB6-B68B-219616A90B83}">
      <dsp:nvSpPr>
        <dsp:cNvPr id="0" name=""/>
        <dsp:cNvSpPr/>
      </dsp:nvSpPr>
      <dsp:spPr>
        <a:xfrm>
          <a:off x="567426" y="1563014"/>
          <a:ext cx="1042009" cy="1042009"/>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99B3724-8AF9-49E9-8E70-0F0322544252}">
      <dsp:nvSpPr>
        <dsp:cNvPr id="0" name=""/>
        <dsp:cNvSpPr/>
      </dsp:nvSpPr>
      <dsp:spPr>
        <a:xfrm>
          <a:off x="1088431" y="2917843"/>
          <a:ext cx="6962986" cy="83360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55880" rIns="55880" bIns="55880" numCol="1" spcCol="1270" anchor="ctr" anchorCtr="0">
          <a:noAutofit/>
        </a:bodyPr>
        <a:lstStyle/>
        <a:p>
          <a:pPr marL="0" lvl="0" indent="0" algn="l" defTabSz="977900">
            <a:lnSpc>
              <a:spcPct val="90000"/>
            </a:lnSpc>
            <a:spcBef>
              <a:spcPct val="0"/>
            </a:spcBef>
            <a:spcAft>
              <a:spcPct val="35000"/>
            </a:spcAft>
            <a:buNone/>
          </a:pPr>
          <a:r>
            <a:rPr lang="en-GB" sz="2200" kern="1200"/>
            <a:t>Would you support the introduction of a new Issue to review of TDIS standards should I0253 be rejected?</a:t>
          </a:r>
        </a:p>
      </dsp:txBody>
      <dsp:txXfrm>
        <a:off x="1088431" y="2917843"/>
        <a:ext cx="6962986" cy="833607"/>
      </dsp:txXfrm>
    </dsp:sp>
    <dsp:sp modelId="{14ECD6FE-822F-4925-9B36-36A13B675520}">
      <dsp:nvSpPr>
        <dsp:cNvPr id="0" name=""/>
        <dsp:cNvSpPr/>
      </dsp:nvSpPr>
      <dsp:spPr>
        <a:xfrm>
          <a:off x="567426" y="2813642"/>
          <a:ext cx="1042009" cy="1042009"/>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62C46BA-E7D8-4779-83B5-0EB46598650C}">
      <dsp:nvSpPr>
        <dsp:cNvPr id="0" name=""/>
        <dsp:cNvSpPr/>
      </dsp:nvSpPr>
      <dsp:spPr>
        <a:xfrm>
          <a:off x="610504" y="4168472"/>
          <a:ext cx="7440913" cy="83360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55880" rIns="55880" bIns="55880" numCol="1" spcCol="1270" anchor="ctr" anchorCtr="0">
          <a:noAutofit/>
        </a:bodyPr>
        <a:lstStyle/>
        <a:p>
          <a:pPr marL="0" lvl="0" indent="0" algn="l" defTabSz="977900">
            <a:lnSpc>
              <a:spcPct val="90000"/>
            </a:lnSpc>
            <a:spcBef>
              <a:spcPct val="0"/>
            </a:spcBef>
            <a:spcAft>
              <a:spcPct val="35000"/>
            </a:spcAft>
            <a:buNone/>
          </a:pPr>
          <a:r>
            <a:rPr lang="en-GB" sz="2200" kern="1200"/>
            <a:t>Do you have any other comments?</a:t>
          </a:r>
        </a:p>
      </dsp:txBody>
      <dsp:txXfrm>
        <a:off x="610504" y="4168472"/>
        <a:ext cx="7440913" cy="833607"/>
      </dsp:txXfrm>
    </dsp:sp>
    <dsp:sp modelId="{A56A5F3F-B1E8-4D5E-9FC7-A12642144877}">
      <dsp:nvSpPr>
        <dsp:cNvPr id="0" name=""/>
        <dsp:cNvSpPr/>
      </dsp:nvSpPr>
      <dsp:spPr>
        <a:xfrm>
          <a:off x="89500" y="4064271"/>
          <a:ext cx="1042009" cy="1042009"/>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5203F1-F8F9-46B2-995E-A838CCEA6FC9}">
      <dsp:nvSpPr>
        <dsp:cNvPr id="0" name=""/>
        <dsp:cNvSpPr/>
      </dsp:nvSpPr>
      <dsp:spPr>
        <a:xfrm>
          <a:off x="4133078" y="881"/>
          <a:ext cx="2430234" cy="109915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latin typeface="Roboto" panose="02000000000000000000" pitchFamily="2" charset="0"/>
              <a:ea typeface="Roboto" panose="02000000000000000000" pitchFamily="2" charset="0"/>
              <a:cs typeface="Roboto" panose="02000000000000000000" pitchFamily="2" charset="0"/>
            </a:rPr>
            <a:t>Gather input on challenges REC Parties encounter when using the Theft Calculators</a:t>
          </a:r>
        </a:p>
      </dsp:txBody>
      <dsp:txXfrm>
        <a:off x="4133078" y="881"/>
        <a:ext cx="2430234" cy="1099156"/>
      </dsp:txXfrm>
    </dsp:sp>
    <dsp:sp modelId="{FAEAA38E-A4DA-41C6-B39A-AF27E9B36FF0}">
      <dsp:nvSpPr>
        <dsp:cNvPr id="0" name=""/>
        <dsp:cNvSpPr/>
      </dsp:nvSpPr>
      <dsp:spPr>
        <a:xfrm>
          <a:off x="2936096" y="881"/>
          <a:ext cx="1088164" cy="1099156"/>
        </a:xfrm>
        <a:prstGeom prst="rect">
          <a:avLst/>
        </a:prstGeom>
        <a:blipFill dpi="0" rotWithShape="1">
          <a:blip xmlns:r="http://schemas.openxmlformats.org/officeDocument/2006/relationships" r:embed="rId1">
            <a:extLst>
              <a:ext uri="{96DAC541-7B7A-43D3-8B79-37D633B846F1}">
                <asvg:svgBlip xmlns:asvg="http://schemas.microsoft.com/office/drawing/2016/SVG/main" r:embed="rId2"/>
              </a:ext>
            </a:extLst>
          </a:blip>
          <a:srcRect/>
          <a:stretch>
            <a:fillRect l="-1000" t="-1000" r="-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560660-7F1F-4E94-8D61-320125A05466}">
      <dsp:nvSpPr>
        <dsp:cNvPr id="0" name=""/>
        <dsp:cNvSpPr/>
      </dsp:nvSpPr>
      <dsp:spPr>
        <a:xfrm>
          <a:off x="2936096" y="1281399"/>
          <a:ext cx="2430234" cy="109915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latin typeface="Roboto" panose="02000000000000000000" pitchFamily="2" charset="0"/>
              <a:ea typeface="Roboto" panose="02000000000000000000" pitchFamily="2" charset="0"/>
              <a:cs typeface="Roboto" panose="02000000000000000000" pitchFamily="2" charset="0"/>
            </a:rPr>
            <a:t>Support with the solution development stage</a:t>
          </a:r>
        </a:p>
      </dsp:txBody>
      <dsp:txXfrm>
        <a:off x="2936096" y="1281399"/>
        <a:ext cx="2430234" cy="1099156"/>
      </dsp:txXfrm>
    </dsp:sp>
    <dsp:sp modelId="{3F2E6671-5DDA-4B0A-9C52-7CFB19E6C4B2}">
      <dsp:nvSpPr>
        <dsp:cNvPr id="0" name=""/>
        <dsp:cNvSpPr/>
      </dsp:nvSpPr>
      <dsp:spPr>
        <a:xfrm>
          <a:off x="5475148" y="1281399"/>
          <a:ext cx="1088164" cy="1099156"/>
        </a:xfrm>
        <a:prstGeom prst="rect">
          <a:avLst/>
        </a:prstGeom>
        <a:blipFill dpi="0" rotWithShape="1">
          <a:blip xmlns:r="http://schemas.openxmlformats.org/officeDocument/2006/relationships" r:embed="rId3">
            <a:extLst>
              <a:ext uri="{96DAC541-7B7A-43D3-8B79-37D633B846F1}">
                <asvg:svgBlip xmlns:asvg="http://schemas.microsoft.com/office/drawing/2016/SVG/main" r:embed="rId4"/>
              </a:ext>
            </a:extLst>
          </a:blip>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68FE0C-2258-404C-BB42-2F13961082FB}">
      <dsp:nvSpPr>
        <dsp:cNvPr id="0" name=""/>
        <dsp:cNvSpPr/>
      </dsp:nvSpPr>
      <dsp:spPr>
        <a:xfrm>
          <a:off x="4133078" y="2561916"/>
          <a:ext cx="2430234" cy="109915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latin typeface="Roboto" panose="02000000000000000000" pitchFamily="2" charset="0"/>
              <a:ea typeface="Roboto" panose="02000000000000000000" pitchFamily="2" charset="0"/>
              <a:cs typeface="Roboto" panose="02000000000000000000" pitchFamily="2" charset="0"/>
            </a:rPr>
            <a:t>Open for 6 weeks</a:t>
          </a:r>
        </a:p>
      </dsp:txBody>
      <dsp:txXfrm>
        <a:off x="4133078" y="2561916"/>
        <a:ext cx="2430234" cy="1099156"/>
      </dsp:txXfrm>
    </dsp:sp>
    <dsp:sp modelId="{9AE32949-2F3A-4A8C-B74B-4EB4EE603E7C}">
      <dsp:nvSpPr>
        <dsp:cNvPr id="0" name=""/>
        <dsp:cNvSpPr/>
      </dsp:nvSpPr>
      <dsp:spPr>
        <a:xfrm>
          <a:off x="2936096" y="2561916"/>
          <a:ext cx="1088164" cy="1099156"/>
        </a:xfrm>
        <a:prstGeom prst="rect">
          <a:avLst/>
        </a:prstGeom>
        <a:blipFill dpi="0" rotWithShape="1">
          <a:blip xmlns:r="http://schemas.openxmlformats.org/officeDocument/2006/relationships" r:embed="rId5">
            <a:extLst>
              <a:ext uri="{96DAC541-7B7A-43D3-8B79-37D633B846F1}">
                <asvg:svgBlip xmlns:asvg="http://schemas.microsoft.com/office/drawing/2016/SVG/main" r:embed="rId6"/>
              </a:ext>
            </a:extLst>
          </a:blip>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E32CE3-396C-48FE-B8AB-A85C0C99F586}">
      <dsp:nvSpPr>
        <dsp:cNvPr id="0" name=""/>
        <dsp:cNvSpPr/>
      </dsp:nvSpPr>
      <dsp:spPr>
        <a:xfrm>
          <a:off x="2936096" y="3842433"/>
          <a:ext cx="2430234" cy="109915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latin typeface="Roboto" panose="02000000000000000000" pitchFamily="2" charset="0"/>
              <a:ea typeface="Roboto" panose="02000000000000000000" pitchFamily="2" charset="0"/>
              <a:cs typeface="Roboto" panose="02000000000000000000" pitchFamily="2" charset="0"/>
            </a:rPr>
            <a:t>Responses</a:t>
          </a:r>
        </a:p>
      </dsp:txBody>
      <dsp:txXfrm>
        <a:off x="2936096" y="3842433"/>
        <a:ext cx="2430234" cy="1099156"/>
      </dsp:txXfrm>
    </dsp:sp>
    <dsp:sp modelId="{E07FF866-AD68-4767-BAD4-4D63001C5C16}">
      <dsp:nvSpPr>
        <dsp:cNvPr id="0" name=""/>
        <dsp:cNvSpPr/>
      </dsp:nvSpPr>
      <dsp:spPr>
        <a:xfrm>
          <a:off x="5475148" y="3842433"/>
          <a:ext cx="1088164" cy="1099156"/>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3BDA64-34C4-4210-A4B8-F12B47DFFC0A}">
      <dsp:nvSpPr>
        <dsp:cNvPr id="0" name=""/>
        <dsp:cNvSpPr/>
      </dsp:nvSpPr>
      <dsp:spPr>
        <a:xfrm>
          <a:off x="1998280" y="2780"/>
          <a:ext cx="987382" cy="987382"/>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94E17983-7787-4816-9476-D46320786C64}">
      <dsp:nvSpPr>
        <dsp:cNvPr id="0" name=""/>
        <dsp:cNvSpPr/>
      </dsp:nvSpPr>
      <dsp:spPr>
        <a:xfrm>
          <a:off x="2491971" y="2780"/>
          <a:ext cx="5268044" cy="987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0320" rIns="0" bIns="20320" numCol="1" spcCol="1270" anchor="ctr" anchorCtr="0">
          <a:noAutofit/>
        </a:bodyPr>
        <a:lstStyle/>
        <a:p>
          <a:pPr marL="0" lvl="0" indent="0" algn="l" defTabSz="800100">
            <a:lnSpc>
              <a:spcPct val="90000"/>
            </a:lnSpc>
            <a:spcBef>
              <a:spcPct val="0"/>
            </a:spcBef>
            <a:spcAft>
              <a:spcPct val="35000"/>
            </a:spcAft>
            <a:buNone/>
          </a:pPr>
          <a:r>
            <a:rPr lang="en-GB" sz="1800" kern="1200">
              <a:latin typeface="Roboto" panose="02000000000000000000" pitchFamily="2" charset="0"/>
              <a:ea typeface="Roboto" panose="02000000000000000000" pitchFamily="2" charset="0"/>
              <a:cs typeface="Roboto" panose="02000000000000000000" pitchFamily="2" charset="0"/>
            </a:rPr>
            <a:t>Sensitive topic</a:t>
          </a:r>
        </a:p>
      </dsp:txBody>
      <dsp:txXfrm>
        <a:off x="2491971" y="2780"/>
        <a:ext cx="5268044" cy="987382"/>
      </dsp:txXfrm>
    </dsp:sp>
    <dsp:sp modelId="{628C807B-4B6C-49BD-9E74-715E2C0E1C44}">
      <dsp:nvSpPr>
        <dsp:cNvPr id="0" name=""/>
        <dsp:cNvSpPr/>
      </dsp:nvSpPr>
      <dsp:spPr>
        <a:xfrm>
          <a:off x="1998280" y="990162"/>
          <a:ext cx="987382" cy="987382"/>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AED066C3-EE45-4A17-A188-802980579387}">
      <dsp:nvSpPr>
        <dsp:cNvPr id="0" name=""/>
        <dsp:cNvSpPr/>
      </dsp:nvSpPr>
      <dsp:spPr>
        <a:xfrm>
          <a:off x="2491971" y="990162"/>
          <a:ext cx="5268044" cy="987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0320" rIns="0" bIns="20320" numCol="1" spcCol="1270" anchor="ctr" anchorCtr="0">
          <a:noAutofit/>
        </a:bodyPr>
        <a:lstStyle/>
        <a:p>
          <a:pPr marL="0" lvl="0" indent="0" algn="l" defTabSz="800100">
            <a:lnSpc>
              <a:spcPct val="90000"/>
            </a:lnSpc>
            <a:spcBef>
              <a:spcPct val="0"/>
            </a:spcBef>
            <a:spcAft>
              <a:spcPct val="35000"/>
            </a:spcAft>
            <a:buNone/>
          </a:pPr>
          <a:r>
            <a:rPr lang="en-GB" sz="1800" kern="1200">
              <a:latin typeface="Roboto" panose="02000000000000000000" pitchFamily="2" charset="0"/>
              <a:ea typeface="Roboto" panose="02000000000000000000" pitchFamily="2" charset="0"/>
              <a:cs typeface="Roboto" panose="02000000000000000000" pitchFamily="2" charset="0"/>
            </a:rPr>
            <a:t>2 use the REC Theft Calculators</a:t>
          </a:r>
        </a:p>
      </dsp:txBody>
      <dsp:txXfrm>
        <a:off x="2491971" y="990162"/>
        <a:ext cx="5268044" cy="987382"/>
      </dsp:txXfrm>
    </dsp:sp>
    <dsp:sp modelId="{FB61693E-0AA7-46D8-B7EA-A19C980C1448}">
      <dsp:nvSpPr>
        <dsp:cNvPr id="0" name=""/>
        <dsp:cNvSpPr/>
      </dsp:nvSpPr>
      <dsp:spPr>
        <a:xfrm>
          <a:off x="1998280" y="1977544"/>
          <a:ext cx="987382" cy="987382"/>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F225F0D3-E556-4B63-9883-10A934C50B42}">
      <dsp:nvSpPr>
        <dsp:cNvPr id="0" name=""/>
        <dsp:cNvSpPr/>
      </dsp:nvSpPr>
      <dsp:spPr>
        <a:xfrm>
          <a:off x="2491971" y="1977544"/>
          <a:ext cx="5268044" cy="987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0320" rIns="0" bIns="20320" numCol="1" spcCol="1270" anchor="ctr" anchorCtr="0">
          <a:noAutofit/>
        </a:bodyPr>
        <a:lstStyle/>
        <a:p>
          <a:pPr marL="0" lvl="0" indent="0" algn="l" defTabSz="800100">
            <a:lnSpc>
              <a:spcPct val="90000"/>
            </a:lnSpc>
            <a:spcBef>
              <a:spcPct val="0"/>
            </a:spcBef>
            <a:spcAft>
              <a:spcPct val="35000"/>
            </a:spcAft>
            <a:buNone/>
          </a:pPr>
          <a:r>
            <a:rPr lang="en-GB" sz="1800" kern="1200">
              <a:latin typeface="Roboto" panose="02000000000000000000" pitchFamily="2" charset="0"/>
              <a:ea typeface="Roboto" panose="02000000000000000000" pitchFamily="2" charset="0"/>
              <a:cs typeface="Roboto" panose="02000000000000000000" pitchFamily="2" charset="0"/>
            </a:rPr>
            <a:t>2 use an alternative calculator</a:t>
          </a:r>
        </a:p>
      </dsp:txBody>
      <dsp:txXfrm>
        <a:off x="2491971" y="1977544"/>
        <a:ext cx="5268044" cy="987382"/>
      </dsp:txXfrm>
    </dsp:sp>
    <dsp:sp modelId="{58387A06-B1A4-4EFD-BBD5-1AA0DABC94EB}">
      <dsp:nvSpPr>
        <dsp:cNvPr id="0" name=""/>
        <dsp:cNvSpPr/>
      </dsp:nvSpPr>
      <dsp:spPr>
        <a:xfrm>
          <a:off x="1998280" y="2964927"/>
          <a:ext cx="987382" cy="987382"/>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1D1795A2-6F5F-4933-B30A-DE74ED287558}">
      <dsp:nvSpPr>
        <dsp:cNvPr id="0" name=""/>
        <dsp:cNvSpPr/>
      </dsp:nvSpPr>
      <dsp:spPr>
        <a:xfrm>
          <a:off x="2491971" y="2964927"/>
          <a:ext cx="5268044" cy="987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0320" rIns="0" bIns="20320" numCol="1" spcCol="1270" anchor="ctr" anchorCtr="0">
          <a:noAutofit/>
        </a:bodyPr>
        <a:lstStyle/>
        <a:p>
          <a:pPr marL="0" lvl="0" indent="0" algn="l" defTabSz="800100">
            <a:lnSpc>
              <a:spcPct val="90000"/>
            </a:lnSpc>
            <a:spcBef>
              <a:spcPct val="0"/>
            </a:spcBef>
            <a:spcAft>
              <a:spcPct val="35000"/>
            </a:spcAft>
            <a:buNone/>
          </a:pPr>
          <a:r>
            <a:rPr lang="en-GB" sz="1800" kern="1200">
              <a:latin typeface="Roboto" panose="02000000000000000000" pitchFamily="2" charset="0"/>
              <a:ea typeface="Roboto" panose="02000000000000000000" pitchFamily="2" charset="0"/>
              <a:cs typeface="Roboto" panose="02000000000000000000" pitchFamily="2" charset="0"/>
            </a:rPr>
            <a:t>4 use a mix of the REC Theft Calculators and an alternate/estimated calculations</a:t>
          </a:r>
        </a:p>
      </dsp:txBody>
      <dsp:txXfrm>
        <a:off x="2491971" y="2964927"/>
        <a:ext cx="5268044" cy="987382"/>
      </dsp:txXfrm>
    </dsp:sp>
    <dsp:sp modelId="{BB6FF2CC-6594-4177-8E64-B2EA8DB3DC2E}">
      <dsp:nvSpPr>
        <dsp:cNvPr id="0" name=""/>
        <dsp:cNvSpPr/>
      </dsp:nvSpPr>
      <dsp:spPr>
        <a:xfrm>
          <a:off x="1998280" y="3952309"/>
          <a:ext cx="987382" cy="987382"/>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86A815CD-ECF7-4C8B-91CB-2E345C6D6778}">
      <dsp:nvSpPr>
        <dsp:cNvPr id="0" name=""/>
        <dsp:cNvSpPr/>
      </dsp:nvSpPr>
      <dsp:spPr>
        <a:xfrm>
          <a:off x="2491971" y="3952309"/>
          <a:ext cx="5268044" cy="987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0320" rIns="0" bIns="20320" numCol="1" spcCol="1270" anchor="ctr" anchorCtr="0">
          <a:noAutofit/>
        </a:bodyPr>
        <a:lstStyle/>
        <a:p>
          <a:pPr marL="0" lvl="0" indent="0" algn="l" defTabSz="800100">
            <a:lnSpc>
              <a:spcPct val="90000"/>
            </a:lnSpc>
            <a:spcBef>
              <a:spcPct val="0"/>
            </a:spcBef>
            <a:spcAft>
              <a:spcPct val="35000"/>
            </a:spcAft>
            <a:buNone/>
          </a:pPr>
          <a:r>
            <a:rPr lang="en-GB" sz="1800" kern="1200">
              <a:latin typeface="Roboto" panose="02000000000000000000" pitchFamily="2" charset="0"/>
              <a:ea typeface="Roboto" panose="02000000000000000000" pitchFamily="2" charset="0"/>
              <a:cs typeface="Roboto" panose="02000000000000000000" pitchFamily="2" charset="0"/>
            </a:rPr>
            <a:t>Respondents unanimously acknowledged the need for improvement</a:t>
          </a:r>
        </a:p>
      </dsp:txBody>
      <dsp:txXfrm>
        <a:off x="2491971" y="3952309"/>
        <a:ext cx="5268044" cy="98738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302C16-3EB2-4FF8-A3EC-43585A847A64}">
      <dsp:nvSpPr>
        <dsp:cNvPr id="0" name=""/>
        <dsp:cNvSpPr/>
      </dsp:nvSpPr>
      <dsp:spPr>
        <a:xfrm>
          <a:off x="206377" y="2220"/>
          <a:ext cx="2148990" cy="1480654"/>
        </a:xfrm>
        <a:prstGeom prst="roundRect">
          <a:avLst/>
        </a:prstGeom>
        <a:blipFill dpi="0" rotWithShape="1">
          <a:blip xmlns:r="http://schemas.openxmlformats.org/officeDocument/2006/relationships" r:embed="rId1">
            <a:extLst>
              <a:ext uri="{96DAC541-7B7A-43D3-8B79-37D633B846F1}">
                <asvg:svgBlip xmlns:asvg="http://schemas.microsoft.com/office/drawing/2016/SVG/main" r:embed="rId2"/>
              </a:ext>
            </a:extLst>
          </a:blip>
          <a:srcRect/>
          <a:stretch>
            <a:fillRect l="-6000" r="-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D1BA71-D530-4CA7-AC60-B6EAE9DEC45C}">
      <dsp:nvSpPr>
        <dsp:cNvPr id="0" name=""/>
        <dsp:cNvSpPr/>
      </dsp:nvSpPr>
      <dsp:spPr>
        <a:xfrm>
          <a:off x="206377" y="1482874"/>
          <a:ext cx="2148990" cy="7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marL="0" lvl="0" indent="0" algn="ctr" defTabSz="711200">
            <a:lnSpc>
              <a:spcPct val="90000"/>
            </a:lnSpc>
            <a:spcBef>
              <a:spcPct val="0"/>
            </a:spcBef>
            <a:spcAft>
              <a:spcPct val="35000"/>
            </a:spcAft>
            <a:buNone/>
          </a:pPr>
          <a:r>
            <a:rPr lang="en-GB" sz="1600" kern="1200">
              <a:latin typeface="Roboto" panose="02000000000000000000" pitchFamily="2" charset="0"/>
              <a:ea typeface="Roboto" panose="02000000000000000000" pitchFamily="2" charset="0"/>
              <a:cs typeface="Roboto" panose="02000000000000000000" pitchFamily="2" charset="0"/>
            </a:rPr>
            <a:t>System barriers</a:t>
          </a:r>
        </a:p>
      </dsp:txBody>
      <dsp:txXfrm>
        <a:off x="206377" y="1482874"/>
        <a:ext cx="2148990" cy="797275"/>
      </dsp:txXfrm>
    </dsp:sp>
    <dsp:sp modelId="{ECE6A36A-B0D8-4416-9426-3D1D13064041}">
      <dsp:nvSpPr>
        <dsp:cNvPr id="0" name=""/>
        <dsp:cNvSpPr/>
      </dsp:nvSpPr>
      <dsp:spPr>
        <a:xfrm>
          <a:off x="2570357" y="2220"/>
          <a:ext cx="2148990" cy="1480654"/>
        </a:xfrm>
        <a:prstGeom prst="roundRect">
          <a:avLst/>
        </a:prstGeom>
        <a:blipFill dpi="0" rotWithShape="1">
          <a:blip xmlns:r="http://schemas.openxmlformats.org/officeDocument/2006/relationships" r:embed="rId3">
            <a:extLst>
              <a:ext uri="{96DAC541-7B7A-43D3-8B79-37D633B846F1}">
                <asvg:svgBlip xmlns:asvg="http://schemas.microsoft.com/office/drawing/2016/SVG/main" r:embed="rId4"/>
              </a:ext>
            </a:extLst>
          </a:blip>
          <a:srcRect/>
          <a:stretch>
            <a:fillRect t="-6000" b="-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B41029-E57B-4BEC-AC73-C6C7DD92E383}">
      <dsp:nvSpPr>
        <dsp:cNvPr id="0" name=""/>
        <dsp:cNvSpPr/>
      </dsp:nvSpPr>
      <dsp:spPr>
        <a:xfrm>
          <a:off x="2570357" y="1482874"/>
          <a:ext cx="2148990" cy="7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marL="0" lvl="0" indent="0" algn="ctr" defTabSz="711200">
            <a:lnSpc>
              <a:spcPct val="90000"/>
            </a:lnSpc>
            <a:spcBef>
              <a:spcPct val="0"/>
            </a:spcBef>
            <a:spcAft>
              <a:spcPct val="35000"/>
            </a:spcAft>
            <a:buNone/>
          </a:pPr>
          <a:r>
            <a:rPr lang="en-GB" sz="1600" kern="1200">
              <a:latin typeface="Roboto" panose="02000000000000000000" pitchFamily="2" charset="0"/>
              <a:ea typeface="Roboto" panose="02000000000000000000" pitchFamily="2" charset="0"/>
              <a:cs typeface="Roboto" panose="02000000000000000000" pitchFamily="2" charset="0"/>
            </a:rPr>
            <a:t>Not adapted to certain types of energy theft </a:t>
          </a:r>
        </a:p>
      </dsp:txBody>
      <dsp:txXfrm>
        <a:off x="2570357" y="1482874"/>
        <a:ext cx="2148990" cy="797275"/>
      </dsp:txXfrm>
    </dsp:sp>
    <dsp:sp modelId="{EE620BC3-2388-4E60-8D99-03F480ED6A59}">
      <dsp:nvSpPr>
        <dsp:cNvPr id="0" name=""/>
        <dsp:cNvSpPr/>
      </dsp:nvSpPr>
      <dsp:spPr>
        <a:xfrm>
          <a:off x="4934337" y="2220"/>
          <a:ext cx="2148990" cy="1480654"/>
        </a:xfrm>
        <a:prstGeom prst="roundRect">
          <a:avLst/>
        </a:prstGeom>
        <a:blipFill dpi="0" rotWithShape="1">
          <a:blip xmlns:r="http://schemas.openxmlformats.org/officeDocument/2006/relationships" r:embed="rId5">
            <a:extLst>
              <a:ext uri="{96DAC541-7B7A-43D3-8B79-37D633B846F1}">
                <asvg:svgBlip xmlns:asvg="http://schemas.microsoft.com/office/drawing/2016/SVG/main" r:embed="rId6"/>
              </a:ext>
            </a:extLst>
          </a:blip>
          <a:srcRect/>
          <a:stretch>
            <a:fillRect t="-6000" b="-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20A0D7C-0770-40AA-B36F-313C744D6A0E}">
      <dsp:nvSpPr>
        <dsp:cNvPr id="0" name=""/>
        <dsp:cNvSpPr/>
      </dsp:nvSpPr>
      <dsp:spPr>
        <a:xfrm>
          <a:off x="4934337" y="1482874"/>
          <a:ext cx="2148990" cy="7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marL="0" lvl="0" indent="0" algn="ctr" defTabSz="711200">
            <a:lnSpc>
              <a:spcPct val="90000"/>
            </a:lnSpc>
            <a:spcBef>
              <a:spcPct val="0"/>
            </a:spcBef>
            <a:spcAft>
              <a:spcPct val="35000"/>
            </a:spcAft>
            <a:buNone/>
          </a:pPr>
          <a:r>
            <a:rPr lang="en-GB" sz="1600" kern="1200">
              <a:latin typeface="Roboto" panose="02000000000000000000" pitchFamily="2" charset="0"/>
              <a:ea typeface="Roboto" panose="02000000000000000000" pitchFamily="2" charset="0"/>
              <a:cs typeface="Roboto" panose="02000000000000000000" pitchFamily="2" charset="0"/>
            </a:rPr>
            <a:t>Some tampers not covered</a:t>
          </a:r>
        </a:p>
      </dsp:txBody>
      <dsp:txXfrm>
        <a:off x="4934337" y="1482874"/>
        <a:ext cx="2148990" cy="797275"/>
      </dsp:txXfrm>
    </dsp:sp>
    <dsp:sp modelId="{26EA859A-AEE0-4F56-B72B-1E71760B42BF}">
      <dsp:nvSpPr>
        <dsp:cNvPr id="0" name=""/>
        <dsp:cNvSpPr/>
      </dsp:nvSpPr>
      <dsp:spPr>
        <a:xfrm>
          <a:off x="206377" y="2495049"/>
          <a:ext cx="2148990" cy="1480654"/>
        </a:xfrm>
        <a:prstGeom prst="roundRect">
          <a:avLst/>
        </a:prstGeom>
        <a:blipFill dpi="0" rotWithShape="1">
          <a:blip xmlns:r="http://schemas.openxmlformats.org/officeDocument/2006/relationships" r:embed="rId7">
            <a:extLst>
              <a:ext uri="{96DAC541-7B7A-43D3-8B79-37D633B846F1}">
                <asvg:svgBlip xmlns:asvg="http://schemas.microsoft.com/office/drawing/2016/SVG/main" r:embed="rId8"/>
              </a:ext>
            </a:extLst>
          </a:blip>
          <a:srcRect/>
          <a:stretch>
            <a:fillRect l="-6000" r="-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C175B2-91B0-4109-B6D0-D22659679DA2}">
      <dsp:nvSpPr>
        <dsp:cNvPr id="0" name=""/>
        <dsp:cNvSpPr/>
      </dsp:nvSpPr>
      <dsp:spPr>
        <a:xfrm>
          <a:off x="206377" y="3975703"/>
          <a:ext cx="2148990" cy="7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marL="0" lvl="0" indent="0" algn="ctr" defTabSz="711200">
            <a:lnSpc>
              <a:spcPct val="90000"/>
            </a:lnSpc>
            <a:spcBef>
              <a:spcPct val="0"/>
            </a:spcBef>
            <a:spcAft>
              <a:spcPct val="35000"/>
            </a:spcAft>
            <a:buNone/>
          </a:pPr>
          <a:r>
            <a:rPr lang="en-GB" sz="1600" kern="1200">
              <a:latin typeface="Roboto" panose="02000000000000000000" pitchFamily="2" charset="0"/>
              <a:ea typeface="Roboto" panose="02000000000000000000" pitchFamily="2" charset="0"/>
              <a:cs typeface="Roboto" panose="02000000000000000000" pitchFamily="2" charset="0"/>
            </a:rPr>
            <a:t>New technologies not covered</a:t>
          </a:r>
        </a:p>
      </dsp:txBody>
      <dsp:txXfrm>
        <a:off x="206377" y="3975703"/>
        <a:ext cx="2148990" cy="797275"/>
      </dsp:txXfrm>
    </dsp:sp>
    <dsp:sp modelId="{FD0205BB-5ED7-4941-BEB2-D6667770BBEE}">
      <dsp:nvSpPr>
        <dsp:cNvPr id="0" name=""/>
        <dsp:cNvSpPr/>
      </dsp:nvSpPr>
      <dsp:spPr>
        <a:xfrm>
          <a:off x="2570357" y="2495049"/>
          <a:ext cx="2148990" cy="1480654"/>
        </a:xfrm>
        <a:prstGeom prst="roundRect">
          <a:avLst/>
        </a:prstGeom>
        <a:blipFill dpi="0" rotWithShape="1">
          <a:blip xmlns:r="http://schemas.openxmlformats.org/officeDocument/2006/relationships" r:embed="rId9">
            <a:extLst>
              <a:ext uri="{96DAC541-7B7A-43D3-8B79-37D633B846F1}">
                <asvg:svgBlip xmlns:asvg="http://schemas.microsoft.com/office/drawing/2016/SVG/main" r:embed="rId10"/>
              </a:ext>
            </a:extLst>
          </a:blip>
          <a:srcRect/>
          <a:stretch>
            <a:fillRect t="-6000" b="-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730968-76C3-43DA-97B5-F11ADEF8B6D1}">
      <dsp:nvSpPr>
        <dsp:cNvPr id="0" name=""/>
        <dsp:cNvSpPr/>
      </dsp:nvSpPr>
      <dsp:spPr>
        <a:xfrm>
          <a:off x="2570357" y="3975703"/>
          <a:ext cx="2148990" cy="7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marL="0" lvl="0" indent="0" algn="ctr" defTabSz="711200">
            <a:lnSpc>
              <a:spcPct val="90000"/>
            </a:lnSpc>
            <a:spcBef>
              <a:spcPct val="0"/>
            </a:spcBef>
            <a:spcAft>
              <a:spcPct val="35000"/>
            </a:spcAft>
            <a:buNone/>
          </a:pPr>
          <a:r>
            <a:rPr lang="en-GB" sz="1600" kern="1200">
              <a:latin typeface="Roboto" panose="02000000000000000000" pitchFamily="2" charset="0"/>
              <a:ea typeface="Roboto" panose="02000000000000000000" pitchFamily="2" charset="0"/>
              <a:cs typeface="Roboto" panose="02000000000000000000" pitchFamily="2" charset="0"/>
            </a:rPr>
            <a:t>Equipment not covered</a:t>
          </a:r>
        </a:p>
      </dsp:txBody>
      <dsp:txXfrm>
        <a:off x="2570357" y="3975703"/>
        <a:ext cx="2148990" cy="797275"/>
      </dsp:txXfrm>
    </dsp:sp>
    <dsp:sp modelId="{A12A7B0E-8B4E-4837-91DB-3F60E2D6A4C9}">
      <dsp:nvSpPr>
        <dsp:cNvPr id="0" name=""/>
        <dsp:cNvSpPr/>
      </dsp:nvSpPr>
      <dsp:spPr>
        <a:xfrm>
          <a:off x="4934337" y="2495049"/>
          <a:ext cx="2148990" cy="1480654"/>
        </a:xfrm>
        <a:prstGeom prst="roundRect">
          <a:avLst/>
        </a:prstGeom>
        <a:blipFill dpi="0" rotWithShape="1">
          <a:blip xmlns:r="http://schemas.openxmlformats.org/officeDocument/2006/relationships" r:embed="rId11">
            <a:extLst>
              <a:ext uri="{96DAC541-7B7A-43D3-8B79-37D633B846F1}">
                <asvg:svgBlip xmlns:asvg="http://schemas.microsoft.com/office/drawing/2016/SVG/main" r:embed="rId12"/>
              </a:ext>
            </a:extLst>
          </a:blip>
          <a:srcRect/>
          <a:stretch>
            <a:fillRect t="-6000" b="-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372E7B1-D81E-45EC-BA53-B35D030CC4AA}">
      <dsp:nvSpPr>
        <dsp:cNvPr id="0" name=""/>
        <dsp:cNvSpPr/>
      </dsp:nvSpPr>
      <dsp:spPr>
        <a:xfrm>
          <a:off x="4934337" y="3975703"/>
          <a:ext cx="2148990" cy="797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marL="0" lvl="0" indent="0" algn="ctr" defTabSz="711200">
            <a:lnSpc>
              <a:spcPct val="90000"/>
            </a:lnSpc>
            <a:spcBef>
              <a:spcPct val="0"/>
            </a:spcBef>
            <a:spcAft>
              <a:spcPct val="35000"/>
            </a:spcAft>
            <a:buNone/>
          </a:pPr>
          <a:r>
            <a:rPr lang="en-GB" sz="1600" kern="1200">
              <a:latin typeface="Roboto" panose="02000000000000000000" pitchFamily="2" charset="0"/>
              <a:ea typeface="Roboto" panose="02000000000000000000" pitchFamily="2" charset="0"/>
              <a:cs typeface="Roboto" panose="02000000000000000000" pitchFamily="2" charset="0"/>
            </a:rPr>
            <a:t>Outdated for I&amp;C properties and  appliances</a:t>
          </a:r>
        </a:p>
      </dsp:txBody>
      <dsp:txXfrm>
        <a:off x="4934337" y="3975703"/>
        <a:ext cx="2148990" cy="79727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8E7A54-2330-4A56-AC5C-BD194F57B18E}">
      <dsp:nvSpPr>
        <dsp:cNvPr id="0" name=""/>
        <dsp:cNvSpPr/>
      </dsp:nvSpPr>
      <dsp:spPr>
        <a:xfrm>
          <a:off x="941097" y="1267"/>
          <a:ext cx="2639132" cy="1583479"/>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Clamp meter readings/tong test results</a:t>
          </a:r>
        </a:p>
      </dsp:txBody>
      <dsp:txXfrm>
        <a:off x="941097" y="1267"/>
        <a:ext cx="2639132" cy="1583479"/>
      </dsp:txXfrm>
    </dsp:sp>
    <dsp:sp modelId="{EB0F0EA2-E147-4CC5-903B-6952C13E204C}">
      <dsp:nvSpPr>
        <dsp:cNvPr id="0" name=""/>
        <dsp:cNvSpPr/>
      </dsp:nvSpPr>
      <dsp:spPr>
        <a:xfrm>
          <a:off x="3844142" y="1267"/>
          <a:ext cx="2639132" cy="1583479"/>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Location of REC Calculators &amp; guidance</a:t>
          </a:r>
        </a:p>
      </dsp:txBody>
      <dsp:txXfrm>
        <a:off x="3844142" y="1267"/>
        <a:ext cx="2639132" cy="1583479"/>
      </dsp:txXfrm>
    </dsp:sp>
    <dsp:sp modelId="{71C043F1-8371-4A98-B58B-8599B7D8F2A2}">
      <dsp:nvSpPr>
        <dsp:cNvPr id="0" name=""/>
        <dsp:cNvSpPr/>
      </dsp:nvSpPr>
      <dsp:spPr>
        <a:xfrm>
          <a:off x="941097" y="1848659"/>
          <a:ext cx="2639132" cy="1583479"/>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latin typeface="Arial" panose="020B0604020202020204" pitchFamily="34" charset="0"/>
              <a:ea typeface="Roboto" panose="02000000000000000000" pitchFamily="2" charset="0"/>
              <a:cs typeface="Arial" panose="020B0604020202020204" pitchFamily="34" charset="0"/>
            </a:rPr>
            <a:t>Regular review of tampers</a:t>
          </a:r>
        </a:p>
      </dsp:txBody>
      <dsp:txXfrm>
        <a:off x="941097" y="1848659"/>
        <a:ext cx="2639132" cy="1583479"/>
      </dsp:txXfrm>
    </dsp:sp>
    <dsp:sp modelId="{346E1B35-7D4E-4C12-809E-F990887AE5C6}">
      <dsp:nvSpPr>
        <dsp:cNvPr id="0" name=""/>
        <dsp:cNvSpPr/>
      </dsp:nvSpPr>
      <dsp:spPr>
        <a:xfrm>
          <a:off x="3844142" y="1848659"/>
          <a:ext cx="2639132" cy="1583479"/>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latin typeface="Arial" panose="020B0604020202020204" pitchFamily="34" charset="0"/>
              <a:ea typeface="Roboto" panose="02000000000000000000" pitchFamily="2" charset="0"/>
              <a:cs typeface="Arial" panose="020B0604020202020204" pitchFamily="34" charset="0"/>
            </a:rPr>
            <a:t>Avoid manual/estimated calculations</a:t>
          </a:r>
          <a:endParaRPr lang="en-GB" sz="3600" kern="1200">
            <a:latin typeface="Arial" panose="020B0604020202020204" pitchFamily="34" charset="0"/>
            <a:ea typeface="Roboto" panose="02000000000000000000" pitchFamily="2" charset="0"/>
            <a:cs typeface="Arial" panose="020B0604020202020204" pitchFamily="34" charset="0"/>
          </a:endParaRPr>
        </a:p>
      </dsp:txBody>
      <dsp:txXfrm>
        <a:off x="3844142" y="1848659"/>
        <a:ext cx="2639132" cy="1583479"/>
      </dsp:txXfrm>
    </dsp:sp>
    <dsp:sp modelId="{83AD24DB-D2E2-4DC5-AAD3-88C2DEE290E6}">
      <dsp:nvSpPr>
        <dsp:cNvPr id="0" name=""/>
        <dsp:cNvSpPr/>
      </dsp:nvSpPr>
      <dsp:spPr>
        <a:xfrm>
          <a:off x="941097" y="3696052"/>
          <a:ext cx="2639132" cy="1583479"/>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latin typeface="Arial" panose="020B0604020202020204" pitchFamily="34" charset="0"/>
              <a:ea typeface="Roboto" panose="02000000000000000000" pitchFamily="2" charset="0"/>
              <a:cs typeface="Arial" panose="020B0604020202020204" pitchFamily="34" charset="0"/>
            </a:rPr>
            <a:t>Incorporate EAC and AQ </a:t>
          </a:r>
        </a:p>
      </dsp:txBody>
      <dsp:txXfrm>
        <a:off x="941097" y="3696052"/>
        <a:ext cx="2639132" cy="1583479"/>
      </dsp:txXfrm>
    </dsp:sp>
    <dsp:sp modelId="{F6CEB9E5-9752-49C7-9615-96238E393531}">
      <dsp:nvSpPr>
        <dsp:cNvPr id="0" name=""/>
        <dsp:cNvSpPr/>
      </dsp:nvSpPr>
      <dsp:spPr>
        <a:xfrm>
          <a:off x="3844142" y="3696052"/>
          <a:ext cx="2639132" cy="1583479"/>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latin typeface="Arial" panose="020B0604020202020204" pitchFamily="34" charset="0"/>
              <a:ea typeface="Roboto" panose="02000000000000000000" pitchFamily="2" charset="0"/>
              <a:cs typeface="Arial" panose="020B0604020202020204" pitchFamily="34" charset="0"/>
            </a:rPr>
            <a:t>Incorporate EPC</a:t>
          </a:r>
        </a:p>
      </dsp:txBody>
      <dsp:txXfrm>
        <a:off x="3844142" y="3696052"/>
        <a:ext cx="2639132" cy="158347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8933D3-7BF4-42A6-ACFE-FF0FD29C0E4F}">
      <dsp:nvSpPr>
        <dsp:cNvPr id="0" name=""/>
        <dsp:cNvSpPr/>
      </dsp:nvSpPr>
      <dsp:spPr>
        <a:xfrm rot="10800000">
          <a:off x="1610341" y="1919"/>
          <a:ext cx="4937207" cy="1467038"/>
        </a:xfrm>
        <a:prstGeom prst="homePlat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6923" tIns="76200" rIns="142240" bIns="76200" numCol="1" spcCol="1270" anchor="ctr" anchorCtr="0">
          <a:noAutofit/>
        </a:bodyPr>
        <a:lstStyle/>
        <a:p>
          <a:pPr marL="0" lvl="0" indent="0" algn="ctr" defTabSz="889000">
            <a:lnSpc>
              <a:spcPct val="90000"/>
            </a:lnSpc>
            <a:spcBef>
              <a:spcPct val="0"/>
            </a:spcBef>
            <a:spcAft>
              <a:spcPct val="35000"/>
            </a:spcAft>
            <a:buNone/>
          </a:pPr>
          <a:r>
            <a:rPr lang="en-GB" sz="2000" kern="1200">
              <a:latin typeface="Arial" panose="020B0604020202020204" pitchFamily="34" charset="0"/>
              <a:ea typeface="Roboto" panose="02000000000000000000" pitchFamily="2" charset="0"/>
              <a:cs typeface="Arial" panose="020B0604020202020204" pitchFamily="34" charset="0"/>
            </a:rPr>
            <a:t>Outdated calculator not delivering its intended purpose effectively</a:t>
          </a:r>
        </a:p>
      </dsp:txBody>
      <dsp:txXfrm rot="10800000">
        <a:off x="1977100" y="1919"/>
        <a:ext cx="4570448" cy="1467038"/>
      </dsp:txXfrm>
    </dsp:sp>
    <dsp:sp modelId="{C589200B-9043-4834-99DB-49F314E3B43D}">
      <dsp:nvSpPr>
        <dsp:cNvPr id="0" name=""/>
        <dsp:cNvSpPr/>
      </dsp:nvSpPr>
      <dsp:spPr>
        <a:xfrm>
          <a:off x="876822" y="1919"/>
          <a:ext cx="1467038" cy="1467038"/>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CEDD4F9-37A5-40EA-90A4-11689779C951}">
      <dsp:nvSpPr>
        <dsp:cNvPr id="0" name=""/>
        <dsp:cNvSpPr/>
      </dsp:nvSpPr>
      <dsp:spPr>
        <a:xfrm rot="10800000">
          <a:off x="1610341" y="1906880"/>
          <a:ext cx="4937207" cy="1467038"/>
        </a:xfrm>
        <a:prstGeom prst="homePlat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6923" tIns="76200" rIns="142240" bIns="76200" numCol="1" spcCol="1270" anchor="ctr" anchorCtr="0">
          <a:noAutofit/>
        </a:bodyPr>
        <a:lstStyle/>
        <a:p>
          <a:pPr marL="0" lvl="0" indent="0" algn="ctr" defTabSz="889000">
            <a:lnSpc>
              <a:spcPct val="90000"/>
            </a:lnSpc>
            <a:spcBef>
              <a:spcPct val="0"/>
            </a:spcBef>
            <a:spcAft>
              <a:spcPct val="35000"/>
            </a:spcAft>
            <a:buNone/>
          </a:pPr>
          <a:r>
            <a:rPr lang="en-GB" sz="2000" kern="1200">
              <a:latin typeface="Arial" panose="020B0604020202020204" pitchFamily="34" charset="0"/>
              <a:ea typeface="Roboto" panose="02000000000000000000" pitchFamily="2" charset="0"/>
              <a:cs typeface="Arial" panose="020B0604020202020204" pitchFamily="34" charset="0"/>
            </a:rPr>
            <a:t>Inconsistent application across Parties due to clear challenges</a:t>
          </a:r>
        </a:p>
      </dsp:txBody>
      <dsp:txXfrm rot="10800000">
        <a:off x="1977100" y="1906880"/>
        <a:ext cx="4570448" cy="1467038"/>
      </dsp:txXfrm>
    </dsp:sp>
    <dsp:sp modelId="{65697363-C6C2-4BCD-B312-1AFD8064AA1E}">
      <dsp:nvSpPr>
        <dsp:cNvPr id="0" name=""/>
        <dsp:cNvSpPr/>
      </dsp:nvSpPr>
      <dsp:spPr>
        <a:xfrm>
          <a:off x="876822" y="1906880"/>
          <a:ext cx="1467038" cy="1467038"/>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9C1D09B-5B99-4E16-850A-361D5396CBE6}">
      <dsp:nvSpPr>
        <dsp:cNvPr id="0" name=""/>
        <dsp:cNvSpPr/>
      </dsp:nvSpPr>
      <dsp:spPr>
        <a:xfrm rot="10800000">
          <a:off x="1610341" y="3811840"/>
          <a:ext cx="4937207" cy="1467038"/>
        </a:xfrm>
        <a:prstGeom prst="homePlat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6923" tIns="76200" rIns="142240" bIns="76200" numCol="1" spcCol="1270" anchor="ctr" anchorCtr="0">
          <a:noAutofit/>
        </a:bodyPr>
        <a:lstStyle/>
        <a:p>
          <a:pPr marL="0" lvl="0" indent="0" algn="ctr" defTabSz="889000">
            <a:lnSpc>
              <a:spcPct val="90000"/>
            </a:lnSpc>
            <a:spcBef>
              <a:spcPct val="0"/>
            </a:spcBef>
            <a:spcAft>
              <a:spcPct val="35000"/>
            </a:spcAft>
            <a:buNone/>
          </a:pPr>
          <a:r>
            <a:rPr lang="en-GB" sz="2000" kern="1200">
              <a:latin typeface="Arial" panose="020B0604020202020204" pitchFamily="34" charset="0"/>
              <a:ea typeface="Roboto" panose="02000000000000000000" pitchFamily="2" charset="0"/>
              <a:cs typeface="Arial" panose="020B0604020202020204" pitchFamily="34" charset="0"/>
            </a:rPr>
            <a:t>PAB supportive of a redesign and AI tools to help</a:t>
          </a:r>
        </a:p>
      </dsp:txBody>
      <dsp:txXfrm rot="10800000">
        <a:off x="1977100" y="3811840"/>
        <a:ext cx="4570448" cy="1467038"/>
      </dsp:txXfrm>
    </dsp:sp>
    <dsp:sp modelId="{460EBFF1-C2CB-4370-85C6-BCF5858E2D5D}">
      <dsp:nvSpPr>
        <dsp:cNvPr id="0" name=""/>
        <dsp:cNvSpPr/>
      </dsp:nvSpPr>
      <dsp:spPr>
        <a:xfrm>
          <a:off x="876822" y="3811840"/>
          <a:ext cx="1467038" cy="1467038"/>
        </a:xfrm>
        <a:prstGeom prst="ellipse">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2E12FE-679F-43F2-B2FF-D3AC72A55347}" type="datetimeFigureOut">
              <a:rPr lang="en-GB" smtClean="0"/>
              <a:t>27/11/2025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AA18FF-867B-4383-8AE3-2FBF871FC506}" type="slidenum">
              <a:rPr lang="en-GB" smtClean="0"/>
              <a:t>‹#›</a:t>
            </a:fld>
            <a:endParaRPr lang="en-GB"/>
          </a:p>
        </p:txBody>
      </p:sp>
    </p:spTree>
    <p:extLst>
      <p:ext uri="{BB962C8B-B14F-4D97-AF65-F5344CB8AC3E}">
        <p14:creationId xmlns:p14="http://schemas.microsoft.com/office/powerpoint/2010/main" val="826645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33067D-C8F5-4247-B26D-356F34207E7F}" type="slidenum">
              <a:rPr kumimoji="0" lang="en-GB"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3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037021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436479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462429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23936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316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302179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192322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92223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1123294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4971100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243261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412512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997879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732513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239761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3203370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0568332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7007913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6075815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37084920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8874937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05775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2475785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3263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4">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7652004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568610093"/>
      </p:ext>
    </p:extLst>
  </p:cSld>
  <p:clrMap bg1="lt1" tx1="dk1" bg2="lt2" tx2="dk2" accent1="accent1" accent2="accent2" accent3="accent3" accent4="accent4" accent5="accent5" accent6="accent6" hlink="hlink" folHlink="folHlink"/>
  <p:sldLayoutIdLst>
    <p:sldLayoutId id="2147483683" r:id="rId1"/>
    <p:sldLayoutId id="2147483685"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4.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0.sv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6.svg"/><Relationship Id="rId11" Type="http://schemas.openxmlformats.org/officeDocument/2006/relationships/image" Target="../media/image9.png"/><Relationship Id="rId5" Type="http://schemas.openxmlformats.org/officeDocument/2006/relationships/image" Target="../media/image5.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23.xml"/><Relationship Id="rId9" Type="http://schemas.openxmlformats.org/officeDocument/2006/relationships/image" Target="../media/image8.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7.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0.sv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28.svg"/><Relationship Id="rId11" Type="http://schemas.openxmlformats.org/officeDocument/2006/relationships/image" Target="../media/image9.png"/><Relationship Id="rId5" Type="http://schemas.openxmlformats.org/officeDocument/2006/relationships/image" Target="../media/image27.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21.xml"/><Relationship Id="rId9" Type="http://schemas.openxmlformats.org/officeDocument/2006/relationships/image" Target="../media/image8.svg"/></Relationships>
</file>

<file path=ppt/slides/_rels/slide1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0.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0.sv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28.svg"/><Relationship Id="rId11" Type="http://schemas.openxmlformats.org/officeDocument/2006/relationships/image" Target="../media/image9.png"/><Relationship Id="rId5" Type="http://schemas.openxmlformats.org/officeDocument/2006/relationships/image" Target="../media/image27.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21.xml"/><Relationship Id="rId9" Type="http://schemas.openxmlformats.org/officeDocument/2006/relationships/image" Target="../media/image8.svg"/></Relationships>
</file>

<file path=ppt/slides/_rels/slide1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3.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0.sv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28.svg"/><Relationship Id="rId11" Type="http://schemas.openxmlformats.org/officeDocument/2006/relationships/image" Target="../media/image9.png"/><Relationship Id="rId5" Type="http://schemas.openxmlformats.org/officeDocument/2006/relationships/image" Target="../media/image27.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21.xml"/><Relationship Id="rId9" Type="http://schemas.openxmlformats.org/officeDocument/2006/relationships/image" Target="../media/image8.sv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6.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0.svg"/><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28.svg"/><Relationship Id="rId11" Type="http://schemas.openxmlformats.org/officeDocument/2006/relationships/image" Target="../media/image9.png"/><Relationship Id="rId5" Type="http://schemas.openxmlformats.org/officeDocument/2006/relationships/image" Target="../media/image27.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21.xml"/><Relationship Id="rId9" Type="http://schemas.openxmlformats.org/officeDocument/2006/relationships/image" Target="../media/image8.svg"/></Relationships>
</file>

<file path=ppt/slides/_rels/slide2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9.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0.svg"/><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image" Target="../media/image56.svg"/><Relationship Id="rId11" Type="http://schemas.openxmlformats.org/officeDocument/2006/relationships/image" Target="../media/image9.png"/><Relationship Id="rId5" Type="http://schemas.openxmlformats.org/officeDocument/2006/relationships/image" Target="../media/image55.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21.xml"/><Relationship Id="rId9" Type="http://schemas.openxmlformats.org/officeDocument/2006/relationships/image" Target="../media/image8.svg"/></Relationships>
</file>

<file path=ppt/slides/_rels/slide2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22.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0.svg"/><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56.svg"/><Relationship Id="rId11" Type="http://schemas.openxmlformats.org/officeDocument/2006/relationships/image" Target="../media/image9.png"/><Relationship Id="rId5" Type="http://schemas.openxmlformats.org/officeDocument/2006/relationships/image" Target="../media/image55.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21.xml"/><Relationship Id="rId9" Type="http://schemas.openxmlformats.org/officeDocument/2006/relationships/image" Target="../media/image8.svg"/></Relationships>
</file>

<file path=ppt/slides/_rels/slide2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25.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0.svg"/><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56.svg"/><Relationship Id="rId11" Type="http://schemas.openxmlformats.org/officeDocument/2006/relationships/image" Target="../media/image9.png"/><Relationship Id="rId5" Type="http://schemas.openxmlformats.org/officeDocument/2006/relationships/image" Target="../media/image55.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21.xml"/><Relationship Id="rId9" Type="http://schemas.openxmlformats.org/officeDocument/2006/relationships/image" Target="../media/image8.sv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hemeOverride" Target="../theme/themeOverride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28.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0.sv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image" Target="../media/image28.svg"/><Relationship Id="rId11" Type="http://schemas.openxmlformats.org/officeDocument/2006/relationships/image" Target="../media/image9.png"/><Relationship Id="rId5" Type="http://schemas.openxmlformats.org/officeDocument/2006/relationships/image" Target="../media/image27.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21.xml"/><Relationship Id="rId9" Type="http://schemas.openxmlformats.org/officeDocument/2006/relationships/image" Target="../media/image8.svg"/></Relationships>
</file>

<file path=ppt/slides/_rels/slide3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31.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0.svg"/><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image" Target="../media/image28.svg"/><Relationship Id="rId11" Type="http://schemas.openxmlformats.org/officeDocument/2006/relationships/image" Target="../media/image9.png"/><Relationship Id="rId5" Type="http://schemas.openxmlformats.org/officeDocument/2006/relationships/image" Target="../media/image27.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21.xml"/><Relationship Id="rId9" Type="http://schemas.openxmlformats.org/officeDocument/2006/relationships/image" Target="../media/image8.svg"/></Relationships>
</file>

<file path=ppt/slides/_rels/slide3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34.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0.svg"/><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image" Target="../media/image28.svg"/><Relationship Id="rId11" Type="http://schemas.openxmlformats.org/officeDocument/2006/relationships/image" Target="../media/image9.png"/><Relationship Id="rId5" Type="http://schemas.openxmlformats.org/officeDocument/2006/relationships/image" Target="../media/image27.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21.xml"/><Relationship Id="rId9" Type="http://schemas.openxmlformats.org/officeDocument/2006/relationships/image" Target="../media/image8.svg"/></Relationships>
</file>

<file path=ppt/slides/_rels/slide3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37.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0.svg"/><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image" Target="../media/image56.svg"/><Relationship Id="rId11" Type="http://schemas.openxmlformats.org/officeDocument/2006/relationships/image" Target="../media/image9.png"/><Relationship Id="rId5" Type="http://schemas.openxmlformats.org/officeDocument/2006/relationships/image" Target="../media/image55.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21.xml"/><Relationship Id="rId9" Type="http://schemas.openxmlformats.org/officeDocument/2006/relationships/image" Target="../media/image8.sv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40.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0.svg"/><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image" Target="../media/image28.svg"/><Relationship Id="rId11" Type="http://schemas.openxmlformats.org/officeDocument/2006/relationships/image" Target="../media/image9.png"/><Relationship Id="rId5" Type="http://schemas.openxmlformats.org/officeDocument/2006/relationships/image" Target="../media/image27.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21.xml"/><Relationship Id="rId9" Type="http://schemas.openxmlformats.org/officeDocument/2006/relationships/image" Target="../media/image8.svg"/></Relationships>
</file>

<file path=ppt/slides/_rels/slide3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43.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0.svg"/><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image" Target="../media/image28.svg"/><Relationship Id="rId11" Type="http://schemas.openxmlformats.org/officeDocument/2006/relationships/image" Target="../media/image9.png"/><Relationship Id="rId5" Type="http://schemas.openxmlformats.org/officeDocument/2006/relationships/image" Target="../media/image27.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21.xml"/><Relationship Id="rId9" Type="http://schemas.openxmlformats.org/officeDocument/2006/relationships/image" Target="../media/image8.svg"/></Relationships>
</file>

<file path=ppt/slides/_rels/slide3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46.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0.svg"/><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image" Target="../media/image28.svg"/><Relationship Id="rId11" Type="http://schemas.openxmlformats.org/officeDocument/2006/relationships/image" Target="../media/image9.png"/><Relationship Id="rId5" Type="http://schemas.openxmlformats.org/officeDocument/2006/relationships/image" Target="../media/image27.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21.xml"/><Relationship Id="rId9" Type="http://schemas.openxmlformats.org/officeDocument/2006/relationships/image" Target="../media/image8.svg"/></Relationships>
</file>

<file path=ppt/slides/_rels/slide3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49.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0.svg"/><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image" Target="../media/image28.svg"/><Relationship Id="rId11" Type="http://schemas.openxmlformats.org/officeDocument/2006/relationships/image" Target="../media/image9.png"/><Relationship Id="rId5" Type="http://schemas.openxmlformats.org/officeDocument/2006/relationships/image" Target="../media/image27.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21.xml"/><Relationship Id="rId9" Type="http://schemas.openxmlformats.org/officeDocument/2006/relationships/image" Target="../media/image8.svg"/></Relationships>
</file>

<file path=ppt/slides/_rels/slide3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52.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0.svg"/><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image" Target="../media/image56.svg"/><Relationship Id="rId11" Type="http://schemas.openxmlformats.org/officeDocument/2006/relationships/image" Target="../media/image9.png"/><Relationship Id="rId5" Type="http://schemas.openxmlformats.org/officeDocument/2006/relationships/image" Target="../media/image55.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21.xml"/><Relationship Id="rId9" Type="http://schemas.openxmlformats.org/officeDocument/2006/relationships/image" Target="../media/image8.sv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55.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0.svg"/><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image" Target="../media/image28.svg"/><Relationship Id="rId11" Type="http://schemas.openxmlformats.org/officeDocument/2006/relationships/image" Target="../media/image9.png"/><Relationship Id="rId5" Type="http://schemas.openxmlformats.org/officeDocument/2006/relationships/image" Target="../media/image27.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21.xml"/><Relationship Id="rId9" Type="http://schemas.openxmlformats.org/officeDocument/2006/relationships/image" Target="../media/image8.svg"/></Relationships>
</file>

<file path=ppt/slides/_rels/slide4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58.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0.svg"/><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image" Target="../media/image28.svg"/><Relationship Id="rId11" Type="http://schemas.openxmlformats.org/officeDocument/2006/relationships/image" Target="../media/image9.png"/><Relationship Id="rId5" Type="http://schemas.openxmlformats.org/officeDocument/2006/relationships/image" Target="../media/image27.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21.xml"/><Relationship Id="rId9" Type="http://schemas.openxmlformats.org/officeDocument/2006/relationships/image" Target="../media/image8.svg"/></Relationships>
</file>

<file path=ppt/slides/_rels/slide4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61.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0.svg"/><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image" Target="../media/image28.svg"/><Relationship Id="rId11" Type="http://schemas.openxmlformats.org/officeDocument/2006/relationships/image" Target="../media/image9.png"/><Relationship Id="rId5" Type="http://schemas.openxmlformats.org/officeDocument/2006/relationships/image" Target="../media/image27.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21.xml"/><Relationship Id="rId9" Type="http://schemas.openxmlformats.org/officeDocument/2006/relationships/image" Target="../media/image8.svg"/></Relationships>
</file>

<file path=ppt/slides/_rels/slide4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64.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10.svg"/><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image" Target="../media/image56.svg"/><Relationship Id="rId11" Type="http://schemas.openxmlformats.org/officeDocument/2006/relationships/image" Target="../media/image9.png"/><Relationship Id="rId5" Type="http://schemas.openxmlformats.org/officeDocument/2006/relationships/image" Target="../media/image55.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21.xml"/><Relationship Id="rId9" Type="http://schemas.openxmlformats.org/officeDocument/2006/relationships/image" Target="../media/image8.sv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hemeOverride" Target="../theme/themeOverride2.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hemeOverride" Target="../theme/themeOverride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hemeOverride" Target="../theme/themeOverrid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44C58D7-B8FB-395E-32BA-65E57F856CD2}"/>
              </a:ext>
            </a:extLst>
          </p:cNvPr>
          <p:cNvSpPr>
            <a:spLocks noGrp="1"/>
          </p:cNvSpPr>
          <p:nvPr>
            <p:ph type="ctrTitle"/>
          </p:nvPr>
        </p:nvSpPr>
        <p:spPr/>
        <p:txBody>
          <a:bodyPr/>
          <a:lstStyle/>
          <a:p>
            <a:r>
              <a:rPr lang="en-GB"/>
              <a:t>THEFT ISSUES GROUP</a:t>
            </a:r>
          </a:p>
        </p:txBody>
      </p:sp>
      <p:sp>
        <p:nvSpPr>
          <p:cNvPr id="8" name="Subtitle 7">
            <a:extLst>
              <a:ext uri="{FF2B5EF4-FFF2-40B4-BE49-F238E27FC236}">
                <a16:creationId xmlns:a16="http://schemas.microsoft.com/office/drawing/2014/main" id="{3A4E6C95-288C-35BA-2498-4DB567A26EA2}"/>
              </a:ext>
            </a:extLst>
          </p:cNvPr>
          <p:cNvSpPr>
            <a:spLocks noGrp="1"/>
          </p:cNvSpPr>
          <p:nvPr>
            <p:ph type="subTitle" idx="1"/>
          </p:nvPr>
        </p:nvSpPr>
        <p:spPr>
          <a:xfrm>
            <a:off x="517228" y="4895267"/>
            <a:ext cx="6059063" cy="1009073"/>
          </a:xfrm>
        </p:spPr>
        <p:txBody>
          <a:bodyPr/>
          <a:lstStyle/>
          <a:p>
            <a:r>
              <a:rPr lang="en-GB"/>
              <a:t>26 November 2025</a:t>
            </a:r>
          </a:p>
        </p:txBody>
      </p:sp>
    </p:spTree>
    <p:extLst>
      <p:ext uri="{BB962C8B-B14F-4D97-AF65-F5344CB8AC3E}">
        <p14:creationId xmlns:p14="http://schemas.microsoft.com/office/powerpoint/2010/main" val="1569879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p:txBody>
          <a:bodyPr anchor="ctr">
            <a:normAutofit/>
          </a:bodyPr>
          <a:lstStyle/>
          <a:p>
            <a:r>
              <a:rPr lang="en-GB"/>
              <a:t>Agenda For today</a:t>
            </a:r>
          </a:p>
        </p:txBody>
      </p:sp>
      <p:graphicFrame>
        <p:nvGraphicFramePr>
          <p:cNvPr id="3" name="Table 2">
            <a:extLst>
              <a:ext uri="{FF2B5EF4-FFF2-40B4-BE49-F238E27FC236}">
                <a16:creationId xmlns:a16="http://schemas.microsoft.com/office/drawing/2014/main" id="{2ABF6CB6-1BFE-D18E-D8B9-A96D9D1679F3}"/>
              </a:ext>
            </a:extLst>
          </p:cNvPr>
          <p:cNvGraphicFramePr>
            <a:graphicFrameLocks noGrp="1"/>
          </p:cNvGraphicFramePr>
          <p:nvPr>
            <p:extLst>
              <p:ext uri="{D42A27DB-BD31-4B8C-83A1-F6EECF244321}">
                <p14:modId xmlns:p14="http://schemas.microsoft.com/office/powerpoint/2010/main" val="3618842744"/>
              </p:ext>
            </p:extLst>
          </p:nvPr>
        </p:nvGraphicFramePr>
        <p:xfrm>
          <a:off x="385572" y="1346799"/>
          <a:ext cx="11420856" cy="4853716"/>
        </p:xfrm>
        <a:graphic>
          <a:graphicData uri="http://schemas.openxmlformats.org/drawingml/2006/table">
            <a:tbl>
              <a:tblPr firstRow="1" firstCol="1" lastRow="1" lastCol="1" bandRow="1" bandCol="1">
                <a:tableStyleId>{F5AB1C69-6EDB-4FF4-983F-18BD219EF322}</a:tableStyleId>
              </a:tblPr>
              <a:tblGrid>
                <a:gridCol w="612106">
                  <a:extLst>
                    <a:ext uri="{9D8B030D-6E8A-4147-A177-3AD203B41FA5}">
                      <a16:colId xmlns:a16="http://schemas.microsoft.com/office/drawing/2014/main" val="3570065859"/>
                    </a:ext>
                  </a:extLst>
                </a:gridCol>
                <a:gridCol w="5788694">
                  <a:extLst>
                    <a:ext uri="{9D8B030D-6E8A-4147-A177-3AD203B41FA5}">
                      <a16:colId xmlns:a16="http://schemas.microsoft.com/office/drawing/2014/main" val="2049097481"/>
                    </a:ext>
                  </a:extLst>
                </a:gridCol>
                <a:gridCol w="2377440">
                  <a:extLst>
                    <a:ext uri="{9D8B030D-6E8A-4147-A177-3AD203B41FA5}">
                      <a16:colId xmlns:a16="http://schemas.microsoft.com/office/drawing/2014/main" val="986145318"/>
                    </a:ext>
                  </a:extLst>
                </a:gridCol>
                <a:gridCol w="868680">
                  <a:extLst>
                    <a:ext uri="{9D8B030D-6E8A-4147-A177-3AD203B41FA5}">
                      <a16:colId xmlns:a16="http://schemas.microsoft.com/office/drawing/2014/main" val="1706279569"/>
                    </a:ext>
                  </a:extLst>
                </a:gridCol>
                <a:gridCol w="1773936">
                  <a:extLst>
                    <a:ext uri="{9D8B030D-6E8A-4147-A177-3AD203B41FA5}">
                      <a16:colId xmlns:a16="http://schemas.microsoft.com/office/drawing/2014/main" val="2143154137"/>
                    </a:ext>
                  </a:extLst>
                </a:gridCol>
              </a:tblGrid>
              <a:tr h="228912">
                <a:tc>
                  <a:txBody>
                    <a:bodyPr/>
                    <a:lstStyle/>
                    <a:p>
                      <a:pPr>
                        <a:spcBef>
                          <a:spcPts val="1200"/>
                        </a:spcBef>
                        <a:spcAft>
                          <a:spcPts val="1200"/>
                        </a:spcAft>
                        <a:buNone/>
                      </a:pPr>
                      <a:endParaRPr lang="en-GB" sz="1400" b="1" spc="150">
                        <a:effectLst/>
                        <a:latin typeface="Arial" panose="020B060402020202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1200"/>
                        </a:spcBef>
                        <a:spcAft>
                          <a:spcPts val="1200"/>
                        </a:spcAft>
                        <a:buNone/>
                      </a:pPr>
                      <a:r>
                        <a:rPr lang="en-GB" sz="1400" b="1" spc="150">
                          <a:effectLst/>
                          <a:latin typeface="Arial" panose="020B0604020202020204" pitchFamily="34" charset="0"/>
                          <a:cs typeface="Arial" panose="020B0604020202020204" pitchFamily="34" charset="0"/>
                        </a:rPr>
                        <a:t>TITLE</a:t>
                      </a:r>
                      <a:endParaRPr lang="en-GB" sz="1400" b="1">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1200"/>
                        </a:spcBef>
                        <a:spcAft>
                          <a:spcPts val="1200"/>
                        </a:spcAft>
                        <a:buNone/>
                      </a:pPr>
                      <a:r>
                        <a:rPr lang="en-GB" sz="1400" b="1" spc="150">
                          <a:effectLst/>
                          <a:latin typeface="Arial" panose="020B0604020202020204" pitchFamily="34" charset="0"/>
                          <a:cs typeface="Arial" panose="020B0604020202020204" pitchFamily="34" charset="0"/>
                        </a:rPr>
                        <a:t>PAPER REF.</a:t>
                      </a:r>
                      <a:endParaRPr lang="en-GB" sz="1400" b="1">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1200"/>
                        </a:spcBef>
                        <a:spcAft>
                          <a:spcPts val="1200"/>
                        </a:spcAft>
                        <a:buNone/>
                      </a:pPr>
                      <a:r>
                        <a:rPr lang="en-GB" sz="1400" b="1" spc="150">
                          <a:effectLst/>
                          <a:latin typeface="Arial" panose="020B0604020202020204" pitchFamily="34" charset="0"/>
                          <a:cs typeface="Arial" panose="020B0604020202020204" pitchFamily="34" charset="0"/>
                        </a:rPr>
                        <a:t>TIME</a:t>
                      </a:r>
                      <a:endParaRPr lang="en-GB" sz="1400" b="1">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1200"/>
                        </a:spcBef>
                        <a:spcAft>
                          <a:spcPts val="1200"/>
                        </a:spcAft>
                        <a:buNone/>
                      </a:pPr>
                      <a:r>
                        <a:rPr lang="en-GB" sz="1400" b="1" spc="150">
                          <a:effectLst/>
                          <a:latin typeface="Arial" panose="020B0604020202020204" pitchFamily="34" charset="0"/>
                          <a:cs typeface="Arial" panose="020B0604020202020204" pitchFamily="34" charset="0"/>
                        </a:rPr>
                        <a:t>LEAD</a:t>
                      </a:r>
                      <a:endParaRPr lang="en-GB" sz="1400" b="1">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51845991"/>
                  </a:ext>
                </a:extLst>
              </a:tr>
              <a:tr h="232870">
                <a:tc>
                  <a:txBody>
                    <a:bodyPr/>
                    <a:lstStyle/>
                    <a:p>
                      <a:pPr>
                        <a:spcBef>
                          <a:spcPts val="1200"/>
                        </a:spcBef>
                        <a:spcAft>
                          <a:spcPts val="1200"/>
                        </a:spcAft>
                        <a:buNone/>
                      </a:pPr>
                      <a:r>
                        <a:rPr lang="en-GB" sz="1400">
                          <a:solidFill>
                            <a:schemeClr val="tx1"/>
                          </a:solidFill>
                          <a:effectLst/>
                          <a:latin typeface="Arial" panose="020B0604020202020204" pitchFamily="34" charset="0"/>
                          <a:cs typeface="Arial" panose="020B0604020202020204" pitchFamily="34" charset="0"/>
                        </a:rPr>
                        <a:t>1</a:t>
                      </a:r>
                      <a:endPar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1">
                          <a:solidFill>
                            <a:schemeClr val="tx1"/>
                          </a:solidFill>
                          <a:effectLst/>
                          <a:latin typeface="Arial" panose="020B0604020202020204" pitchFamily="34" charset="0"/>
                          <a:ea typeface="Calibri" panose="020F0502020204030204" pitchFamily="34" charset="0"/>
                          <a:cs typeface="Arial" panose="020B0604020202020204" pitchFamily="34" charset="0"/>
                        </a:rPr>
                        <a:t>Welcome and Introduction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rPr>
                        <a:t>Verbal</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10:00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Chair</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656148"/>
                  </a:ext>
                </a:extLst>
              </a:tr>
              <a:tr h="232870">
                <a:tc>
                  <a:txBody>
                    <a:bodyPr/>
                    <a:lstStyle/>
                    <a:p>
                      <a:pPr>
                        <a:spcBef>
                          <a:spcPts val="1200"/>
                        </a:spcBef>
                        <a:spcAft>
                          <a:spcPts val="1200"/>
                        </a:spcAft>
                        <a:buNone/>
                      </a:pPr>
                      <a:r>
                        <a:rPr lang="en-GB" sz="1400">
                          <a:solidFill>
                            <a:schemeClr val="tx1"/>
                          </a:solidFill>
                          <a:effectLst/>
                          <a:latin typeface="Arial" panose="020B0604020202020204" pitchFamily="34" charset="0"/>
                          <a:cs typeface="Arial" panose="020B0604020202020204" pitchFamily="34" charset="0"/>
                        </a:rPr>
                        <a:t>2</a:t>
                      </a:r>
                      <a:endPar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1">
                          <a:solidFill>
                            <a:schemeClr val="tx1"/>
                          </a:solidFill>
                          <a:effectLst/>
                          <a:latin typeface="Arial" panose="020B0604020202020204" pitchFamily="34" charset="0"/>
                          <a:ea typeface="Calibri" panose="020F0502020204030204" pitchFamily="34" charset="0"/>
                          <a:cs typeface="Arial" panose="020B0604020202020204" pitchFamily="34" charset="0"/>
                        </a:rPr>
                        <a:t>Confirmation of the Agenda</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rPr>
                        <a:t>Verbal</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10:05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Chair</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0598698"/>
                  </a:ext>
                </a:extLst>
              </a:tr>
              <a:tr h="784842">
                <a:tc>
                  <a:txBody>
                    <a:bodyPr/>
                    <a:lstStyle/>
                    <a:p>
                      <a:pPr>
                        <a:spcBef>
                          <a:spcPts val="1200"/>
                        </a:spcBef>
                        <a:spcAft>
                          <a:spcPts val="1200"/>
                        </a:spcAft>
                        <a:buNone/>
                      </a:pPr>
                      <a:r>
                        <a:rPr lang="en-GB" sz="1400">
                          <a:solidFill>
                            <a:schemeClr val="tx1"/>
                          </a:solidFill>
                          <a:effectLst/>
                          <a:latin typeface="Arial" panose="020B0604020202020204" pitchFamily="34" charset="0"/>
                          <a:cs typeface="Arial" panose="020B0604020202020204" pitchFamily="34" charset="0"/>
                        </a:rPr>
                        <a:t>3</a:t>
                      </a:r>
                      <a:endPar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1">
                          <a:solidFill>
                            <a:schemeClr val="tx1"/>
                          </a:solidFill>
                          <a:effectLst/>
                          <a:latin typeface="Arial" panose="020B0604020202020204" pitchFamily="34" charset="0"/>
                          <a:ea typeface="Calibri" panose="020F0502020204030204" pitchFamily="34" charset="0"/>
                          <a:cs typeface="Arial" panose="020B0604020202020204" pitchFamily="34" charset="0"/>
                        </a:rPr>
                        <a:t>Approval of Previous Minutes</a:t>
                      </a:r>
                    </a:p>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For Decision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rPr>
                        <a:t>Verbal</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10:10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Chair</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25358738"/>
                  </a:ext>
                </a:extLst>
              </a:tr>
              <a:tr h="784842">
                <a:tc>
                  <a:txBody>
                    <a:bodyPr/>
                    <a:lstStyle/>
                    <a:p>
                      <a:pPr>
                        <a:spcBef>
                          <a:spcPts val="1200"/>
                        </a:spcBef>
                        <a:spcAft>
                          <a:spcPts val="1200"/>
                        </a:spcAft>
                        <a:buNone/>
                      </a:pPr>
                      <a:r>
                        <a:rPr lang="en-GB" sz="1400">
                          <a:solidFill>
                            <a:schemeClr val="tx1"/>
                          </a:solidFill>
                          <a:effectLst/>
                          <a:latin typeface="Arial" panose="020B0604020202020204" pitchFamily="34" charset="0"/>
                          <a:cs typeface="Arial" panose="020B0604020202020204" pitchFamily="34" charset="0"/>
                        </a:rPr>
                        <a:t>4</a:t>
                      </a:r>
                      <a:endPar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1">
                          <a:solidFill>
                            <a:schemeClr val="tx1"/>
                          </a:solidFill>
                          <a:effectLst/>
                          <a:latin typeface="Arial" panose="020B0604020202020204" pitchFamily="34" charset="0"/>
                          <a:ea typeface="Calibri" panose="020F0502020204030204" pitchFamily="34" charset="0"/>
                          <a:cs typeface="Arial" panose="020B0604020202020204" pitchFamily="34" charset="0"/>
                        </a:rPr>
                        <a:t>R0253 – Theft – DNO/Networks Not Providing Photos</a:t>
                      </a:r>
                    </a:p>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For Discussion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rPr>
                        <a:t>RECTIG_25_11_26_04</a:t>
                      </a:r>
                    </a:p>
                    <a:p>
                      <a:pPr>
                        <a:spcBef>
                          <a:spcPts val="1200"/>
                        </a:spcBef>
                        <a:spcAft>
                          <a:spcPts val="1200"/>
                        </a:spcAft>
                        <a:buNone/>
                      </a:pPr>
                      <a:r>
                        <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10:15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Lydia Bentley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2276701"/>
                  </a:ext>
                </a:extLst>
              </a:tr>
              <a:tr h="784842">
                <a:tc>
                  <a:txBody>
                    <a:bodyPr/>
                    <a:lstStyle/>
                    <a:p>
                      <a:pPr>
                        <a:spcBef>
                          <a:spcPts val="1200"/>
                        </a:spcBef>
                        <a:spcAft>
                          <a:spcPts val="1200"/>
                        </a:spcAft>
                        <a:buNone/>
                      </a:pPr>
                      <a:r>
                        <a:rPr lang="en-GB" sz="1400">
                          <a:solidFill>
                            <a:schemeClr val="tx1"/>
                          </a:solidFill>
                          <a:effectLst/>
                          <a:latin typeface="Arial" panose="020B0604020202020204" pitchFamily="34" charset="0"/>
                          <a:cs typeface="Arial" panose="020B0604020202020204" pitchFamily="34" charset="0"/>
                        </a:rPr>
                        <a:t>5</a:t>
                      </a:r>
                      <a:endPar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1">
                          <a:solidFill>
                            <a:schemeClr val="tx1"/>
                          </a:solidFill>
                          <a:effectLst/>
                          <a:latin typeface="Arial" panose="020B0604020202020204" pitchFamily="34" charset="0"/>
                          <a:ea typeface="Calibri" panose="020F0502020204030204" pitchFamily="34" charset="0"/>
                          <a:cs typeface="Arial" panose="020B0604020202020204" pitchFamily="34" charset="0"/>
                        </a:rPr>
                        <a:t>I0265 - Theft Calculator Usage and Suitability Assessment</a:t>
                      </a:r>
                    </a:p>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For Discussion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rPr>
                        <a:t>RECTIG_25_11_26_05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10:30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b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Francine Peyroux-Sissoko</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54427953"/>
                  </a:ext>
                </a:extLst>
              </a:tr>
              <a:tr h="457824">
                <a:tc>
                  <a:txBody>
                    <a:bodyPr/>
                    <a:lstStyle/>
                    <a:p>
                      <a:pPr>
                        <a:spcBef>
                          <a:spcPts val="1200"/>
                        </a:spcBef>
                        <a:spcAft>
                          <a:spcPts val="1200"/>
                        </a:spcAft>
                        <a:buNone/>
                      </a:pPr>
                      <a:r>
                        <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rPr>
                        <a:t>6</a:t>
                      </a: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1">
                          <a:solidFill>
                            <a:schemeClr val="tx1"/>
                          </a:solidFill>
                          <a:effectLst/>
                          <a:latin typeface="Arial" panose="020B0604020202020204" pitchFamily="34" charset="0"/>
                          <a:ea typeface="Calibri" panose="020F0502020204030204" pitchFamily="34" charset="0"/>
                          <a:cs typeface="Arial" panose="020B0604020202020204" pitchFamily="34" charset="0"/>
                        </a:rPr>
                        <a:t>I0187 – Schedule 8 Review and Best Practice Guidance Development</a:t>
                      </a:r>
                      <a:br>
                        <a:rPr lang="en-GB" sz="1400" b="1">
                          <a:solidFill>
                            <a:schemeClr val="tx1"/>
                          </a:solidFill>
                          <a:effectLst/>
                          <a:latin typeface="Arial" panose="020B0604020202020204" pitchFamily="34" charset="0"/>
                          <a:ea typeface="Calibri" panose="020F0502020204030204" pitchFamily="34" charset="0"/>
                          <a:cs typeface="Arial" panose="020B0604020202020204" pitchFamily="34" charset="0"/>
                        </a:rPr>
                      </a:br>
                      <a:br>
                        <a:rPr lang="en-GB" sz="1400" b="1">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For Discussion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rPr>
                        <a:t>Verbal</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10:45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James Hardy</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11524052"/>
                  </a:ext>
                </a:extLst>
              </a:tr>
              <a:tr h="230114">
                <a:tc>
                  <a:txBody>
                    <a:bodyPr/>
                    <a:lstStyle/>
                    <a:p>
                      <a:pPr>
                        <a:spcBef>
                          <a:spcPts val="1200"/>
                        </a:spcBef>
                        <a:spcAft>
                          <a:spcPts val="1200"/>
                        </a:spcAft>
                        <a:buNone/>
                      </a:pPr>
                      <a:r>
                        <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rPr>
                        <a:t>7</a:t>
                      </a: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1">
                          <a:solidFill>
                            <a:schemeClr val="tx1"/>
                          </a:solidFill>
                          <a:effectLst/>
                          <a:latin typeface="Arial" panose="020B0604020202020204" pitchFamily="34" charset="0"/>
                          <a:ea typeface="Calibri" panose="020F0502020204030204" pitchFamily="34" charset="0"/>
                          <a:cs typeface="Arial" panose="020B0604020202020204" pitchFamily="34" charset="0"/>
                        </a:rPr>
                        <a:t>Any Other Business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rPr>
                        <a:t>Verbal</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11:00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Chair</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75472555"/>
                  </a:ext>
                </a:extLst>
              </a:tr>
              <a:tr h="230114">
                <a:tc>
                  <a:txBody>
                    <a:bodyPr/>
                    <a:lstStyle/>
                    <a:p>
                      <a:pPr>
                        <a:spcBef>
                          <a:spcPts val="1200"/>
                        </a:spcBef>
                        <a:spcAft>
                          <a:spcPts val="1200"/>
                        </a:spcAft>
                        <a:buNone/>
                      </a:pPr>
                      <a:r>
                        <a:rPr lang="en-GB" sz="1400">
                          <a:solidFill>
                            <a:schemeClr val="tx1"/>
                          </a:solidFill>
                          <a:effectLst/>
                          <a:latin typeface="Arial" panose="020B0604020202020204" pitchFamily="34" charset="0"/>
                          <a:cs typeface="Arial" panose="020B0604020202020204" pitchFamily="34" charset="0"/>
                        </a:rPr>
                        <a:t>8</a:t>
                      </a:r>
                      <a:endPar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1">
                          <a:solidFill>
                            <a:schemeClr val="tx1"/>
                          </a:solidFill>
                          <a:effectLst/>
                          <a:latin typeface="Arial" panose="020B0604020202020204" pitchFamily="34" charset="0"/>
                          <a:ea typeface="Calibri" panose="020F0502020204030204" pitchFamily="34" charset="0"/>
                          <a:cs typeface="Arial" panose="020B0604020202020204" pitchFamily="34" charset="0"/>
                        </a:rPr>
                        <a:t>Change Update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rPr>
                        <a:t>Verbal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11:10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James Hardy</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23463432"/>
                  </a:ext>
                </a:extLst>
              </a:tr>
              <a:tr h="490870">
                <a:tc>
                  <a:txBody>
                    <a:bodyPr/>
                    <a:lstStyle/>
                    <a:p>
                      <a:pPr>
                        <a:spcBef>
                          <a:spcPts val="1200"/>
                        </a:spcBef>
                        <a:spcAft>
                          <a:spcPts val="1200"/>
                        </a:spcAft>
                        <a:buNone/>
                      </a:pPr>
                      <a:r>
                        <a:rPr lang="en-GB" sz="1400">
                          <a:solidFill>
                            <a:schemeClr val="tx1"/>
                          </a:solidFill>
                          <a:effectLst/>
                          <a:latin typeface="Arial" panose="020B0604020202020204" pitchFamily="34" charset="0"/>
                          <a:cs typeface="Arial" panose="020B0604020202020204" pitchFamily="34" charset="0"/>
                        </a:rPr>
                        <a:t>8</a:t>
                      </a:r>
                      <a:endParaRPr lang="en-GB" sz="14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1">
                          <a:solidFill>
                            <a:schemeClr val="tx1"/>
                          </a:solidFill>
                          <a:effectLst/>
                          <a:latin typeface="Arial" panose="020B0604020202020204" pitchFamily="34" charset="0"/>
                          <a:ea typeface="Calibri" panose="020F0502020204030204" pitchFamily="34" charset="0"/>
                          <a:cs typeface="Arial" panose="020B0604020202020204" pitchFamily="34" charset="0"/>
                        </a:rPr>
                        <a:t>Future Meetings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Verbal</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11:20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400" b="0">
                          <a:solidFill>
                            <a:schemeClr val="tx1"/>
                          </a:solidFill>
                          <a:effectLst/>
                          <a:latin typeface="Arial" panose="020B0604020202020204" pitchFamily="34" charset="0"/>
                          <a:ea typeface="Calibri" panose="020F0502020204030204" pitchFamily="34" charset="0"/>
                          <a:cs typeface="Arial" panose="020B0604020202020204" pitchFamily="34" charset="0"/>
                        </a:rPr>
                        <a:t>Chair</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08147657"/>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0478819-7F00-719D-2EB8-C3A62E60FA01}"/>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F55E1EB2-BE86-7DD8-F7EA-8120F74FDB83}"/>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a-DK" sz="4000" b="1">
                <a:solidFill>
                  <a:srgbClr val="000000"/>
                </a:solidFill>
              </a:rPr>
              <a:t>Join at slido.com</a:t>
            </a:r>
            <a:br>
              <a:rPr lang="da-DK" sz="4000" b="1">
                <a:solidFill>
                  <a:srgbClr val="000000"/>
                </a:solidFill>
              </a:rPr>
            </a:br>
            <a:r>
              <a:rPr lang="da-DK" sz="4000" b="1">
                <a:solidFill>
                  <a:srgbClr val="000000"/>
                </a:solidFill>
              </a:rPr>
              <a:t>#4144226</a:t>
            </a:r>
            <a:endParaRPr lang="en-GB" sz="4000" b="1">
              <a:solidFill>
                <a:srgbClr val="000000"/>
              </a:solidFill>
            </a:endParaRPr>
          </a:p>
        </p:txBody>
      </p:sp>
      <p:sp>
        <p:nvSpPr>
          <p:cNvPr id="4" name="Rectangle 3">
            <a:extLst>
              <a:ext uri="{FF2B5EF4-FFF2-40B4-BE49-F238E27FC236}">
                <a16:creationId xmlns:a16="http://schemas.microsoft.com/office/drawing/2014/main" id="{A95A4ADE-8885-7D8A-7724-422E635D2058}"/>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380E39C6-D3A4-57BD-429D-B7A7CB97859F}"/>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B4D612C9-109F-1269-2882-D50758C6145A}"/>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BC57ED48-A53A-CB61-3165-47E875B48576}"/>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081462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88E2F-3CB8-ADD3-0843-7F60EF498AF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0A676D9-4DAE-34C9-EFFC-702320D71003}"/>
              </a:ext>
            </a:extLst>
          </p:cNvPr>
          <p:cNvSpPr>
            <a:spLocks noGrp="1"/>
          </p:cNvSpPr>
          <p:nvPr>
            <p:ph type="title"/>
          </p:nvPr>
        </p:nvSpPr>
        <p:spPr/>
        <p:txBody>
          <a:bodyPr>
            <a:normAutofit/>
          </a:bodyPr>
          <a:lstStyle/>
          <a:p>
            <a:r>
              <a:rPr lang="en-GB">
                <a:latin typeface="Arial" panose="020B0604020202020204" pitchFamily="34" charset="0"/>
                <a:cs typeface="Arial" panose="020B0604020202020204" pitchFamily="34" charset="0"/>
              </a:rPr>
              <a:t>Approval of Previous Minutes</a:t>
            </a:r>
          </a:p>
        </p:txBody>
      </p:sp>
      <p:sp>
        <p:nvSpPr>
          <p:cNvPr id="5" name="Text Placeholder 4">
            <a:extLst>
              <a:ext uri="{FF2B5EF4-FFF2-40B4-BE49-F238E27FC236}">
                <a16:creationId xmlns:a16="http://schemas.microsoft.com/office/drawing/2014/main" id="{7FF49A9E-A409-8167-1339-6B4ED1860AFE}"/>
              </a:ext>
            </a:extLst>
          </p:cNvPr>
          <p:cNvSpPr>
            <a:spLocks noGrp="1"/>
          </p:cNvSpPr>
          <p:nvPr>
            <p:ph type="body" sz="quarter" idx="10"/>
          </p:nvPr>
        </p:nvSpPr>
        <p:spPr/>
        <p:txBody>
          <a:bodyPr/>
          <a:lstStyle/>
          <a:p>
            <a:r>
              <a:rPr lang="it-IT" b="1"/>
              <a:t>Chair</a:t>
            </a:r>
          </a:p>
        </p:txBody>
      </p:sp>
    </p:spTree>
    <p:extLst>
      <p:ext uri="{BB962C8B-B14F-4D97-AF65-F5344CB8AC3E}">
        <p14:creationId xmlns:p14="http://schemas.microsoft.com/office/powerpoint/2010/main" val="4000405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E48A9-A688-5738-C8B2-9C99932AA6C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8903F3E-CF25-AFAD-7BFD-D02D8A9E4931}"/>
              </a:ext>
            </a:extLst>
          </p:cNvPr>
          <p:cNvSpPr>
            <a:spLocks noGrp="1"/>
          </p:cNvSpPr>
          <p:nvPr>
            <p:ph type="title"/>
          </p:nvPr>
        </p:nvSpPr>
        <p:spPr/>
        <p:txBody>
          <a:bodyPr>
            <a:normAutofit/>
          </a:bodyPr>
          <a:lstStyle/>
          <a:p>
            <a:r>
              <a:rPr lang="en-GB">
                <a:latin typeface="Arial" panose="020B0604020202020204" pitchFamily="34" charset="0"/>
                <a:cs typeface="Arial" panose="020B0604020202020204" pitchFamily="34" charset="0"/>
              </a:rPr>
              <a:t>I0253 – Theft – DNO/Networks Not Providing Photos</a:t>
            </a:r>
          </a:p>
        </p:txBody>
      </p:sp>
      <p:sp>
        <p:nvSpPr>
          <p:cNvPr id="5" name="Text Placeholder 4">
            <a:extLst>
              <a:ext uri="{FF2B5EF4-FFF2-40B4-BE49-F238E27FC236}">
                <a16:creationId xmlns:a16="http://schemas.microsoft.com/office/drawing/2014/main" id="{3B4F9E07-43A3-F280-38EC-5C7243495751}"/>
              </a:ext>
            </a:extLst>
          </p:cNvPr>
          <p:cNvSpPr>
            <a:spLocks noGrp="1"/>
          </p:cNvSpPr>
          <p:nvPr>
            <p:ph type="body" sz="quarter" idx="10"/>
          </p:nvPr>
        </p:nvSpPr>
        <p:spPr>
          <a:xfrm>
            <a:off x="4032249" y="4343845"/>
            <a:ext cx="6965950" cy="1084262"/>
          </a:xfrm>
        </p:spPr>
        <p:txBody>
          <a:bodyPr/>
          <a:lstStyle/>
          <a:p>
            <a:r>
              <a:rPr lang="it-IT" b="1"/>
              <a:t>Lydia Bentley</a:t>
            </a:r>
          </a:p>
        </p:txBody>
      </p:sp>
    </p:spTree>
    <p:extLst>
      <p:ext uri="{BB962C8B-B14F-4D97-AF65-F5344CB8AC3E}">
        <p14:creationId xmlns:p14="http://schemas.microsoft.com/office/powerpoint/2010/main" val="6464039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614FA-A12E-4BC3-165E-1AD54FB05BBE}"/>
              </a:ext>
            </a:extLst>
          </p:cNvPr>
          <p:cNvSpPr>
            <a:spLocks noGrp="1"/>
          </p:cNvSpPr>
          <p:nvPr>
            <p:ph type="title"/>
          </p:nvPr>
        </p:nvSpPr>
        <p:spPr/>
        <p:txBody>
          <a:bodyPr>
            <a:normAutofit/>
          </a:bodyPr>
          <a:lstStyle/>
          <a:p>
            <a:r>
              <a:rPr lang="en-GB"/>
              <a:t>Overview</a:t>
            </a:r>
          </a:p>
        </p:txBody>
      </p:sp>
      <p:graphicFrame>
        <p:nvGraphicFramePr>
          <p:cNvPr id="4" name="Content Placeholder 7">
            <a:extLst>
              <a:ext uri="{FF2B5EF4-FFF2-40B4-BE49-F238E27FC236}">
                <a16:creationId xmlns:a16="http://schemas.microsoft.com/office/drawing/2014/main" id="{14983BF8-6201-EDF7-192C-93FCB19D0D56}"/>
              </a:ext>
            </a:extLst>
          </p:cNvPr>
          <p:cNvGraphicFramePr>
            <a:graphicFrameLocks/>
          </p:cNvGraphicFramePr>
          <p:nvPr/>
        </p:nvGraphicFramePr>
        <p:xfrm>
          <a:off x="838200" y="908194"/>
          <a:ext cx="10515600" cy="54926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575569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C2594-3294-CAFC-8416-7572F2339A22}"/>
              </a:ext>
            </a:extLst>
          </p:cNvPr>
          <p:cNvSpPr>
            <a:spLocks noGrp="1"/>
          </p:cNvSpPr>
          <p:nvPr>
            <p:ph type="title"/>
          </p:nvPr>
        </p:nvSpPr>
        <p:spPr/>
        <p:txBody>
          <a:bodyPr/>
          <a:lstStyle/>
          <a:p>
            <a:r>
              <a:rPr lang="en-GB"/>
              <a:t>Solution</a:t>
            </a:r>
          </a:p>
        </p:txBody>
      </p:sp>
      <p:pic>
        <p:nvPicPr>
          <p:cNvPr id="5" name="Picture 4">
            <a:extLst>
              <a:ext uri="{FF2B5EF4-FFF2-40B4-BE49-F238E27FC236}">
                <a16:creationId xmlns:a16="http://schemas.microsoft.com/office/drawing/2014/main" id="{1EA831DF-8FAA-6FF2-EBB2-80E79DF9A4A4}"/>
              </a:ext>
            </a:extLst>
          </p:cNvPr>
          <p:cNvPicPr>
            <a:picLocks noChangeAspect="1"/>
          </p:cNvPicPr>
          <p:nvPr/>
        </p:nvPicPr>
        <p:blipFill>
          <a:blip r:embed="rId2"/>
          <a:stretch>
            <a:fillRect/>
          </a:stretch>
        </p:blipFill>
        <p:spPr>
          <a:xfrm>
            <a:off x="597875" y="1423373"/>
            <a:ext cx="6047912" cy="871771"/>
          </a:xfrm>
          <a:prstGeom prst="rect">
            <a:avLst/>
          </a:prstGeom>
        </p:spPr>
      </p:pic>
      <p:pic>
        <p:nvPicPr>
          <p:cNvPr id="7" name="Picture 6">
            <a:extLst>
              <a:ext uri="{FF2B5EF4-FFF2-40B4-BE49-F238E27FC236}">
                <a16:creationId xmlns:a16="http://schemas.microsoft.com/office/drawing/2014/main" id="{C1F38BAD-7151-45E1-844C-8750C6713F58}"/>
              </a:ext>
            </a:extLst>
          </p:cNvPr>
          <p:cNvPicPr>
            <a:picLocks noChangeAspect="1"/>
          </p:cNvPicPr>
          <p:nvPr/>
        </p:nvPicPr>
        <p:blipFill>
          <a:blip r:embed="rId3"/>
          <a:stretch>
            <a:fillRect/>
          </a:stretch>
        </p:blipFill>
        <p:spPr>
          <a:xfrm>
            <a:off x="597875" y="2367187"/>
            <a:ext cx="7107936" cy="3745895"/>
          </a:xfrm>
          <a:prstGeom prst="rect">
            <a:avLst/>
          </a:prstGeom>
        </p:spPr>
      </p:pic>
      <p:sp>
        <p:nvSpPr>
          <p:cNvPr id="8" name="TextBox 7">
            <a:extLst>
              <a:ext uri="{FF2B5EF4-FFF2-40B4-BE49-F238E27FC236}">
                <a16:creationId xmlns:a16="http://schemas.microsoft.com/office/drawing/2014/main" id="{F9D9A55E-B657-0000-B540-41E0389F4959}"/>
              </a:ext>
            </a:extLst>
          </p:cNvPr>
          <p:cNvSpPr txBox="1"/>
          <p:nvPr/>
        </p:nvSpPr>
        <p:spPr>
          <a:xfrm>
            <a:off x="7705811" y="1341077"/>
            <a:ext cx="4041648" cy="5078313"/>
          </a:xfrm>
          <a:prstGeom prst="rect">
            <a:avLst/>
          </a:prstGeom>
          <a:noFill/>
        </p:spPr>
        <p:txBody>
          <a:bodyPr wrap="square" rtlCol="0">
            <a:spAutoFit/>
          </a:bodyPr>
          <a:lstStyle/>
          <a:p>
            <a:r>
              <a:rPr lang="en-GB" b="1">
                <a:latin typeface="Arial" panose="020B0604020202020204" pitchFamily="34" charset="0"/>
                <a:cs typeface="Arial" panose="020B0604020202020204" pitchFamily="34" charset="0"/>
              </a:rPr>
              <a:t>Proposed Solution – Intent</a:t>
            </a:r>
            <a:br>
              <a:rPr lang="en-GB" b="1">
                <a:latin typeface="Arial" panose="020B0604020202020204" pitchFamily="34" charset="0"/>
                <a:cs typeface="Arial" panose="020B0604020202020204" pitchFamily="34" charset="0"/>
              </a:rPr>
            </a:br>
            <a:br>
              <a:rPr lang="en-GB">
                <a:latin typeface="Arial" panose="020B0604020202020204" pitchFamily="34" charset="0"/>
                <a:cs typeface="Arial" panose="020B0604020202020204" pitchFamily="34" charset="0"/>
              </a:rPr>
            </a:br>
            <a:r>
              <a:rPr lang="en-GB">
                <a:latin typeface="Arial" panose="020B0604020202020204" pitchFamily="34" charset="0"/>
                <a:cs typeface="Arial" panose="020B0604020202020204" pitchFamily="34" charset="0"/>
              </a:rPr>
              <a:t>The draft legal text achieves the following: </a:t>
            </a:r>
            <a:br>
              <a:rPr lang="en-GB">
                <a:latin typeface="Arial" panose="020B0604020202020204" pitchFamily="34" charset="0"/>
                <a:cs typeface="Arial" panose="020B0604020202020204" pitchFamily="34" charset="0"/>
              </a:rPr>
            </a:br>
            <a:endParaRPr lang="en-GB">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a:latin typeface="Arial" panose="020B0604020202020204" pitchFamily="34" charset="0"/>
                <a:cs typeface="Arial" panose="020B0604020202020204" pitchFamily="34" charset="0"/>
              </a:rPr>
              <a:t>Obligates a Network Party to take a photo documenting Energy Theft when attending a site. </a:t>
            </a:r>
            <a:br>
              <a:rPr lang="en-GB">
                <a:latin typeface="Arial" panose="020B0604020202020204" pitchFamily="34" charset="0"/>
                <a:cs typeface="Arial" panose="020B0604020202020204" pitchFamily="34" charset="0"/>
              </a:rPr>
            </a:br>
            <a:endParaRPr lang="en-GB">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a:latin typeface="Arial" panose="020B0604020202020204" pitchFamily="34" charset="0"/>
                <a:cs typeface="Arial" panose="020B0604020202020204" pitchFamily="34" charset="0"/>
              </a:rPr>
              <a:t>Obligates a Network Party to produce a sketch, where taking a photo was not possible. </a:t>
            </a:r>
          </a:p>
          <a:p>
            <a:pPr marL="285750" indent="-285750">
              <a:buFont typeface="Arial" panose="020B0604020202020204" pitchFamily="34" charset="0"/>
              <a:buChar char="•"/>
            </a:pPr>
            <a:endParaRPr lang="en-GB">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a:latin typeface="Arial" panose="020B0604020202020204" pitchFamily="34" charset="0"/>
                <a:cs typeface="Arial" panose="020B0604020202020204" pitchFamily="34" charset="0"/>
              </a:rPr>
              <a:t>Obligates a Network Party to send the photo or sketch to the Energy Supplier, using either SDEP or any other mutually agreed method. </a:t>
            </a:r>
          </a:p>
          <a:p>
            <a:pPr marL="285750" indent="-285750">
              <a:buFont typeface="Arial" panose="020B0604020202020204" pitchFamily="34" charset="0"/>
              <a:buChar char="•"/>
            </a:pPr>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68499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AA796-7941-D5C3-EE4F-D7608E0CF62E}"/>
              </a:ext>
            </a:extLst>
          </p:cNvPr>
          <p:cNvSpPr>
            <a:spLocks noGrp="1"/>
          </p:cNvSpPr>
          <p:nvPr>
            <p:ph type="title"/>
          </p:nvPr>
        </p:nvSpPr>
        <p:spPr/>
        <p:txBody>
          <a:bodyPr/>
          <a:lstStyle/>
          <a:p>
            <a:r>
              <a:rPr lang="en-GB"/>
              <a:t>Impact Assessment</a:t>
            </a:r>
          </a:p>
        </p:txBody>
      </p:sp>
      <p:graphicFrame>
        <p:nvGraphicFramePr>
          <p:cNvPr id="4" name="Diagram 3">
            <a:extLst>
              <a:ext uri="{FF2B5EF4-FFF2-40B4-BE49-F238E27FC236}">
                <a16:creationId xmlns:a16="http://schemas.microsoft.com/office/drawing/2014/main" id="{77E04C6F-27E7-E884-F430-6B66DD6506DA}"/>
              </a:ext>
            </a:extLst>
          </p:cNvPr>
          <p:cNvGraphicFramePr/>
          <p:nvPr>
            <p:extLst>
              <p:ext uri="{D42A27DB-BD31-4B8C-83A1-F6EECF244321}">
                <p14:modId xmlns:p14="http://schemas.microsoft.com/office/powerpoint/2010/main" val="3020198810"/>
              </p:ext>
            </p:extLst>
          </p:nvPr>
        </p:nvGraphicFramePr>
        <p:xfrm>
          <a:off x="1117600" y="1025236"/>
          <a:ext cx="9178544" cy="51873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36800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4443D-23E6-7BC2-B427-4D0EDC032A06}"/>
              </a:ext>
            </a:extLst>
          </p:cNvPr>
          <p:cNvSpPr>
            <a:spLocks noGrp="1"/>
          </p:cNvSpPr>
          <p:nvPr>
            <p:ph type="title"/>
          </p:nvPr>
        </p:nvSpPr>
        <p:spPr>
          <a:xfrm>
            <a:off x="838200" y="365125"/>
            <a:ext cx="9284855" cy="660111"/>
          </a:xfrm>
        </p:spPr>
        <p:txBody>
          <a:bodyPr anchor="ctr">
            <a:normAutofit/>
          </a:bodyPr>
          <a:lstStyle/>
          <a:p>
            <a:r>
              <a:rPr lang="en-GB"/>
              <a:t>Impact Assessment: Response Summary</a:t>
            </a:r>
          </a:p>
        </p:txBody>
      </p:sp>
      <p:pic>
        <p:nvPicPr>
          <p:cNvPr id="5" name="Picture 4">
            <a:extLst>
              <a:ext uri="{FF2B5EF4-FFF2-40B4-BE49-F238E27FC236}">
                <a16:creationId xmlns:a16="http://schemas.microsoft.com/office/drawing/2014/main" id="{0689A2C6-F5B5-8E85-18C6-25BF41956B96}"/>
              </a:ext>
            </a:extLst>
          </p:cNvPr>
          <p:cNvPicPr>
            <a:picLocks noChangeAspect="1"/>
          </p:cNvPicPr>
          <p:nvPr/>
        </p:nvPicPr>
        <p:blipFill>
          <a:blip r:embed="rId2"/>
          <a:stretch>
            <a:fillRect/>
          </a:stretch>
        </p:blipFill>
        <p:spPr>
          <a:xfrm>
            <a:off x="906463" y="2285685"/>
            <a:ext cx="9217025" cy="3486750"/>
          </a:xfrm>
          <a:prstGeom prst="rect">
            <a:avLst/>
          </a:prstGeom>
          <a:noFill/>
        </p:spPr>
      </p:pic>
    </p:spTree>
    <p:extLst>
      <p:ext uri="{BB962C8B-B14F-4D97-AF65-F5344CB8AC3E}">
        <p14:creationId xmlns:p14="http://schemas.microsoft.com/office/powerpoint/2010/main" val="33881825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C72D6-725B-4275-2BD6-8F27061DD21E}"/>
              </a:ext>
            </a:extLst>
          </p:cNvPr>
          <p:cNvSpPr>
            <a:spLocks noGrp="1"/>
          </p:cNvSpPr>
          <p:nvPr>
            <p:ph type="title"/>
          </p:nvPr>
        </p:nvSpPr>
        <p:spPr>
          <a:xfrm>
            <a:off x="838200" y="365125"/>
            <a:ext cx="9284855" cy="660111"/>
          </a:xfrm>
        </p:spPr>
        <p:txBody>
          <a:bodyPr anchor="ctr">
            <a:normAutofit/>
          </a:bodyPr>
          <a:lstStyle/>
          <a:p>
            <a:r>
              <a:rPr lang="en-GB"/>
              <a:t>Impact Assessment: Response Summary</a:t>
            </a:r>
          </a:p>
        </p:txBody>
      </p:sp>
      <p:pic>
        <p:nvPicPr>
          <p:cNvPr id="5" name="Picture 4">
            <a:extLst>
              <a:ext uri="{FF2B5EF4-FFF2-40B4-BE49-F238E27FC236}">
                <a16:creationId xmlns:a16="http://schemas.microsoft.com/office/drawing/2014/main" id="{0C30A952-03B8-3E91-2928-D460A4E1331F}"/>
              </a:ext>
            </a:extLst>
          </p:cNvPr>
          <p:cNvPicPr>
            <a:picLocks noChangeAspect="1"/>
          </p:cNvPicPr>
          <p:nvPr/>
        </p:nvPicPr>
        <p:blipFill>
          <a:blip r:embed="rId2"/>
          <a:stretch>
            <a:fillRect/>
          </a:stretch>
        </p:blipFill>
        <p:spPr>
          <a:xfrm>
            <a:off x="906463" y="2473865"/>
            <a:ext cx="9217025" cy="3110389"/>
          </a:xfrm>
          <a:prstGeom prst="rect">
            <a:avLst/>
          </a:prstGeom>
          <a:noFill/>
        </p:spPr>
      </p:pic>
    </p:spTree>
    <p:extLst>
      <p:ext uri="{BB962C8B-B14F-4D97-AF65-F5344CB8AC3E}">
        <p14:creationId xmlns:p14="http://schemas.microsoft.com/office/powerpoint/2010/main" val="3413460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C61F5-D74F-4D03-5D48-3C908BD8CF64}"/>
              </a:ext>
            </a:extLst>
          </p:cNvPr>
          <p:cNvSpPr>
            <a:spLocks noGrp="1"/>
          </p:cNvSpPr>
          <p:nvPr>
            <p:ph type="title"/>
          </p:nvPr>
        </p:nvSpPr>
        <p:spPr/>
        <p:txBody>
          <a:bodyPr/>
          <a:lstStyle/>
          <a:p>
            <a:r>
              <a:rPr lang="en-GB"/>
              <a:t>Impact Assessment: Response Summary</a:t>
            </a:r>
          </a:p>
        </p:txBody>
      </p:sp>
      <p:graphicFrame>
        <p:nvGraphicFramePr>
          <p:cNvPr id="4" name="Diagram 3">
            <a:extLst>
              <a:ext uri="{FF2B5EF4-FFF2-40B4-BE49-F238E27FC236}">
                <a16:creationId xmlns:a16="http://schemas.microsoft.com/office/drawing/2014/main" id="{5677D964-ACA9-DF70-F26F-50485276B479}"/>
              </a:ext>
            </a:extLst>
          </p:cNvPr>
          <p:cNvGraphicFramePr/>
          <p:nvPr>
            <p:extLst>
              <p:ext uri="{D42A27DB-BD31-4B8C-83A1-F6EECF244321}">
                <p14:modId xmlns:p14="http://schemas.microsoft.com/office/powerpoint/2010/main" val="1255502247"/>
              </p:ext>
            </p:extLst>
          </p:nvPr>
        </p:nvGraphicFramePr>
        <p:xfrm>
          <a:off x="1300480" y="1143000"/>
          <a:ext cx="9178544" cy="50410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049961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2A8FA-ECE7-2047-B161-69AEED4BC712}"/>
              </a:ext>
            </a:extLst>
          </p:cNvPr>
          <p:cNvSpPr>
            <a:spLocks noGrp="1"/>
          </p:cNvSpPr>
          <p:nvPr>
            <p:ph type="title"/>
          </p:nvPr>
        </p:nvSpPr>
        <p:spPr/>
        <p:txBody>
          <a:bodyPr>
            <a:normAutofit fontScale="90000"/>
          </a:bodyPr>
          <a:lstStyle/>
          <a:p>
            <a:r>
              <a:rPr lang="en-GB"/>
              <a:t>Cost Benefit – Provisional Minded-To Position</a:t>
            </a:r>
          </a:p>
        </p:txBody>
      </p:sp>
      <p:graphicFrame>
        <p:nvGraphicFramePr>
          <p:cNvPr id="4" name="Diagram 3">
            <a:extLst>
              <a:ext uri="{FF2B5EF4-FFF2-40B4-BE49-F238E27FC236}">
                <a16:creationId xmlns:a16="http://schemas.microsoft.com/office/drawing/2014/main" id="{B4A90E17-CFB2-EE9A-F3D5-31E732C1146E}"/>
              </a:ext>
            </a:extLst>
          </p:cNvPr>
          <p:cNvGraphicFramePr/>
          <p:nvPr>
            <p:extLst>
              <p:ext uri="{D42A27DB-BD31-4B8C-83A1-F6EECF244321}">
                <p14:modId xmlns:p14="http://schemas.microsoft.com/office/powerpoint/2010/main" val="1393145286"/>
              </p:ext>
            </p:extLst>
          </p:nvPr>
        </p:nvGraphicFramePr>
        <p:xfrm>
          <a:off x="1830832" y="1225296"/>
          <a:ext cx="7739887" cy="5159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502295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905FF-30D9-3736-EBA0-ADA16ABF472D}"/>
              </a:ext>
            </a:extLst>
          </p:cNvPr>
          <p:cNvSpPr>
            <a:spLocks noGrp="1"/>
          </p:cNvSpPr>
          <p:nvPr>
            <p:ph type="title"/>
          </p:nvPr>
        </p:nvSpPr>
        <p:spPr/>
        <p:txBody>
          <a:bodyPr/>
          <a:lstStyle/>
          <a:p>
            <a:r>
              <a:rPr lang="en-GB"/>
              <a:t>Questions for TIG</a:t>
            </a:r>
          </a:p>
        </p:txBody>
      </p:sp>
      <p:graphicFrame>
        <p:nvGraphicFramePr>
          <p:cNvPr id="4" name="Diagram 3">
            <a:extLst>
              <a:ext uri="{FF2B5EF4-FFF2-40B4-BE49-F238E27FC236}">
                <a16:creationId xmlns:a16="http://schemas.microsoft.com/office/drawing/2014/main" id="{A5535C9A-74C5-A1CB-7B8C-6E204C488B81}"/>
              </a:ext>
            </a:extLst>
          </p:cNvPr>
          <p:cNvGraphicFramePr/>
          <p:nvPr>
            <p:extLst>
              <p:ext uri="{D42A27DB-BD31-4B8C-83A1-F6EECF244321}">
                <p14:modId xmlns:p14="http://schemas.microsoft.com/office/powerpoint/2010/main" val="3717161849"/>
              </p:ext>
            </p:extLst>
          </p:nvPr>
        </p:nvGraphicFramePr>
        <p:xfrm>
          <a:off x="1721104" y="939122"/>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789008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05CAF68-7237-636A-8E40-F0E752DE08A1}"/>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1B796726-2360-5EEE-EDB1-F28141D5FA60}"/>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3100" b="1">
                <a:solidFill>
                  <a:srgbClr val="000000"/>
                </a:solidFill>
              </a:rPr>
              <a:t>Given a choice between rejecting the Change, or a non-mandatory obligation, what would you rather?</a:t>
            </a:r>
          </a:p>
        </p:txBody>
      </p:sp>
      <p:sp>
        <p:nvSpPr>
          <p:cNvPr id="4" name="Rectangle 3">
            <a:extLst>
              <a:ext uri="{FF2B5EF4-FFF2-40B4-BE49-F238E27FC236}">
                <a16:creationId xmlns:a16="http://schemas.microsoft.com/office/drawing/2014/main" id="{1523C538-BD58-7373-A068-DE80109A5D07}"/>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F5D68D2A-E2D9-F5C7-C099-8C326497B441}"/>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128CB83B-0080-2639-6204-E1711D94D95E}"/>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B223F05A-8515-317D-67B7-65D204B6B232}"/>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228097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D3D6346-DA68-83D6-D529-63FA5B4B37D8}"/>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BB6F9572-F7FE-D42E-A240-7100D952A07A}"/>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3100" b="1">
                <a:solidFill>
                  <a:srgbClr val="000000"/>
                </a:solidFill>
              </a:rPr>
              <a:t>Do you support rejecting this issue and raising in it's place a new issue to change TDIS standards</a:t>
            </a:r>
          </a:p>
        </p:txBody>
      </p:sp>
      <p:sp>
        <p:nvSpPr>
          <p:cNvPr id="4" name="Rectangle 3">
            <a:extLst>
              <a:ext uri="{FF2B5EF4-FFF2-40B4-BE49-F238E27FC236}">
                <a16:creationId xmlns:a16="http://schemas.microsoft.com/office/drawing/2014/main" id="{908B0B03-1DC9-C605-AD56-8B5271704392}"/>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A114367B-DF15-45D7-E57B-43D4458C5785}"/>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CA56331C-A412-F629-90AF-F71EBF551CD7}"/>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A3829F28-D3D0-4E8B-A9FD-CB5982449E1B}"/>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11033081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17AD3A0-80F7-78E7-B466-9F26CE7209BE}"/>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DD993DD3-1F6D-7AD1-EC2D-C3601E5C2CE4}"/>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4000" b="1">
                <a:solidFill>
                  <a:srgbClr val="000000"/>
                </a:solidFill>
              </a:rPr>
              <a:t>Which would you prefer?</a:t>
            </a:r>
          </a:p>
        </p:txBody>
      </p:sp>
      <p:sp>
        <p:nvSpPr>
          <p:cNvPr id="4" name="Rectangle 3">
            <a:extLst>
              <a:ext uri="{FF2B5EF4-FFF2-40B4-BE49-F238E27FC236}">
                <a16:creationId xmlns:a16="http://schemas.microsoft.com/office/drawing/2014/main" id="{35C59FE4-AE6C-D500-D228-3487F4ADF480}"/>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9BF5DF33-48A1-4E48-B449-CC77FEEEACE1}"/>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458A29EC-FB27-477A-43D5-636134B699A6}"/>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09795013-3CE3-249D-BD92-EC348E50C40F}"/>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8754939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9AE62-A25D-95AB-86F5-15FF861894A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70875A0-4277-0DAF-A632-C17FBEA6D6B7}"/>
              </a:ext>
            </a:extLst>
          </p:cNvPr>
          <p:cNvSpPr>
            <a:spLocks noGrp="1"/>
          </p:cNvSpPr>
          <p:nvPr>
            <p:ph type="title"/>
          </p:nvPr>
        </p:nvSpPr>
        <p:spPr/>
        <p:txBody>
          <a:bodyPr>
            <a:normAutofit/>
          </a:bodyPr>
          <a:lstStyle/>
          <a:p>
            <a:r>
              <a:rPr lang="en-GB">
                <a:latin typeface="Arial" panose="020B0604020202020204" pitchFamily="34" charset="0"/>
                <a:cs typeface="Arial" panose="020B0604020202020204" pitchFamily="34" charset="0"/>
              </a:rPr>
              <a:t>I0265 – Theft Calculator Usage and Suitability Assessment</a:t>
            </a:r>
          </a:p>
        </p:txBody>
      </p:sp>
      <p:sp>
        <p:nvSpPr>
          <p:cNvPr id="5" name="Text Placeholder 4">
            <a:extLst>
              <a:ext uri="{FF2B5EF4-FFF2-40B4-BE49-F238E27FC236}">
                <a16:creationId xmlns:a16="http://schemas.microsoft.com/office/drawing/2014/main" id="{FC08667D-EDEF-A8F6-8063-B79F3C89A1AC}"/>
              </a:ext>
            </a:extLst>
          </p:cNvPr>
          <p:cNvSpPr>
            <a:spLocks noGrp="1"/>
          </p:cNvSpPr>
          <p:nvPr>
            <p:ph type="body" sz="quarter" idx="10"/>
          </p:nvPr>
        </p:nvSpPr>
        <p:spPr/>
        <p:txBody>
          <a:bodyPr/>
          <a:lstStyle/>
          <a:p>
            <a:r>
              <a:rPr lang="en-GB" b="1"/>
              <a:t>Francine Peyroux-Sissoko</a:t>
            </a:r>
          </a:p>
        </p:txBody>
      </p:sp>
    </p:spTree>
    <p:extLst>
      <p:ext uri="{BB962C8B-B14F-4D97-AF65-F5344CB8AC3E}">
        <p14:creationId xmlns:p14="http://schemas.microsoft.com/office/powerpoint/2010/main" val="10461337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E1939-C444-2C21-E655-5E1691D9DC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B93BC7-01EF-AD38-FABF-85F0983012D6}"/>
              </a:ext>
            </a:extLst>
          </p:cNvPr>
          <p:cNvSpPr>
            <a:spLocks noGrp="1"/>
          </p:cNvSpPr>
          <p:nvPr>
            <p:ph type="title"/>
          </p:nvPr>
        </p:nvSpPr>
        <p:spPr/>
        <p:txBody>
          <a:bodyPr>
            <a:normAutofit fontScale="90000"/>
          </a:bodyPr>
          <a:lstStyle/>
          <a:p>
            <a:r>
              <a:rPr lang="en-GB"/>
              <a:t>I0265 – Theft Calculator Usage and Suitability Assessment</a:t>
            </a:r>
          </a:p>
        </p:txBody>
      </p:sp>
      <p:graphicFrame>
        <p:nvGraphicFramePr>
          <p:cNvPr id="5" name="Content Placeholder 4">
            <a:extLst>
              <a:ext uri="{FF2B5EF4-FFF2-40B4-BE49-F238E27FC236}">
                <a16:creationId xmlns:a16="http://schemas.microsoft.com/office/drawing/2014/main" id="{01C381AC-F2CF-8B70-15CD-A4857C60BA07}"/>
              </a:ext>
            </a:extLst>
          </p:cNvPr>
          <p:cNvGraphicFramePr>
            <a:graphicFrameLocks noGrp="1"/>
          </p:cNvGraphicFramePr>
          <p:nvPr>
            <p:ph sz="quarter" idx="10"/>
            <p:extLst>
              <p:ext uri="{D42A27DB-BD31-4B8C-83A1-F6EECF244321}">
                <p14:modId xmlns:p14="http://schemas.microsoft.com/office/powerpoint/2010/main" val="131616824"/>
              </p:ext>
            </p:extLst>
          </p:nvPr>
        </p:nvGraphicFramePr>
        <p:xfrm>
          <a:off x="1346295" y="1357745"/>
          <a:ext cx="9499410" cy="49424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188513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5ABF8-9E39-1FE5-B1B9-438738AA6C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9418D9-EB5A-7631-2AF1-217D3DD999AE}"/>
              </a:ext>
            </a:extLst>
          </p:cNvPr>
          <p:cNvSpPr>
            <a:spLocks noGrp="1"/>
          </p:cNvSpPr>
          <p:nvPr>
            <p:ph type="title"/>
          </p:nvPr>
        </p:nvSpPr>
        <p:spPr/>
        <p:txBody>
          <a:bodyPr>
            <a:normAutofit fontScale="90000"/>
          </a:bodyPr>
          <a:lstStyle/>
          <a:p>
            <a:r>
              <a:rPr lang="en-GB"/>
              <a:t>I0265 – Theft Calculator Usage and Suitability Assessment</a:t>
            </a:r>
          </a:p>
        </p:txBody>
      </p:sp>
      <p:graphicFrame>
        <p:nvGraphicFramePr>
          <p:cNvPr id="5" name="Content Placeholder 4">
            <a:extLst>
              <a:ext uri="{FF2B5EF4-FFF2-40B4-BE49-F238E27FC236}">
                <a16:creationId xmlns:a16="http://schemas.microsoft.com/office/drawing/2014/main" id="{B8EDE574-B807-DAE4-73B7-3DD786B004C9}"/>
              </a:ext>
            </a:extLst>
          </p:cNvPr>
          <p:cNvGraphicFramePr>
            <a:graphicFrameLocks noGrp="1"/>
          </p:cNvGraphicFramePr>
          <p:nvPr>
            <p:ph sz="quarter" idx="10"/>
            <p:extLst>
              <p:ext uri="{D42A27DB-BD31-4B8C-83A1-F6EECF244321}">
                <p14:modId xmlns:p14="http://schemas.microsoft.com/office/powerpoint/2010/main" val="3168197679"/>
              </p:ext>
            </p:extLst>
          </p:nvPr>
        </p:nvGraphicFramePr>
        <p:xfrm>
          <a:off x="1346295" y="1357745"/>
          <a:ext cx="9499410" cy="49424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607895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04564-C1C7-BE19-E5E8-90F8BF2752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4CAEC9-98B0-00F7-0DE3-3B01522AD0DC}"/>
              </a:ext>
            </a:extLst>
          </p:cNvPr>
          <p:cNvSpPr>
            <a:spLocks noGrp="1"/>
          </p:cNvSpPr>
          <p:nvPr>
            <p:ph type="title"/>
          </p:nvPr>
        </p:nvSpPr>
        <p:spPr/>
        <p:txBody>
          <a:bodyPr>
            <a:normAutofit fontScale="90000"/>
          </a:bodyPr>
          <a:lstStyle/>
          <a:p>
            <a:r>
              <a:rPr lang="en-GB"/>
              <a:t>I0265 – Theft Calculator Usage and Suitability Assessment</a:t>
            </a:r>
          </a:p>
        </p:txBody>
      </p:sp>
      <p:graphicFrame>
        <p:nvGraphicFramePr>
          <p:cNvPr id="5" name="Content Placeholder 4">
            <a:extLst>
              <a:ext uri="{FF2B5EF4-FFF2-40B4-BE49-F238E27FC236}">
                <a16:creationId xmlns:a16="http://schemas.microsoft.com/office/drawing/2014/main" id="{57B88C42-14FF-2F94-298E-FF9FAB1FABF4}"/>
              </a:ext>
            </a:extLst>
          </p:cNvPr>
          <p:cNvGraphicFramePr>
            <a:graphicFrameLocks noGrp="1"/>
          </p:cNvGraphicFramePr>
          <p:nvPr>
            <p:ph sz="quarter" idx="10"/>
            <p:extLst>
              <p:ext uri="{D42A27DB-BD31-4B8C-83A1-F6EECF244321}">
                <p14:modId xmlns:p14="http://schemas.microsoft.com/office/powerpoint/2010/main" val="3843003480"/>
              </p:ext>
            </p:extLst>
          </p:nvPr>
        </p:nvGraphicFramePr>
        <p:xfrm>
          <a:off x="2451148" y="1357745"/>
          <a:ext cx="7289705" cy="4775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309458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3C90D-E8A1-A7A2-3DB6-334F1B86D2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99A279-31D2-A338-6CD4-56559B372883}"/>
              </a:ext>
            </a:extLst>
          </p:cNvPr>
          <p:cNvSpPr>
            <a:spLocks noGrp="1"/>
          </p:cNvSpPr>
          <p:nvPr>
            <p:ph type="title"/>
          </p:nvPr>
        </p:nvSpPr>
        <p:spPr/>
        <p:txBody>
          <a:bodyPr>
            <a:normAutofit fontScale="90000"/>
          </a:bodyPr>
          <a:lstStyle/>
          <a:p>
            <a:r>
              <a:rPr lang="en-GB"/>
              <a:t>I0265 – Theft Calculator Usage and Suitability Assessment</a:t>
            </a:r>
          </a:p>
        </p:txBody>
      </p:sp>
      <p:graphicFrame>
        <p:nvGraphicFramePr>
          <p:cNvPr id="5" name="Content Placeholder 4">
            <a:extLst>
              <a:ext uri="{FF2B5EF4-FFF2-40B4-BE49-F238E27FC236}">
                <a16:creationId xmlns:a16="http://schemas.microsoft.com/office/drawing/2014/main" id="{451572CE-82E2-6378-6C2A-F5824BA67644}"/>
              </a:ext>
            </a:extLst>
          </p:cNvPr>
          <p:cNvGraphicFramePr>
            <a:graphicFrameLocks noGrp="1"/>
          </p:cNvGraphicFramePr>
          <p:nvPr>
            <p:ph sz="quarter" idx="10"/>
            <p:extLst>
              <p:ext uri="{D42A27DB-BD31-4B8C-83A1-F6EECF244321}">
                <p14:modId xmlns:p14="http://schemas.microsoft.com/office/powerpoint/2010/main" val="2745092015"/>
              </p:ext>
            </p:extLst>
          </p:nvPr>
        </p:nvGraphicFramePr>
        <p:xfrm>
          <a:off x="2451148" y="1357744"/>
          <a:ext cx="7424372" cy="5280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953543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0CF1F-1488-8A57-4D2F-ABB85EAB13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41A9A7-AD5A-2DB0-FF31-148D7A059A46}"/>
              </a:ext>
            </a:extLst>
          </p:cNvPr>
          <p:cNvSpPr>
            <a:spLocks noGrp="1"/>
          </p:cNvSpPr>
          <p:nvPr>
            <p:ph type="title"/>
          </p:nvPr>
        </p:nvSpPr>
        <p:spPr/>
        <p:txBody>
          <a:bodyPr>
            <a:normAutofit fontScale="90000"/>
          </a:bodyPr>
          <a:lstStyle/>
          <a:p>
            <a:r>
              <a:rPr lang="en-GB"/>
              <a:t>I0265 – Theft Calculator Usage and Suitability Assessment</a:t>
            </a:r>
          </a:p>
        </p:txBody>
      </p:sp>
      <p:graphicFrame>
        <p:nvGraphicFramePr>
          <p:cNvPr id="5" name="Content Placeholder 4">
            <a:extLst>
              <a:ext uri="{FF2B5EF4-FFF2-40B4-BE49-F238E27FC236}">
                <a16:creationId xmlns:a16="http://schemas.microsoft.com/office/drawing/2014/main" id="{234D108D-930B-52D9-3124-3D9E86CD7684}"/>
              </a:ext>
            </a:extLst>
          </p:cNvPr>
          <p:cNvGraphicFramePr>
            <a:graphicFrameLocks noGrp="1"/>
          </p:cNvGraphicFramePr>
          <p:nvPr>
            <p:ph sz="quarter" idx="10"/>
            <p:extLst>
              <p:ext uri="{D42A27DB-BD31-4B8C-83A1-F6EECF244321}">
                <p14:modId xmlns:p14="http://schemas.microsoft.com/office/powerpoint/2010/main" val="3609534649"/>
              </p:ext>
            </p:extLst>
          </p:nvPr>
        </p:nvGraphicFramePr>
        <p:xfrm>
          <a:off x="2451148" y="1357744"/>
          <a:ext cx="7424372" cy="5280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847238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57452-EDB3-2202-E01D-44925A71ED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9E698E-6083-04B7-0AB2-D6AE51D754A1}"/>
              </a:ext>
            </a:extLst>
          </p:cNvPr>
          <p:cNvSpPr>
            <a:spLocks noGrp="1"/>
          </p:cNvSpPr>
          <p:nvPr>
            <p:ph type="title"/>
          </p:nvPr>
        </p:nvSpPr>
        <p:spPr/>
        <p:txBody>
          <a:bodyPr>
            <a:normAutofit fontScale="90000"/>
          </a:bodyPr>
          <a:lstStyle/>
          <a:p>
            <a:r>
              <a:rPr lang="en-GB"/>
              <a:t>I0265 – Theft Calculator Usage and Suitability Assessment</a:t>
            </a:r>
          </a:p>
        </p:txBody>
      </p:sp>
      <p:sp>
        <p:nvSpPr>
          <p:cNvPr id="4" name="Content Placeholder 3">
            <a:extLst>
              <a:ext uri="{FF2B5EF4-FFF2-40B4-BE49-F238E27FC236}">
                <a16:creationId xmlns:a16="http://schemas.microsoft.com/office/drawing/2014/main" id="{6DE594EB-192B-029E-C11F-79DA7B8D399A}"/>
              </a:ext>
            </a:extLst>
          </p:cNvPr>
          <p:cNvSpPr>
            <a:spLocks noGrp="1"/>
          </p:cNvSpPr>
          <p:nvPr>
            <p:ph sz="quarter" idx="10"/>
          </p:nvPr>
        </p:nvSpPr>
        <p:spPr/>
        <p:txBody>
          <a:bodyPr>
            <a:normAutofit/>
          </a:bodyPr>
          <a:lstStyle/>
          <a:p>
            <a:pPr marL="0" indent="0">
              <a:buNone/>
            </a:pPr>
            <a:r>
              <a:rPr lang="en-GB" sz="2000">
                <a:cs typeface="Roboto" panose="02000000000000000000" pitchFamily="2" charset="0"/>
              </a:rPr>
              <a:t>TIG Members are invited to:</a:t>
            </a:r>
          </a:p>
          <a:p>
            <a:endParaRPr lang="en-GB" sz="2000">
              <a:cs typeface="Roboto" panose="02000000000000000000" pitchFamily="2" charset="0"/>
            </a:endParaRPr>
          </a:p>
          <a:p>
            <a:r>
              <a:rPr lang="en-GB" sz="2000" b="1">
                <a:solidFill>
                  <a:schemeClr val="accent3"/>
                </a:solidFill>
                <a:cs typeface="Roboto" panose="02000000000000000000" pitchFamily="2" charset="0"/>
              </a:rPr>
              <a:t>NOTE</a:t>
            </a:r>
            <a:r>
              <a:rPr lang="en-GB" sz="2000">
                <a:cs typeface="Roboto" panose="02000000000000000000" pitchFamily="2" charset="0"/>
              </a:rPr>
              <a:t> the contents of this presentation; and</a:t>
            </a:r>
          </a:p>
          <a:p>
            <a:endParaRPr lang="en-GB" sz="2000">
              <a:cs typeface="Roboto" panose="02000000000000000000" pitchFamily="2" charset="0"/>
            </a:endParaRPr>
          </a:p>
          <a:p>
            <a:r>
              <a:rPr lang="en-GB" sz="2000" b="1">
                <a:solidFill>
                  <a:schemeClr val="accent3"/>
                </a:solidFill>
                <a:cs typeface="Roboto" panose="02000000000000000000" pitchFamily="2" charset="0"/>
              </a:rPr>
              <a:t>DISCUSS</a:t>
            </a:r>
            <a:r>
              <a:rPr lang="en-GB" sz="2000">
                <a:cs typeface="Roboto" panose="02000000000000000000" pitchFamily="2" charset="0"/>
              </a:rPr>
              <a:t> the responses of the information request to determine next steps.</a:t>
            </a:r>
          </a:p>
        </p:txBody>
      </p:sp>
    </p:spTree>
    <p:extLst>
      <p:ext uri="{BB962C8B-B14F-4D97-AF65-F5344CB8AC3E}">
        <p14:creationId xmlns:p14="http://schemas.microsoft.com/office/powerpoint/2010/main" val="22960561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6699B19-C9D5-6075-5A48-E975EC18CD0A}"/>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D41079CE-7248-785F-3F4B-2FEB1383029B}"/>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4000" b="1">
                <a:solidFill>
                  <a:srgbClr val="000000"/>
                </a:solidFill>
              </a:rPr>
              <a:t>Do these results reflect your experience with the REC Theft Calculators?</a:t>
            </a:r>
          </a:p>
        </p:txBody>
      </p:sp>
      <p:sp>
        <p:nvSpPr>
          <p:cNvPr id="4" name="Rectangle 3">
            <a:extLst>
              <a:ext uri="{FF2B5EF4-FFF2-40B4-BE49-F238E27FC236}">
                <a16:creationId xmlns:a16="http://schemas.microsoft.com/office/drawing/2014/main" id="{141D22FB-5D70-B600-06E8-D6A3B747B2C5}"/>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4646B215-9F93-A536-1E07-8A93BA603013}"/>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FB537D6A-453B-0079-3C97-E6F4CBE805BD}"/>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5392BF98-B0F7-5B13-B032-386A7626BE95}"/>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13716122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738C03C-5455-497D-0BE0-942A6758B87E}"/>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3C2A3E54-330E-DCB5-B724-79AD7DA04ED1}"/>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600" b="1">
                <a:solidFill>
                  <a:srgbClr val="000000"/>
                </a:solidFill>
              </a:rPr>
              <a:t>Do you experience other challenges that have not been discussed today? If yes, please tell us what they are. </a:t>
            </a:r>
          </a:p>
        </p:txBody>
      </p:sp>
      <p:sp>
        <p:nvSpPr>
          <p:cNvPr id="4" name="Rectangle 3">
            <a:extLst>
              <a:ext uri="{FF2B5EF4-FFF2-40B4-BE49-F238E27FC236}">
                <a16:creationId xmlns:a16="http://schemas.microsoft.com/office/drawing/2014/main" id="{D3363E1B-A336-C0EA-E201-8EC4F13AB1F8}"/>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A7D0223D-6C32-4036-D6EA-A6DB5F51C4E5}"/>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F498A4FF-3812-E3D1-215B-53FB27F7673E}"/>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19CFC5F6-62F5-8452-A0AB-E78C26D6577D}"/>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4631730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32774C4-251F-6E2E-21B8-70864E6F2FF0}"/>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738FFA2A-5BDE-523D-37FC-67479ACF559E}"/>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4000" b="1">
                <a:solidFill>
                  <a:srgbClr val="000000"/>
                </a:solidFill>
              </a:rPr>
              <a:t>Are there other improvements that could be added to the REC Theft Calculators?</a:t>
            </a:r>
          </a:p>
        </p:txBody>
      </p:sp>
      <p:sp>
        <p:nvSpPr>
          <p:cNvPr id="4" name="Rectangle 3">
            <a:extLst>
              <a:ext uri="{FF2B5EF4-FFF2-40B4-BE49-F238E27FC236}">
                <a16:creationId xmlns:a16="http://schemas.microsoft.com/office/drawing/2014/main" id="{47082FDA-2524-3352-0FE5-8188BE1819A2}"/>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A96C90BF-64B1-4DDD-902D-DB4EAFDCD870}"/>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8662F25D-CD18-FC81-58C5-CB0F5C39CFE5}"/>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F3BD40A2-B552-9D97-3DBA-8675EC1A999A}"/>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4611136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3A642B5-5DA2-B91E-B4D0-5931906A51FD}"/>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8B66CB69-2062-3390-BA64-031AC62DC0ED}"/>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4000" b="1">
                <a:solidFill>
                  <a:srgbClr val="000000"/>
                </a:solidFill>
              </a:rPr>
              <a:t>Are there any other comments or feedback on this Issue you would like to share?</a:t>
            </a:r>
          </a:p>
        </p:txBody>
      </p:sp>
      <p:sp>
        <p:nvSpPr>
          <p:cNvPr id="4" name="Rectangle 3">
            <a:extLst>
              <a:ext uri="{FF2B5EF4-FFF2-40B4-BE49-F238E27FC236}">
                <a16:creationId xmlns:a16="http://schemas.microsoft.com/office/drawing/2014/main" id="{1B84526E-A2A1-BE20-6BB8-D726CA4320E6}"/>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03085B18-60D3-D7E0-371E-7676A0B9E469}"/>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C89FF60F-0761-1FFB-ED2B-A2E04E499F6B}"/>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E721CD0C-C5B3-4045-1BB6-EFA8ED08E374}"/>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35570925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8BD4E59F-367F-4307-846C-3CEB05BDDA0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D522F2A-E29C-0167-B9A5-3ECF486778A6}"/>
              </a:ext>
            </a:extLst>
          </p:cNvPr>
          <p:cNvSpPr>
            <a:spLocks noGrp="1"/>
          </p:cNvSpPr>
          <p:nvPr>
            <p:ph type="title"/>
          </p:nvPr>
        </p:nvSpPr>
        <p:spPr/>
        <p:txBody>
          <a:bodyPr>
            <a:normAutofit fontScale="90000"/>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a:t>I0187 – schedule 8 review and best practice guidance development</a:t>
            </a:r>
          </a:p>
        </p:txBody>
      </p:sp>
      <p:sp>
        <p:nvSpPr>
          <p:cNvPr id="5" name="Text Placeholder 4">
            <a:extLst>
              <a:ext uri="{FF2B5EF4-FFF2-40B4-BE49-F238E27FC236}">
                <a16:creationId xmlns:a16="http://schemas.microsoft.com/office/drawing/2014/main" id="{B7360A68-6ACC-2743-3534-5E4608C760DA}"/>
              </a:ext>
            </a:extLst>
          </p:cNvPr>
          <p:cNvSpPr>
            <a:spLocks noGrp="1"/>
          </p:cNvSpPr>
          <p:nvPr>
            <p:ph type="body" sz="quarter" idx="10"/>
          </p:nvPr>
        </p:nvSpPr>
        <p:spPr/>
        <p:txBody>
          <a:bodyPr/>
          <a:lstStyle/>
          <a:p>
            <a:r>
              <a:rPr lang="en-GB"/>
              <a:t>James Hardy</a:t>
            </a:r>
          </a:p>
        </p:txBody>
      </p:sp>
    </p:spTree>
    <p:extLst>
      <p:ext uri="{BB962C8B-B14F-4D97-AF65-F5344CB8AC3E}">
        <p14:creationId xmlns:p14="http://schemas.microsoft.com/office/powerpoint/2010/main" val="507181019"/>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58387-EF17-9901-0780-CD19A4D3C9EB}"/>
              </a:ext>
            </a:extLst>
          </p:cNvPr>
          <p:cNvSpPr>
            <a:spLocks noGrp="1"/>
          </p:cNvSpPr>
          <p:nvPr>
            <p:ph type="title"/>
          </p:nvPr>
        </p:nvSpPr>
        <p:spPr/>
        <p:txBody>
          <a:bodyPr/>
          <a:lstStyle/>
          <a:p>
            <a:r>
              <a:rPr lang="en-GB"/>
              <a:t>I0187 – Schedule 8 Clause 6.16</a:t>
            </a:r>
          </a:p>
        </p:txBody>
      </p:sp>
      <p:sp>
        <p:nvSpPr>
          <p:cNvPr id="3" name="Content Placeholder 2">
            <a:extLst>
              <a:ext uri="{FF2B5EF4-FFF2-40B4-BE49-F238E27FC236}">
                <a16:creationId xmlns:a16="http://schemas.microsoft.com/office/drawing/2014/main" id="{9C5523F4-9BAC-EFE5-F67C-B92486C7E31E}"/>
              </a:ext>
            </a:extLst>
          </p:cNvPr>
          <p:cNvSpPr>
            <a:spLocks noGrp="1"/>
          </p:cNvSpPr>
          <p:nvPr>
            <p:ph sz="quarter" idx="10"/>
          </p:nvPr>
        </p:nvSpPr>
        <p:spPr>
          <a:xfrm>
            <a:off x="291090" y="1353312"/>
            <a:ext cx="5189537" cy="4719193"/>
          </a:xfrm>
          <a:prstGeom prst="roundRect">
            <a:avLst/>
          </a:prstGeom>
        </p:spPr>
        <p:style>
          <a:lnRef idx="3">
            <a:schemeClr val="lt1"/>
          </a:lnRef>
          <a:fillRef idx="1">
            <a:schemeClr val="accent3"/>
          </a:fillRef>
          <a:effectRef idx="1">
            <a:schemeClr val="accent3"/>
          </a:effectRef>
          <a:fontRef idx="minor">
            <a:schemeClr val="lt1"/>
          </a:fontRef>
        </p:style>
        <p:txBody>
          <a:bodyPr anchor="ctr"/>
          <a:lstStyle/>
          <a:p>
            <a:r>
              <a:rPr lang="en-GB" b="1">
                <a:latin typeface="Arial" panose="020B0604020202020204" pitchFamily="34" charset="0"/>
                <a:ea typeface="Roboto" panose="02000000000000000000" pitchFamily="2" charset="0"/>
                <a:cs typeface="Arial" panose="020B0604020202020204" pitchFamily="34" charset="0"/>
              </a:rPr>
              <a:t>Each Supplier shall provide the Code Manager with such theft contact as may be requested from time to time included:</a:t>
            </a:r>
          </a:p>
          <a:p>
            <a:r>
              <a:rPr lang="en-GB" b="1">
                <a:latin typeface="Arial" panose="020B0604020202020204" pitchFamily="34" charset="0"/>
                <a:ea typeface="Roboto" panose="02000000000000000000" pitchFamily="2" charset="0"/>
                <a:cs typeface="Arial" panose="020B0604020202020204" pitchFamily="34" charset="0"/>
              </a:rPr>
              <a:t>A) Energy Supplier name;</a:t>
            </a:r>
          </a:p>
          <a:p>
            <a:r>
              <a:rPr lang="en-GB" b="1">
                <a:latin typeface="Arial" panose="020B0604020202020204" pitchFamily="34" charset="0"/>
                <a:ea typeface="Roboto" panose="02000000000000000000" pitchFamily="2" charset="0"/>
                <a:cs typeface="Arial" panose="020B0604020202020204" pitchFamily="34" charset="0"/>
              </a:rPr>
              <a:t>B) MPID;</a:t>
            </a:r>
          </a:p>
          <a:p>
            <a:r>
              <a:rPr lang="en-GB" b="1">
                <a:latin typeface="Arial" panose="020B0604020202020204" pitchFamily="34" charset="0"/>
                <a:ea typeface="Roboto" panose="02000000000000000000" pitchFamily="2" charset="0"/>
                <a:cs typeface="Arial" panose="020B0604020202020204" pitchFamily="34" charset="0"/>
              </a:rPr>
              <a:t>C) Contact name/department, telephone and email for primary contact; and </a:t>
            </a:r>
          </a:p>
          <a:p>
            <a:r>
              <a:rPr lang="en-GB" b="1">
                <a:latin typeface="Arial" panose="020B0604020202020204" pitchFamily="34" charset="0"/>
                <a:ea typeface="Roboto" panose="02000000000000000000" pitchFamily="2" charset="0"/>
                <a:cs typeface="Arial" panose="020B0604020202020204" pitchFamily="34" charset="0"/>
              </a:rPr>
              <a:t>D) contact name, telephone and email for escalation contact</a:t>
            </a:r>
          </a:p>
        </p:txBody>
      </p:sp>
      <p:sp>
        <p:nvSpPr>
          <p:cNvPr id="4" name="Content Placeholder 2">
            <a:extLst>
              <a:ext uri="{FF2B5EF4-FFF2-40B4-BE49-F238E27FC236}">
                <a16:creationId xmlns:a16="http://schemas.microsoft.com/office/drawing/2014/main" id="{01996DA9-6892-F92D-6554-9E3117EBD2A5}"/>
              </a:ext>
            </a:extLst>
          </p:cNvPr>
          <p:cNvSpPr txBox="1">
            <a:spLocks/>
          </p:cNvSpPr>
          <p:nvPr/>
        </p:nvSpPr>
        <p:spPr>
          <a:xfrm>
            <a:off x="6096000" y="1353312"/>
            <a:ext cx="5189537" cy="4719193"/>
          </a:xfrm>
          <a:prstGeom prst="round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chemeClr val="bg1"/>
                </a:solidFill>
                <a:latin typeface="Arial" panose="020B0604020202020204" pitchFamily="34" charset="0"/>
                <a:cs typeface="Arial" panose="020B0604020202020204" pitchFamily="34" charset="0"/>
              </a:rPr>
              <a:t>1) Should the Code Manager obtain operational contact information from Network Operators (in addition to Suppliers) for theft/unregistered site meters? </a:t>
            </a:r>
          </a:p>
          <a:p>
            <a:r>
              <a:rPr lang="en-GB">
                <a:solidFill>
                  <a:schemeClr val="bg1"/>
                </a:solidFill>
                <a:latin typeface="Arial" panose="020B0604020202020204" pitchFamily="34" charset="0"/>
                <a:cs typeface="Arial" panose="020B0604020202020204" pitchFamily="34" charset="0"/>
              </a:rPr>
              <a:t>2) Do you agree that the heading “Exchange of Information Between Energy Suppliers” is misleading or too narrow given the obligation in Clause 6.16? </a:t>
            </a:r>
          </a:p>
          <a:p>
            <a:r>
              <a:rPr lang="en-GB">
                <a:solidFill>
                  <a:schemeClr val="bg1"/>
                </a:solidFill>
                <a:latin typeface="Arial" panose="020B0604020202020204" pitchFamily="34" charset="0"/>
                <a:cs typeface="Arial" panose="020B0604020202020204" pitchFamily="34" charset="0"/>
              </a:rPr>
              <a:t>3) </a:t>
            </a:r>
            <a:r>
              <a:rPr lang="en-GB" sz="1800">
                <a:solidFill>
                  <a:schemeClr val="bg1"/>
                </a:solidFill>
                <a:effectLst/>
                <a:latin typeface="Arial" panose="020B0604020202020204" pitchFamily="34" charset="0"/>
                <a:ea typeface="Times New Roman" panose="02020603050405020304" pitchFamily="18" charset="0"/>
                <a:cs typeface="Arial" panose="020B0604020202020204" pitchFamily="34" charset="0"/>
              </a:rPr>
              <a:t>If the heading should be changed, which of the following do you support? </a:t>
            </a:r>
            <a:endParaRPr lang="en-GB">
              <a:solidFill>
                <a:schemeClr val="bg1"/>
              </a:solidFill>
              <a:latin typeface="Arial" panose="020B0604020202020204" pitchFamily="34" charset="0"/>
              <a:ea typeface="Times New Roman" panose="02020603050405020304" pitchFamily="18" charset="0"/>
              <a:cs typeface="Arial" panose="020B0604020202020204" pitchFamily="34" charset="0"/>
            </a:endParaRPr>
          </a:p>
          <a:p>
            <a:pPr lvl="1"/>
            <a:r>
              <a:rPr lang="en-GB">
                <a:solidFill>
                  <a:schemeClr val="bg1"/>
                </a:solidFill>
                <a:effectLst/>
                <a:latin typeface="Arial" panose="020B0604020202020204" pitchFamily="34" charset="0"/>
                <a:ea typeface="Times New Roman" panose="02020603050405020304" pitchFamily="18" charset="0"/>
                <a:cs typeface="Arial" panose="020B0604020202020204" pitchFamily="34" charset="0"/>
              </a:rPr>
              <a:t>a. Change to “Exchange of information between Parties and the Code Manager”, </a:t>
            </a:r>
          </a:p>
          <a:p>
            <a:pPr lvl="1"/>
            <a:r>
              <a:rPr lang="en-GB">
                <a:solidFill>
                  <a:schemeClr val="bg1"/>
                </a:solidFill>
                <a:effectLst/>
                <a:latin typeface="Arial" panose="020B0604020202020204" pitchFamily="34" charset="0"/>
                <a:ea typeface="Times New Roman" panose="02020603050405020304" pitchFamily="18" charset="0"/>
                <a:cs typeface="Arial" panose="020B0604020202020204" pitchFamily="34" charset="0"/>
              </a:rPr>
              <a:t>b. Change to “Exchange of information for Theft and Unregistered Site matters”</a:t>
            </a:r>
          </a:p>
          <a:p>
            <a:pPr lvl="1"/>
            <a:r>
              <a:rPr lang="en-GB">
                <a:solidFill>
                  <a:schemeClr val="bg1"/>
                </a:solidFill>
                <a:effectLst/>
                <a:latin typeface="Arial" panose="020B0604020202020204" pitchFamily="34" charset="0"/>
                <a:ea typeface="Times New Roman" panose="02020603050405020304" pitchFamily="18" charset="0"/>
                <a:cs typeface="Arial" panose="020B0604020202020204" pitchFamily="34" charset="0"/>
              </a:rPr>
              <a:t>c. Keep the current heading but add a sub-heading specific to exchange of information with the Code Manager)</a:t>
            </a:r>
            <a:endParaRPr lang="en-GB">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890051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B5F9729-1FFB-89C4-85A3-8C2A176E401C}"/>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4FC90890-598D-3A1A-D4CA-5D2DC701EE56}"/>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b="1">
                <a:solidFill>
                  <a:srgbClr val="000000"/>
                </a:solidFill>
              </a:rPr>
              <a:t>Should the Code Manager obtain operational contact information from Network Operators (in addition to Suppliers) for theft/unregistered site meters?</a:t>
            </a:r>
          </a:p>
        </p:txBody>
      </p:sp>
      <p:sp>
        <p:nvSpPr>
          <p:cNvPr id="4" name="Rectangle 3">
            <a:extLst>
              <a:ext uri="{FF2B5EF4-FFF2-40B4-BE49-F238E27FC236}">
                <a16:creationId xmlns:a16="http://schemas.microsoft.com/office/drawing/2014/main" id="{D1D1CF8E-F80D-A051-ED6A-2F78C3A8B0CA}"/>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3283E06F-739F-BF11-1C1F-4774F801AAC3}"/>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AA973A57-DD27-06DF-3CD1-D247BFBBE169}"/>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89752AFB-9E4B-1E8A-B2A7-9FEB17E5E6FF}"/>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6566536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F3BC6A8-BC08-F487-AC97-89B7C8BE5B97}"/>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136E6E23-66A9-9EB8-401F-0780A2E579A0}"/>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b="1">
                <a:solidFill>
                  <a:srgbClr val="000000"/>
                </a:solidFill>
              </a:rPr>
              <a:t>Do you agree that the heading “Exchange of Information Between Energy Suppliers” is misleading or too narrow given the obligation in Clause 6.16? </a:t>
            </a:r>
          </a:p>
        </p:txBody>
      </p:sp>
      <p:sp>
        <p:nvSpPr>
          <p:cNvPr id="4" name="Rectangle 3">
            <a:extLst>
              <a:ext uri="{FF2B5EF4-FFF2-40B4-BE49-F238E27FC236}">
                <a16:creationId xmlns:a16="http://schemas.microsoft.com/office/drawing/2014/main" id="{01048DAB-DD32-7FFE-238D-A62BCFC11012}"/>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AF8EC091-A61B-7A06-C8F8-001889167B69}"/>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70BFA02C-E8A5-058A-9FDE-A553EB455919}"/>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4169E380-A182-140F-69C8-93D2F2BEAD35}"/>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1344288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AA8BC11-1CC7-9BE2-E742-1837036D8C84}"/>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2D7133B5-BB95-25DE-BB79-CB069FFFC65C}"/>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4000" b="1">
                <a:solidFill>
                  <a:srgbClr val="000000"/>
                </a:solidFill>
              </a:rPr>
              <a:t>If the heading should be changed, which of the following do you support? </a:t>
            </a:r>
          </a:p>
        </p:txBody>
      </p:sp>
      <p:sp>
        <p:nvSpPr>
          <p:cNvPr id="4" name="Rectangle 3">
            <a:extLst>
              <a:ext uri="{FF2B5EF4-FFF2-40B4-BE49-F238E27FC236}">
                <a16:creationId xmlns:a16="http://schemas.microsoft.com/office/drawing/2014/main" id="{80850C75-5A0C-296E-47F1-B1EBFB2317E3}"/>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CCF5795E-9DEF-4EF6-A542-6C4FD2BC0DB2}"/>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B9CACE72-B8D1-7CF0-DD77-B192B047E651}"/>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845EF293-1546-8D60-CBAD-970D28996203}"/>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36855086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B91E392-57CF-E819-5BB0-252652296BCE}"/>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39BC4061-631F-1F30-D68F-E35341BD5947}"/>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4000" b="1">
                <a:solidFill>
                  <a:srgbClr val="000000"/>
                </a:solidFill>
              </a:rPr>
              <a:t>Do you have any other comments or suggestions for Clause 6.16?</a:t>
            </a:r>
          </a:p>
        </p:txBody>
      </p:sp>
      <p:sp>
        <p:nvSpPr>
          <p:cNvPr id="4" name="Rectangle 3">
            <a:extLst>
              <a:ext uri="{FF2B5EF4-FFF2-40B4-BE49-F238E27FC236}">
                <a16:creationId xmlns:a16="http://schemas.microsoft.com/office/drawing/2014/main" id="{42356B47-481D-4B9A-5BBC-8BF391B01491}"/>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B522BD62-B51B-0605-8392-C47F9BC319D6}"/>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748D73C0-B338-B6FA-15F8-E4F7EEAA8D10}"/>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29AECAF2-BA5F-D01D-2D7C-43C7592AB188}"/>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770183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B21A7C-4D6B-3DA9-ADA0-916847DFB0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68D140-7D36-516A-7120-8A87FAB578F3}"/>
              </a:ext>
            </a:extLst>
          </p:cNvPr>
          <p:cNvSpPr>
            <a:spLocks noGrp="1"/>
          </p:cNvSpPr>
          <p:nvPr>
            <p:ph type="title"/>
          </p:nvPr>
        </p:nvSpPr>
        <p:spPr/>
        <p:txBody>
          <a:bodyPr/>
          <a:lstStyle/>
          <a:p>
            <a:r>
              <a:rPr lang="en-GB"/>
              <a:t>I0187 – Schedule 8 Clause 6.19</a:t>
            </a:r>
          </a:p>
        </p:txBody>
      </p:sp>
      <p:sp>
        <p:nvSpPr>
          <p:cNvPr id="3" name="Content Placeholder 2">
            <a:extLst>
              <a:ext uri="{FF2B5EF4-FFF2-40B4-BE49-F238E27FC236}">
                <a16:creationId xmlns:a16="http://schemas.microsoft.com/office/drawing/2014/main" id="{057CD7A0-C64D-DEAA-E798-32CCA4680DFC}"/>
              </a:ext>
            </a:extLst>
          </p:cNvPr>
          <p:cNvSpPr>
            <a:spLocks noGrp="1"/>
          </p:cNvSpPr>
          <p:nvPr>
            <p:ph sz="quarter" idx="10"/>
          </p:nvPr>
        </p:nvSpPr>
        <p:spPr>
          <a:xfrm>
            <a:off x="291090" y="1353312"/>
            <a:ext cx="5189537" cy="4719193"/>
          </a:xfrm>
          <a:prstGeom prst="roundRect">
            <a:avLst/>
          </a:prstGeom>
        </p:spPr>
        <p:style>
          <a:lnRef idx="3">
            <a:schemeClr val="lt1"/>
          </a:lnRef>
          <a:fillRef idx="1">
            <a:schemeClr val="accent3"/>
          </a:fillRef>
          <a:effectRef idx="1">
            <a:schemeClr val="accent3"/>
          </a:effectRef>
          <a:fontRef idx="minor">
            <a:schemeClr val="lt1"/>
          </a:fontRef>
        </p:style>
        <p:txBody>
          <a:bodyPr anchor="ctr"/>
          <a:lstStyle/>
          <a:p>
            <a:r>
              <a:rPr lang="en-GB" b="1">
                <a:latin typeface="Arial" panose="020B0604020202020204" pitchFamily="34" charset="0"/>
                <a:ea typeface="Roboto" panose="02000000000000000000" pitchFamily="2" charset="0"/>
                <a:cs typeface="Arial" panose="020B0604020202020204" pitchFamily="34" charset="0"/>
              </a:rPr>
              <a:t>Energy Suppliers and Network Parties shall use the relevant contact details set out in the published theft contacts register when there are no other applicable avenues to report matters relating to the identification of theft, revenue protection activities and/or untraded energy. </a:t>
            </a:r>
          </a:p>
        </p:txBody>
      </p:sp>
      <p:sp>
        <p:nvSpPr>
          <p:cNvPr id="7" name="Content Placeholder 2">
            <a:extLst>
              <a:ext uri="{FF2B5EF4-FFF2-40B4-BE49-F238E27FC236}">
                <a16:creationId xmlns:a16="http://schemas.microsoft.com/office/drawing/2014/main" id="{E1365D28-3D2E-E33B-41C1-127BB77A5A78}"/>
              </a:ext>
            </a:extLst>
          </p:cNvPr>
          <p:cNvSpPr txBox="1">
            <a:spLocks/>
          </p:cNvSpPr>
          <p:nvPr/>
        </p:nvSpPr>
        <p:spPr>
          <a:xfrm>
            <a:off x="6248394" y="1353312"/>
            <a:ext cx="5189537" cy="4719193"/>
          </a:xfrm>
          <a:prstGeom prst="round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chemeClr val="bg1"/>
                </a:solidFill>
                <a:latin typeface="Arial" panose="020B0604020202020204" pitchFamily="34" charset="0"/>
                <a:cs typeface="Arial" panose="020B0604020202020204" pitchFamily="34" charset="0"/>
              </a:rPr>
              <a:t>1) Should there be a separate set of operational contacts for unregistered sites or new connection queries, distinct from theft contacts? </a:t>
            </a:r>
          </a:p>
          <a:p>
            <a:r>
              <a:rPr lang="en-GB">
                <a:solidFill>
                  <a:schemeClr val="bg1"/>
                </a:solidFill>
                <a:latin typeface="Arial" panose="020B0604020202020204" pitchFamily="34" charset="0"/>
                <a:cs typeface="Arial" panose="020B0604020202020204" pitchFamily="34" charset="0"/>
              </a:rPr>
              <a:t>2) If we retain a single register, should it include clearly defined sub-categories? E.g. Theft Contacts and Unregistered Site Contacts, to avoid misrouting? </a:t>
            </a:r>
          </a:p>
          <a:p>
            <a:r>
              <a:rPr lang="en-GB">
                <a:solidFill>
                  <a:schemeClr val="bg1"/>
                </a:solidFill>
                <a:latin typeface="Arial" panose="020B0604020202020204" pitchFamily="34" charset="0"/>
                <a:cs typeface="Arial" panose="020B0604020202020204" pitchFamily="34" charset="0"/>
              </a:rPr>
              <a:t>3) Should the contact register distinguish between different types of contacts, for example: Operational contacts for day-to-day queries or reporting (ideally via a shared mailbox), and Escalation points for higher-priority or complex issues? If so, what levels should be included? Is a two-tier structure sufficient, should this increase to 3 tiers?</a:t>
            </a:r>
          </a:p>
          <a:p>
            <a:r>
              <a:rPr lang="en-GB">
                <a:solidFill>
                  <a:schemeClr val="bg1"/>
                </a:solidFill>
                <a:latin typeface="Arial" panose="020B0604020202020204" pitchFamily="34" charset="0"/>
                <a:cs typeface="Arial" panose="020B0604020202020204" pitchFamily="34" charset="0"/>
              </a:rPr>
              <a:t>4) Should Clause 6.19 be updated to replace the phrase “when there are no other applicable avenues” with “where the use of SDEP may not be appropriate or possible” to provide greater clarity and alignment with operational practice?</a:t>
            </a:r>
          </a:p>
          <a:p>
            <a:endParaRPr lang="en-GB">
              <a:solidFill>
                <a:schemeClr val="bg1"/>
              </a:solidFill>
            </a:endParaRPr>
          </a:p>
        </p:txBody>
      </p:sp>
    </p:spTree>
    <p:extLst>
      <p:ext uri="{BB962C8B-B14F-4D97-AF65-F5344CB8AC3E}">
        <p14:creationId xmlns:p14="http://schemas.microsoft.com/office/powerpoint/2010/main" val="10306123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2869861-68DD-635F-BE9F-4AA1F6C43C42}"/>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C43E4F36-1074-0A0E-5075-CDE5473188EB}"/>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b="1">
                <a:solidFill>
                  <a:srgbClr val="000000"/>
                </a:solidFill>
              </a:rPr>
              <a:t>Should there be a separate set of operational contacts for unregistered sites or new connection queries, distinct from theft contacts? </a:t>
            </a:r>
          </a:p>
        </p:txBody>
      </p:sp>
      <p:sp>
        <p:nvSpPr>
          <p:cNvPr id="4" name="Rectangle 3">
            <a:extLst>
              <a:ext uri="{FF2B5EF4-FFF2-40B4-BE49-F238E27FC236}">
                <a16:creationId xmlns:a16="http://schemas.microsoft.com/office/drawing/2014/main" id="{D4289184-9A4C-79B2-E778-C6AC0803CE4F}"/>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E6CDD371-EB09-3EFE-460A-BE5DAACDDF93}"/>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E8B017D4-BEFC-D98E-9AD6-D7E29779F911}"/>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8F9C5EAD-632E-CB54-B464-B07B402A0DC3}"/>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0182837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F2C7A1-55E4-72EF-0311-2C25AC03AF44}"/>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ED16E267-2349-C73E-EAD1-F5A26BBEFB0F}"/>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b="1">
                <a:solidFill>
                  <a:srgbClr val="000000"/>
                </a:solidFill>
              </a:rPr>
              <a:t>If we retain a single register, should it include clearly defined sub-categories? E.g. Theft Contacts and Unregistered Site Contacts, to avoid misrouting? </a:t>
            </a:r>
          </a:p>
        </p:txBody>
      </p:sp>
      <p:sp>
        <p:nvSpPr>
          <p:cNvPr id="4" name="Rectangle 3">
            <a:extLst>
              <a:ext uri="{FF2B5EF4-FFF2-40B4-BE49-F238E27FC236}">
                <a16:creationId xmlns:a16="http://schemas.microsoft.com/office/drawing/2014/main" id="{4C532258-6CCA-2108-53A1-867BE40C765B}"/>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3FEEF9EF-F9A0-8364-7D2D-280E3DB114EE}"/>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1D04A559-AE50-46C9-2D0F-8C609109C36F}"/>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8FE8EFCE-7974-7451-CA92-5DC280A1F4E7}"/>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5369009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0183D01-428A-1F1E-D0EC-E21858B2CA3C}"/>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7E06FB31-8B27-3AB6-959E-BC640B99CF2F}"/>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b="1">
                <a:solidFill>
                  <a:srgbClr val="000000"/>
                </a:solidFill>
              </a:rPr>
              <a:t>Should the contact register distinguish between different types of contacts? If so, what levels should be included? Is a two-tier structure sufficient, should this increase to 3 tiers?</a:t>
            </a:r>
          </a:p>
        </p:txBody>
      </p:sp>
      <p:sp>
        <p:nvSpPr>
          <p:cNvPr id="4" name="Rectangle 3">
            <a:extLst>
              <a:ext uri="{FF2B5EF4-FFF2-40B4-BE49-F238E27FC236}">
                <a16:creationId xmlns:a16="http://schemas.microsoft.com/office/drawing/2014/main" id="{E0805805-0F3A-1B2C-A5D3-1C6ECC8E72D4}"/>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D5043821-6E69-401A-8873-8BCAE68852A1}"/>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E4D5096D-48C9-0398-3510-E297DA3A929F}"/>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5AB8BC1B-1B1C-9FBA-8164-2B716B181842}"/>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35846263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BEBE90F-66A1-1946-292F-2A8162B18379}"/>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707E66BC-3BB8-4A72-419F-11F00CD7E24F}"/>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b="1">
                <a:solidFill>
                  <a:srgbClr val="000000"/>
                </a:solidFill>
              </a:rPr>
              <a:t>Should Clause 6.19 be updated to replace the phrase “when there are no other applicable avenues” with “where the use of SDEP may not be appropriate or possible” to provide greater clarity and alignment with operational practice?</a:t>
            </a:r>
          </a:p>
        </p:txBody>
      </p:sp>
      <p:sp>
        <p:nvSpPr>
          <p:cNvPr id="4" name="Rectangle 3">
            <a:extLst>
              <a:ext uri="{FF2B5EF4-FFF2-40B4-BE49-F238E27FC236}">
                <a16:creationId xmlns:a16="http://schemas.microsoft.com/office/drawing/2014/main" id="{2F3FA0D9-2FC3-E23F-C31A-280DD29B94C7}"/>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FA9C1890-E650-1073-3617-610C2D2E2CF3}"/>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5051F194-06D8-434F-A5A5-460D6935FE15}"/>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0250A6A1-E90F-631E-4859-FBEC45F298BF}"/>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1546764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ABE968B-900C-1972-236A-88316B8215C4}"/>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E79D3E68-496D-D48A-9524-34BA34758816}"/>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4000" b="1">
                <a:solidFill>
                  <a:srgbClr val="000000"/>
                </a:solidFill>
              </a:rPr>
              <a:t>Do you have any other comments or suggestions on Clause 6.19? </a:t>
            </a:r>
          </a:p>
        </p:txBody>
      </p:sp>
      <p:sp>
        <p:nvSpPr>
          <p:cNvPr id="4" name="Rectangle 3">
            <a:extLst>
              <a:ext uri="{FF2B5EF4-FFF2-40B4-BE49-F238E27FC236}">
                <a16:creationId xmlns:a16="http://schemas.microsoft.com/office/drawing/2014/main" id="{1C69F556-033C-0C89-8C7D-9DDF15F358CC}"/>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F1B54500-4EED-A5C3-AD0E-4DA4A5BB65D2}"/>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84432D97-513C-04CC-1534-795BC3DA5BBD}"/>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DCD82F06-E02D-FB0B-F7E5-0C80E30E8D7B}"/>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15444941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834FF-3F98-F5E5-3FB5-C0A04E44A4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DC55C5-D694-0D1F-0F26-DD490B414E79}"/>
              </a:ext>
            </a:extLst>
          </p:cNvPr>
          <p:cNvSpPr>
            <a:spLocks noGrp="1"/>
          </p:cNvSpPr>
          <p:nvPr>
            <p:ph type="title"/>
          </p:nvPr>
        </p:nvSpPr>
        <p:spPr/>
        <p:txBody>
          <a:bodyPr/>
          <a:lstStyle/>
          <a:p>
            <a:r>
              <a:rPr lang="en-GB"/>
              <a:t>I0187 – Schedule 8 Clause 6.9</a:t>
            </a:r>
          </a:p>
        </p:txBody>
      </p:sp>
      <p:sp>
        <p:nvSpPr>
          <p:cNvPr id="3" name="Content Placeholder 2">
            <a:extLst>
              <a:ext uri="{FF2B5EF4-FFF2-40B4-BE49-F238E27FC236}">
                <a16:creationId xmlns:a16="http://schemas.microsoft.com/office/drawing/2014/main" id="{2C5E16B5-9E47-FA20-69DC-C622522587AD}"/>
              </a:ext>
            </a:extLst>
          </p:cNvPr>
          <p:cNvSpPr>
            <a:spLocks noGrp="1"/>
          </p:cNvSpPr>
          <p:nvPr>
            <p:ph sz="quarter" idx="10"/>
          </p:nvPr>
        </p:nvSpPr>
        <p:spPr>
          <a:xfrm>
            <a:off x="291090" y="1353312"/>
            <a:ext cx="5189537" cy="4719193"/>
          </a:xfrm>
          <a:prstGeom prst="roundRect">
            <a:avLst/>
          </a:prstGeom>
        </p:spPr>
        <p:style>
          <a:lnRef idx="3">
            <a:schemeClr val="lt1"/>
          </a:lnRef>
          <a:fillRef idx="1">
            <a:schemeClr val="accent3"/>
          </a:fillRef>
          <a:effectRef idx="1">
            <a:schemeClr val="accent3"/>
          </a:effectRef>
          <a:fontRef idx="minor">
            <a:schemeClr val="lt1"/>
          </a:fontRef>
        </p:style>
        <p:txBody>
          <a:bodyPr anchor="ctr"/>
          <a:lstStyle/>
          <a:p>
            <a:r>
              <a:rPr lang="en-GB" b="1">
                <a:latin typeface="Arial" panose="020B0604020202020204" pitchFamily="34" charset="0"/>
                <a:ea typeface="Roboto" panose="02000000000000000000" pitchFamily="2" charset="0"/>
                <a:cs typeface="Arial" panose="020B0604020202020204" pitchFamily="34" charset="0"/>
              </a:rPr>
              <a:t>If an Energy Supplier receives a report of suspected Energy Theft relating to one or more Consumers for whom the Energy Supplier is not responsible for investigating reports of theft, then the Energy Supplier shall record the details and pass these through to the Network Party by the end of the next Working Day.</a:t>
            </a:r>
          </a:p>
        </p:txBody>
      </p:sp>
      <p:sp>
        <p:nvSpPr>
          <p:cNvPr id="4" name="Content Placeholder 2">
            <a:extLst>
              <a:ext uri="{FF2B5EF4-FFF2-40B4-BE49-F238E27FC236}">
                <a16:creationId xmlns:a16="http://schemas.microsoft.com/office/drawing/2014/main" id="{F32A5DC4-15EE-D646-6EF9-3F27A432272F}"/>
              </a:ext>
            </a:extLst>
          </p:cNvPr>
          <p:cNvSpPr txBox="1">
            <a:spLocks/>
          </p:cNvSpPr>
          <p:nvPr/>
        </p:nvSpPr>
        <p:spPr>
          <a:xfrm>
            <a:off x="6096000" y="1353312"/>
            <a:ext cx="5189537" cy="4719193"/>
          </a:xfrm>
          <a:prstGeom prst="roundRect">
            <a:avLst/>
          </a:prstGeom>
          <a:ln/>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chemeClr val="bg1"/>
                </a:solidFill>
                <a:latin typeface="Arial" panose="020B0604020202020204" pitchFamily="34" charset="0"/>
                <a:cs typeface="Arial" panose="020B0604020202020204" pitchFamily="34" charset="0"/>
              </a:rPr>
              <a:t>1) Do you agree that Clause 6.9 should be amended so reports are passed to the Registered Supplier or Network Party, rather than only to the Network Party? </a:t>
            </a:r>
          </a:p>
          <a:p>
            <a:r>
              <a:rPr lang="en-GB">
                <a:solidFill>
                  <a:schemeClr val="bg1"/>
                </a:solidFill>
                <a:latin typeface="Arial" panose="020B0604020202020204" pitchFamily="34" charset="0"/>
                <a:cs typeface="Arial" panose="020B0604020202020204" pitchFamily="34" charset="0"/>
              </a:rPr>
              <a:t>2) Do you support relocating or restructuring this clause so that responsibilities to Suppliers and responsibilities to Network Parties sit in their respective sections? </a:t>
            </a:r>
          </a:p>
          <a:p>
            <a:r>
              <a:rPr lang="en-GB">
                <a:solidFill>
                  <a:schemeClr val="bg1"/>
                </a:solidFill>
                <a:latin typeface="Arial" panose="020B0604020202020204" pitchFamily="34" charset="0"/>
                <a:cs typeface="Arial" panose="020B0604020202020204" pitchFamily="34" charset="0"/>
              </a:rPr>
              <a:t>3) Would splitting out the onward-reporting requirements (to Registered Suppliers vs. to Network Parties) improve clarity?</a:t>
            </a:r>
          </a:p>
        </p:txBody>
      </p:sp>
    </p:spTree>
    <p:extLst>
      <p:ext uri="{BB962C8B-B14F-4D97-AF65-F5344CB8AC3E}">
        <p14:creationId xmlns:p14="http://schemas.microsoft.com/office/powerpoint/2010/main" val="7832542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66DDEAD-4A98-1E9F-C756-7B5514415144}"/>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9861D620-1B76-D3B5-D84D-3C72526178AB}"/>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b="1">
                <a:solidFill>
                  <a:srgbClr val="000000"/>
                </a:solidFill>
              </a:rPr>
              <a:t>Do you agree that Clause 6.9 should be amended so reports are passed to the Registered Supplier or Network Party, rather than only to the Network Party? </a:t>
            </a:r>
          </a:p>
        </p:txBody>
      </p:sp>
      <p:sp>
        <p:nvSpPr>
          <p:cNvPr id="4" name="Rectangle 3">
            <a:extLst>
              <a:ext uri="{FF2B5EF4-FFF2-40B4-BE49-F238E27FC236}">
                <a16:creationId xmlns:a16="http://schemas.microsoft.com/office/drawing/2014/main" id="{8642A277-E98C-4C8A-6C96-EA6D6A1BB1AD}"/>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2EA55291-F87D-519F-55CB-D631F64EC3D7}"/>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C79C0815-1D0C-26D5-3D52-944036CD514D}"/>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9AB24922-55E7-A327-316F-E48B056B0A4A}"/>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15007201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D469E6-06E5-32BE-DB3B-A313730822C4}"/>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20222291-DE76-8ECB-AE5A-8FFAF5641552}"/>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b="1">
                <a:solidFill>
                  <a:srgbClr val="000000"/>
                </a:solidFill>
              </a:rPr>
              <a:t>Do you support relocating or restructuring this clause so that responsibilities to Suppliers and responsibilities to Network Parties sit in their respective sections? </a:t>
            </a:r>
          </a:p>
        </p:txBody>
      </p:sp>
      <p:sp>
        <p:nvSpPr>
          <p:cNvPr id="4" name="Rectangle 3">
            <a:extLst>
              <a:ext uri="{FF2B5EF4-FFF2-40B4-BE49-F238E27FC236}">
                <a16:creationId xmlns:a16="http://schemas.microsoft.com/office/drawing/2014/main" id="{6AF95139-C6C1-6E48-D0C7-59282B072B3F}"/>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E8BC224A-1D8B-3E29-D63E-C574DF71F273}"/>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0C124316-49ED-C2A9-0E3B-35F00DDE613E}"/>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3AF9CF0A-8DB4-A338-279A-2282D49E9EE9}"/>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3927199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655BFB8-D9E3-7155-2291-E18BB6645BB1}"/>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C5C3EF97-AE15-1BC0-335D-7FA34052EE94}"/>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b="1">
                <a:solidFill>
                  <a:srgbClr val="000000"/>
                </a:solidFill>
              </a:rPr>
              <a:t>Would splitting out the onward-reporting requirements (to Registered Suppliers vs. to Network Parties) improve clarity?</a:t>
            </a:r>
          </a:p>
        </p:txBody>
      </p:sp>
      <p:sp>
        <p:nvSpPr>
          <p:cNvPr id="4" name="Rectangle 3">
            <a:extLst>
              <a:ext uri="{FF2B5EF4-FFF2-40B4-BE49-F238E27FC236}">
                <a16:creationId xmlns:a16="http://schemas.microsoft.com/office/drawing/2014/main" id="{AFA2D744-89B6-1C75-7621-35C8BB4D2A45}"/>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B4C9E0F7-B0FC-BF91-7134-71DF053BE511}"/>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FE3C7EB3-4EE5-25BF-7721-131AB97E0F6B}"/>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7DABDF31-5DE2-F854-FD17-1B9F6421355E}"/>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5191345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E1BFB33-4416-5F6A-44FA-6EDF05321A91}"/>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2CBCAADE-2556-D9E4-C010-2374B9CF5FC5}"/>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4000" b="1">
                <a:solidFill>
                  <a:srgbClr val="000000"/>
                </a:solidFill>
              </a:rPr>
              <a:t>Do you have any other comments or suggestions on Clause 6.9?</a:t>
            </a:r>
          </a:p>
        </p:txBody>
      </p:sp>
      <p:sp>
        <p:nvSpPr>
          <p:cNvPr id="4" name="Rectangle 3">
            <a:extLst>
              <a:ext uri="{FF2B5EF4-FFF2-40B4-BE49-F238E27FC236}">
                <a16:creationId xmlns:a16="http://schemas.microsoft.com/office/drawing/2014/main" id="{6076B6EA-4E64-33D2-0243-A21D993ABDA2}"/>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F11BF8E0-B99E-6A7F-35DB-6B81CDD62137}"/>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4B4983B4-8FF3-1B9C-97DC-96AFB0EE6BCC}"/>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A93E9AB0-D221-B9D7-1DCB-EDC2BF52406B}"/>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16200851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245F633A-B298-45D4-41E8-C7BF885682A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DD9FDE1-440D-44E2-073B-6DC3685E4A3F}"/>
              </a:ext>
            </a:extLst>
          </p:cNvPr>
          <p:cNvSpPr>
            <a:spLocks noGrp="1"/>
          </p:cNvSpPr>
          <p:nvPr>
            <p:ph type="title"/>
          </p:nvPr>
        </p:nvSpPr>
        <p:spPr/>
        <p:txBody>
          <a:bodyPr>
            <a:norm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err="1"/>
              <a:t>aob</a:t>
            </a:r>
            <a:endParaRPr lang="en-GB"/>
          </a:p>
        </p:txBody>
      </p:sp>
      <p:sp>
        <p:nvSpPr>
          <p:cNvPr id="5" name="Text Placeholder 4">
            <a:extLst>
              <a:ext uri="{FF2B5EF4-FFF2-40B4-BE49-F238E27FC236}">
                <a16:creationId xmlns:a16="http://schemas.microsoft.com/office/drawing/2014/main" id="{142CB681-E1A0-47C9-817A-6FF02A9697B4}"/>
              </a:ext>
            </a:extLst>
          </p:cNvPr>
          <p:cNvSpPr>
            <a:spLocks noGrp="1"/>
          </p:cNvSpPr>
          <p:nvPr>
            <p:ph type="body" sz="quarter" idx="10"/>
          </p:nvPr>
        </p:nvSpPr>
        <p:spPr/>
        <p:txBody>
          <a:bodyPr/>
          <a:lstStyle/>
          <a:p>
            <a:r>
              <a:rPr lang="en-GB" b="1"/>
              <a:t>chair</a:t>
            </a:r>
          </a:p>
        </p:txBody>
      </p:sp>
    </p:spTree>
    <p:extLst>
      <p:ext uri="{BB962C8B-B14F-4D97-AF65-F5344CB8AC3E}">
        <p14:creationId xmlns:p14="http://schemas.microsoft.com/office/powerpoint/2010/main" val="1424997142"/>
      </p:ext>
    </p:extLst>
  </p:cSld>
  <p:clrMapOvr>
    <a:overrideClrMapping bg1="lt1" tx1="dk1" bg2="lt2" tx2="dk2" accent1="accent1" accent2="accent2" accent3="accent3" accent4="accent4" accent5="accent5" accent6="accent6" hlink="hlink" folHlink="folHlink"/>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2930F178-F414-1C6E-A30C-0F7C117FD05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E55612A-6398-1D9A-14A9-CA888F0C5C2C}"/>
              </a:ext>
            </a:extLst>
          </p:cNvPr>
          <p:cNvSpPr>
            <a:spLocks noGrp="1"/>
          </p:cNvSpPr>
          <p:nvPr>
            <p:ph type="title"/>
          </p:nvPr>
        </p:nvSpPr>
        <p:spPr/>
        <p:txBody>
          <a:bodyPr>
            <a:norm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a:t>Change Update</a:t>
            </a:r>
          </a:p>
        </p:txBody>
      </p:sp>
      <p:sp>
        <p:nvSpPr>
          <p:cNvPr id="5" name="Text Placeholder 4">
            <a:extLst>
              <a:ext uri="{FF2B5EF4-FFF2-40B4-BE49-F238E27FC236}">
                <a16:creationId xmlns:a16="http://schemas.microsoft.com/office/drawing/2014/main" id="{2E9A59A3-BF55-AF5D-279C-984E50718A42}"/>
              </a:ext>
            </a:extLst>
          </p:cNvPr>
          <p:cNvSpPr>
            <a:spLocks noGrp="1"/>
          </p:cNvSpPr>
          <p:nvPr>
            <p:ph type="body" sz="quarter" idx="10"/>
          </p:nvPr>
        </p:nvSpPr>
        <p:spPr/>
        <p:txBody>
          <a:bodyPr/>
          <a:lstStyle/>
          <a:p>
            <a:r>
              <a:rPr lang="en-GB" b="1"/>
              <a:t>James Hardy</a:t>
            </a:r>
          </a:p>
        </p:txBody>
      </p:sp>
    </p:spTree>
    <p:extLst>
      <p:ext uri="{BB962C8B-B14F-4D97-AF65-F5344CB8AC3E}">
        <p14:creationId xmlns:p14="http://schemas.microsoft.com/office/powerpoint/2010/main" val="67597623"/>
      </p:ext>
    </p:extLst>
  </p:cSld>
  <p:clrMapOvr>
    <a:overrideClrMapping bg1="lt1" tx1="dk1" bg2="lt2" tx2="dk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E7FBA-4CCD-E26B-45E1-87D687A3C1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FF9E32-C2DD-B6F9-7A76-69CE741FFF08}"/>
              </a:ext>
            </a:extLst>
          </p:cNvPr>
          <p:cNvSpPr>
            <a:spLocks noGrp="1"/>
          </p:cNvSpPr>
          <p:nvPr>
            <p:ph type="title"/>
          </p:nvPr>
        </p:nvSpPr>
        <p:spPr>
          <a:xfrm>
            <a:off x="838200" y="365125"/>
            <a:ext cx="9284855" cy="660111"/>
          </a:xfrm>
        </p:spPr>
        <p:txBody>
          <a:bodyPr anchor="ctr">
            <a:normAutofit/>
          </a:bodyPr>
          <a:lstStyle/>
          <a:p>
            <a:r>
              <a:rPr lang="en-GB"/>
              <a:t>Change Update </a:t>
            </a:r>
          </a:p>
        </p:txBody>
      </p:sp>
      <p:graphicFrame>
        <p:nvGraphicFramePr>
          <p:cNvPr id="7" name="Table 6">
            <a:extLst>
              <a:ext uri="{FF2B5EF4-FFF2-40B4-BE49-F238E27FC236}">
                <a16:creationId xmlns:a16="http://schemas.microsoft.com/office/drawing/2014/main" id="{FFD24636-432B-2DD5-EAEB-2B4B16E4D615}"/>
              </a:ext>
            </a:extLst>
          </p:cNvPr>
          <p:cNvGraphicFramePr>
            <a:graphicFrameLocks noGrp="1"/>
          </p:cNvGraphicFramePr>
          <p:nvPr>
            <p:extLst>
              <p:ext uri="{D42A27DB-BD31-4B8C-83A1-F6EECF244321}">
                <p14:modId xmlns:p14="http://schemas.microsoft.com/office/powerpoint/2010/main" val="4001840578"/>
              </p:ext>
            </p:extLst>
          </p:nvPr>
        </p:nvGraphicFramePr>
        <p:xfrm>
          <a:off x="699515" y="1206045"/>
          <a:ext cx="10792969" cy="4191430"/>
        </p:xfrm>
        <a:graphic>
          <a:graphicData uri="http://schemas.openxmlformats.org/drawingml/2006/table">
            <a:tbl>
              <a:tblPr firstRow="1" firstCol="1" lastRow="1" lastCol="1" bandRow="1" bandCol="1"/>
              <a:tblGrid>
                <a:gridCol w="614552">
                  <a:extLst>
                    <a:ext uri="{9D8B030D-6E8A-4147-A177-3AD203B41FA5}">
                      <a16:colId xmlns:a16="http://schemas.microsoft.com/office/drawing/2014/main" val="2992693701"/>
                    </a:ext>
                  </a:extLst>
                </a:gridCol>
                <a:gridCol w="3330777">
                  <a:extLst>
                    <a:ext uri="{9D8B030D-6E8A-4147-A177-3AD203B41FA5}">
                      <a16:colId xmlns:a16="http://schemas.microsoft.com/office/drawing/2014/main" val="726319431"/>
                    </a:ext>
                  </a:extLst>
                </a:gridCol>
                <a:gridCol w="1351076">
                  <a:extLst>
                    <a:ext uri="{9D8B030D-6E8A-4147-A177-3AD203B41FA5}">
                      <a16:colId xmlns:a16="http://schemas.microsoft.com/office/drawing/2014/main" val="3498441837"/>
                    </a:ext>
                  </a:extLst>
                </a:gridCol>
                <a:gridCol w="1473048">
                  <a:extLst>
                    <a:ext uri="{9D8B030D-6E8A-4147-A177-3AD203B41FA5}">
                      <a16:colId xmlns:a16="http://schemas.microsoft.com/office/drawing/2014/main" val="824479294"/>
                    </a:ext>
                  </a:extLst>
                </a:gridCol>
                <a:gridCol w="4023516">
                  <a:extLst>
                    <a:ext uri="{9D8B030D-6E8A-4147-A177-3AD203B41FA5}">
                      <a16:colId xmlns:a16="http://schemas.microsoft.com/office/drawing/2014/main" val="3980179328"/>
                    </a:ext>
                  </a:extLst>
                </a:gridCol>
              </a:tblGrid>
              <a:tr h="402784">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REF</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TITLE</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STAGE</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a:solidFill>
                            <a:schemeClr val="bg1"/>
                          </a:solidFill>
                          <a:effectLst/>
                          <a:latin typeface="Arial" panose="020B0604020202020204" pitchFamily="34" charset="0"/>
                          <a:cs typeface="Arial" panose="020B0604020202020204" pitchFamily="34" charset="0"/>
                        </a:rPr>
                        <a:t>TIG MEETING</a:t>
                      </a: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COMMENT</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extLst>
                  <a:ext uri="{0D108BD9-81ED-4DB2-BD59-A6C34878D82A}">
                    <a16:rowId xmlns:a16="http://schemas.microsoft.com/office/drawing/2014/main" val="1472707643"/>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I0175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Introducing a Reasonable Endeavours Scheme within the REC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On hold</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TBC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On hold pending the development of the Theft Strategy Proposals Paper.</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50802488"/>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I0176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Creation of an Energy Theft Detection and Resolution Body</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On hold</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TBC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On hold pending the development of the Theft Strategy Proposals Paper.</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38706620"/>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I0187</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Schedule 8 Review and Best Practice Guidance Development</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Solution Development</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November</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Solution Development via the Theft Issues Group</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99094637"/>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R0212</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Protecting Crimestoppers and their Contacts</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Implemented</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Implemented on 7 November 2025.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08485995"/>
                  </a:ext>
                </a:extLst>
              </a:tr>
              <a:tr h="385346">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R0253</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Theft - DNO/Networks not providing photos</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Change Proposal</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November</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Issue has now progressed to a Change Proposal.</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81652690"/>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R0263</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Sharing Confirmed Energy Theft Data with the </a:t>
                      </a:r>
                      <a:r>
                        <a:rPr lang="en-GB" sz="110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BSCCo</a:t>
                      </a:r>
                      <a:endPar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Implemented</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Implemented on 7 November 2025.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42655692"/>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I0265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Theft Calculator Usage and Suitability Assessment</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Definition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November</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Extended Information Request responses to be reviewed to determine the next steps. Overview to be provided to Theft Issues Group at the TIG and the Performance Assurance Board in November.</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09029146"/>
                  </a:ext>
                </a:extLst>
              </a:tr>
            </a:tbl>
          </a:graphicData>
        </a:graphic>
      </p:graphicFrame>
    </p:spTree>
    <p:extLst>
      <p:ext uri="{BB962C8B-B14F-4D97-AF65-F5344CB8AC3E}">
        <p14:creationId xmlns:p14="http://schemas.microsoft.com/office/powerpoint/2010/main" val="7524265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279D4E9-1361-0F86-41EA-6BAE89698E41}"/>
              </a:ext>
            </a:extLst>
          </p:cNvPr>
          <p:cNvSpPr>
            <a:spLocks noGrp="1"/>
          </p:cNvSpPr>
          <p:nvPr>
            <p:ph type="title"/>
          </p:nvPr>
        </p:nvSpPr>
        <p:spPr/>
        <p:txBody>
          <a:bodyPr>
            <a:norm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a:t>Future meetings</a:t>
            </a:r>
          </a:p>
        </p:txBody>
      </p:sp>
      <p:sp>
        <p:nvSpPr>
          <p:cNvPr id="5" name="Text Placeholder 4">
            <a:extLst>
              <a:ext uri="{FF2B5EF4-FFF2-40B4-BE49-F238E27FC236}">
                <a16:creationId xmlns:a16="http://schemas.microsoft.com/office/drawing/2014/main" id="{F3FE43AB-2DCC-9406-9CB0-25D584348ADB}"/>
              </a:ext>
            </a:extLst>
          </p:cNvPr>
          <p:cNvSpPr>
            <a:spLocks noGrp="1"/>
          </p:cNvSpPr>
          <p:nvPr>
            <p:ph type="body" sz="quarter" idx="10"/>
          </p:nvPr>
        </p:nvSpPr>
        <p:spPr/>
        <p:txBody>
          <a:bodyPr/>
          <a:lstStyle/>
          <a:p>
            <a:r>
              <a:rPr lang="en-GB"/>
              <a:t>Chair</a:t>
            </a:r>
          </a:p>
        </p:txBody>
      </p:sp>
    </p:spTree>
    <p:extLst>
      <p:ext uri="{BB962C8B-B14F-4D97-AF65-F5344CB8AC3E}">
        <p14:creationId xmlns:p14="http://schemas.microsoft.com/office/powerpoint/2010/main" val="3280540524"/>
      </p:ext>
    </p:extLst>
  </p:cSld>
  <p:clrMapOvr>
    <a:overrideClrMapping bg1="lt1" tx1="dk1" bg2="lt2" tx2="dk2" accent1="accent1" accent2="accent2" accent3="accent3" accent4="accent4" accent5="accent5" accent6="accent6" hlink="hlink" folHlink="folHlink"/>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16.0.6404"/>
  <p:tag name="SLIDO_PRESENTATION_ID" val="6284b1a2-1703-43e3-b5ae-12a5da39b3db"/>
  <p:tag name="SLIDO_EVENT_UUID" val="a7ce50ba-39de-4732-a9f7-ef36293e37d0"/>
  <p:tag name="SLIDO_EVENT_SECTION_UUID" val="b0bda451-ceb0-426f-b069-abaf8c4ab257"/>
</p:tagLst>
</file>

<file path=ppt/tags/tag2.xml><?xml version="1.0" encoding="utf-8"?>
<p:tagLst xmlns:a="http://schemas.openxmlformats.org/drawingml/2006/main" xmlns:r="http://schemas.openxmlformats.org/officeDocument/2006/relationships" xmlns:p="http://schemas.openxmlformats.org/presentationml/2006/main">
  <p:tag name="SLIDO_METADATA" val="eyJUaW1lc3RhbXAiOjE3NjQxNDg3MjV9"/>
  <p:tag name="SLIDO_TYPE" val="SlidoJoining"/>
</p:tagLst>
</file>

<file path=ppt/tags/tag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Join"/>
</p:tagLst>
</file>

<file path=ppt/tags/tag4.xml><?xml version="1.0" encoding="utf-8"?>
<p:tagLst xmlns:a="http://schemas.openxmlformats.org/drawingml/2006/main" xmlns:r="http://schemas.openxmlformats.org/officeDocument/2006/relationships" xmlns:p="http://schemas.openxmlformats.org/presentationml/2006/main">
  <p:tag name="SLIDO_ELEMENT" val="title"/>
</p:tagLst>
</file>

<file path=ppt/tags/tag5.xml><?xml version="1.0" encoding="utf-8"?>
<p:tagLst xmlns:a="http://schemas.openxmlformats.org/drawingml/2006/main" xmlns:r="http://schemas.openxmlformats.org/officeDocument/2006/relationships" xmlns:p="http://schemas.openxmlformats.org/presentationml/2006/main">
  <p:tag name="SLIDO_METADATA" val="eyJUaW1lc3RhbXAiOjE3NjQxNTQ0Mzl9"/>
  <p:tag name="SLIDO_TYPE" val="SlidoPoll"/>
  <p:tag name="SLIDO_POLL_UUID" val="7933ca1d-4233-44ac-9ea9-4a5af441c1fb"/>
  <p:tag name="SLIDO_TIMELINE" val="W3sicG9sbFF1ZXN0aW9uVXVpZCI6IjFlZjQ0NjZkLWYyNWItNGQ1Mi1hZWUwLTZmNzk4M2NjYWQ5NCIsInNob3dSZXN1bHRzIjp0cnVlLCJzaG93Q29ycmVjdEFuc3dlcnMiOmZhbHNlLCJ2b3RpbmdMb2NrZWQiOmZhbHNlfV0="/>
</p:tagLst>
</file>

<file path=ppt/tags/tag6.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7.xml><?xml version="1.0" encoding="utf-8"?>
<p:tagLst xmlns:a="http://schemas.openxmlformats.org/drawingml/2006/main" xmlns:r="http://schemas.openxmlformats.org/officeDocument/2006/relationships" xmlns:p="http://schemas.openxmlformats.org/presentationml/2006/main">
  <p:tag name="SLIDO_ELEMENT" val="title"/>
</p:tagLst>
</file>

<file path=ppt/tags/tag8.xml><?xml version="1.0" encoding="utf-8"?>
<p:tagLst xmlns:a="http://schemas.openxmlformats.org/drawingml/2006/main" xmlns:r="http://schemas.openxmlformats.org/officeDocument/2006/relationships" xmlns:p="http://schemas.openxmlformats.org/presentationml/2006/main">
  <p:tag name="SLIDO_METADATA" val="eyJUaW1lc3RhbXAiOjE3NjQxNTQ3MDJ9"/>
  <p:tag name="SLIDO_TYPE" val="SlidoPoll"/>
  <p:tag name="SLIDO_POLL_UUID" val="81ace5c1-5d4b-457c-8be3-3dab6d1414e4"/>
  <p:tag name="SLIDO_TIMELINE" val="W3sicG9sbFF1ZXN0aW9uVXVpZCI6Ijk1OTdmYWUyLTdlNDUtNGJiYS04YzYyLTUwNWRmOTEzYzU1NCIsInNob3dSZXN1bHRzIjp0cnVlLCJzaG93Q29ycmVjdEFuc3dlcnMiOmZhbHNlLCJ2b3RpbmdMb2NrZWQiOmZhbHNlfV0="/>
</p:tagLst>
</file>

<file path=ppt/tags/tag9.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10.xml><?xml version="1.0" encoding="utf-8"?>
<p:tagLst xmlns:a="http://schemas.openxmlformats.org/drawingml/2006/main" xmlns:r="http://schemas.openxmlformats.org/officeDocument/2006/relationships" xmlns:p="http://schemas.openxmlformats.org/presentationml/2006/main">
  <p:tag name="SLIDO_ELEMENT" val="title"/>
</p:tagLst>
</file>

<file path=ppt/tags/tag11.xml><?xml version="1.0" encoding="utf-8"?>
<p:tagLst xmlns:a="http://schemas.openxmlformats.org/drawingml/2006/main" xmlns:r="http://schemas.openxmlformats.org/officeDocument/2006/relationships" xmlns:p="http://schemas.openxmlformats.org/presentationml/2006/main">
  <p:tag name="SLIDO_METADATA" val="eyJUaW1lc3RhbXAiOjE3NjQxNTUzNzZ9"/>
  <p:tag name="SLIDO_TYPE" val="SlidoPoll"/>
  <p:tag name="SLIDO_POLL_UUID" val="ba760843-7ab1-4b8b-921c-591052bad594"/>
  <p:tag name="SLIDO_TIMELINE" val="W3sicG9sbFF1ZXN0aW9uVXVpZCI6Ijc2YzQ0OTQ2LTA3MTUtNDAwOS1hZTkyLTA2NGVkMzQzNGQyMCIsInNob3dSZXN1bHRzIjp0cnVlLCJzaG93Q29ycmVjdEFuc3dlcnMiOmZhbHNlLCJ2b3RpbmdMb2NrZWQiOmZhbHNlfV0="/>
</p:tagLst>
</file>

<file path=ppt/tags/tag12.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13.xml><?xml version="1.0" encoding="utf-8"?>
<p:tagLst xmlns:a="http://schemas.openxmlformats.org/drawingml/2006/main" xmlns:r="http://schemas.openxmlformats.org/officeDocument/2006/relationships" xmlns:p="http://schemas.openxmlformats.org/presentationml/2006/main">
  <p:tag name="SLIDO_ELEMENT" val="title"/>
</p:tagLst>
</file>

<file path=ppt/tags/tag14.xml><?xml version="1.0" encoding="utf-8"?>
<p:tagLst xmlns:a="http://schemas.openxmlformats.org/drawingml/2006/main" xmlns:r="http://schemas.openxmlformats.org/officeDocument/2006/relationships" xmlns:p="http://schemas.openxmlformats.org/presentationml/2006/main">
  <p:tag name="SLIDO_METADATA" val="eyJUaW1lc3RhbXAiOjE3NjQxNDk1NjB9"/>
  <p:tag name="SLIDO_TYPE" val="SlidoPoll"/>
  <p:tag name="SLIDO_POLL_UUID" val="c1b7e544-c2fd-4620-b062-d2d4eff50e98"/>
  <p:tag name="SLIDO_TIMELINE" val="W3sicG9sbFF1ZXN0aW9uVXVpZCI6ImMwOTJjOWViLWIyNDItNDA3OC1hZGMyLTM0NzA1MDQ5YzFlMyIsInNob3dSZXN1bHRzIjp0cnVlLCJzaG93Q29ycmVjdEFuc3dlcnMiOmZhbHNlLCJ2b3RpbmdMb2NrZWQiOmZhbHNlfV0="/>
</p:tagLst>
</file>

<file path=ppt/tags/tag15.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16.xml><?xml version="1.0" encoding="utf-8"?>
<p:tagLst xmlns:a="http://schemas.openxmlformats.org/drawingml/2006/main" xmlns:r="http://schemas.openxmlformats.org/officeDocument/2006/relationships" xmlns:p="http://schemas.openxmlformats.org/presentationml/2006/main">
  <p:tag name="SLIDO_ELEMENT" val="title"/>
</p:tagLst>
</file>

<file path=ppt/tags/tag17.xml><?xml version="1.0" encoding="utf-8"?>
<p:tagLst xmlns:a="http://schemas.openxmlformats.org/drawingml/2006/main" xmlns:r="http://schemas.openxmlformats.org/officeDocument/2006/relationships" xmlns:p="http://schemas.openxmlformats.org/presentationml/2006/main">
  <p:tag name="SLIDO_METADATA" val="eyJUaW1lc3RhbXAiOjE3NjQxNDk1ODZ9"/>
  <p:tag name="SLIDO_TYPE" val="SlidoPoll"/>
  <p:tag name="SLIDO_POLL_UUID" val="c5c9fac9-42dd-47dc-9ed0-bfe800edebdc"/>
  <p:tag name="SLIDO_TIMELINE" val="W3sicG9sbFF1ZXN0aW9uVXVpZCI6IjljYTJkYzAxLTE1YTQtNDI1Yy1iMDIwLWY0MzFkZmU0NmJjZSIsInNob3dSZXN1bHRzIjp0cnVlLCJzaG93Q29ycmVjdEFuc3dlcnMiOmZhbHNlLCJ2b3RpbmdMb2NrZWQiOmZhbHNlfV0="/>
</p:tagLst>
</file>

<file path=ppt/tags/tag18.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19.xml><?xml version="1.0" encoding="utf-8"?>
<p:tagLst xmlns:a="http://schemas.openxmlformats.org/drawingml/2006/main" xmlns:r="http://schemas.openxmlformats.org/officeDocument/2006/relationships" xmlns:p="http://schemas.openxmlformats.org/presentationml/2006/main">
  <p:tag name="SLIDO_ELEMENT" val="title"/>
</p:tagLst>
</file>

<file path=ppt/tags/tag20.xml><?xml version="1.0" encoding="utf-8"?>
<p:tagLst xmlns:a="http://schemas.openxmlformats.org/drawingml/2006/main" xmlns:r="http://schemas.openxmlformats.org/officeDocument/2006/relationships" xmlns:p="http://schemas.openxmlformats.org/presentationml/2006/main">
  <p:tag name="SLIDO_METADATA" val="eyJUaW1lc3RhbXAiOjE3NjQxNDk2MDl9"/>
  <p:tag name="SLIDO_TYPE" val="SlidoPoll"/>
  <p:tag name="SLIDO_POLL_UUID" val="c4795f16-f1c9-4322-87b3-4f5dcb7abd29"/>
  <p:tag name="SLIDO_TIMELINE" val="W3sicG9sbFF1ZXN0aW9uVXVpZCI6IjJiMWNmMjA3LTY4OWEtNDhiOC1hNmMyLTg0ZjE2NjI3MmQzZCIsInNob3dSZXN1bHRzIjp0cnVlLCJzaG93Q29ycmVjdEFuc3dlcnMiOmZhbHNlLCJ2b3RpbmdMb2NrZWQiOmZhbHNlfV0="/>
</p:tagLst>
</file>

<file path=ppt/tags/tag21.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22.xml><?xml version="1.0" encoding="utf-8"?>
<p:tagLst xmlns:a="http://schemas.openxmlformats.org/drawingml/2006/main" xmlns:r="http://schemas.openxmlformats.org/officeDocument/2006/relationships" xmlns:p="http://schemas.openxmlformats.org/presentationml/2006/main">
  <p:tag name="SLIDO_ELEMENT" val="title"/>
</p:tagLst>
</file>

<file path=ppt/tags/tag23.xml><?xml version="1.0" encoding="utf-8"?>
<p:tagLst xmlns:a="http://schemas.openxmlformats.org/drawingml/2006/main" xmlns:r="http://schemas.openxmlformats.org/officeDocument/2006/relationships" xmlns:p="http://schemas.openxmlformats.org/presentationml/2006/main">
  <p:tag name="SLIDO_METADATA" val="eyJUaW1lc3RhbXAiOjE3NjQxNDk2MzZ9"/>
  <p:tag name="SLIDO_TYPE" val="SlidoPoll"/>
  <p:tag name="SLIDO_POLL_UUID" val="6b02b90d-2d9c-477c-aee9-8a2f1e31209b"/>
  <p:tag name="SLIDO_TIMELINE" val="W3sicG9sbFF1ZXN0aW9uVXVpZCI6IjIwMDRkNDQyLWQxN2UtNDEyZi04YzZmLWM5ZjNlNTBkMGZjNCIsInNob3dSZXN1bHRzIjp0cnVlLCJzaG93Q29ycmVjdEFuc3dlcnMiOmZhbHNlLCJ2b3RpbmdMb2NrZWQiOmZhbHNlfV0="/>
</p:tagLst>
</file>

<file path=ppt/tags/tag24.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25.xml><?xml version="1.0" encoding="utf-8"?>
<p:tagLst xmlns:a="http://schemas.openxmlformats.org/drawingml/2006/main" xmlns:r="http://schemas.openxmlformats.org/officeDocument/2006/relationships" xmlns:p="http://schemas.openxmlformats.org/presentationml/2006/main">
  <p:tag name="SLIDO_ELEMENT" val="title"/>
</p:tagLst>
</file>

<file path=ppt/tags/tag26.xml><?xml version="1.0" encoding="utf-8"?>
<p:tagLst xmlns:a="http://schemas.openxmlformats.org/drawingml/2006/main" xmlns:r="http://schemas.openxmlformats.org/officeDocument/2006/relationships" xmlns:p="http://schemas.openxmlformats.org/presentationml/2006/main">
  <p:tag name="SLIDO_METADATA" val="eyJUaW1lc3RhbXAiOjE3NjQxNDg5Mjh9"/>
  <p:tag name="SLIDO_TYPE" val="SlidoPoll"/>
  <p:tag name="SLIDO_POLL_UUID" val="b742beba-66b9-402e-a4c2-28459ed88b99"/>
  <p:tag name="SLIDO_TIMELINE" val="W3sicG9sbFF1ZXN0aW9uVXVpZCI6IjQ2MzA4ZDA0LWZkODctNDkxZC05YThhLTEwZDlmMGZkODhiOCIsInNob3dSZXN1bHRzIjp0cnVlLCJzaG93Q29ycmVjdEFuc3dlcnMiOmZhbHNlLCJ2b3RpbmdMb2NrZWQiOmZhbHNlfV0="/>
</p:tagLst>
</file>

<file path=ppt/tags/tag27.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28.xml><?xml version="1.0" encoding="utf-8"?>
<p:tagLst xmlns:a="http://schemas.openxmlformats.org/drawingml/2006/main" xmlns:r="http://schemas.openxmlformats.org/officeDocument/2006/relationships" xmlns:p="http://schemas.openxmlformats.org/presentationml/2006/main">
  <p:tag name="SLIDO_ELEMENT" val="title"/>
</p:tagLst>
</file>

<file path=ppt/tags/tag29.xml><?xml version="1.0" encoding="utf-8"?>
<p:tagLst xmlns:a="http://schemas.openxmlformats.org/drawingml/2006/main" xmlns:r="http://schemas.openxmlformats.org/officeDocument/2006/relationships" xmlns:p="http://schemas.openxmlformats.org/presentationml/2006/main">
  <p:tag name="SLIDO_METADATA" val="eyJUaW1lc3RhbXAiOjE3NjQxNDg5ODF9"/>
  <p:tag name="SLIDO_TYPE" val="SlidoPoll"/>
  <p:tag name="SLIDO_POLL_UUID" val="6e2a6a5f-61e4-414a-b53b-0638a88ee08c"/>
  <p:tag name="SLIDO_TIMELINE" val="W3sicG9sbFF1ZXN0aW9uVXVpZCI6IjA5Yzg5Nzc3LTdkMTUtNDNhNS05NDkxLTBkY2I3YjBhODAzOSIsInNob3dSZXN1bHRzIjp0cnVlLCJzaG93Q29ycmVjdEFuc3dlcnMiOmZhbHNlLCJ2b3RpbmdMb2NrZWQiOmZhbHNlfV0="/>
</p:tagLst>
</file>

<file path=ppt/tags/tag30.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31.xml><?xml version="1.0" encoding="utf-8"?>
<p:tagLst xmlns:a="http://schemas.openxmlformats.org/drawingml/2006/main" xmlns:r="http://schemas.openxmlformats.org/officeDocument/2006/relationships" xmlns:p="http://schemas.openxmlformats.org/presentationml/2006/main">
  <p:tag name="SLIDO_ELEMENT" val="title"/>
</p:tagLst>
</file>

<file path=ppt/tags/tag32.xml><?xml version="1.0" encoding="utf-8"?>
<p:tagLst xmlns:a="http://schemas.openxmlformats.org/drawingml/2006/main" xmlns:r="http://schemas.openxmlformats.org/officeDocument/2006/relationships" xmlns:p="http://schemas.openxmlformats.org/presentationml/2006/main">
  <p:tag name="SLIDO_METADATA" val="eyJUaW1lc3RhbXAiOjE3NjQxNDkwMjF9"/>
  <p:tag name="SLIDO_TYPE" val="SlidoPoll"/>
  <p:tag name="SLIDO_POLL_UUID" val="8809688d-b6fd-40be-9631-2ca0524fa97e"/>
  <p:tag name="SLIDO_TIMELINE" val="W3sicG9sbFF1ZXN0aW9uVXVpZCI6IjJmMzI4NmI1LTA1MDktNDFjMy04MTIyLTAwN2NkN2EyZTZlZSIsInNob3dSZXN1bHRzIjp0cnVlLCJzaG93Q29ycmVjdEFuc3dlcnMiOmZhbHNlLCJ2b3RpbmdMb2NrZWQiOmZhbHNlfV0="/>
</p:tagLst>
</file>

<file path=ppt/tags/tag3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34.xml><?xml version="1.0" encoding="utf-8"?>
<p:tagLst xmlns:a="http://schemas.openxmlformats.org/drawingml/2006/main" xmlns:r="http://schemas.openxmlformats.org/officeDocument/2006/relationships" xmlns:p="http://schemas.openxmlformats.org/presentationml/2006/main">
  <p:tag name="SLIDO_ELEMENT" val="title"/>
</p:tagLst>
</file>

<file path=ppt/tags/tag35.xml><?xml version="1.0" encoding="utf-8"?>
<p:tagLst xmlns:a="http://schemas.openxmlformats.org/drawingml/2006/main" xmlns:r="http://schemas.openxmlformats.org/officeDocument/2006/relationships" xmlns:p="http://schemas.openxmlformats.org/presentationml/2006/main">
  <p:tag name="SLIDO_METADATA" val="eyJUaW1lc3RhbXAiOjE3NjQxNDkzMjl9"/>
  <p:tag name="SLIDO_TYPE" val="SlidoPoll"/>
  <p:tag name="SLIDO_POLL_UUID" val="338e1156-f0ad-4545-b47e-64558a119f25"/>
  <p:tag name="SLIDO_TIMELINE" val="W3sicG9sbFF1ZXN0aW9uVXVpZCI6IjEzMWFkMTA2LTA4NmUtNGZkNi05YzU5LWE2YmVmMmI3ZjNkMiIsInNob3dSZXN1bHRzIjp0cnVlLCJzaG93Q29ycmVjdEFuc3dlcnMiOmZhbHNlLCJ2b3RpbmdMb2NrZWQiOmZhbHNlfV0="/>
</p:tagLst>
</file>

<file path=ppt/tags/tag36.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37.xml><?xml version="1.0" encoding="utf-8"?>
<p:tagLst xmlns:a="http://schemas.openxmlformats.org/drawingml/2006/main" xmlns:r="http://schemas.openxmlformats.org/officeDocument/2006/relationships" xmlns:p="http://schemas.openxmlformats.org/presentationml/2006/main">
  <p:tag name="SLIDO_ELEMENT" val="title"/>
</p:tagLst>
</file>

<file path=ppt/tags/tag38.xml><?xml version="1.0" encoding="utf-8"?>
<p:tagLst xmlns:a="http://schemas.openxmlformats.org/drawingml/2006/main" xmlns:r="http://schemas.openxmlformats.org/officeDocument/2006/relationships" xmlns:p="http://schemas.openxmlformats.org/presentationml/2006/main">
  <p:tag name="SLIDO_METADATA" val="eyJUaW1lc3RhbXAiOjE3NjQxNDkwNjd9"/>
  <p:tag name="SLIDO_TYPE" val="SlidoPoll"/>
  <p:tag name="SLIDO_POLL_UUID" val="c62345c2-9d76-4cb8-bccd-0ba2251f4c51"/>
  <p:tag name="SLIDO_TIMELINE" val="W3sicG9sbFF1ZXN0aW9uVXVpZCI6IjQwNmI0MjAxLTQxZmQtNDZlMS1iZDBjLWIzMmM0M2JhMzA4ZCIsInNob3dSZXN1bHRzIjp0cnVlLCJzaG93Q29ycmVjdEFuc3dlcnMiOmZhbHNlLCJ2b3RpbmdMb2NrZWQiOmZhbHNlfV0="/>
</p:tagLst>
</file>

<file path=ppt/tags/tag39.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40.xml><?xml version="1.0" encoding="utf-8"?>
<p:tagLst xmlns:a="http://schemas.openxmlformats.org/drawingml/2006/main" xmlns:r="http://schemas.openxmlformats.org/officeDocument/2006/relationships" xmlns:p="http://schemas.openxmlformats.org/presentationml/2006/main">
  <p:tag name="SLIDO_ELEMENT" val="title"/>
</p:tagLst>
</file>

<file path=ppt/tags/tag41.xml><?xml version="1.0" encoding="utf-8"?>
<p:tagLst xmlns:a="http://schemas.openxmlformats.org/drawingml/2006/main" xmlns:r="http://schemas.openxmlformats.org/officeDocument/2006/relationships" xmlns:p="http://schemas.openxmlformats.org/presentationml/2006/main">
  <p:tag name="SLIDO_METADATA" val="eyJUaW1lc3RhbXAiOjE3NjQxNDkwODJ9"/>
  <p:tag name="SLIDO_TYPE" val="SlidoPoll"/>
  <p:tag name="SLIDO_POLL_UUID" val="33bfb6c6-5f26-4ad9-a077-d23f5a0b2a13"/>
  <p:tag name="SLIDO_TIMELINE" val="W3sicG9sbFF1ZXN0aW9uVXVpZCI6ImM3M2E2NDcyLTY3ZTgtNDYwMi1iNjVlLWE3NDFjZDcwYTc3ZSIsInNob3dSZXN1bHRzIjp0cnVlLCJzaG93Q29ycmVjdEFuc3dlcnMiOmZhbHNlLCJ2b3RpbmdMb2NrZWQiOmZhbHNlfV0="/>
</p:tagLst>
</file>

<file path=ppt/tags/tag42.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43.xml><?xml version="1.0" encoding="utf-8"?>
<p:tagLst xmlns:a="http://schemas.openxmlformats.org/drawingml/2006/main" xmlns:r="http://schemas.openxmlformats.org/officeDocument/2006/relationships" xmlns:p="http://schemas.openxmlformats.org/presentationml/2006/main">
  <p:tag name="SLIDO_ELEMENT" val="title"/>
</p:tagLst>
</file>

<file path=ppt/tags/tag44.xml><?xml version="1.0" encoding="utf-8"?>
<p:tagLst xmlns:a="http://schemas.openxmlformats.org/drawingml/2006/main" xmlns:r="http://schemas.openxmlformats.org/officeDocument/2006/relationships" xmlns:p="http://schemas.openxmlformats.org/presentationml/2006/main">
  <p:tag name="SLIDO_METADATA" val="eyJUaW1lc3RhbXAiOjE3NjQxNDkxNjJ9"/>
  <p:tag name="SLIDO_TYPE" val="SlidoPoll"/>
  <p:tag name="SLIDO_POLL_UUID" val="74db03be-efac-450b-9614-5fdfa2bb460e"/>
  <p:tag name="SLIDO_TIMELINE" val="W3sicG9sbFF1ZXN0aW9uVXVpZCI6IjE3OTRiNDRiLWZhNjktNDJkOS1iMzRmLTM1MWJmMzljODE1OCIsInNob3dSZXN1bHRzIjp0cnVlLCJzaG93Q29ycmVjdEFuc3dlcnMiOmZhbHNlLCJ2b3RpbmdMb2NrZWQiOmZhbHNlfV0="/>
</p:tagLst>
</file>

<file path=ppt/tags/tag45.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46.xml><?xml version="1.0" encoding="utf-8"?>
<p:tagLst xmlns:a="http://schemas.openxmlformats.org/drawingml/2006/main" xmlns:r="http://schemas.openxmlformats.org/officeDocument/2006/relationships" xmlns:p="http://schemas.openxmlformats.org/presentationml/2006/main">
  <p:tag name="SLIDO_ELEMENT" val="title"/>
</p:tagLst>
</file>

<file path=ppt/tags/tag47.xml><?xml version="1.0" encoding="utf-8"?>
<p:tagLst xmlns:a="http://schemas.openxmlformats.org/drawingml/2006/main" xmlns:r="http://schemas.openxmlformats.org/officeDocument/2006/relationships" xmlns:p="http://schemas.openxmlformats.org/presentationml/2006/main">
  <p:tag name="SLIDO_METADATA" val="eyJUaW1lc3RhbXAiOjE3NjQxNDkxNzV9"/>
  <p:tag name="SLIDO_TYPE" val="SlidoPoll"/>
  <p:tag name="SLIDO_POLL_UUID" val="d712526f-e22e-4503-b026-64e05f2f8d17"/>
  <p:tag name="SLIDO_TIMELINE" val="W3sicG9sbFF1ZXN0aW9uVXVpZCI6IjhlZTZlNTYwLTU0ZmYtNGU3Yi04YjdiLTUwYjE5NjVjNWUyOCIsInNob3dSZXN1bHRzIjp0cnVlLCJzaG93Q29ycmVjdEFuc3dlcnMiOmZhbHNlLCJ2b3RpbmdMb2NrZWQiOmZhbHNlfV0="/>
</p:tagLst>
</file>

<file path=ppt/tags/tag48.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49.xml><?xml version="1.0" encoding="utf-8"?>
<p:tagLst xmlns:a="http://schemas.openxmlformats.org/drawingml/2006/main" xmlns:r="http://schemas.openxmlformats.org/officeDocument/2006/relationships" xmlns:p="http://schemas.openxmlformats.org/presentationml/2006/main">
  <p:tag name="SLIDO_ELEMENT" val="title"/>
</p:tagLst>
</file>

<file path=ppt/tags/tag50.xml><?xml version="1.0" encoding="utf-8"?>
<p:tagLst xmlns:a="http://schemas.openxmlformats.org/drawingml/2006/main" xmlns:r="http://schemas.openxmlformats.org/officeDocument/2006/relationships" xmlns:p="http://schemas.openxmlformats.org/presentationml/2006/main">
  <p:tag name="SLIDO_METADATA" val="eyJUaW1lc3RhbXAiOjE3NjQxNDkzNjF9"/>
  <p:tag name="SLIDO_TYPE" val="SlidoPoll"/>
  <p:tag name="SLIDO_POLL_UUID" val="05cd0ed1-4490-4644-8c3d-409072582370"/>
  <p:tag name="SLIDO_TIMELINE" val="W3sicG9sbFF1ZXN0aW9uVXVpZCI6Ijg5ODY2YWVlLWE5NDUtNGMyNy05ZGM0LWNmZmNiZGI1MGI5OCIsInNob3dSZXN1bHRzIjp0cnVlLCJzaG93Q29ycmVjdEFuc3dlcnMiOmZhbHNlLCJ2b3RpbmdMb2NrZWQiOmZhbHNlfV0="/>
</p:tagLst>
</file>

<file path=ppt/tags/tag51.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52.xml><?xml version="1.0" encoding="utf-8"?>
<p:tagLst xmlns:a="http://schemas.openxmlformats.org/drawingml/2006/main" xmlns:r="http://schemas.openxmlformats.org/officeDocument/2006/relationships" xmlns:p="http://schemas.openxmlformats.org/presentationml/2006/main">
  <p:tag name="SLIDO_ELEMENT" val="title"/>
</p:tagLst>
</file>

<file path=ppt/tags/tag53.xml><?xml version="1.0" encoding="utf-8"?>
<p:tagLst xmlns:a="http://schemas.openxmlformats.org/drawingml/2006/main" xmlns:r="http://schemas.openxmlformats.org/officeDocument/2006/relationships" xmlns:p="http://schemas.openxmlformats.org/presentationml/2006/main">
  <p:tag name="SLIDO_METADATA" val="eyJUaW1lc3RhbXAiOjE3NjQxNDkyNDV9"/>
  <p:tag name="SLIDO_TYPE" val="SlidoPoll"/>
  <p:tag name="SLIDO_POLL_UUID" val="dcf9a35b-e4ce-4721-b15d-996d70cf297a"/>
  <p:tag name="SLIDO_TIMELINE" val="W3sicG9sbFF1ZXN0aW9uVXVpZCI6IjA5YjRkYzY4LWNkMTYtNGUxYS05YzhlLTlmOTU1ZDAyOGEzOCIsInNob3dSZXN1bHRzIjp0cnVlLCJzaG93Q29ycmVjdEFuc3dlcnMiOmZhbHNlLCJ2b3RpbmdMb2NrZWQiOmZhbHNlfV0="/>
</p:tagLst>
</file>

<file path=ppt/tags/tag54.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55.xml><?xml version="1.0" encoding="utf-8"?>
<p:tagLst xmlns:a="http://schemas.openxmlformats.org/drawingml/2006/main" xmlns:r="http://schemas.openxmlformats.org/officeDocument/2006/relationships" xmlns:p="http://schemas.openxmlformats.org/presentationml/2006/main">
  <p:tag name="SLIDO_ELEMENT" val="title"/>
</p:tagLst>
</file>

<file path=ppt/tags/tag56.xml><?xml version="1.0" encoding="utf-8"?>
<p:tagLst xmlns:a="http://schemas.openxmlformats.org/drawingml/2006/main" xmlns:r="http://schemas.openxmlformats.org/officeDocument/2006/relationships" xmlns:p="http://schemas.openxmlformats.org/presentationml/2006/main">
  <p:tag name="SLIDO_METADATA" val="eyJUaW1lc3RhbXAiOjE3NjQxNDkyNjB9"/>
  <p:tag name="SLIDO_TYPE" val="SlidoPoll"/>
  <p:tag name="SLIDO_POLL_UUID" val="544be44a-8836-4352-9965-55172f78b3e4"/>
  <p:tag name="SLIDO_TIMELINE" val="W3sicG9sbFF1ZXN0aW9uVXVpZCI6IjY2MWZkMGY3LTk1ZmEtNDMzOS04NDEzLTZiZjNmZGI4OWM1ZCIsInNob3dSZXN1bHRzIjp0cnVlLCJzaG93Q29ycmVjdEFuc3dlcnMiOmZhbHNlLCJ2b3RpbmdMb2NrZWQiOmZhbHNlfV0="/>
</p:tagLst>
</file>

<file path=ppt/tags/tag57.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58.xml><?xml version="1.0" encoding="utf-8"?>
<p:tagLst xmlns:a="http://schemas.openxmlformats.org/drawingml/2006/main" xmlns:r="http://schemas.openxmlformats.org/officeDocument/2006/relationships" xmlns:p="http://schemas.openxmlformats.org/presentationml/2006/main">
  <p:tag name="SLIDO_ELEMENT" val="title"/>
</p:tagLst>
</file>

<file path=ppt/tags/tag59.xml><?xml version="1.0" encoding="utf-8"?>
<p:tagLst xmlns:a="http://schemas.openxmlformats.org/drawingml/2006/main" xmlns:r="http://schemas.openxmlformats.org/officeDocument/2006/relationships" xmlns:p="http://schemas.openxmlformats.org/presentationml/2006/main">
  <p:tag name="SLIDO_METADATA" val="eyJUaW1lc3RhbXAiOjE3NjQxNDkzMDZ9"/>
  <p:tag name="SLIDO_TYPE" val="SlidoPoll"/>
  <p:tag name="SLIDO_POLL_UUID" val="4e0df5b6-c178-47b7-b76d-251a2900efce"/>
  <p:tag name="SLIDO_TIMELINE" val="W3sicG9sbFF1ZXN0aW9uVXVpZCI6ImQ3ZjNiMGZkLTE4N2YtNDRhNy1hMjdhLWY1NzEwMzkzNmQ2YSIsInNob3dSZXN1bHRzIjp0cnVlLCJzaG93Q29ycmVjdEFuc3dlcnMiOmZhbHNlLCJ2b3RpbmdMb2NrZWQiOmZhbHNlfV0="/>
</p:tagLst>
</file>

<file path=ppt/tags/tag60.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61.xml><?xml version="1.0" encoding="utf-8"?>
<p:tagLst xmlns:a="http://schemas.openxmlformats.org/drawingml/2006/main" xmlns:r="http://schemas.openxmlformats.org/officeDocument/2006/relationships" xmlns:p="http://schemas.openxmlformats.org/presentationml/2006/main">
  <p:tag name="SLIDO_ELEMENT" val="title"/>
</p:tagLst>
</file>

<file path=ppt/tags/tag62.xml><?xml version="1.0" encoding="utf-8"?>
<p:tagLst xmlns:a="http://schemas.openxmlformats.org/drawingml/2006/main" xmlns:r="http://schemas.openxmlformats.org/officeDocument/2006/relationships" xmlns:p="http://schemas.openxmlformats.org/presentationml/2006/main">
  <p:tag name="SLIDO_METADATA" val="eyJUaW1lc3RhbXAiOjE3NjQxNDkzOTN9"/>
  <p:tag name="SLIDO_TYPE" val="SlidoPoll"/>
  <p:tag name="SLIDO_POLL_UUID" val="baa4787f-d5f2-4a13-9acb-6ec71db73827"/>
  <p:tag name="SLIDO_TIMELINE" val="W3sicG9sbFF1ZXN0aW9uVXVpZCI6IjhmMTRlMWY2LTc4N2MtNDQ2OC1hMzUyLTU2OTc5OTA3MzAyOSIsInNob3dSZXN1bHRzIjp0cnVlLCJzaG93Q29ycmVjdEFuc3dlcnMiOmZhbHNlLCJ2b3RpbmdMb2NrZWQiOmZhbHNlfV0="/>
</p:tagLst>
</file>

<file path=ppt/tags/tag6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64.xml><?xml version="1.0" encoding="utf-8"?>
<p:tagLst xmlns:a="http://schemas.openxmlformats.org/drawingml/2006/main" xmlns:r="http://schemas.openxmlformats.org/officeDocument/2006/relationships" xmlns:p="http://schemas.openxmlformats.org/presentationml/2006/main">
  <p:tag name="SLIDO_ELEMENT" val="title"/>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ppt/theme/themeOverride2.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ppt/theme/themeOverride3.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ppt/theme/themeOverride4.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10cc177418bcca7055d8f048ebda21ee">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9e9c349f83cf47770cbf67663811287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56f5920-408a-468e-ac0d-d8a840070622" xsi:nil="true"/>
    <lcf76f155ced4ddcb4097134ff3c332f xmlns="9cc2d045-8e25-435d-815b-720e20c2c93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77085DA-970F-4885-B660-B3B834381FB0}">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7C6CE1B-5765-4B72-B00D-92CEAEC2B014}">
  <ds:schemaRefs>
    <ds:schemaRef ds:uri="http://schemas.microsoft.com/sharepoint/v3/contenttype/forms"/>
  </ds:schemaRefs>
</ds:datastoreItem>
</file>

<file path=customXml/itemProps3.xml><?xml version="1.0" encoding="utf-8"?>
<ds:datastoreItem xmlns:ds="http://schemas.openxmlformats.org/officeDocument/2006/customXml" ds:itemID="{06950219-6EB9-41BB-BE80-9577D1901210}">
  <ds:schemaRefs>
    <ds:schemaRef ds:uri="33669984-af94-4b35-9f37-f4574e663bce"/>
    <ds:schemaRef ds:uri="9cc2d045-8e25-435d-815b-720e20c2c938"/>
    <ds:schemaRef ds:uri="d56f5920-408a-468e-ac0d-d8a840070622"/>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2360</Words>
  <Application>Microsoft Office PowerPoint</Application>
  <PresentationFormat>Widescreen</PresentationFormat>
  <Paragraphs>278</Paragraphs>
  <Slides>48</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48</vt:i4>
      </vt:variant>
    </vt:vector>
  </HeadingPairs>
  <TitlesOfParts>
    <vt:vector size="55" baseType="lpstr">
      <vt:lpstr>Aptos</vt:lpstr>
      <vt:lpstr>Arial</vt:lpstr>
      <vt:lpstr>Calibri</vt:lpstr>
      <vt:lpstr>Courier New</vt:lpstr>
      <vt:lpstr>Roboto</vt:lpstr>
      <vt:lpstr>REC Light Event Theme</vt:lpstr>
      <vt:lpstr>REC Alternative Event Theme</vt:lpstr>
      <vt:lpstr>THEFT ISSUES GROUP</vt:lpstr>
      <vt:lpstr>Agenda For today</vt:lpstr>
      <vt:lpstr>PowerPoint Presentation</vt:lpstr>
      <vt:lpstr>Approval of Previous Minutes</vt:lpstr>
      <vt:lpstr>I0253 – Theft – DNO/Networks Not Providing Photos</vt:lpstr>
      <vt:lpstr>Overview</vt:lpstr>
      <vt:lpstr>Solution</vt:lpstr>
      <vt:lpstr>Impact Assessment</vt:lpstr>
      <vt:lpstr>Impact Assessment: Response Summary</vt:lpstr>
      <vt:lpstr>Impact Assessment: Response Summary</vt:lpstr>
      <vt:lpstr>Impact Assessment: Response Summary</vt:lpstr>
      <vt:lpstr>Cost Benefit – Provisional Minded-To Position</vt:lpstr>
      <vt:lpstr>Questions for TIG</vt:lpstr>
      <vt:lpstr>PowerPoint Presentation</vt:lpstr>
      <vt:lpstr>PowerPoint Presentation</vt:lpstr>
      <vt:lpstr>PowerPoint Presentation</vt:lpstr>
      <vt:lpstr>I0265 – Theft Calculator Usage and Suitability Assessment</vt:lpstr>
      <vt:lpstr>I0265 – Theft Calculator Usage and Suitability Assessment</vt:lpstr>
      <vt:lpstr>I0265 – Theft Calculator Usage and Suitability Assessment</vt:lpstr>
      <vt:lpstr>I0265 – Theft Calculator Usage and Suitability Assessment</vt:lpstr>
      <vt:lpstr>I0265 – Theft Calculator Usage and Suitability Assessment</vt:lpstr>
      <vt:lpstr>I0265 – Theft Calculator Usage and Suitability Assessment</vt:lpstr>
      <vt:lpstr>I0265 – Theft Calculator Usage and Suitability Assessment</vt:lpstr>
      <vt:lpstr>PowerPoint Presentation</vt:lpstr>
      <vt:lpstr>PowerPoint Presentation</vt:lpstr>
      <vt:lpstr>PowerPoint Presentation</vt:lpstr>
      <vt:lpstr>PowerPoint Presentation</vt:lpstr>
      <vt:lpstr>I0187 – schedule 8 review and best practice guidance development</vt:lpstr>
      <vt:lpstr>I0187 – Schedule 8 Clause 6.16</vt:lpstr>
      <vt:lpstr>PowerPoint Presentation</vt:lpstr>
      <vt:lpstr>PowerPoint Presentation</vt:lpstr>
      <vt:lpstr>PowerPoint Presentation</vt:lpstr>
      <vt:lpstr>PowerPoint Presentation</vt:lpstr>
      <vt:lpstr>I0187 – Schedule 8 Clause 6.19</vt:lpstr>
      <vt:lpstr>PowerPoint Presentation</vt:lpstr>
      <vt:lpstr>PowerPoint Presentation</vt:lpstr>
      <vt:lpstr>PowerPoint Presentation</vt:lpstr>
      <vt:lpstr>PowerPoint Presentation</vt:lpstr>
      <vt:lpstr>PowerPoint Presentation</vt:lpstr>
      <vt:lpstr>I0187 – Schedule 8 Clause 6.9</vt:lpstr>
      <vt:lpstr>PowerPoint Presentation</vt:lpstr>
      <vt:lpstr>PowerPoint Presentation</vt:lpstr>
      <vt:lpstr>PowerPoint Presentation</vt:lpstr>
      <vt:lpstr>PowerPoint Presentation</vt:lpstr>
      <vt:lpstr>aob</vt:lpstr>
      <vt:lpstr>Change Update</vt:lpstr>
      <vt:lpstr>Change Update </vt:lpstr>
      <vt:lpstr>Future meetings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James Rees</dc:creator>
  <cp:lastModifiedBy>James Rees</cp:lastModifiedBy>
  <cp:revision>1</cp:revision>
  <dcterms:created xsi:type="dcterms:W3CDTF">2025-05-07T10:06:49Z</dcterms:created>
  <dcterms:modified xsi:type="dcterms:W3CDTF">2025-11-27T09:41:35Z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ediaServiceImageTags">
    <vt:lpwstr/>
  </property>
</Properties>
</file>