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2" r:id="rId5"/>
    <p:sldMasterId id="2147483686" r:id="rId6"/>
  </p:sldMasterIdLst>
  <p:notesMasterIdLst>
    <p:notesMasterId r:id="rId25"/>
  </p:notesMasterIdLst>
  <p:sldIdLst>
    <p:sldId id="296" r:id="rId7"/>
    <p:sldId id="269" r:id="rId8"/>
    <p:sldId id="263" r:id="rId9"/>
    <p:sldId id="2147483644" r:id="rId10"/>
    <p:sldId id="2147478883" r:id="rId11"/>
    <p:sldId id="302" r:id="rId12"/>
    <p:sldId id="2147483645" r:id="rId13"/>
    <p:sldId id="256" r:id="rId14"/>
    <p:sldId id="257" r:id="rId15"/>
    <p:sldId id="258" r:id="rId16"/>
    <p:sldId id="2147483647" r:id="rId17"/>
    <p:sldId id="2147478881" r:id="rId18"/>
    <p:sldId id="2147483646" r:id="rId19"/>
    <p:sldId id="1868" r:id="rId20"/>
    <p:sldId id="2147472659" r:id="rId21"/>
    <p:sldId id="2147478887" r:id="rId22"/>
    <p:sldId id="2147472698" r:id="rId23"/>
    <p:sldId id="1836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0C686E-62B4-15B9-BFA4-63A55FBC465A}" v="2" dt="2025-10-28T13:30:47.232"/>
    <p1510:client id="{3A548C29-497C-44F0-A638-8C5EB1A298C8}" v="20" dt="2025-10-27T11:47:10.080"/>
    <p1510:client id="{7F66883E-CE78-4CFB-B980-7D7255F5738F}" v="565" dt="2025-10-28T13:53:55.671"/>
    <p1510:client id="{9B064083-041A-7B2E-3860-23504B6DC1A3}" v="3" dt="2025-10-29T09:30:17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ne Peyroux-Sissoko" userId="91951204-4f07-4cdf-a66e-bfc82ffb46a8" providerId="ADAL" clId="{810A2B41-436C-44C6-81FE-397F3E584B15}"/>
    <pc:docChg chg="undo redo custSel modSld">
      <pc:chgData name="Francine Peyroux-Sissoko" userId="91951204-4f07-4cdf-a66e-bfc82ffb46a8" providerId="ADAL" clId="{810A2B41-436C-44C6-81FE-397F3E584B15}" dt="2025-10-28T13:53:55.671" v="564" actId="1035"/>
      <pc:docMkLst>
        <pc:docMk/>
      </pc:docMkLst>
      <pc:sldChg chg="modSp mod">
        <pc:chgData name="Francine Peyroux-Sissoko" userId="91951204-4f07-4cdf-a66e-bfc82ffb46a8" providerId="ADAL" clId="{810A2B41-436C-44C6-81FE-397F3E584B15}" dt="2025-10-27T12:00:40.151" v="1" actId="6549"/>
        <pc:sldMkLst>
          <pc:docMk/>
          <pc:sldMk cId="1046133739" sldId="2147478881"/>
        </pc:sldMkLst>
        <pc:spChg chg="mod">
          <ac:chgData name="Francine Peyroux-Sissoko" userId="91951204-4f07-4cdf-a66e-bfc82ffb46a8" providerId="ADAL" clId="{810A2B41-436C-44C6-81FE-397F3E584B15}" dt="2025-10-27T12:00:40.151" v="1" actId="6549"/>
          <ac:spMkLst>
            <pc:docMk/>
            <pc:sldMk cId="1046133739" sldId="2147478881"/>
            <ac:spMk id="4" creationId="{170875A0-4277-0DAF-A632-C17FBEA6D6B7}"/>
          </ac:spMkLst>
        </pc:spChg>
      </pc:sldChg>
      <pc:sldChg chg="addSp delSp modSp mod">
        <pc:chgData name="Francine Peyroux-Sissoko" userId="91951204-4f07-4cdf-a66e-bfc82ffb46a8" providerId="ADAL" clId="{810A2B41-436C-44C6-81FE-397F3E584B15}" dt="2025-10-28T13:53:55.671" v="564" actId="1035"/>
        <pc:sldMkLst>
          <pc:docMk/>
          <pc:sldMk cId="3719907933" sldId="2147483646"/>
        </pc:sldMkLst>
        <pc:spChg chg="mod">
          <ac:chgData name="Francine Peyroux-Sissoko" userId="91951204-4f07-4cdf-a66e-bfc82ffb46a8" providerId="ADAL" clId="{810A2B41-436C-44C6-81FE-397F3E584B15}" dt="2025-10-28T13:48:26.746" v="317" actId="12789"/>
          <ac:spMkLst>
            <pc:docMk/>
            <pc:sldMk cId="3719907933" sldId="2147483646"/>
            <ac:spMk id="3" creationId="{3E4781BD-4CF3-49F3-788E-9C061CCDDA57}"/>
          </ac:spMkLst>
        </pc:spChg>
        <pc:spChg chg="add mod">
          <ac:chgData name="Francine Peyroux-Sissoko" userId="91951204-4f07-4cdf-a66e-bfc82ffb46a8" providerId="ADAL" clId="{810A2B41-436C-44C6-81FE-397F3E584B15}" dt="2025-10-28T13:53:48.768" v="554" actId="12789"/>
          <ac:spMkLst>
            <pc:docMk/>
            <pc:sldMk cId="3719907933" sldId="2147483646"/>
            <ac:spMk id="15" creationId="{8DFD62F1-7805-BE5E-926C-BCF74BCA284B}"/>
          </ac:spMkLst>
        </pc:spChg>
        <pc:spChg chg="add del mod">
          <ac:chgData name="Francine Peyroux-Sissoko" userId="91951204-4f07-4cdf-a66e-bfc82ffb46a8" providerId="ADAL" clId="{810A2B41-436C-44C6-81FE-397F3E584B15}" dt="2025-10-28T13:51:13.161" v="343" actId="1076"/>
          <ac:spMkLst>
            <pc:docMk/>
            <pc:sldMk cId="3719907933" sldId="2147483646"/>
            <ac:spMk id="17" creationId="{58707F57-2042-8790-5BD0-1268021F0367}"/>
          </ac:spMkLst>
        </pc:spChg>
        <pc:spChg chg="add mod">
          <ac:chgData name="Francine Peyroux-Sissoko" userId="91951204-4f07-4cdf-a66e-bfc82ffb46a8" providerId="ADAL" clId="{810A2B41-436C-44C6-81FE-397F3E584B15}" dt="2025-10-28T13:53:36.902" v="551" actId="14100"/>
          <ac:spMkLst>
            <pc:docMk/>
            <pc:sldMk cId="3719907933" sldId="2147483646"/>
            <ac:spMk id="19" creationId="{1CB53F8C-4C3B-3966-5214-945E21C627DF}"/>
          </ac:spMkLst>
        </pc:spChg>
        <pc:spChg chg="add mod">
          <ac:chgData name="Francine Peyroux-Sissoko" userId="91951204-4f07-4cdf-a66e-bfc82ffb46a8" providerId="ADAL" clId="{810A2B41-436C-44C6-81FE-397F3E584B15}" dt="2025-10-28T13:53:55.671" v="564" actId="1035"/>
          <ac:spMkLst>
            <pc:docMk/>
            <pc:sldMk cId="3719907933" sldId="2147483646"/>
            <ac:spMk id="24" creationId="{72AAC1D7-BB21-2942-DE6D-3ED64EB88020}"/>
          </ac:spMkLst>
        </pc:spChg>
        <pc:picChg chg="add del mod">
          <ac:chgData name="Francine Peyroux-Sissoko" userId="91951204-4f07-4cdf-a66e-bfc82ffb46a8" providerId="ADAL" clId="{810A2B41-436C-44C6-81FE-397F3E584B15}" dt="2025-10-28T13:36:33.589" v="91" actId="478"/>
          <ac:picMkLst>
            <pc:docMk/>
            <pc:sldMk cId="3719907933" sldId="2147483646"/>
            <ac:picMk id="5" creationId="{07820DDB-8B37-7A6C-FB1B-6FDA36EDC3A1}"/>
          </ac:picMkLst>
        </pc:picChg>
        <pc:picChg chg="add mod">
          <ac:chgData name="Francine Peyroux-Sissoko" userId="91951204-4f07-4cdf-a66e-bfc82ffb46a8" providerId="ADAL" clId="{810A2B41-436C-44C6-81FE-397F3E584B15}" dt="2025-10-28T13:48:26.746" v="317" actId="12789"/>
          <ac:picMkLst>
            <pc:docMk/>
            <pc:sldMk cId="3719907933" sldId="2147483646"/>
            <ac:picMk id="7" creationId="{81AAB78B-93E9-7E35-BD9A-F2C41B1AFB28}"/>
          </ac:picMkLst>
        </pc:picChg>
        <pc:picChg chg="add mod">
          <ac:chgData name="Francine Peyroux-Sissoko" userId="91951204-4f07-4cdf-a66e-bfc82ffb46a8" providerId="ADAL" clId="{810A2B41-436C-44C6-81FE-397F3E584B15}" dt="2025-10-28T13:49:18.328" v="326" actId="1076"/>
          <ac:picMkLst>
            <pc:docMk/>
            <pc:sldMk cId="3719907933" sldId="2147483646"/>
            <ac:picMk id="9" creationId="{A8B3CC6D-BEBA-A38F-7C92-6A19E10DA79D}"/>
          </ac:picMkLst>
        </pc:picChg>
        <pc:picChg chg="add mod">
          <ac:chgData name="Francine Peyroux-Sissoko" userId="91951204-4f07-4cdf-a66e-bfc82ffb46a8" providerId="ADAL" clId="{810A2B41-436C-44C6-81FE-397F3E584B15}" dt="2025-10-28T13:49:23.732" v="327" actId="1076"/>
          <ac:picMkLst>
            <pc:docMk/>
            <pc:sldMk cId="3719907933" sldId="2147483646"/>
            <ac:picMk id="11" creationId="{1B2722B1-4BB0-BAF1-54E5-658AAFFB71EF}"/>
          </ac:picMkLst>
        </pc:picChg>
        <pc:picChg chg="add del mod">
          <ac:chgData name="Francine Peyroux-Sissoko" userId="91951204-4f07-4cdf-a66e-bfc82ffb46a8" providerId="ADAL" clId="{810A2B41-436C-44C6-81FE-397F3E584B15}" dt="2025-10-28T13:51:04.071" v="338" actId="478"/>
          <ac:picMkLst>
            <pc:docMk/>
            <pc:sldMk cId="3719907933" sldId="2147483646"/>
            <ac:picMk id="13" creationId="{E5BDAC70-56D5-3177-7549-5859BAC07C96}"/>
          </ac:picMkLst>
        </pc:picChg>
        <pc:picChg chg="add mod">
          <ac:chgData name="Francine Peyroux-Sissoko" userId="91951204-4f07-4cdf-a66e-bfc82ffb46a8" providerId="ADAL" clId="{810A2B41-436C-44C6-81FE-397F3E584B15}" dt="2025-10-28T13:49:57.074" v="332" actId="12788"/>
          <ac:picMkLst>
            <pc:docMk/>
            <pc:sldMk cId="3719907933" sldId="2147483646"/>
            <ac:picMk id="20" creationId="{2210FAC7-70CF-5C8F-F178-645EBA59A809}"/>
          </ac:picMkLst>
        </pc:picChg>
        <pc:picChg chg="add mod">
          <ac:chgData name="Francine Peyroux-Sissoko" userId="91951204-4f07-4cdf-a66e-bfc82ffb46a8" providerId="ADAL" clId="{810A2B41-436C-44C6-81FE-397F3E584B15}" dt="2025-10-28T13:50:08.432" v="334" actId="465"/>
          <ac:picMkLst>
            <pc:docMk/>
            <pc:sldMk cId="3719907933" sldId="2147483646"/>
            <ac:picMk id="21" creationId="{FEDC321F-AB15-BF8C-AA99-CC3602623D3C}"/>
          </ac:picMkLst>
        </pc:picChg>
        <pc:picChg chg="add mod">
          <ac:chgData name="Francine Peyroux-Sissoko" userId="91951204-4f07-4cdf-a66e-bfc82ffb46a8" providerId="ADAL" clId="{810A2B41-436C-44C6-81FE-397F3E584B15}" dt="2025-10-28T13:51:29.444" v="345" actId="1076"/>
          <ac:picMkLst>
            <pc:docMk/>
            <pc:sldMk cId="3719907933" sldId="2147483646"/>
            <ac:picMk id="22" creationId="{B30BD9FD-B104-0953-E06D-37B03945DA79}"/>
          </ac:picMkLst>
        </pc:picChg>
        <pc:picChg chg="add mod">
          <ac:chgData name="Francine Peyroux-Sissoko" userId="91951204-4f07-4cdf-a66e-bfc82ffb46a8" providerId="ADAL" clId="{810A2B41-436C-44C6-81FE-397F3E584B15}" dt="2025-10-28T13:53:55.671" v="564" actId="1035"/>
          <ac:picMkLst>
            <pc:docMk/>
            <pc:sldMk cId="3719907933" sldId="2147483646"/>
            <ac:picMk id="23" creationId="{2A1ABED1-DE08-1BC3-299E-B7B220BE13FA}"/>
          </ac:picMkLst>
        </pc:picChg>
        <pc:picChg chg="add mod">
          <ac:chgData name="Francine Peyroux-Sissoko" userId="91951204-4f07-4cdf-a66e-bfc82ffb46a8" providerId="ADAL" clId="{810A2B41-436C-44C6-81FE-397F3E584B15}" dt="2025-10-28T13:53:48.768" v="554" actId="12789"/>
          <ac:picMkLst>
            <pc:docMk/>
            <pc:sldMk cId="3719907933" sldId="2147483646"/>
            <ac:picMk id="26" creationId="{69F532EF-6FF3-FEC0-84C6-D84B3D00C834}"/>
          </ac:picMkLst>
        </pc:picChg>
      </pc:sldChg>
    </pc:docChg>
  </pc:docChgLst>
  <pc:docChgLst>
    <pc:chgData name="James Hardy" userId="76cfd043-a32c-4e6d-a40b-b44eb2ddf810" providerId="ADAL" clId="{6A709525-1BEB-40D6-87DD-E3D5023E3C57}"/>
    <pc:docChg chg="custSel addSld delSld modSld sldOrd delMainMaster">
      <pc:chgData name="James Hardy" userId="76cfd043-a32c-4e6d-a40b-b44eb2ddf810" providerId="ADAL" clId="{6A709525-1BEB-40D6-87DD-E3D5023E3C57}" dt="2025-10-28T16:27:51.652" v="707" actId="13926"/>
      <pc:docMkLst>
        <pc:docMk/>
      </pc:docMkLst>
      <pc:sldChg chg="del">
        <pc:chgData name="James Hardy" userId="76cfd043-a32c-4e6d-a40b-b44eb2ddf810" providerId="ADAL" clId="{6A709525-1BEB-40D6-87DD-E3D5023E3C57}" dt="2025-10-27T08:45:27.812" v="8" actId="47"/>
        <pc:sldMkLst>
          <pc:docMk/>
          <pc:sldMk cId="1792941299" sldId="256"/>
        </pc:sldMkLst>
      </pc:sldChg>
      <pc:sldChg chg="del">
        <pc:chgData name="James Hardy" userId="76cfd043-a32c-4e6d-a40b-b44eb2ddf810" providerId="ADAL" clId="{6A709525-1BEB-40D6-87DD-E3D5023E3C57}" dt="2025-10-27T08:45:34.444" v="17" actId="47"/>
        <pc:sldMkLst>
          <pc:docMk/>
          <pc:sldMk cId="1858546961" sldId="257"/>
        </pc:sldMkLst>
      </pc:sldChg>
      <pc:sldChg chg="del">
        <pc:chgData name="James Hardy" userId="76cfd043-a32c-4e6d-a40b-b44eb2ddf810" providerId="ADAL" clId="{6A709525-1BEB-40D6-87DD-E3D5023E3C57}" dt="2025-10-27T08:45:35.908" v="21" actId="47"/>
        <pc:sldMkLst>
          <pc:docMk/>
          <pc:sldMk cId="3329089173" sldId="258"/>
        </pc:sldMkLst>
      </pc:sldChg>
      <pc:sldChg chg="del">
        <pc:chgData name="James Hardy" userId="76cfd043-a32c-4e6d-a40b-b44eb2ddf810" providerId="ADAL" clId="{6A709525-1BEB-40D6-87DD-E3D5023E3C57}" dt="2025-10-27T08:45:36.352" v="22" actId="47"/>
        <pc:sldMkLst>
          <pc:docMk/>
          <pc:sldMk cId="1683834539" sldId="259"/>
        </pc:sldMkLst>
      </pc:sldChg>
      <pc:sldChg chg="del">
        <pc:chgData name="James Hardy" userId="76cfd043-a32c-4e6d-a40b-b44eb2ddf810" providerId="ADAL" clId="{6A709525-1BEB-40D6-87DD-E3D5023E3C57}" dt="2025-10-27T08:45:36.685" v="23" actId="47"/>
        <pc:sldMkLst>
          <pc:docMk/>
          <pc:sldMk cId="3942957125" sldId="260"/>
        </pc:sldMkLst>
      </pc:sldChg>
      <pc:sldChg chg="del">
        <pc:chgData name="James Hardy" userId="76cfd043-a32c-4e6d-a40b-b44eb2ddf810" providerId="ADAL" clId="{6A709525-1BEB-40D6-87DD-E3D5023E3C57}" dt="2025-10-27T08:45:37.038" v="24" actId="47"/>
        <pc:sldMkLst>
          <pc:docMk/>
          <pc:sldMk cId="2614946704" sldId="261"/>
        </pc:sldMkLst>
      </pc:sldChg>
      <pc:sldChg chg="del">
        <pc:chgData name="James Hardy" userId="76cfd043-a32c-4e6d-a40b-b44eb2ddf810" providerId="ADAL" clId="{6A709525-1BEB-40D6-87DD-E3D5023E3C57}" dt="2025-10-27T08:45:37.406" v="25" actId="47"/>
        <pc:sldMkLst>
          <pc:docMk/>
          <pc:sldMk cId="2235818565" sldId="262"/>
        </pc:sldMkLst>
      </pc:sldChg>
      <pc:sldChg chg="modSp mod">
        <pc:chgData name="James Hardy" userId="76cfd043-a32c-4e6d-a40b-b44eb2ddf810" providerId="ADAL" clId="{6A709525-1BEB-40D6-87DD-E3D5023E3C57}" dt="2025-10-27T11:47:00.599" v="379" actId="14734"/>
        <pc:sldMkLst>
          <pc:docMk/>
          <pc:sldMk cId="1116783212" sldId="263"/>
        </pc:sldMkLst>
        <pc:graphicFrameChg chg="mod modGraphic">
          <ac:chgData name="James Hardy" userId="76cfd043-a32c-4e6d-a40b-b44eb2ddf810" providerId="ADAL" clId="{6A709525-1BEB-40D6-87DD-E3D5023E3C57}" dt="2025-10-27T11:47:00.599" v="379" actId="14734"/>
          <ac:graphicFrameMkLst>
            <pc:docMk/>
            <pc:sldMk cId="1116783212" sldId="263"/>
            <ac:graphicFrameMk id="3" creationId="{2ABF6CB6-1BFE-D18E-D8B9-A96D9D1679F3}"/>
          </ac:graphicFrameMkLst>
        </pc:graphicFrameChg>
      </pc:sldChg>
      <pc:sldChg chg="del">
        <pc:chgData name="James Hardy" userId="76cfd043-a32c-4e6d-a40b-b44eb2ddf810" providerId="ADAL" clId="{6A709525-1BEB-40D6-87DD-E3D5023E3C57}" dt="2025-10-27T08:45:39.214" v="28" actId="47"/>
        <pc:sldMkLst>
          <pc:docMk/>
          <pc:sldMk cId="2402952286" sldId="264"/>
        </pc:sldMkLst>
      </pc:sldChg>
      <pc:sldChg chg="del">
        <pc:chgData name="James Hardy" userId="76cfd043-a32c-4e6d-a40b-b44eb2ddf810" providerId="ADAL" clId="{6A709525-1BEB-40D6-87DD-E3D5023E3C57}" dt="2025-10-27T08:45:39.602" v="29" actId="47"/>
        <pc:sldMkLst>
          <pc:docMk/>
          <pc:sldMk cId="1278336997" sldId="265"/>
        </pc:sldMkLst>
      </pc:sldChg>
      <pc:sldChg chg="del">
        <pc:chgData name="James Hardy" userId="76cfd043-a32c-4e6d-a40b-b44eb2ddf810" providerId="ADAL" clId="{6A709525-1BEB-40D6-87DD-E3D5023E3C57}" dt="2025-10-27T08:45:40.090" v="30" actId="47"/>
        <pc:sldMkLst>
          <pc:docMk/>
          <pc:sldMk cId="4120668464" sldId="266"/>
        </pc:sldMkLst>
      </pc:sldChg>
      <pc:sldChg chg="del">
        <pc:chgData name="James Hardy" userId="76cfd043-a32c-4e6d-a40b-b44eb2ddf810" providerId="ADAL" clId="{6A709525-1BEB-40D6-87DD-E3D5023E3C57}" dt="2025-10-27T08:45:40.518" v="31" actId="47"/>
        <pc:sldMkLst>
          <pc:docMk/>
          <pc:sldMk cId="1311555351" sldId="267"/>
        </pc:sldMkLst>
      </pc:sldChg>
      <pc:sldChg chg="del">
        <pc:chgData name="James Hardy" userId="76cfd043-a32c-4e6d-a40b-b44eb2ddf810" providerId="ADAL" clId="{6A709525-1BEB-40D6-87DD-E3D5023E3C57}" dt="2025-10-27T08:45:41.045" v="32" actId="47"/>
        <pc:sldMkLst>
          <pc:docMk/>
          <pc:sldMk cId="2815131032" sldId="268"/>
        </pc:sldMkLst>
      </pc:sldChg>
      <pc:sldChg chg="del">
        <pc:chgData name="James Hardy" userId="76cfd043-a32c-4e6d-a40b-b44eb2ddf810" providerId="ADAL" clId="{6A709525-1BEB-40D6-87DD-E3D5023E3C57}" dt="2025-10-27T08:45:16.697" v="6" actId="47"/>
        <pc:sldMkLst>
          <pc:docMk/>
          <pc:sldMk cId="2608271995" sldId="270"/>
        </pc:sldMkLst>
      </pc:sldChg>
      <pc:sldChg chg="del">
        <pc:chgData name="James Hardy" userId="76cfd043-a32c-4e6d-a40b-b44eb2ddf810" providerId="ADAL" clId="{6A709525-1BEB-40D6-87DD-E3D5023E3C57}" dt="2025-10-27T08:45:31.141" v="10" actId="47"/>
        <pc:sldMkLst>
          <pc:docMk/>
          <pc:sldMk cId="4210259517" sldId="272"/>
        </pc:sldMkLst>
      </pc:sldChg>
      <pc:sldChg chg="modSp mod">
        <pc:chgData name="James Hardy" userId="76cfd043-a32c-4e6d-a40b-b44eb2ddf810" providerId="ADAL" clId="{6A709525-1BEB-40D6-87DD-E3D5023E3C57}" dt="2025-10-27T11:47:10.080" v="380" actId="313"/>
        <pc:sldMkLst>
          <pc:docMk/>
          <pc:sldMk cId="1569879120" sldId="296"/>
        </pc:sldMkLst>
        <pc:spChg chg="mod">
          <ac:chgData name="James Hardy" userId="76cfd043-a32c-4e6d-a40b-b44eb2ddf810" providerId="ADAL" clId="{6A709525-1BEB-40D6-87DD-E3D5023E3C57}" dt="2025-10-27T11:47:10.080" v="380" actId="313"/>
          <ac:spMkLst>
            <pc:docMk/>
            <pc:sldMk cId="1569879120" sldId="296"/>
            <ac:spMk id="8" creationId="{3A4E6C95-288C-35BA-2498-4DB567A26EA2}"/>
          </ac:spMkLst>
        </pc:spChg>
      </pc:sldChg>
      <pc:sldChg chg="del">
        <pc:chgData name="James Hardy" userId="76cfd043-a32c-4e6d-a40b-b44eb2ddf810" providerId="ADAL" clId="{6A709525-1BEB-40D6-87DD-E3D5023E3C57}" dt="2025-10-27T08:45:29.871" v="9" actId="47"/>
        <pc:sldMkLst>
          <pc:docMk/>
          <pc:sldMk cId="54279929" sldId="363"/>
        </pc:sldMkLst>
      </pc:sldChg>
      <pc:sldChg chg="modSp mod ord">
        <pc:chgData name="James Hardy" userId="76cfd043-a32c-4e6d-a40b-b44eb2ddf810" providerId="ADAL" clId="{6A709525-1BEB-40D6-87DD-E3D5023E3C57}" dt="2025-10-27T09:36:41.358" v="213" actId="20577"/>
        <pc:sldMkLst>
          <pc:docMk/>
          <pc:sldMk cId="507181019" sldId="1868"/>
        </pc:sldMkLst>
        <pc:spChg chg="mod">
          <ac:chgData name="James Hardy" userId="76cfd043-a32c-4e6d-a40b-b44eb2ddf810" providerId="ADAL" clId="{6A709525-1BEB-40D6-87DD-E3D5023E3C57}" dt="2025-10-27T09:36:41.358" v="213" actId="20577"/>
          <ac:spMkLst>
            <pc:docMk/>
            <pc:sldMk cId="507181019" sldId="1868"/>
            <ac:spMk id="5" creationId="{B7360A68-6ACC-2743-3534-5E4608C760DA}"/>
          </ac:spMkLst>
        </pc:spChg>
      </pc:sldChg>
      <pc:sldChg chg="del">
        <pc:chgData name="James Hardy" userId="76cfd043-a32c-4e6d-a40b-b44eb2ddf810" providerId="ADAL" clId="{6A709525-1BEB-40D6-87DD-E3D5023E3C57}" dt="2025-10-27T08:45:31.784" v="11" actId="47"/>
        <pc:sldMkLst>
          <pc:docMk/>
          <pc:sldMk cId="1589954820" sldId="2146846750"/>
        </pc:sldMkLst>
      </pc:sldChg>
      <pc:sldChg chg="del">
        <pc:chgData name="James Hardy" userId="76cfd043-a32c-4e6d-a40b-b44eb2ddf810" providerId="ADAL" clId="{6A709525-1BEB-40D6-87DD-E3D5023E3C57}" dt="2025-10-27T08:45:32.440" v="12" actId="47"/>
        <pc:sldMkLst>
          <pc:docMk/>
          <pc:sldMk cId="1672264518" sldId="2146846751"/>
        </pc:sldMkLst>
      </pc:sldChg>
      <pc:sldChg chg="del">
        <pc:chgData name="James Hardy" userId="76cfd043-a32c-4e6d-a40b-b44eb2ddf810" providerId="ADAL" clId="{6A709525-1BEB-40D6-87DD-E3D5023E3C57}" dt="2025-10-27T08:45:32.951" v="13" actId="47"/>
        <pc:sldMkLst>
          <pc:docMk/>
          <pc:sldMk cId="417099122" sldId="2146846752"/>
        </pc:sldMkLst>
      </pc:sldChg>
      <pc:sldChg chg="del">
        <pc:chgData name="James Hardy" userId="76cfd043-a32c-4e6d-a40b-b44eb2ddf810" providerId="ADAL" clId="{6A709525-1BEB-40D6-87DD-E3D5023E3C57}" dt="2025-10-27T08:45:34.614" v="18" actId="47"/>
        <pc:sldMkLst>
          <pc:docMk/>
          <pc:sldMk cId="1471821963" sldId="2146846753"/>
        </pc:sldMkLst>
      </pc:sldChg>
      <pc:sldChg chg="del">
        <pc:chgData name="James Hardy" userId="76cfd043-a32c-4e6d-a40b-b44eb2ddf810" providerId="ADAL" clId="{6A709525-1BEB-40D6-87DD-E3D5023E3C57}" dt="2025-10-27T08:45:37.772" v="26" actId="47"/>
        <pc:sldMkLst>
          <pc:docMk/>
          <pc:sldMk cId="3060371897" sldId="2146846754"/>
        </pc:sldMkLst>
      </pc:sldChg>
      <pc:sldChg chg="del">
        <pc:chgData name="James Hardy" userId="76cfd043-a32c-4e6d-a40b-b44eb2ddf810" providerId="ADAL" clId="{6A709525-1BEB-40D6-87DD-E3D5023E3C57}" dt="2025-10-27T08:45:18.660" v="7" actId="47"/>
        <pc:sldMkLst>
          <pc:docMk/>
          <pc:sldMk cId="3773997316" sldId="2146846757"/>
        </pc:sldMkLst>
      </pc:sldChg>
      <pc:sldChg chg="del">
        <pc:chgData name="James Hardy" userId="76cfd043-a32c-4e6d-a40b-b44eb2ddf810" providerId="ADAL" clId="{6A709525-1BEB-40D6-87DD-E3D5023E3C57}" dt="2025-10-27T08:45:35.121" v="19" actId="47"/>
        <pc:sldMkLst>
          <pc:docMk/>
          <pc:sldMk cId="3916061585" sldId="2146846758"/>
        </pc:sldMkLst>
      </pc:sldChg>
      <pc:sldChg chg="del">
        <pc:chgData name="James Hardy" userId="76cfd043-a32c-4e6d-a40b-b44eb2ddf810" providerId="ADAL" clId="{6A709525-1BEB-40D6-87DD-E3D5023E3C57}" dt="2025-10-27T08:45:35.500" v="20" actId="47"/>
        <pc:sldMkLst>
          <pc:docMk/>
          <pc:sldMk cId="762182094" sldId="2146846759"/>
        </pc:sldMkLst>
      </pc:sldChg>
      <pc:sldChg chg="del">
        <pc:chgData name="James Hardy" userId="76cfd043-a32c-4e6d-a40b-b44eb2ddf810" providerId="ADAL" clId="{6A709525-1BEB-40D6-87DD-E3D5023E3C57}" dt="2025-10-27T08:45:38.330" v="27" actId="47"/>
        <pc:sldMkLst>
          <pc:docMk/>
          <pc:sldMk cId="657674384" sldId="2146846760"/>
        </pc:sldMkLst>
      </pc:sldChg>
      <pc:sldChg chg="add del">
        <pc:chgData name="James Hardy" userId="76cfd043-a32c-4e6d-a40b-b44eb2ddf810" providerId="ADAL" clId="{6A709525-1BEB-40D6-87DD-E3D5023E3C57}" dt="2025-10-27T10:19:16.379" v="370"/>
        <pc:sldMkLst>
          <pc:docMk/>
          <pc:sldMk cId="3094379077" sldId="2147472659"/>
        </pc:sldMkLst>
      </pc:sldChg>
      <pc:sldChg chg="modSp mod">
        <pc:chgData name="James Hardy" userId="76cfd043-a32c-4e6d-a40b-b44eb2ddf810" providerId="ADAL" clId="{6A709525-1BEB-40D6-87DD-E3D5023E3C57}" dt="2025-10-28T16:27:51.652" v="707" actId="13926"/>
        <pc:sldMkLst>
          <pc:docMk/>
          <pc:sldMk cId="752426598" sldId="2147472698"/>
        </pc:sldMkLst>
        <pc:spChg chg="mod">
          <ac:chgData name="James Hardy" userId="76cfd043-a32c-4e6d-a40b-b44eb2ddf810" providerId="ADAL" clId="{6A709525-1BEB-40D6-87DD-E3D5023E3C57}" dt="2025-10-27T08:44:56.978" v="4" actId="20577"/>
          <ac:spMkLst>
            <pc:docMk/>
            <pc:sldMk cId="752426598" sldId="2147472698"/>
            <ac:spMk id="2" creationId="{ABFF9E32-C2DD-B6F9-7A76-69CE741FFF08}"/>
          </ac:spMkLst>
        </pc:spChg>
        <pc:graphicFrameChg chg="modGraphic">
          <ac:chgData name="James Hardy" userId="76cfd043-a32c-4e6d-a40b-b44eb2ddf810" providerId="ADAL" clId="{6A709525-1BEB-40D6-87DD-E3D5023E3C57}" dt="2025-10-28T16:27:51.652" v="707" actId="13926"/>
          <ac:graphicFrameMkLst>
            <pc:docMk/>
            <pc:sldMk cId="752426598" sldId="2147472698"/>
            <ac:graphicFrameMk id="7" creationId="{FFD24636-432B-2DD5-EAEB-2B4B16E4D615}"/>
          </ac:graphicFrameMkLst>
        </pc:graphicFrameChg>
      </pc:sldChg>
      <pc:sldChg chg="modSp mod">
        <pc:chgData name="James Hardy" userId="76cfd043-a32c-4e6d-a40b-b44eb2ddf810" providerId="ADAL" clId="{6A709525-1BEB-40D6-87DD-E3D5023E3C57}" dt="2025-10-27T09:36:01.705" v="169" actId="20577"/>
        <pc:sldMkLst>
          <pc:docMk/>
          <pc:sldMk cId="646403970" sldId="2147478883"/>
        </pc:sldMkLst>
        <pc:spChg chg="mod">
          <ac:chgData name="James Hardy" userId="76cfd043-a32c-4e6d-a40b-b44eb2ddf810" providerId="ADAL" clId="{6A709525-1BEB-40D6-87DD-E3D5023E3C57}" dt="2025-10-27T09:36:01.705" v="169" actId="20577"/>
          <ac:spMkLst>
            <pc:docMk/>
            <pc:sldMk cId="646403970" sldId="2147478883"/>
            <ac:spMk id="4" creationId="{D8903F3E-CF25-AFAD-7BFD-D02D8A9E4931}"/>
          </ac:spMkLst>
        </pc:spChg>
        <pc:spChg chg="mod">
          <ac:chgData name="James Hardy" userId="76cfd043-a32c-4e6d-a40b-b44eb2ddf810" providerId="ADAL" clId="{6A709525-1BEB-40D6-87DD-E3D5023E3C57}" dt="2025-10-27T09:34:48.059" v="110" actId="20577"/>
          <ac:spMkLst>
            <pc:docMk/>
            <pc:sldMk cId="646403970" sldId="2147478883"/>
            <ac:spMk id="5" creationId="{3B4F9E07-43A3-F280-38EC-5C7243495751}"/>
          </ac:spMkLst>
        </pc:spChg>
      </pc:sldChg>
      <pc:sldChg chg="del">
        <pc:chgData name="James Hardy" userId="76cfd043-a32c-4e6d-a40b-b44eb2ddf810" providerId="ADAL" clId="{6A709525-1BEB-40D6-87DD-E3D5023E3C57}" dt="2025-10-27T08:45:15.060" v="5" actId="47"/>
        <pc:sldMkLst>
          <pc:docMk/>
          <pc:sldMk cId="171616100" sldId="2147478886"/>
        </pc:sldMkLst>
      </pc:sldChg>
      <pc:sldChg chg="modSp mod">
        <pc:chgData name="James Hardy" userId="76cfd043-a32c-4e6d-a40b-b44eb2ddf810" providerId="ADAL" clId="{6A709525-1BEB-40D6-87DD-E3D5023E3C57}" dt="2025-10-27T09:36:09.884" v="191" actId="20577"/>
        <pc:sldMkLst>
          <pc:docMk/>
          <pc:sldMk cId="1424997142" sldId="2147478887"/>
        </pc:sldMkLst>
        <pc:spChg chg="mod">
          <ac:chgData name="James Hardy" userId="76cfd043-a32c-4e6d-a40b-b44eb2ddf810" providerId="ADAL" clId="{6A709525-1BEB-40D6-87DD-E3D5023E3C57}" dt="2025-10-27T09:36:09.884" v="191" actId="20577"/>
          <ac:spMkLst>
            <pc:docMk/>
            <pc:sldMk cId="1424997142" sldId="2147478887"/>
            <ac:spMk id="5" creationId="{142CB681-E1A0-47C9-817A-6FF02A9697B4}"/>
          </ac:spMkLst>
        </pc:spChg>
      </pc:sldChg>
      <pc:sldChg chg="del">
        <pc:chgData name="James Hardy" userId="76cfd043-a32c-4e6d-a40b-b44eb2ddf810" providerId="ADAL" clId="{6A709525-1BEB-40D6-87DD-E3D5023E3C57}" dt="2025-10-27T08:45:33.520" v="14" actId="47"/>
        <pc:sldMkLst>
          <pc:docMk/>
          <pc:sldMk cId="1739219239" sldId="2147483645"/>
        </pc:sldMkLst>
      </pc:sldChg>
      <pc:sldChg chg="modSp new mod">
        <pc:chgData name="James Hardy" userId="76cfd043-a32c-4e6d-a40b-b44eb2ddf810" providerId="ADAL" clId="{6A709525-1BEB-40D6-87DD-E3D5023E3C57}" dt="2025-10-27T09:48:53.149" v="216" actId="27636"/>
        <pc:sldMkLst>
          <pc:docMk/>
          <pc:sldMk cId="3457556970" sldId="2147483645"/>
        </pc:sldMkLst>
        <pc:spChg chg="mod">
          <ac:chgData name="James Hardy" userId="76cfd043-a32c-4e6d-a40b-b44eb2ddf810" providerId="ADAL" clId="{6A709525-1BEB-40D6-87DD-E3D5023E3C57}" dt="2025-10-27T09:48:53.149" v="216" actId="27636"/>
          <ac:spMkLst>
            <pc:docMk/>
            <pc:sldMk cId="3457556970" sldId="2147483645"/>
            <ac:spMk id="2" creationId="{D35614FA-A12E-4BC3-165E-1AD54FB05BBE}"/>
          </ac:spMkLst>
        </pc:spChg>
      </pc:sldChg>
      <pc:sldChg chg="del">
        <pc:chgData name="James Hardy" userId="76cfd043-a32c-4e6d-a40b-b44eb2ddf810" providerId="ADAL" clId="{6A709525-1BEB-40D6-87DD-E3D5023E3C57}" dt="2025-10-27T08:45:33.824" v="15" actId="47"/>
        <pc:sldMkLst>
          <pc:docMk/>
          <pc:sldMk cId="1273173737" sldId="2147483646"/>
        </pc:sldMkLst>
      </pc:sldChg>
      <pc:sldChg chg="modSp new mod">
        <pc:chgData name="James Hardy" userId="76cfd043-a32c-4e6d-a40b-b44eb2ddf810" providerId="ADAL" clId="{6A709525-1BEB-40D6-87DD-E3D5023E3C57}" dt="2025-10-27T09:49:05.378" v="219" actId="27636"/>
        <pc:sldMkLst>
          <pc:docMk/>
          <pc:sldMk cId="3719907933" sldId="2147483646"/>
        </pc:sldMkLst>
        <pc:spChg chg="mod">
          <ac:chgData name="James Hardy" userId="76cfd043-a32c-4e6d-a40b-b44eb2ddf810" providerId="ADAL" clId="{6A709525-1BEB-40D6-87DD-E3D5023E3C57}" dt="2025-10-27T09:49:05.378" v="219" actId="27636"/>
          <ac:spMkLst>
            <pc:docMk/>
            <pc:sldMk cId="3719907933" sldId="2147483646"/>
            <ac:spMk id="2" creationId="{FEC3222A-EE0C-C687-95EF-110A325CECCC}"/>
          </ac:spMkLst>
        </pc:spChg>
      </pc:sldChg>
      <pc:sldChg chg="del">
        <pc:chgData name="James Hardy" userId="76cfd043-a32c-4e6d-a40b-b44eb2ddf810" providerId="ADAL" clId="{6A709525-1BEB-40D6-87DD-E3D5023E3C57}" dt="2025-10-27T08:45:34.240" v="16" actId="47"/>
        <pc:sldMkLst>
          <pc:docMk/>
          <pc:sldMk cId="1395636980" sldId="2147483647"/>
        </pc:sldMkLst>
      </pc:sldChg>
      <pc:sldMasterChg chg="del delSldLayout">
        <pc:chgData name="James Hardy" userId="76cfd043-a32c-4e6d-a40b-b44eb2ddf810" providerId="ADAL" clId="{6A709525-1BEB-40D6-87DD-E3D5023E3C57}" dt="2025-10-27T08:45:41.045" v="32" actId="47"/>
        <pc:sldMasterMkLst>
          <pc:docMk/>
          <pc:sldMasterMk cId="136172366" sldId="2147483686"/>
        </pc:sldMasterMkLst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1000094114" sldId="2147483687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4116796323" sldId="2147483688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2538990509" sldId="2147483689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5363268" sldId="2147483690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1089371079" sldId="2147483691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1627645319" sldId="2147483692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1376713297" sldId="2147483693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1839458205" sldId="2147483694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3680255378" sldId="2147483695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246285454" sldId="2147483696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4246411250" sldId="2147483697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2047356761" sldId="2147483698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2727558258" sldId="2147483699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208857264" sldId="2147483700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3435613554" sldId="2147483701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693595820" sldId="2147483702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3554738029" sldId="2147483703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536915190" sldId="2147483704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3053478417" sldId="2147483705"/>
          </pc:sldLayoutMkLst>
        </pc:sldLayoutChg>
        <pc:sldLayoutChg chg="del">
          <pc:chgData name="James Hardy" userId="76cfd043-a32c-4e6d-a40b-b44eb2ddf810" providerId="ADAL" clId="{6A709525-1BEB-40D6-87DD-E3D5023E3C57}" dt="2025-10-27T08:45:41.045" v="32" actId="47"/>
          <pc:sldLayoutMkLst>
            <pc:docMk/>
            <pc:sldMasterMk cId="136172366" sldId="2147483686"/>
            <pc:sldLayoutMk cId="2727846196" sldId="2147483706"/>
          </pc:sldLayoutMkLst>
        </pc:sldLayoutChg>
      </pc:sldMasterChg>
    </pc:docChg>
  </pc:docChgLst>
  <pc:docChgLst>
    <pc:chgData name="Francine Peyroux-Sissoko" userId="S::francine.peyroux-sissoko@talan.com::91951204-4f07-4cdf-a66e-bfc82ffb46a8" providerId="AD" clId="Web-{220C686E-62B4-15B9-BFA4-63A55FBC465A}"/>
    <pc:docChg chg="addSld delSld">
      <pc:chgData name="Francine Peyroux-Sissoko" userId="S::francine.peyroux-sissoko@talan.com::91951204-4f07-4cdf-a66e-bfc82ffb46a8" providerId="AD" clId="Web-{220C686E-62B4-15B9-BFA4-63A55FBC465A}" dt="2025-10-28T13:30:47.185" v="1"/>
      <pc:docMkLst>
        <pc:docMk/>
      </pc:docMkLst>
      <pc:sldChg chg="add del">
        <pc:chgData name="Francine Peyroux-Sissoko" userId="S::francine.peyroux-sissoko@talan.com::91951204-4f07-4cdf-a66e-bfc82ffb46a8" providerId="AD" clId="Web-{220C686E-62B4-15B9-BFA4-63A55FBC465A}" dt="2025-10-28T13:30:47.185" v="1"/>
        <pc:sldMkLst>
          <pc:docMk/>
          <pc:sldMk cId="3719907933" sldId="2147483646"/>
        </pc:sldMkLst>
      </pc:sldChg>
    </pc:docChg>
  </pc:docChgLst>
  <pc:docChgLst>
    <pc:chgData name="Francine Peyroux-Sissoko" userId="S::francine.peyroux-sissoko@talan.com::91951204-4f07-4cdf-a66e-bfc82ffb46a8" providerId="AD" clId="Web-{9B064083-041A-7B2E-3860-23504B6DC1A3}"/>
    <pc:docChg chg="modSld">
      <pc:chgData name="Francine Peyroux-Sissoko" userId="S::francine.peyroux-sissoko@talan.com::91951204-4f07-4cdf-a66e-bfc82ffb46a8" providerId="AD" clId="Web-{9B064083-041A-7B2E-3860-23504B6DC1A3}" dt="2025-10-29T09:30:17.531" v="2" actId="20577"/>
      <pc:docMkLst>
        <pc:docMk/>
      </pc:docMkLst>
      <pc:sldChg chg="modSp">
        <pc:chgData name="Francine Peyroux-Sissoko" userId="S::francine.peyroux-sissoko@talan.com::91951204-4f07-4cdf-a66e-bfc82ffb46a8" providerId="AD" clId="Web-{9B064083-041A-7B2E-3860-23504B6DC1A3}" dt="2025-10-29T09:30:17.531" v="2" actId="20577"/>
        <pc:sldMkLst>
          <pc:docMk/>
          <pc:sldMk cId="3719907933" sldId="2147483646"/>
        </pc:sldMkLst>
        <pc:spChg chg="mod">
          <ac:chgData name="Francine Peyroux-Sissoko" userId="S::francine.peyroux-sissoko@talan.com::91951204-4f07-4cdf-a66e-bfc82ffb46a8" providerId="AD" clId="Web-{9B064083-041A-7B2E-3860-23504B6DC1A3}" dt="2025-10-29T09:30:17.531" v="2" actId="20577"/>
          <ac:spMkLst>
            <pc:docMk/>
            <pc:sldMk cId="3719907933" sldId="2147483646"/>
            <ac:spMk id="3" creationId="{3E4781BD-4CF3-49F3-788E-9C061CCDDA57}"/>
          </ac:spMkLst>
        </pc:spChg>
      </pc:sldChg>
    </pc:docChg>
  </pc:docChgLst>
  <pc:docChgLst>
    <pc:chgData name="Lydia Bentley" userId="d2bb50aa-62b1-4ab8-8132-ef8e8ed57e23" providerId="ADAL" clId="{61753CEF-C95E-44B6-986A-3EB1D9C20F8E}"/>
    <pc:docChg chg="undo custSel addSld delSld modSld sldOrd">
      <pc:chgData name="Lydia Bentley" userId="d2bb50aa-62b1-4ab8-8132-ef8e8ed57e23" providerId="ADAL" clId="{61753CEF-C95E-44B6-986A-3EB1D9C20F8E}" dt="2025-10-27T12:42:25.763" v="2926" actId="2711"/>
      <pc:docMkLst>
        <pc:docMk/>
      </pc:docMkLst>
      <pc:sldChg chg="addSp delSp modSp new mod modClrScheme chgLayout">
        <pc:chgData name="Lydia Bentley" userId="d2bb50aa-62b1-4ab8-8132-ef8e8ed57e23" providerId="ADAL" clId="{61753CEF-C95E-44B6-986A-3EB1D9C20F8E}" dt="2025-10-27T11:15:31.303" v="332" actId="1076"/>
        <pc:sldMkLst>
          <pc:docMk/>
          <pc:sldMk cId="4241937749" sldId="256"/>
        </pc:sldMkLst>
        <pc:spChg chg="mod">
          <ac:chgData name="Lydia Bentley" userId="d2bb50aa-62b1-4ab8-8132-ef8e8ed57e23" providerId="ADAL" clId="{61753CEF-C95E-44B6-986A-3EB1D9C20F8E}" dt="2025-10-27T11:15:21.083" v="326" actId="26606"/>
          <ac:spMkLst>
            <pc:docMk/>
            <pc:sldMk cId="4241937749" sldId="256"/>
            <ac:spMk id="2" creationId="{4916A8A4-B43C-2D80-C384-05C1E3BE0891}"/>
          </ac:spMkLst>
        </pc:spChg>
        <pc:spChg chg="del">
          <ac:chgData name="Lydia Bentley" userId="d2bb50aa-62b1-4ab8-8132-ef8e8ed57e23" providerId="ADAL" clId="{61753CEF-C95E-44B6-986A-3EB1D9C20F8E}" dt="2025-10-27T11:14:58.993" v="317" actId="478"/>
          <ac:spMkLst>
            <pc:docMk/>
            <pc:sldMk cId="4241937749" sldId="256"/>
            <ac:spMk id="3" creationId="{9CF94740-18E4-568C-54D8-851D92620203}"/>
          </ac:spMkLst>
        </pc:spChg>
        <pc:spChg chg="add del mod">
          <ac:chgData name="Lydia Bentley" userId="d2bb50aa-62b1-4ab8-8132-ef8e8ed57e23" providerId="ADAL" clId="{61753CEF-C95E-44B6-986A-3EB1D9C20F8E}" dt="2025-10-27T11:15:25.212" v="329" actId="478"/>
          <ac:spMkLst>
            <pc:docMk/>
            <pc:sldMk cId="4241937749" sldId="256"/>
            <ac:spMk id="10" creationId="{54B08D2E-60F8-268A-2824-580778AB5B01}"/>
          </ac:spMkLst>
        </pc:spChg>
        <pc:picChg chg="add mod">
          <ac:chgData name="Lydia Bentley" userId="d2bb50aa-62b1-4ab8-8132-ef8e8ed57e23" providerId="ADAL" clId="{61753CEF-C95E-44B6-986A-3EB1D9C20F8E}" dt="2025-10-27T11:15:31.303" v="332" actId="1076"/>
          <ac:picMkLst>
            <pc:docMk/>
            <pc:sldMk cId="4241937749" sldId="256"/>
            <ac:picMk id="5" creationId="{C3B52699-21D8-F807-4EB6-E99CD27FC988}"/>
          </ac:picMkLst>
        </pc:picChg>
      </pc:sldChg>
      <pc:sldChg chg="delSp modSp new del mod">
        <pc:chgData name="Lydia Bentley" userId="d2bb50aa-62b1-4ab8-8132-ef8e8ed57e23" providerId="ADAL" clId="{61753CEF-C95E-44B6-986A-3EB1D9C20F8E}" dt="2025-10-27T10:52:21.499" v="234" actId="47"/>
        <pc:sldMkLst>
          <pc:docMk/>
          <pc:sldMk cId="2466710854" sldId="257"/>
        </pc:sldMkLst>
        <pc:spChg chg="mod">
          <ac:chgData name="Lydia Bentley" userId="d2bb50aa-62b1-4ab8-8132-ef8e8ed57e23" providerId="ADAL" clId="{61753CEF-C95E-44B6-986A-3EB1D9C20F8E}" dt="2025-10-27T10:40:03.205" v="22" actId="20577"/>
          <ac:spMkLst>
            <pc:docMk/>
            <pc:sldMk cId="2466710854" sldId="257"/>
            <ac:spMk id="2" creationId="{3588ED0C-919E-B046-ABE7-0E30C6322260}"/>
          </ac:spMkLst>
        </pc:spChg>
        <pc:spChg chg="del">
          <ac:chgData name="Lydia Bentley" userId="d2bb50aa-62b1-4ab8-8132-ef8e8ed57e23" providerId="ADAL" clId="{61753CEF-C95E-44B6-986A-3EB1D9C20F8E}" dt="2025-10-27T10:40:07.009" v="23" actId="478"/>
          <ac:spMkLst>
            <pc:docMk/>
            <pc:sldMk cId="2466710854" sldId="257"/>
            <ac:spMk id="3" creationId="{276D78C4-3BC3-9D2D-FCE1-BE86C6EB0634}"/>
          </ac:spMkLst>
        </pc:spChg>
      </pc:sldChg>
      <pc:sldChg chg="addSp delSp modSp new mod">
        <pc:chgData name="Lydia Bentley" userId="d2bb50aa-62b1-4ab8-8132-ef8e8ed57e23" providerId="ADAL" clId="{61753CEF-C95E-44B6-986A-3EB1D9C20F8E}" dt="2025-10-27T11:20:17.516" v="896" actId="1076"/>
        <pc:sldMkLst>
          <pc:docMk/>
          <pc:sldMk cId="3368499860" sldId="257"/>
        </pc:sldMkLst>
        <pc:spChg chg="mod">
          <ac:chgData name="Lydia Bentley" userId="d2bb50aa-62b1-4ab8-8132-ef8e8ed57e23" providerId="ADAL" clId="{61753CEF-C95E-44B6-986A-3EB1D9C20F8E}" dt="2025-10-27T10:52:45.928" v="307" actId="20577"/>
          <ac:spMkLst>
            <pc:docMk/>
            <pc:sldMk cId="3368499860" sldId="257"/>
            <ac:spMk id="2" creationId="{A58C2594-3294-CAFC-8416-7572F2339A22}"/>
          </ac:spMkLst>
        </pc:spChg>
        <pc:spChg chg="del">
          <ac:chgData name="Lydia Bentley" userId="d2bb50aa-62b1-4ab8-8132-ef8e8ed57e23" providerId="ADAL" clId="{61753CEF-C95E-44B6-986A-3EB1D9C20F8E}" dt="2025-10-27T11:16:54.141" v="333" actId="478"/>
          <ac:spMkLst>
            <pc:docMk/>
            <pc:sldMk cId="3368499860" sldId="257"/>
            <ac:spMk id="3" creationId="{58F1A897-E572-3003-4BF9-70849FCC9DB4}"/>
          </ac:spMkLst>
        </pc:spChg>
        <pc:spChg chg="add mod">
          <ac:chgData name="Lydia Bentley" userId="d2bb50aa-62b1-4ab8-8132-ef8e8ed57e23" providerId="ADAL" clId="{61753CEF-C95E-44B6-986A-3EB1D9C20F8E}" dt="2025-10-27T11:20:17.516" v="896" actId="1076"/>
          <ac:spMkLst>
            <pc:docMk/>
            <pc:sldMk cId="3368499860" sldId="257"/>
            <ac:spMk id="8" creationId="{F9D9A55E-B657-0000-B540-41E0389F4959}"/>
          </ac:spMkLst>
        </pc:spChg>
        <pc:picChg chg="add mod">
          <ac:chgData name="Lydia Bentley" userId="d2bb50aa-62b1-4ab8-8132-ef8e8ed57e23" providerId="ADAL" clId="{61753CEF-C95E-44B6-986A-3EB1D9C20F8E}" dt="2025-10-27T11:17:18.435" v="343" actId="14100"/>
          <ac:picMkLst>
            <pc:docMk/>
            <pc:sldMk cId="3368499860" sldId="257"/>
            <ac:picMk id="5" creationId="{1EA831DF-8FAA-6FF2-EBB2-80E79DF9A4A4}"/>
          </ac:picMkLst>
        </pc:picChg>
        <pc:picChg chg="add mod">
          <ac:chgData name="Lydia Bentley" userId="d2bb50aa-62b1-4ab8-8132-ef8e8ed57e23" providerId="ADAL" clId="{61753CEF-C95E-44B6-986A-3EB1D9C20F8E}" dt="2025-10-27T11:17:19.803" v="344" actId="1076"/>
          <ac:picMkLst>
            <pc:docMk/>
            <pc:sldMk cId="3368499860" sldId="257"/>
            <ac:picMk id="7" creationId="{C1F38BAD-7151-45E1-844C-8750C6713F58}"/>
          </ac:picMkLst>
        </pc:picChg>
      </pc:sldChg>
      <pc:sldChg chg="addSp delSp modSp add mod">
        <pc:chgData name="Lydia Bentley" userId="d2bb50aa-62b1-4ab8-8132-ef8e8ed57e23" providerId="ADAL" clId="{61753CEF-C95E-44B6-986A-3EB1D9C20F8E}" dt="2025-10-27T12:42:25.763" v="2926" actId="2711"/>
        <pc:sldMkLst>
          <pc:docMk/>
          <pc:sldMk cId="159591402" sldId="258"/>
        </pc:sldMkLst>
        <pc:spChg chg="mod">
          <ac:chgData name="Lydia Bentley" userId="d2bb50aa-62b1-4ab8-8132-ef8e8ed57e23" providerId="ADAL" clId="{61753CEF-C95E-44B6-986A-3EB1D9C20F8E}" dt="2025-10-27T11:07:44.579" v="316" actId="20577"/>
          <ac:spMkLst>
            <pc:docMk/>
            <pc:sldMk cId="159591402" sldId="258"/>
            <ac:spMk id="2" creationId="{8E8FE7C2-A12F-EEA7-D9E8-62A19A25D719}"/>
          </ac:spMkLst>
        </pc:spChg>
        <pc:spChg chg="del">
          <ac:chgData name="Lydia Bentley" userId="d2bb50aa-62b1-4ab8-8132-ef8e8ed57e23" providerId="ADAL" clId="{61753CEF-C95E-44B6-986A-3EB1D9C20F8E}" dt="2025-10-27T11:20:38.213" v="897" actId="478"/>
          <ac:spMkLst>
            <pc:docMk/>
            <pc:sldMk cId="159591402" sldId="258"/>
            <ac:spMk id="3" creationId="{254AC43C-A7A7-B55E-8EB6-0267E25EFDAE}"/>
          </ac:spMkLst>
        </pc:spChg>
        <pc:graphicFrameChg chg="add mod modGraphic">
          <ac:chgData name="Lydia Bentley" userId="d2bb50aa-62b1-4ab8-8132-ef8e8ed57e23" providerId="ADAL" clId="{61753CEF-C95E-44B6-986A-3EB1D9C20F8E}" dt="2025-10-27T12:42:25.763" v="2926" actId="2711"/>
          <ac:graphicFrameMkLst>
            <pc:docMk/>
            <pc:sldMk cId="159591402" sldId="258"/>
            <ac:graphicFrameMk id="4" creationId="{0EC823E6-DDF8-31D2-4405-ED1529BBB942}"/>
          </ac:graphicFrameMkLst>
        </pc:graphicFrameChg>
      </pc:sldChg>
      <pc:sldChg chg="modSp add mod ord">
        <pc:chgData name="Lydia Bentley" userId="d2bb50aa-62b1-4ab8-8132-ef8e8ed57e23" providerId="ADAL" clId="{61753CEF-C95E-44B6-986A-3EB1D9C20F8E}" dt="2025-10-27T12:42:12.567" v="2923"/>
        <pc:sldMkLst>
          <pc:docMk/>
          <pc:sldMk cId="2192809316" sldId="302"/>
        </pc:sldMkLst>
        <pc:spChg chg="mod">
          <ac:chgData name="Lydia Bentley" userId="d2bb50aa-62b1-4ab8-8132-ef8e8ed57e23" providerId="ADAL" clId="{61753CEF-C95E-44B6-986A-3EB1D9C20F8E}" dt="2025-10-27T10:48:12.141" v="49" actId="20577"/>
          <ac:spMkLst>
            <pc:docMk/>
            <pc:sldMk cId="2192809316" sldId="302"/>
            <ac:spMk id="2" creationId="{87B75DC1-6B4C-3339-E767-88796785377B}"/>
          </ac:spMkLst>
        </pc:spChg>
        <pc:graphicFrameChg chg="mod">
          <ac:chgData name="Lydia Bentley" userId="d2bb50aa-62b1-4ab8-8132-ef8e8ed57e23" providerId="ADAL" clId="{61753CEF-C95E-44B6-986A-3EB1D9C20F8E}" dt="2025-10-27T10:50:35.175" v="233" actId="20577"/>
          <ac:graphicFrameMkLst>
            <pc:docMk/>
            <pc:sldMk cId="2192809316" sldId="302"/>
            <ac:graphicFrameMk id="5" creationId="{ACBE2081-149E-E1A8-A9BE-4A454F91B11A}"/>
          </ac:graphicFrameMkLst>
        </pc:graphicFrameChg>
      </pc:sldChg>
      <pc:sldChg chg="addSp delSp modSp mod">
        <pc:chgData name="Lydia Bentley" userId="d2bb50aa-62b1-4ab8-8132-ef8e8ed57e23" providerId="ADAL" clId="{61753CEF-C95E-44B6-986A-3EB1D9C20F8E}" dt="2025-10-27T12:42:03.911" v="2921" actId="404"/>
        <pc:sldMkLst>
          <pc:docMk/>
          <pc:sldMk cId="3457556970" sldId="2147483645"/>
        </pc:sldMkLst>
        <pc:spChg chg="mod">
          <ac:chgData name="Lydia Bentley" userId="d2bb50aa-62b1-4ab8-8132-ef8e8ed57e23" providerId="ADAL" clId="{61753CEF-C95E-44B6-986A-3EB1D9C20F8E}" dt="2025-10-27T10:52:26.797" v="246" actId="20577"/>
          <ac:spMkLst>
            <pc:docMk/>
            <pc:sldMk cId="3457556970" sldId="2147483645"/>
            <ac:spMk id="2" creationId="{D35614FA-A12E-4BC3-165E-1AD54FB05BBE}"/>
          </ac:spMkLst>
        </pc:spChg>
        <pc:spChg chg="del">
          <ac:chgData name="Lydia Bentley" userId="d2bb50aa-62b1-4ab8-8132-ef8e8ed57e23" providerId="ADAL" clId="{61753CEF-C95E-44B6-986A-3EB1D9C20F8E}" dt="2025-10-27T10:31:27.207" v="0" actId="478"/>
          <ac:spMkLst>
            <pc:docMk/>
            <pc:sldMk cId="3457556970" sldId="2147483645"/>
            <ac:spMk id="3" creationId="{70C0A7AC-ADDF-C066-9127-BBE33F9EDBE9}"/>
          </ac:spMkLst>
        </pc:spChg>
        <pc:graphicFrameChg chg="add mod modGraphic">
          <ac:chgData name="Lydia Bentley" userId="d2bb50aa-62b1-4ab8-8132-ef8e8ed57e23" providerId="ADAL" clId="{61753CEF-C95E-44B6-986A-3EB1D9C20F8E}" dt="2025-10-27T12:42:03.911" v="2921" actId="404"/>
          <ac:graphicFrameMkLst>
            <pc:docMk/>
            <pc:sldMk cId="3457556970" sldId="2147483645"/>
            <ac:graphicFrameMk id="4" creationId="{14983BF8-6201-EDF7-192C-93FCB19D0D56}"/>
          </ac:graphicFrameMkLst>
        </pc:graphicFrameChg>
      </pc:sldChg>
      <pc:sldChg chg="addSp delSp modSp new mod">
        <pc:chgData name="Lydia Bentley" userId="d2bb50aa-62b1-4ab8-8132-ef8e8ed57e23" providerId="ADAL" clId="{61753CEF-C95E-44B6-986A-3EB1D9C20F8E}" dt="2025-10-27T12:10:20.240" v="1894" actId="20577"/>
        <pc:sldMkLst>
          <pc:docMk/>
          <pc:sldMk cId="40837114" sldId="2147483647"/>
        </pc:sldMkLst>
        <pc:spChg chg="mod">
          <ac:chgData name="Lydia Bentley" userId="d2bb50aa-62b1-4ab8-8132-ef8e8ed57e23" providerId="ADAL" clId="{61753CEF-C95E-44B6-986A-3EB1D9C20F8E}" dt="2025-10-27T12:10:20.240" v="1894" actId="20577"/>
          <ac:spMkLst>
            <pc:docMk/>
            <pc:sldMk cId="40837114" sldId="2147483647"/>
            <ac:spMk id="2" creationId="{E0CAB9CA-F709-F7FA-520D-84FBF28397F1}"/>
          </ac:spMkLst>
        </pc:spChg>
        <pc:spChg chg="del">
          <ac:chgData name="Lydia Bentley" userId="d2bb50aa-62b1-4ab8-8132-ef8e8ed57e23" providerId="ADAL" clId="{61753CEF-C95E-44B6-986A-3EB1D9C20F8E}" dt="2025-10-27T10:39:50.309" v="3" actId="478"/>
          <ac:spMkLst>
            <pc:docMk/>
            <pc:sldMk cId="40837114" sldId="2147483647"/>
            <ac:spMk id="3" creationId="{E30F445F-5450-B199-1979-E563E266FC6D}"/>
          </ac:spMkLst>
        </pc:spChg>
        <pc:graphicFrameChg chg="add mod">
          <ac:chgData name="Lydia Bentley" userId="d2bb50aa-62b1-4ab8-8132-ef8e8ed57e23" providerId="ADAL" clId="{61753CEF-C95E-44B6-986A-3EB1D9C20F8E}" dt="2025-10-27T12:10:13.316" v="1871" actId="20577"/>
          <ac:graphicFrameMkLst>
            <pc:docMk/>
            <pc:sldMk cId="40837114" sldId="2147483647"/>
            <ac:graphicFrameMk id="4" creationId="{E8DA1550-2778-205D-A119-C828FADE6C18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8013D-9DF3-4B8A-8390-632DF8AAA920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62F3792F-2A91-4757-A712-8D41F539EF67}">
      <dgm:prSet phldrT="[Text]"/>
      <dgm:spPr>
        <a:solidFill>
          <a:schemeClr val="accent3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r>
            <a:rPr lang="en-GB" b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New Lead Analyst</a:t>
          </a:r>
          <a:r>
            <a:rPr lang="en-GB" b="1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: </a:t>
          </a:r>
          <a:r>
            <a:rPr lang="en-GB" b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Lydia Bentley</a:t>
          </a:r>
        </a:p>
      </dgm:t>
    </dgm:pt>
    <dgm:pt modelId="{85C4477E-097F-411F-9ACC-E3B9FB7B1E23}" type="parTrans" cxnId="{28EBE66C-917E-454A-B9DA-4A60D8C541F1}">
      <dgm:prSet/>
      <dgm:spPr/>
      <dgm:t>
        <a:bodyPr/>
        <a:lstStyle/>
        <a:p>
          <a:endParaRPr lang="en-GB"/>
        </a:p>
      </dgm:t>
    </dgm:pt>
    <dgm:pt modelId="{D9155170-3ADC-480C-A8DF-96BB334E73A7}" type="sibTrans" cxnId="{28EBE66C-917E-454A-B9DA-4A60D8C541F1}">
      <dgm:prSet/>
      <dgm:spPr/>
      <dgm:t>
        <a:bodyPr/>
        <a:lstStyle/>
        <a:p>
          <a:endParaRPr lang="en-GB"/>
        </a:p>
      </dgm:t>
    </dgm:pt>
    <dgm:pt modelId="{BCA5A67D-5BCE-4C2C-9B52-65C8FB5E4FF1}">
      <dgm:prSet phldrT="[Text]"/>
      <dgm:spPr>
        <a:solidFill>
          <a:schemeClr val="accent3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r>
            <a:rPr lang="en-GB" b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Updated Solution</a:t>
          </a:r>
        </a:p>
      </dgm:t>
    </dgm:pt>
    <dgm:pt modelId="{6AC9DA03-EC23-4310-B86B-51E7D11D506F}" type="parTrans" cxnId="{FB5E41B9-A8A0-4A88-9698-1367E4FF938D}">
      <dgm:prSet/>
      <dgm:spPr/>
      <dgm:t>
        <a:bodyPr/>
        <a:lstStyle/>
        <a:p>
          <a:endParaRPr lang="en-GB"/>
        </a:p>
      </dgm:t>
    </dgm:pt>
    <dgm:pt modelId="{D442F0C8-5F2A-4575-A708-33D3ED8AF7F3}" type="sibTrans" cxnId="{FB5E41B9-A8A0-4A88-9698-1367E4FF938D}">
      <dgm:prSet/>
      <dgm:spPr/>
      <dgm:t>
        <a:bodyPr/>
        <a:lstStyle/>
        <a:p>
          <a:endParaRPr lang="en-GB"/>
        </a:p>
      </dgm:t>
    </dgm:pt>
    <dgm:pt modelId="{BB984FB3-5A35-4300-AC0D-000DC69CD3CD}">
      <dgm:prSet phldrT="[Text]"/>
      <dgm:spPr>
        <a:solidFill>
          <a:schemeClr val="accent3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r>
            <a:rPr lang="en-GB" b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New Milestone Plan approved</a:t>
          </a:r>
        </a:p>
      </dgm:t>
    </dgm:pt>
    <dgm:pt modelId="{D34344D9-5568-455A-B8C5-A07367D72485}" type="parTrans" cxnId="{947C531E-AF99-4E6B-AC84-F598E8F58C2F}">
      <dgm:prSet/>
      <dgm:spPr/>
      <dgm:t>
        <a:bodyPr/>
        <a:lstStyle/>
        <a:p>
          <a:endParaRPr lang="en-GB"/>
        </a:p>
      </dgm:t>
    </dgm:pt>
    <dgm:pt modelId="{1FF720DA-52DD-47B5-9477-BE17380C01E6}" type="sibTrans" cxnId="{947C531E-AF99-4E6B-AC84-F598E8F58C2F}">
      <dgm:prSet/>
      <dgm:spPr/>
      <dgm:t>
        <a:bodyPr/>
        <a:lstStyle/>
        <a:p>
          <a:endParaRPr lang="en-GB"/>
        </a:p>
      </dgm:t>
    </dgm:pt>
    <dgm:pt modelId="{3DB1AF9A-9316-4CAD-B559-E5F21D83D19E}">
      <dgm:prSet phldrT="[Text]"/>
      <dgm:spPr>
        <a:solidFill>
          <a:schemeClr val="accent3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r>
            <a:rPr lang="en-GB" b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Party Impact Assessment Published</a:t>
          </a:r>
        </a:p>
      </dgm:t>
    </dgm:pt>
    <dgm:pt modelId="{F8FB38B6-F6A6-4CAD-B34C-9F7569037C4B}" type="parTrans" cxnId="{A1AD290B-8464-4B7B-A5DE-41872C64C5F5}">
      <dgm:prSet/>
      <dgm:spPr/>
      <dgm:t>
        <a:bodyPr/>
        <a:lstStyle/>
        <a:p>
          <a:endParaRPr lang="en-GB"/>
        </a:p>
      </dgm:t>
    </dgm:pt>
    <dgm:pt modelId="{24E80B7C-1635-41D3-B6CB-501D00603D78}" type="sibTrans" cxnId="{A1AD290B-8464-4B7B-A5DE-41872C64C5F5}">
      <dgm:prSet/>
      <dgm:spPr/>
      <dgm:t>
        <a:bodyPr/>
        <a:lstStyle/>
        <a:p>
          <a:endParaRPr lang="en-GB"/>
        </a:p>
      </dgm:t>
    </dgm:pt>
    <dgm:pt modelId="{EDADD907-65DA-41C3-8B54-1AA094AE6CDC}" type="pres">
      <dgm:prSet presAssocID="{6E08013D-9DF3-4B8A-8390-632DF8AAA920}" presName="Name0" presStyleCnt="0">
        <dgm:presLayoutVars>
          <dgm:chMax val="7"/>
          <dgm:chPref val="7"/>
          <dgm:dir/>
        </dgm:presLayoutVars>
      </dgm:prSet>
      <dgm:spPr/>
    </dgm:pt>
    <dgm:pt modelId="{33F37A0C-2D97-4E28-8943-7AA2CF2C190A}" type="pres">
      <dgm:prSet presAssocID="{6E08013D-9DF3-4B8A-8390-632DF8AAA920}" presName="Name1" presStyleCnt="0"/>
      <dgm:spPr/>
    </dgm:pt>
    <dgm:pt modelId="{0E8A67B4-C2DC-46EB-8CC1-81788AB2138A}" type="pres">
      <dgm:prSet presAssocID="{6E08013D-9DF3-4B8A-8390-632DF8AAA920}" presName="cycle" presStyleCnt="0"/>
      <dgm:spPr/>
    </dgm:pt>
    <dgm:pt modelId="{6C78503B-2D05-4E8F-8724-D46259089B12}" type="pres">
      <dgm:prSet presAssocID="{6E08013D-9DF3-4B8A-8390-632DF8AAA920}" presName="srcNode" presStyleLbl="node1" presStyleIdx="0" presStyleCnt="4"/>
      <dgm:spPr/>
    </dgm:pt>
    <dgm:pt modelId="{E42CF7F7-2EC0-452D-84E7-9DAD8E8C450F}" type="pres">
      <dgm:prSet presAssocID="{6E08013D-9DF3-4B8A-8390-632DF8AAA920}" presName="conn" presStyleLbl="parChTrans1D2" presStyleIdx="0" presStyleCnt="1"/>
      <dgm:spPr/>
    </dgm:pt>
    <dgm:pt modelId="{3EDBE30B-14CF-4080-B4F1-37F432831DE9}" type="pres">
      <dgm:prSet presAssocID="{6E08013D-9DF3-4B8A-8390-632DF8AAA920}" presName="extraNode" presStyleLbl="node1" presStyleIdx="0" presStyleCnt="4"/>
      <dgm:spPr/>
    </dgm:pt>
    <dgm:pt modelId="{ED5EDBF7-B1D4-4287-84DB-178E296FB53F}" type="pres">
      <dgm:prSet presAssocID="{6E08013D-9DF3-4B8A-8390-632DF8AAA920}" presName="dstNode" presStyleLbl="node1" presStyleIdx="0" presStyleCnt="4"/>
      <dgm:spPr/>
    </dgm:pt>
    <dgm:pt modelId="{407F02DE-3574-497D-9C9A-E0AEDFAD5117}" type="pres">
      <dgm:prSet presAssocID="{62F3792F-2A91-4757-A712-8D41F539EF67}" presName="text_1" presStyleLbl="node1" presStyleIdx="0" presStyleCnt="4">
        <dgm:presLayoutVars>
          <dgm:bulletEnabled val="1"/>
        </dgm:presLayoutVars>
      </dgm:prSet>
      <dgm:spPr/>
    </dgm:pt>
    <dgm:pt modelId="{7768E127-60AA-4C7D-BEDA-F46A1873E1F7}" type="pres">
      <dgm:prSet presAssocID="{62F3792F-2A91-4757-A712-8D41F539EF67}" presName="accent_1" presStyleCnt="0"/>
      <dgm:spPr/>
    </dgm:pt>
    <dgm:pt modelId="{66065E4D-68EF-4249-9AB1-24242CB68A79}" type="pres">
      <dgm:prSet presAssocID="{62F3792F-2A91-4757-A712-8D41F539EF67}" presName="accentRepeatNode" presStyleLbl="solidFgAcc1" presStyleIdx="0" presStyleCnt="4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F062F3A1-7E9A-4078-97AC-B68BD78BB7D6}" type="pres">
      <dgm:prSet presAssocID="{BB984FB3-5A35-4300-AC0D-000DC69CD3CD}" presName="text_2" presStyleLbl="node1" presStyleIdx="1" presStyleCnt="4">
        <dgm:presLayoutVars>
          <dgm:bulletEnabled val="1"/>
        </dgm:presLayoutVars>
      </dgm:prSet>
      <dgm:spPr/>
    </dgm:pt>
    <dgm:pt modelId="{48F1B23F-9400-40E6-A0BD-A9E372BFDB03}" type="pres">
      <dgm:prSet presAssocID="{BB984FB3-5A35-4300-AC0D-000DC69CD3CD}" presName="accent_2" presStyleCnt="0"/>
      <dgm:spPr/>
    </dgm:pt>
    <dgm:pt modelId="{CAFADC21-DE9A-4395-A0BA-F7BA02DFABAD}" type="pres">
      <dgm:prSet presAssocID="{BB984FB3-5A35-4300-AC0D-000DC69CD3CD}" presName="accentRepeatNode" presStyleLbl="solidFgAcc1" presStyleIdx="1" presStyleCnt="4"/>
      <dgm:spPr>
        <a:blipFill rotWithShape="0">
          <a:blip xmlns:r="http://schemas.openxmlformats.org/officeDocument/2006/relationships" r:embed="rId1">
            <a:duotone>
              <a:srgbClr val="70ADA3">
                <a:shade val="45000"/>
                <a:satMod val="135000"/>
              </a:srgb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39CEDDBC-514B-4993-A8C7-FC021831DBE3}" type="pres">
      <dgm:prSet presAssocID="{BCA5A67D-5BCE-4C2C-9B52-65C8FB5E4FF1}" presName="text_3" presStyleLbl="node1" presStyleIdx="2" presStyleCnt="4">
        <dgm:presLayoutVars>
          <dgm:bulletEnabled val="1"/>
        </dgm:presLayoutVars>
      </dgm:prSet>
      <dgm:spPr/>
    </dgm:pt>
    <dgm:pt modelId="{38A1C841-95FF-42FC-B693-FEA6F8B80679}" type="pres">
      <dgm:prSet presAssocID="{BCA5A67D-5BCE-4C2C-9B52-65C8FB5E4FF1}" presName="accent_3" presStyleCnt="0"/>
      <dgm:spPr/>
    </dgm:pt>
    <dgm:pt modelId="{1BFF1601-E759-44F5-806B-30291EC383E5}" type="pres">
      <dgm:prSet presAssocID="{BCA5A67D-5BCE-4C2C-9B52-65C8FB5E4FF1}" presName="accentRepeatNode" presStyleLbl="solidFgAcc1" presStyleIdx="2" presStyleCnt="4"/>
      <dgm:spPr>
        <a:blipFill rotWithShape="0">
          <a:blip xmlns:r="http://schemas.openxmlformats.org/officeDocument/2006/relationships" r:embed="rId1">
            <a:duotone>
              <a:srgbClr val="70ADA3">
                <a:shade val="45000"/>
                <a:satMod val="135000"/>
              </a:srgb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0F98E759-D4BD-4D96-90E3-25E1CE9AB56C}" type="pres">
      <dgm:prSet presAssocID="{3DB1AF9A-9316-4CAD-B559-E5F21D83D19E}" presName="text_4" presStyleLbl="node1" presStyleIdx="3" presStyleCnt="4">
        <dgm:presLayoutVars>
          <dgm:bulletEnabled val="1"/>
        </dgm:presLayoutVars>
      </dgm:prSet>
      <dgm:spPr/>
    </dgm:pt>
    <dgm:pt modelId="{D00F9F58-2F59-4641-9333-05F203AE6285}" type="pres">
      <dgm:prSet presAssocID="{3DB1AF9A-9316-4CAD-B559-E5F21D83D19E}" presName="accent_4" presStyleCnt="0"/>
      <dgm:spPr/>
    </dgm:pt>
    <dgm:pt modelId="{40EDF9B5-C7C8-4A41-B40A-E79DCECD8514}" type="pres">
      <dgm:prSet presAssocID="{3DB1AF9A-9316-4CAD-B559-E5F21D83D19E}" presName="accentRepeatNode" presStyleLbl="solidFgAcc1" presStyleIdx="3" presStyleCnt="4"/>
      <dgm:spPr>
        <a:blipFill rotWithShape="0">
          <a:blip xmlns:r="http://schemas.openxmlformats.org/officeDocument/2006/relationships" r:embed="rId1">
            <a:duotone>
              <a:srgbClr val="70ADA3">
                <a:shade val="45000"/>
                <a:satMod val="135000"/>
              </a:srgb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</dgm:ptLst>
  <dgm:cxnLst>
    <dgm:cxn modelId="{A1AD290B-8464-4B7B-A5DE-41872C64C5F5}" srcId="{6E08013D-9DF3-4B8A-8390-632DF8AAA920}" destId="{3DB1AF9A-9316-4CAD-B559-E5F21D83D19E}" srcOrd="3" destOrd="0" parTransId="{F8FB38B6-F6A6-4CAD-B34C-9F7569037C4B}" sibTransId="{24E80B7C-1635-41D3-B6CB-501D00603D78}"/>
    <dgm:cxn modelId="{947C531E-AF99-4E6B-AC84-F598E8F58C2F}" srcId="{6E08013D-9DF3-4B8A-8390-632DF8AAA920}" destId="{BB984FB3-5A35-4300-AC0D-000DC69CD3CD}" srcOrd="1" destOrd="0" parTransId="{D34344D9-5568-455A-B8C5-A07367D72485}" sibTransId="{1FF720DA-52DD-47B5-9477-BE17380C01E6}"/>
    <dgm:cxn modelId="{D0FA9A38-EE5D-485E-9391-FFE575F38D95}" type="presOf" srcId="{6E08013D-9DF3-4B8A-8390-632DF8AAA920}" destId="{EDADD907-65DA-41C3-8B54-1AA094AE6CDC}" srcOrd="0" destOrd="0" presId="urn:microsoft.com/office/officeart/2008/layout/VerticalCurvedList"/>
    <dgm:cxn modelId="{28EBE66C-917E-454A-B9DA-4A60D8C541F1}" srcId="{6E08013D-9DF3-4B8A-8390-632DF8AAA920}" destId="{62F3792F-2A91-4757-A712-8D41F539EF67}" srcOrd="0" destOrd="0" parTransId="{85C4477E-097F-411F-9ACC-E3B9FB7B1E23}" sibTransId="{D9155170-3ADC-480C-A8DF-96BB334E73A7}"/>
    <dgm:cxn modelId="{FB5E41B9-A8A0-4A88-9698-1367E4FF938D}" srcId="{6E08013D-9DF3-4B8A-8390-632DF8AAA920}" destId="{BCA5A67D-5BCE-4C2C-9B52-65C8FB5E4FF1}" srcOrd="2" destOrd="0" parTransId="{6AC9DA03-EC23-4310-B86B-51E7D11D506F}" sibTransId="{D442F0C8-5F2A-4575-A708-33D3ED8AF7F3}"/>
    <dgm:cxn modelId="{FCA66FBE-6C1F-475A-942A-43584BBA0F50}" type="presOf" srcId="{3DB1AF9A-9316-4CAD-B559-E5F21D83D19E}" destId="{0F98E759-D4BD-4D96-90E3-25E1CE9AB56C}" srcOrd="0" destOrd="0" presId="urn:microsoft.com/office/officeart/2008/layout/VerticalCurvedList"/>
    <dgm:cxn modelId="{BEC2B6D4-3089-40EF-9598-0A5E51DCA5BA}" type="presOf" srcId="{BB984FB3-5A35-4300-AC0D-000DC69CD3CD}" destId="{F062F3A1-7E9A-4078-97AC-B68BD78BB7D6}" srcOrd="0" destOrd="0" presId="urn:microsoft.com/office/officeart/2008/layout/VerticalCurvedList"/>
    <dgm:cxn modelId="{D89D82EC-E5FE-4078-81D8-44F3B223F5F9}" type="presOf" srcId="{62F3792F-2A91-4757-A712-8D41F539EF67}" destId="{407F02DE-3574-497D-9C9A-E0AEDFAD5117}" srcOrd="0" destOrd="0" presId="urn:microsoft.com/office/officeart/2008/layout/VerticalCurvedList"/>
    <dgm:cxn modelId="{0A5443EE-AC1C-4446-BAFA-5AC162191F74}" type="presOf" srcId="{BCA5A67D-5BCE-4C2C-9B52-65C8FB5E4FF1}" destId="{39CEDDBC-514B-4993-A8C7-FC021831DBE3}" srcOrd="0" destOrd="0" presId="urn:microsoft.com/office/officeart/2008/layout/VerticalCurvedList"/>
    <dgm:cxn modelId="{0CFB6AF4-E9CA-4F88-971E-C9801441E969}" type="presOf" srcId="{D9155170-3ADC-480C-A8DF-96BB334E73A7}" destId="{E42CF7F7-2EC0-452D-84E7-9DAD8E8C450F}" srcOrd="0" destOrd="0" presId="urn:microsoft.com/office/officeart/2008/layout/VerticalCurvedList"/>
    <dgm:cxn modelId="{FDA16B97-09B7-41D3-9764-A8AC242EEDDD}" type="presParOf" srcId="{EDADD907-65DA-41C3-8B54-1AA094AE6CDC}" destId="{33F37A0C-2D97-4E28-8943-7AA2CF2C190A}" srcOrd="0" destOrd="0" presId="urn:microsoft.com/office/officeart/2008/layout/VerticalCurvedList"/>
    <dgm:cxn modelId="{71491759-8523-44A1-9AA0-EAF05F33DAE7}" type="presParOf" srcId="{33F37A0C-2D97-4E28-8943-7AA2CF2C190A}" destId="{0E8A67B4-C2DC-46EB-8CC1-81788AB2138A}" srcOrd="0" destOrd="0" presId="urn:microsoft.com/office/officeart/2008/layout/VerticalCurvedList"/>
    <dgm:cxn modelId="{63D6DEBB-9A5E-4AEA-A694-C0DD007604F1}" type="presParOf" srcId="{0E8A67B4-C2DC-46EB-8CC1-81788AB2138A}" destId="{6C78503B-2D05-4E8F-8724-D46259089B12}" srcOrd="0" destOrd="0" presId="urn:microsoft.com/office/officeart/2008/layout/VerticalCurvedList"/>
    <dgm:cxn modelId="{D70DD870-56E1-4AAD-8A47-28AA8C83085A}" type="presParOf" srcId="{0E8A67B4-C2DC-46EB-8CC1-81788AB2138A}" destId="{E42CF7F7-2EC0-452D-84E7-9DAD8E8C450F}" srcOrd="1" destOrd="0" presId="urn:microsoft.com/office/officeart/2008/layout/VerticalCurvedList"/>
    <dgm:cxn modelId="{58B8ED77-612C-4485-8845-7365119A2C4C}" type="presParOf" srcId="{0E8A67B4-C2DC-46EB-8CC1-81788AB2138A}" destId="{3EDBE30B-14CF-4080-B4F1-37F432831DE9}" srcOrd="2" destOrd="0" presId="urn:microsoft.com/office/officeart/2008/layout/VerticalCurvedList"/>
    <dgm:cxn modelId="{C8587FE1-E403-411A-AE39-FC63E7E305E2}" type="presParOf" srcId="{0E8A67B4-C2DC-46EB-8CC1-81788AB2138A}" destId="{ED5EDBF7-B1D4-4287-84DB-178E296FB53F}" srcOrd="3" destOrd="0" presId="urn:microsoft.com/office/officeart/2008/layout/VerticalCurvedList"/>
    <dgm:cxn modelId="{E8FDCD30-48EE-422C-97A2-88D260F004CD}" type="presParOf" srcId="{33F37A0C-2D97-4E28-8943-7AA2CF2C190A}" destId="{407F02DE-3574-497D-9C9A-E0AEDFAD5117}" srcOrd="1" destOrd="0" presId="urn:microsoft.com/office/officeart/2008/layout/VerticalCurvedList"/>
    <dgm:cxn modelId="{4A124E49-97DC-43A3-9ED7-CDF6646B9E33}" type="presParOf" srcId="{33F37A0C-2D97-4E28-8943-7AA2CF2C190A}" destId="{7768E127-60AA-4C7D-BEDA-F46A1873E1F7}" srcOrd="2" destOrd="0" presId="urn:microsoft.com/office/officeart/2008/layout/VerticalCurvedList"/>
    <dgm:cxn modelId="{0DC785A4-8C5F-428F-8C1F-B073E9DBEC81}" type="presParOf" srcId="{7768E127-60AA-4C7D-BEDA-F46A1873E1F7}" destId="{66065E4D-68EF-4249-9AB1-24242CB68A79}" srcOrd="0" destOrd="0" presId="urn:microsoft.com/office/officeart/2008/layout/VerticalCurvedList"/>
    <dgm:cxn modelId="{C227FC2A-B2C5-4B2A-BCFC-32D39967337D}" type="presParOf" srcId="{33F37A0C-2D97-4E28-8943-7AA2CF2C190A}" destId="{F062F3A1-7E9A-4078-97AC-B68BD78BB7D6}" srcOrd="3" destOrd="0" presId="urn:microsoft.com/office/officeart/2008/layout/VerticalCurvedList"/>
    <dgm:cxn modelId="{A652B9B6-470D-4A14-8999-7D567B713C4D}" type="presParOf" srcId="{33F37A0C-2D97-4E28-8943-7AA2CF2C190A}" destId="{48F1B23F-9400-40E6-A0BD-A9E372BFDB03}" srcOrd="4" destOrd="0" presId="urn:microsoft.com/office/officeart/2008/layout/VerticalCurvedList"/>
    <dgm:cxn modelId="{EAE4C585-DFA0-4FF3-8D30-0344BECEB5F6}" type="presParOf" srcId="{48F1B23F-9400-40E6-A0BD-A9E372BFDB03}" destId="{CAFADC21-DE9A-4395-A0BA-F7BA02DFABAD}" srcOrd="0" destOrd="0" presId="urn:microsoft.com/office/officeart/2008/layout/VerticalCurvedList"/>
    <dgm:cxn modelId="{54E80A28-7902-44C3-A0AC-4516E3FCEE8A}" type="presParOf" srcId="{33F37A0C-2D97-4E28-8943-7AA2CF2C190A}" destId="{39CEDDBC-514B-4993-A8C7-FC021831DBE3}" srcOrd="5" destOrd="0" presId="urn:microsoft.com/office/officeart/2008/layout/VerticalCurvedList"/>
    <dgm:cxn modelId="{EF093857-17FF-47EB-871C-9003E9A0EBF9}" type="presParOf" srcId="{33F37A0C-2D97-4E28-8943-7AA2CF2C190A}" destId="{38A1C841-95FF-42FC-B693-FEA6F8B80679}" srcOrd="6" destOrd="0" presId="urn:microsoft.com/office/officeart/2008/layout/VerticalCurvedList"/>
    <dgm:cxn modelId="{37F5D486-B05D-4B95-B22F-B95CC31E2C54}" type="presParOf" srcId="{38A1C841-95FF-42FC-B693-FEA6F8B80679}" destId="{1BFF1601-E759-44F5-806B-30291EC383E5}" srcOrd="0" destOrd="0" presId="urn:microsoft.com/office/officeart/2008/layout/VerticalCurvedList"/>
    <dgm:cxn modelId="{D52E29FC-9ABD-476C-A297-E71857B4D2E2}" type="presParOf" srcId="{33F37A0C-2D97-4E28-8943-7AA2CF2C190A}" destId="{0F98E759-D4BD-4D96-90E3-25E1CE9AB56C}" srcOrd="7" destOrd="0" presId="urn:microsoft.com/office/officeart/2008/layout/VerticalCurvedList"/>
    <dgm:cxn modelId="{271D2111-2526-423A-9022-C79D81521DCA}" type="presParOf" srcId="{33F37A0C-2D97-4E28-8943-7AA2CF2C190A}" destId="{D00F9F58-2F59-4641-9333-05F203AE6285}" srcOrd="8" destOrd="0" presId="urn:microsoft.com/office/officeart/2008/layout/VerticalCurvedList"/>
    <dgm:cxn modelId="{4DFCB811-A0CC-410F-A872-E290BDDA6582}" type="presParOf" srcId="{D00F9F58-2F59-4641-9333-05F203AE6285}" destId="{40EDF9B5-C7C8-4A41-B40A-E79DCECD851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15E15E-62B6-4D61-AE71-6971E65CE8F1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CEF3B12-2D86-40AC-83E8-A657800428A8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</a:t>
          </a:r>
        </a:p>
      </dgm:t>
    </dgm:pt>
    <dgm:pt modelId="{489AE42F-BBE2-41F5-BBE8-1C1D5E4B3E82}" type="parTrans" cxnId="{100C4F0C-BE58-4AA0-A736-8EAFA8CADC2C}">
      <dgm:prSet/>
      <dgm:spPr/>
      <dgm:t>
        <a:bodyPr/>
        <a:lstStyle/>
        <a:p>
          <a:endParaRPr lang="en-GB"/>
        </a:p>
      </dgm:t>
    </dgm:pt>
    <dgm:pt modelId="{0A35A87F-BBA8-4CF6-AF1E-FE831E62F805}" type="sibTrans" cxnId="{100C4F0C-BE58-4AA0-A736-8EAFA8CADC2C}">
      <dgm:prSet/>
      <dgm:spPr/>
      <dgm:t>
        <a:bodyPr/>
        <a:lstStyle/>
        <a:p>
          <a:endParaRPr lang="en-GB"/>
        </a:p>
      </dgm:t>
    </dgm:pt>
    <dgm:pt modelId="{34F88236-58BE-40B9-8B4F-BAB60FA05C29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attend sites where Energy Theft is suspected or confirmed during the course of their visit. </a:t>
          </a:r>
          <a:b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6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</dgm:t>
    </dgm:pt>
    <dgm:pt modelId="{94B970C9-B3BF-4BB3-8062-CBBE916EF664}" type="parTrans" cxnId="{D735A77F-9160-45CA-8F6A-B66BBA0DFACC}">
      <dgm:prSet/>
      <dgm:spPr/>
      <dgm:t>
        <a:bodyPr/>
        <a:lstStyle/>
        <a:p>
          <a:endParaRPr lang="en-GB"/>
        </a:p>
      </dgm:t>
    </dgm:pt>
    <dgm:pt modelId="{1464B091-AC4B-4FDE-AC4D-3B9F77EF354C}" type="sibTrans" cxnId="{D735A77F-9160-45CA-8F6A-B66BBA0DFACC}">
      <dgm:prSet/>
      <dgm:spPr/>
      <dgm:t>
        <a:bodyPr/>
        <a:lstStyle/>
        <a:p>
          <a:endParaRPr lang="en-GB"/>
        </a:p>
      </dgm:t>
    </dgm:pt>
    <dgm:pt modelId="{F4567142-53CA-42F7-9150-308B63AB4DFD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Energy Supplies may not have enough evidence to support a claim for Energy Theft against the Theft Detection Incentive Scheme (TDIS) as the Network Party has removed it during their visit. </a:t>
          </a:r>
          <a:br>
            <a:rPr lang="en-GB" sz="18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8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</dgm:t>
    </dgm:pt>
    <dgm:pt modelId="{08F825F4-E405-4C56-88EC-8DD65DCE261A}" type="parTrans" cxnId="{D7829B65-DD84-4072-9793-AF62002AD088}">
      <dgm:prSet/>
      <dgm:spPr/>
      <dgm:t>
        <a:bodyPr/>
        <a:lstStyle/>
        <a:p>
          <a:endParaRPr lang="en-GB"/>
        </a:p>
      </dgm:t>
    </dgm:pt>
    <dgm:pt modelId="{197889E9-C127-4661-A7FC-E326B4B30E52}" type="sibTrans" cxnId="{D7829B65-DD84-4072-9793-AF62002AD088}">
      <dgm:prSet/>
      <dgm:spPr/>
      <dgm:t>
        <a:bodyPr/>
        <a:lstStyle/>
        <a:p>
          <a:endParaRPr lang="en-GB"/>
        </a:p>
      </dgm:t>
    </dgm:pt>
    <dgm:pt modelId="{9633410D-22FA-46AE-8924-AF60FF70CE20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will be required to record evidence of suspected or confirmed Energy Theft during visits. </a:t>
          </a:r>
          <a:br>
            <a:rPr lang="en-GB" sz="18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8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</dgm:t>
    </dgm:pt>
    <dgm:pt modelId="{63C577A2-0BB9-4168-974C-14E95D7FB43A}" type="parTrans" cxnId="{D632646F-2227-42F9-8736-4309D80219D1}">
      <dgm:prSet/>
      <dgm:spPr/>
      <dgm:t>
        <a:bodyPr/>
        <a:lstStyle/>
        <a:p>
          <a:endParaRPr lang="en-GB"/>
        </a:p>
      </dgm:t>
    </dgm:pt>
    <dgm:pt modelId="{F248A04B-8387-4585-A5F4-88D413220A7E}" type="sibTrans" cxnId="{D632646F-2227-42F9-8736-4309D80219D1}">
      <dgm:prSet/>
      <dgm:spPr/>
      <dgm:t>
        <a:bodyPr/>
        <a:lstStyle/>
        <a:p>
          <a:endParaRPr lang="en-GB"/>
        </a:p>
      </dgm:t>
    </dgm:pt>
    <dgm:pt modelId="{890E4264-66B9-4A56-A9C7-A1354EF0788B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Proposed Solution</a:t>
          </a:r>
        </a:p>
      </dgm:t>
    </dgm:pt>
    <dgm:pt modelId="{C24B439F-1306-4305-AFC4-8C89CF4069D5}" type="parTrans" cxnId="{A74F274F-0F19-4410-B274-E8EB7426F3E5}">
      <dgm:prSet/>
      <dgm:spPr/>
      <dgm:t>
        <a:bodyPr/>
        <a:lstStyle/>
        <a:p>
          <a:endParaRPr lang="en-GB"/>
        </a:p>
      </dgm:t>
    </dgm:pt>
    <dgm:pt modelId="{446908AE-E474-4D4A-8A42-F73623D57CF6}" type="sibTrans" cxnId="{A74F274F-0F19-4410-B274-E8EB7426F3E5}">
      <dgm:prSet/>
      <dgm:spPr/>
      <dgm:t>
        <a:bodyPr/>
        <a:lstStyle/>
        <a:p>
          <a:endParaRPr lang="en-GB"/>
        </a:p>
      </dgm:t>
    </dgm:pt>
    <dgm:pt modelId="{CEB9CFF7-A48C-417F-A403-1403352FB4E1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</a:t>
          </a:r>
        </a:p>
      </dgm:t>
    </dgm:pt>
    <dgm:pt modelId="{704F30DA-CED3-40D1-86A4-6CB231773206}" type="parTrans" cxnId="{ADF4D362-DBEB-4D08-8A40-6A815E41852E}">
      <dgm:prSet/>
      <dgm:spPr/>
      <dgm:t>
        <a:bodyPr/>
        <a:lstStyle/>
        <a:p>
          <a:endParaRPr lang="en-GB"/>
        </a:p>
      </dgm:t>
    </dgm:pt>
    <dgm:pt modelId="{0FDCC6CC-C373-4813-B6C1-9E5A049116E9}" type="sibTrans" cxnId="{ADF4D362-DBEB-4D08-8A40-6A815E41852E}">
      <dgm:prSet/>
      <dgm:spPr/>
      <dgm:t>
        <a:bodyPr/>
        <a:lstStyle/>
        <a:p>
          <a:endParaRPr lang="en-GB"/>
        </a:p>
      </dgm:t>
    </dgm:pt>
    <dgm:pt modelId="{6A2B8F9F-0773-4130-AD17-8449E8414269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have a responsibility to make sites safe. </a:t>
          </a:r>
          <a:b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6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</dgm:t>
    </dgm:pt>
    <dgm:pt modelId="{E1881EE9-1B82-4EB2-83D3-F59373C4618F}" type="parTrans" cxnId="{C4A91508-3363-426E-8643-4F37D019FF13}">
      <dgm:prSet/>
      <dgm:spPr/>
      <dgm:t>
        <a:bodyPr/>
        <a:lstStyle/>
        <a:p>
          <a:endParaRPr lang="en-GB"/>
        </a:p>
      </dgm:t>
    </dgm:pt>
    <dgm:pt modelId="{7EE77563-2021-4C93-AAC1-0DDED8DA310D}" type="sibTrans" cxnId="{C4A91508-3363-426E-8643-4F37D019FF13}">
      <dgm:prSet/>
      <dgm:spPr/>
      <dgm:t>
        <a:bodyPr/>
        <a:lstStyle/>
        <a:p>
          <a:endParaRPr lang="en-GB"/>
        </a:p>
      </dgm:t>
    </dgm:pt>
    <dgm:pt modelId="{77FA3122-5DD9-4543-8DFD-E4608CDC7288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In making a site safe, a Network Party may need to makes changes to the site that remove the evidence of Theft. </a:t>
          </a:r>
        </a:p>
      </dgm:t>
    </dgm:pt>
    <dgm:pt modelId="{99B3895B-CE87-4175-BB9E-396E1DD70EBB}" type="parTrans" cxnId="{0EB4F6D7-7ED3-4D99-A6CA-E2FA58E5725D}">
      <dgm:prSet/>
      <dgm:spPr/>
      <dgm:t>
        <a:bodyPr/>
        <a:lstStyle/>
        <a:p>
          <a:endParaRPr lang="en-GB"/>
        </a:p>
      </dgm:t>
    </dgm:pt>
    <dgm:pt modelId="{EBC47CCC-F061-4F6C-8BAA-F244D1AA1A20}" type="sibTrans" cxnId="{0EB4F6D7-7ED3-4D99-A6CA-E2FA58E5725D}">
      <dgm:prSet/>
      <dgm:spPr/>
      <dgm:t>
        <a:bodyPr/>
        <a:lstStyle/>
        <a:p>
          <a:endParaRPr lang="en-GB"/>
        </a:p>
      </dgm:t>
    </dgm:pt>
    <dgm:pt modelId="{DACDC273-A623-40FD-AB82-9D0824B94D0E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will then be required to make this evidence available to Energy Suppliers to support TDIS claims. </a:t>
          </a:r>
        </a:p>
      </dgm:t>
    </dgm:pt>
    <dgm:pt modelId="{C6F194FD-F876-4C0D-AA8C-959E0A90C9A0}" type="parTrans" cxnId="{B1A0720F-FE1F-4BC9-AF3A-D52E747198CD}">
      <dgm:prSet/>
      <dgm:spPr/>
      <dgm:t>
        <a:bodyPr/>
        <a:lstStyle/>
        <a:p>
          <a:endParaRPr lang="en-GB"/>
        </a:p>
      </dgm:t>
    </dgm:pt>
    <dgm:pt modelId="{AB5C6B64-1819-40D8-B9ED-7399357C326F}" type="sibTrans" cxnId="{B1A0720F-FE1F-4BC9-AF3A-D52E747198CD}">
      <dgm:prSet/>
      <dgm:spPr/>
      <dgm:t>
        <a:bodyPr/>
        <a:lstStyle/>
        <a:p>
          <a:endParaRPr lang="en-GB"/>
        </a:p>
      </dgm:t>
    </dgm:pt>
    <dgm:pt modelId="{AE5673B2-106A-4144-A7A5-07889D7BD845}" type="pres">
      <dgm:prSet presAssocID="{6E15E15E-62B6-4D61-AE71-6971E65CE8F1}" presName="diagram" presStyleCnt="0">
        <dgm:presLayoutVars>
          <dgm:dir/>
          <dgm:animLvl val="lvl"/>
          <dgm:resizeHandles val="exact"/>
        </dgm:presLayoutVars>
      </dgm:prSet>
      <dgm:spPr/>
    </dgm:pt>
    <dgm:pt modelId="{1E7BE447-4D51-441F-AB5E-9B917573ECFA}" type="pres">
      <dgm:prSet presAssocID="{5CEF3B12-2D86-40AC-83E8-A657800428A8}" presName="compNode" presStyleCnt="0"/>
      <dgm:spPr/>
    </dgm:pt>
    <dgm:pt modelId="{2D72B23D-B73A-477B-805A-4DA2FE35B2FB}" type="pres">
      <dgm:prSet presAssocID="{5CEF3B12-2D86-40AC-83E8-A657800428A8}" presName="childRect" presStyleLbl="bgAcc1" presStyleIdx="0" presStyleCnt="3" custScaleY="172218">
        <dgm:presLayoutVars>
          <dgm:bulletEnabled val="1"/>
        </dgm:presLayoutVars>
      </dgm:prSet>
      <dgm:spPr/>
    </dgm:pt>
    <dgm:pt modelId="{A97B815A-6055-4127-9A16-98CDEC8A32F8}" type="pres">
      <dgm:prSet presAssocID="{5CEF3B12-2D86-40AC-83E8-A657800428A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9309587-75CA-498A-9667-37C7904DFB4D}" type="pres">
      <dgm:prSet presAssocID="{5CEF3B12-2D86-40AC-83E8-A657800428A8}" presName="parentRect" presStyleLbl="alignNode1" presStyleIdx="0" presStyleCnt="3" custScaleY="79509"/>
      <dgm:spPr/>
    </dgm:pt>
    <dgm:pt modelId="{E9870623-2013-450C-940B-F5956DD1A7AA}" type="pres">
      <dgm:prSet presAssocID="{5CEF3B12-2D86-40AC-83E8-A657800428A8}" presName="adorn" presStyleLbl="fgAccFollowNode1" presStyleIdx="0" presStyleCnt="3" custScaleX="75001" custScaleY="71547" custLinFactNeighborX="-34964" custLinFactNeighborY="-1765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Question Mark with solid fill"/>
        </a:ext>
      </dgm:extLst>
    </dgm:pt>
    <dgm:pt modelId="{1E562166-775D-45ED-AEDA-0A0922087629}" type="pres">
      <dgm:prSet presAssocID="{0A35A87F-BBA8-4CF6-AF1E-FE831E62F805}" presName="sibTrans" presStyleLbl="sibTrans2D1" presStyleIdx="0" presStyleCnt="0"/>
      <dgm:spPr/>
    </dgm:pt>
    <dgm:pt modelId="{3EBE2888-430E-48C2-96C5-114873705565}" type="pres">
      <dgm:prSet presAssocID="{CEB9CFF7-A48C-417F-A403-1403352FB4E1}" presName="compNode" presStyleCnt="0"/>
      <dgm:spPr/>
    </dgm:pt>
    <dgm:pt modelId="{83F3E4B5-F7F7-41B3-BA70-26B1A192DD91}" type="pres">
      <dgm:prSet presAssocID="{CEB9CFF7-A48C-417F-A403-1403352FB4E1}" presName="childRect" presStyleLbl="bgAcc1" presStyleIdx="1" presStyleCnt="3" custScaleY="172218">
        <dgm:presLayoutVars>
          <dgm:bulletEnabled val="1"/>
        </dgm:presLayoutVars>
      </dgm:prSet>
      <dgm:spPr/>
    </dgm:pt>
    <dgm:pt modelId="{259774DA-AB81-4A35-9D0D-5813353B3214}" type="pres">
      <dgm:prSet presAssocID="{CEB9CFF7-A48C-417F-A403-1403352FB4E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BEC4906-DAB5-447C-98D1-227A680934CE}" type="pres">
      <dgm:prSet presAssocID="{CEB9CFF7-A48C-417F-A403-1403352FB4E1}" presName="parentRect" presStyleLbl="alignNode1" presStyleIdx="1" presStyleCnt="3" custScaleY="79509"/>
      <dgm:spPr/>
    </dgm:pt>
    <dgm:pt modelId="{8ED1DB2F-C766-40C3-ADCB-85D83C2FE878}" type="pres">
      <dgm:prSet presAssocID="{CEB9CFF7-A48C-417F-A403-1403352FB4E1}" presName="adorn" presStyleLbl="fgAccFollowNode1" presStyleIdx="1" presStyleCnt="3" custScaleX="74665" custScaleY="75306" custLinFactNeighborX="-24932" custLinFactNeighborY="-1684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lamation mark with solid fill"/>
        </a:ext>
      </dgm:extLst>
    </dgm:pt>
    <dgm:pt modelId="{601062CD-A7A2-43ED-B985-2F26A752C831}" type="pres">
      <dgm:prSet presAssocID="{0FDCC6CC-C373-4813-B6C1-9E5A049116E9}" presName="sibTrans" presStyleLbl="sibTrans2D1" presStyleIdx="0" presStyleCnt="0"/>
      <dgm:spPr/>
    </dgm:pt>
    <dgm:pt modelId="{FC1E6DBC-A6E5-4B8D-B4A4-4B0F58424B74}" type="pres">
      <dgm:prSet presAssocID="{890E4264-66B9-4A56-A9C7-A1354EF0788B}" presName="compNode" presStyleCnt="0"/>
      <dgm:spPr/>
    </dgm:pt>
    <dgm:pt modelId="{EECC2F99-D939-46DA-9ED2-F296EF3FB511}" type="pres">
      <dgm:prSet presAssocID="{890E4264-66B9-4A56-A9C7-A1354EF0788B}" presName="childRect" presStyleLbl="bgAcc1" presStyleIdx="2" presStyleCnt="3" custScaleY="172218" custLinFactNeighborX="-1235" custLinFactNeighborY="-414">
        <dgm:presLayoutVars>
          <dgm:bulletEnabled val="1"/>
        </dgm:presLayoutVars>
      </dgm:prSet>
      <dgm:spPr/>
    </dgm:pt>
    <dgm:pt modelId="{54008E44-B7DA-4118-A4EF-82A76D8D166E}" type="pres">
      <dgm:prSet presAssocID="{890E4264-66B9-4A56-A9C7-A1354EF0788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FB7CE3B-A9EA-4CAD-9FB4-015ABC464307}" type="pres">
      <dgm:prSet presAssocID="{890E4264-66B9-4A56-A9C7-A1354EF0788B}" presName="parentRect" presStyleLbl="alignNode1" presStyleIdx="2" presStyleCnt="3" custScaleY="79509"/>
      <dgm:spPr/>
    </dgm:pt>
    <dgm:pt modelId="{3ADE0D21-F4D8-42C6-BEBB-886B839101F1}" type="pres">
      <dgm:prSet presAssocID="{890E4264-66B9-4A56-A9C7-A1354EF0788B}" presName="adorn" presStyleLbl="fgAccFollowNode1" presStyleIdx="2" presStyleCnt="3" custScaleX="68659" custScaleY="72448" custLinFactNeighborX="-21568" custLinFactNeighborY="-2039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Arrow Right with solid fill"/>
        </a:ext>
      </dgm:extLst>
    </dgm:pt>
  </dgm:ptLst>
  <dgm:cxnLst>
    <dgm:cxn modelId="{2A913807-897A-45C3-BDDE-5DF283320845}" type="presOf" srcId="{5CEF3B12-2D86-40AC-83E8-A657800428A8}" destId="{59309587-75CA-498A-9667-37C7904DFB4D}" srcOrd="1" destOrd="0" presId="urn:microsoft.com/office/officeart/2005/8/layout/bList2"/>
    <dgm:cxn modelId="{C4A91508-3363-426E-8643-4F37D019FF13}" srcId="{5CEF3B12-2D86-40AC-83E8-A657800428A8}" destId="{6A2B8F9F-0773-4130-AD17-8449E8414269}" srcOrd="1" destOrd="0" parTransId="{E1881EE9-1B82-4EB2-83D3-F59373C4618F}" sibTransId="{7EE77563-2021-4C93-AAC1-0DDED8DA310D}"/>
    <dgm:cxn modelId="{100C4F0C-BE58-4AA0-A736-8EAFA8CADC2C}" srcId="{6E15E15E-62B6-4D61-AE71-6971E65CE8F1}" destId="{5CEF3B12-2D86-40AC-83E8-A657800428A8}" srcOrd="0" destOrd="0" parTransId="{489AE42F-BBE2-41F5-BBE8-1C1D5E4B3E82}" sibTransId="{0A35A87F-BBA8-4CF6-AF1E-FE831E62F805}"/>
    <dgm:cxn modelId="{B1A0720F-FE1F-4BC9-AF3A-D52E747198CD}" srcId="{890E4264-66B9-4A56-A9C7-A1354EF0788B}" destId="{DACDC273-A623-40FD-AB82-9D0824B94D0E}" srcOrd="1" destOrd="0" parTransId="{C6F194FD-F876-4C0D-AA8C-959E0A90C9A0}" sibTransId="{AB5C6B64-1819-40D8-B9ED-7399357C326F}"/>
    <dgm:cxn modelId="{22584514-6182-452C-8796-2129DF6FDBA2}" type="presOf" srcId="{890E4264-66B9-4A56-A9C7-A1354EF0788B}" destId="{5FB7CE3B-A9EA-4CAD-9FB4-015ABC464307}" srcOrd="1" destOrd="0" presId="urn:microsoft.com/office/officeart/2005/8/layout/bList2"/>
    <dgm:cxn modelId="{3330BC40-E553-4651-993A-5D99BC993B40}" type="presOf" srcId="{0FDCC6CC-C373-4813-B6C1-9E5A049116E9}" destId="{601062CD-A7A2-43ED-B985-2F26A752C831}" srcOrd="0" destOrd="0" presId="urn:microsoft.com/office/officeart/2005/8/layout/bList2"/>
    <dgm:cxn modelId="{ADF4D362-DBEB-4D08-8A40-6A815E41852E}" srcId="{6E15E15E-62B6-4D61-AE71-6971E65CE8F1}" destId="{CEB9CFF7-A48C-417F-A403-1403352FB4E1}" srcOrd="1" destOrd="0" parTransId="{704F30DA-CED3-40D1-86A4-6CB231773206}" sibTransId="{0FDCC6CC-C373-4813-B6C1-9E5A049116E9}"/>
    <dgm:cxn modelId="{D7829B65-DD84-4072-9793-AF62002AD088}" srcId="{CEB9CFF7-A48C-417F-A403-1403352FB4E1}" destId="{F4567142-53CA-42F7-9150-308B63AB4DFD}" srcOrd="0" destOrd="0" parTransId="{08F825F4-E405-4C56-88EC-8DD65DCE261A}" sibTransId="{197889E9-C127-4661-A7FC-E326B4B30E52}"/>
    <dgm:cxn modelId="{605C136B-B99B-468C-9F04-D7234844CCD7}" type="presOf" srcId="{77FA3122-5DD9-4543-8DFD-E4608CDC7288}" destId="{2D72B23D-B73A-477B-805A-4DA2FE35B2FB}" srcOrd="0" destOrd="2" presId="urn:microsoft.com/office/officeart/2005/8/layout/bList2"/>
    <dgm:cxn modelId="{A74F274F-0F19-4410-B274-E8EB7426F3E5}" srcId="{6E15E15E-62B6-4D61-AE71-6971E65CE8F1}" destId="{890E4264-66B9-4A56-A9C7-A1354EF0788B}" srcOrd="2" destOrd="0" parTransId="{C24B439F-1306-4305-AFC4-8C89CF4069D5}" sibTransId="{446908AE-E474-4D4A-8A42-F73623D57CF6}"/>
    <dgm:cxn modelId="{D632646F-2227-42F9-8736-4309D80219D1}" srcId="{890E4264-66B9-4A56-A9C7-A1354EF0788B}" destId="{9633410D-22FA-46AE-8924-AF60FF70CE20}" srcOrd="0" destOrd="0" parTransId="{63C577A2-0BB9-4168-974C-14E95D7FB43A}" sibTransId="{F248A04B-8387-4585-A5F4-88D413220A7E}"/>
    <dgm:cxn modelId="{CBCB9B7F-2B30-4191-AF91-C305FC520EFF}" type="presOf" srcId="{F4567142-53CA-42F7-9150-308B63AB4DFD}" destId="{83F3E4B5-F7F7-41B3-BA70-26B1A192DD91}" srcOrd="0" destOrd="0" presId="urn:microsoft.com/office/officeart/2005/8/layout/bList2"/>
    <dgm:cxn modelId="{D735A77F-9160-45CA-8F6A-B66BBA0DFACC}" srcId="{5CEF3B12-2D86-40AC-83E8-A657800428A8}" destId="{34F88236-58BE-40B9-8B4F-BAB60FA05C29}" srcOrd="0" destOrd="0" parTransId="{94B970C9-B3BF-4BB3-8062-CBBE916EF664}" sibTransId="{1464B091-AC4B-4FDE-AC4D-3B9F77EF354C}"/>
    <dgm:cxn modelId="{E2E9B192-04EC-4B37-8B51-4BCCCAC726F4}" type="presOf" srcId="{9633410D-22FA-46AE-8924-AF60FF70CE20}" destId="{EECC2F99-D939-46DA-9ED2-F296EF3FB511}" srcOrd="0" destOrd="0" presId="urn:microsoft.com/office/officeart/2005/8/layout/bList2"/>
    <dgm:cxn modelId="{DD0AB498-DD6E-4CB9-8FA6-CA9F84718D0D}" type="presOf" srcId="{DACDC273-A623-40FD-AB82-9D0824B94D0E}" destId="{EECC2F99-D939-46DA-9ED2-F296EF3FB511}" srcOrd="0" destOrd="1" presId="urn:microsoft.com/office/officeart/2005/8/layout/bList2"/>
    <dgm:cxn modelId="{3528ABA4-8D65-4A9B-9F72-2DAAE64AF3A4}" type="presOf" srcId="{0A35A87F-BBA8-4CF6-AF1E-FE831E62F805}" destId="{1E562166-775D-45ED-AEDA-0A0922087629}" srcOrd="0" destOrd="0" presId="urn:microsoft.com/office/officeart/2005/8/layout/bList2"/>
    <dgm:cxn modelId="{2F91B6A4-D33F-4D02-B2AB-1FFDCEB6AF5D}" type="presOf" srcId="{5CEF3B12-2D86-40AC-83E8-A657800428A8}" destId="{A97B815A-6055-4127-9A16-98CDEC8A32F8}" srcOrd="0" destOrd="0" presId="urn:microsoft.com/office/officeart/2005/8/layout/bList2"/>
    <dgm:cxn modelId="{75CA44B0-35DC-4425-BC7D-E56AE3BC6900}" type="presOf" srcId="{CEB9CFF7-A48C-417F-A403-1403352FB4E1}" destId="{259774DA-AB81-4A35-9D0D-5813353B3214}" srcOrd="0" destOrd="0" presId="urn:microsoft.com/office/officeart/2005/8/layout/bList2"/>
    <dgm:cxn modelId="{74966CB0-0E29-45F1-A9B2-3E882078E86D}" type="presOf" srcId="{890E4264-66B9-4A56-A9C7-A1354EF0788B}" destId="{54008E44-B7DA-4118-A4EF-82A76D8D166E}" srcOrd="0" destOrd="0" presId="urn:microsoft.com/office/officeart/2005/8/layout/bList2"/>
    <dgm:cxn modelId="{EA4C6CB7-E964-4E18-AA25-569E82B7D0FB}" type="presOf" srcId="{CEB9CFF7-A48C-417F-A403-1403352FB4E1}" destId="{6BEC4906-DAB5-447C-98D1-227A680934CE}" srcOrd="1" destOrd="0" presId="urn:microsoft.com/office/officeart/2005/8/layout/bList2"/>
    <dgm:cxn modelId="{9AA5A2CF-AC39-47AD-98D3-2106C8C973A9}" type="presOf" srcId="{6A2B8F9F-0773-4130-AD17-8449E8414269}" destId="{2D72B23D-B73A-477B-805A-4DA2FE35B2FB}" srcOrd="0" destOrd="1" presId="urn:microsoft.com/office/officeart/2005/8/layout/bList2"/>
    <dgm:cxn modelId="{0EB4F6D7-7ED3-4D99-A6CA-E2FA58E5725D}" srcId="{5CEF3B12-2D86-40AC-83E8-A657800428A8}" destId="{77FA3122-5DD9-4543-8DFD-E4608CDC7288}" srcOrd="2" destOrd="0" parTransId="{99B3895B-CE87-4175-BB9E-396E1DD70EBB}" sibTransId="{EBC47CCC-F061-4F6C-8BAA-F244D1AA1A20}"/>
    <dgm:cxn modelId="{9B62B3EA-278E-4891-A2C3-E82111BC0FBB}" type="presOf" srcId="{34F88236-58BE-40B9-8B4F-BAB60FA05C29}" destId="{2D72B23D-B73A-477B-805A-4DA2FE35B2FB}" srcOrd="0" destOrd="0" presId="urn:microsoft.com/office/officeart/2005/8/layout/bList2"/>
    <dgm:cxn modelId="{6D4145F2-05CD-4CC5-9E10-995F333FBFB3}" type="presOf" srcId="{6E15E15E-62B6-4D61-AE71-6971E65CE8F1}" destId="{AE5673B2-106A-4144-A7A5-07889D7BD845}" srcOrd="0" destOrd="0" presId="urn:microsoft.com/office/officeart/2005/8/layout/bList2"/>
    <dgm:cxn modelId="{EC0D7EB4-39B8-4504-AB66-4960618F22D4}" type="presParOf" srcId="{AE5673B2-106A-4144-A7A5-07889D7BD845}" destId="{1E7BE447-4D51-441F-AB5E-9B917573ECFA}" srcOrd="0" destOrd="0" presId="urn:microsoft.com/office/officeart/2005/8/layout/bList2"/>
    <dgm:cxn modelId="{06425230-4C8F-41AB-AD8D-251DB03BEFDE}" type="presParOf" srcId="{1E7BE447-4D51-441F-AB5E-9B917573ECFA}" destId="{2D72B23D-B73A-477B-805A-4DA2FE35B2FB}" srcOrd="0" destOrd="0" presId="urn:microsoft.com/office/officeart/2005/8/layout/bList2"/>
    <dgm:cxn modelId="{5EDBEA43-8F6F-49AB-B8E6-271FE39FB28B}" type="presParOf" srcId="{1E7BE447-4D51-441F-AB5E-9B917573ECFA}" destId="{A97B815A-6055-4127-9A16-98CDEC8A32F8}" srcOrd="1" destOrd="0" presId="urn:microsoft.com/office/officeart/2005/8/layout/bList2"/>
    <dgm:cxn modelId="{1C6CB339-2F1B-4166-BFD1-E62828F49636}" type="presParOf" srcId="{1E7BE447-4D51-441F-AB5E-9B917573ECFA}" destId="{59309587-75CA-498A-9667-37C7904DFB4D}" srcOrd="2" destOrd="0" presId="urn:microsoft.com/office/officeart/2005/8/layout/bList2"/>
    <dgm:cxn modelId="{EC04AAF5-E018-4A1B-8D24-BC5CAB8DE694}" type="presParOf" srcId="{1E7BE447-4D51-441F-AB5E-9B917573ECFA}" destId="{E9870623-2013-450C-940B-F5956DD1A7AA}" srcOrd="3" destOrd="0" presId="urn:microsoft.com/office/officeart/2005/8/layout/bList2"/>
    <dgm:cxn modelId="{A350BA9C-23D8-4D27-9150-3B4035979005}" type="presParOf" srcId="{AE5673B2-106A-4144-A7A5-07889D7BD845}" destId="{1E562166-775D-45ED-AEDA-0A0922087629}" srcOrd="1" destOrd="0" presId="urn:microsoft.com/office/officeart/2005/8/layout/bList2"/>
    <dgm:cxn modelId="{3A7F8EDB-5D2F-434D-9085-30977E5EDCA3}" type="presParOf" srcId="{AE5673B2-106A-4144-A7A5-07889D7BD845}" destId="{3EBE2888-430E-48C2-96C5-114873705565}" srcOrd="2" destOrd="0" presId="urn:microsoft.com/office/officeart/2005/8/layout/bList2"/>
    <dgm:cxn modelId="{6E502F9F-CB4D-4C57-AC3A-A75D5CC900A8}" type="presParOf" srcId="{3EBE2888-430E-48C2-96C5-114873705565}" destId="{83F3E4B5-F7F7-41B3-BA70-26B1A192DD91}" srcOrd="0" destOrd="0" presId="urn:microsoft.com/office/officeart/2005/8/layout/bList2"/>
    <dgm:cxn modelId="{46F86744-042A-47A7-9E38-8E0D19BB5289}" type="presParOf" srcId="{3EBE2888-430E-48C2-96C5-114873705565}" destId="{259774DA-AB81-4A35-9D0D-5813353B3214}" srcOrd="1" destOrd="0" presId="urn:microsoft.com/office/officeart/2005/8/layout/bList2"/>
    <dgm:cxn modelId="{3AE9CBCC-42F5-4AB5-A985-002564717B5A}" type="presParOf" srcId="{3EBE2888-430E-48C2-96C5-114873705565}" destId="{6BEC4906-DAB5-447C-98D1-227A680934CE}" srcOrd="2" destOrd="0" presId="urn:microsoft.com/office/officeart/2005/8/layout/bList2"/>
    <dgm:cxn modelId="{F1913C51-6B37-4FE2-BCB4-20A1A0F7C81B}" type="presParOf" srcId="{3EBE2888-430E-48C2-96C5-114873705565}" destId="{8ED1DB2F-C766-40C3-ADCB-85D83C2FE878}" srcOrd="3" destOrd="0" presId="urn:microsoft.com/office/officeart/2005/8/layout/bList2"/>
    <dgm:cxn modelId="{F3A6DE5A-B77C-4C11-8E9F-DC3505CCFE9E}" type="presParOf" srcId="{AE5673B2-106A-4144-A7A5-07889D7BD845}" destId="{601062CD-A7A2-43ED-B985-2F26A752C831}" srcOrd="3" destOrd="0" presId="urn:microsoft.com/office/officeart/2005/8/layout/bList2"/>
    <dgm:cxn modelId="{A2DBB456-B305-415A-9029-B386B18061DE}" type="presParOf" srcId="{AE5673B2-106A-4144-A7A5-07889D7BD845}" destId="{FC1E6DBC-A6E5-4B8D-B4A4-4B0F58424B74}" srcOrd="4" destOrd="0" presId="urn:microsoft.com/office/officeart/2005/8/layout/bList2"/>
    <dgm:cxn modelId="{6DA9885A-95B8-4CDA-A69D-D600CA9E8B11}" type="presParOf" srcId="{FC1E6DBC-A6E5-4B8D-B4A4-4B0F58424B74}" destId="{EECC2F99-D939-46DA-9ED2-F296EF3FB511}" srcOrd="0" destOrd="0" presId="urn:microsoft.com/office/officeart/2005/8/layout/bList2"/>
    <dgm:cxn modelId="{18D6EB3D-22DC-4849-895A-CB3CE3BE4FAA}" type="presParOf" srcId="{FC1E6DBC-A6E5-4B8D-B4A4-4B0F58424B74}" destId="{54008E44-B7DA-4118-A4EF-82A76D8D166E}" srcOrd="1" destOrd="0" presId="urn:microsoft.com/office/officeart/2005/8/layout/bList2"/>
    <dgm:cxn modelId="{AEF2751C-1E64-405E-92DD-11BD6D38E35D}" type="presParOf" srcId="{FC1E6DBC-A6E5-4B8D-B4A4-4B0F58424B74}" destId="{5FB7CE3B-A9EA-4CAD-9FB4-015ABC464307}" srcOrd="2" destOrd="0" presId="urn:microsoft.com/office/officeart/2005/8/layout/bList2"/>
    <dgm:cxn modelId="{3E63FCEE-C806-493E-B153-64E3AB50A9B7}" type="presParOf" srcId="{FC1E6DBC-A6E5-4B8D-B4A4-4B0F58424B74}" destId="{3ADE0D21-F4D8-42C6-BEBB-886B839101F1}" srcOrd="3" destOrd="0" presId="urn:microsoft.com/office/officeart/2005/8/layout/b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2DE480-E6DE-46FF-B099-749C7E897854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70CAF6A4-34BA-4358-982D-8890E024F385}">
      <dgm:prSet phldrT="[Text]"/>
      <dgm:spPr/>
      <dgm:t>
        <a:bodyPr/>
        <a:lstStyle/>
        <a:p>
          <a:r>
            <a:rPr lang="en-GB"/>
            <a:t>When?</a:t>
          </a:r>
        </a:p>
      </dgm:t>
    </dgm:pt>
    <dgm:pt modelId="{7D6FFE99-5718-4576-918D-ED00EE075DF4}" type="parTrans" cxnId="{88B78CBA-BD17-4E9D-A9A2-14B2B645A669}">
      <dgm:prSet/>
      <dgm:spPr/>
      <dgm:t>
        <a:bodyPr/>
        <a:lstStyle/>
        <a:p>
          <a:endParaRPr lang="en-GB"/>
        </a:p>
      </dgm:t>
    </dgm:pt>
    <dgm:pt modelId="{388DA94D-7285-4503-97BC-0E64BAAC2B6F}" type="sibTrans" cxnId="{88B78CBA-BD17-4E9D-A9A2-14B2B645A669}">
      <dgm:prSet/>
      <dgm:spPr/>
      <dgm:t>
        <a:bodyPr/>
        <a:lstStyle/>
        <a:p>
          <a:endParaRPr lang="en-GB"/>
        </a:p>
      </dgm:t>
    </dgm:pt>
    <dgm:pt modelId="{0FAB5D4E-9D8A-44A4-B252-E34E1333CED2}">
      <dgm:prSet phldrT="[Text]"/>
      <dgm:spPr/>
      <dgm:t>
        <a:bodyPr/>
        <a:lstStyle/>
        <a:p>
          <a:r>
            <a:rPr lang="en-GB"/>
            <a:t>Who?</a:t>
          </a:r>
        </a:p>
      </dgm:t>
    </dgm:pt>
    <dgm:pt modelId="{B5264A48-C80C-4D06-A7A2-D789935B81EB}" type="parTrans" cxnId="{8B981A0A-8CFD-4EE0-BA69-563A4CDD5F9D}">
      <dgm:prSet/>
      <dgm:spPr/>
      <dgm:t>
        <a:bodyPr/>
        <a:lstStyle/>
        <a:p>
          <a:endParaRPr lang="en-GB"/>
        </a:p>
      </dgm:t>
    </dgm:pt>
    <dgm:pt modelId="{F6676E3B-CBF9-4891-BA9C-63F88C9B159C}" type="sibTrans" cxnId="{8B981A0A-8CFD-4EE0-BA69-563A4CDD5F9D}">
      <dgm:prSet/>
      <dgm:spPr/>
      <dgm:t>
        <a:bodyPr/>
        <a:lstStyle/>
        <a:p>
          <a:endParaRPr lang="en-GB"/>
        </a:p>
      </dgm:t>
    </dgm:pt>
    <dgm:pt modelId="{25BA986E-2FE3-4D18-B229-FAF399ECB16B}">
      <dgm:prSet phldrT="[Text]"/>
      <dgm:spPr/>
      <dgm:t>
        <a:bodyPr/>
        <a:lstStyle/>
        <a:p>
          <a:r>
            <a:rPr lang="en-GB"/>
            <a:t>What?</a:t>
          </a:r>
        </a:p>
      </dgm:t>
    </dgm:pt>
    <dgm:pt modelId="{19094785-B292-4DE9-B749-2F4F47DFD9F6}" type="parTrans" cxnId="{E8D130AF-AE9D-4A29-A468-DDC9F64F4540}">
      <dgm:prSet/>
      <dgm:spPr/>
      <dgm:t>
        <a:bodyPr/>
        <a:lstStyle/>
        <a:p>
          <a:endParaRPr lang="en-GB"/>
        </a:p>
      </dgm:t>
    </dgm:pt>
    <dgm:pt modelId="{724A6DD4-47C8-4A88-AF46-BA3A201D13FE}" type="sibTrans" cxnId="{E8D130AF-AE9D-4A29-A468-DDC9F64F4540}">
      <dgm:prSet/>
      <dgm:spPr/>
      <dgm:t>
        <a:bodyPr/>
        <a:lstStyle/>
        <a:p>
          <a:endParaRPr lang="en-GB"/>
        </a:p>
      </dgm:t>
    </dgm:pt>
    <dgm:pt modelId="{9DAE66E2-9D7B-41E0-8ED9-B478B555CF0A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Party IA Published on 16 October</a:t>
          </a:r>
        </a:p>
      </dgm:t>
    </dgm:pt>
    <dgm:pt modelId="{A5CB5C4B-8D61-4B8C-BEB9-8A83A2899B14}" type="parTrans" cxnId="{C2C9339D-EEFD-4ED5-8AA1-2F46FD6D2F4D}">
      <dgm:prSet/>
      <dgm:spPr/>
      <dgm:t>
        <a:bodyPr/>
        <a:lstStyle/>
        <a:p>
          <a:endParaRPr lang="en-GB"/>
        </a:p>
      </dgm:t>
    </dgm:pt>
    <dgm:pt modelId="{39902285-B63F-433E-8B4D-A50517FA0432}" type="sibTrans" cxnId="{C2C9339D-EEFD-4ED5-8AA1-2F46FD6D2F4D}">
      <dgm:prSet/>
      <dgm:spPr/>
      <dgm:t>
        <a:bodyPr/>
        <a:lstStyle/>
        <a:p>
          <a:endParaRPr lang="en-GB"/>
        </a:p>
      </dgm:t>
    </dgm:pt>
    <dgm:pt modelId="{F4317390-93AD-4DF2-A248-7C7E1DCF511F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Closes on 07 November</a:t>
          </a:r>
        </a:p>
      </dgm:t>
    </dgm:pt>
    <dgm:pt modelId="{B3628228-5272-4C85-A1AF-F218926C5634}" type="parTrans" cxnId="{9C93DD3F-C61D-4536-94D4-035366328C7E}">
      <dgm:prSet/>
      <dgm:spPr/>
      <dgm:t>
        <a:bodyPr/>
        <a:lstStyle/>
        <a:p>
          <a:endParaRPr lang="en-GB"/>
        </a:p>
      </dgm:t>
    </dgm:pt>
    <dgm:pt modelId="{F8948637-E2F1-43CD-A8D4-4313F7F3CCCF}" type="sibTrans" cxnId="{9C93DD3F-C61D-4536-94D4-035366328C7E}">
      <dgm:prSet/>
      <dgm:spPr/>
      <dgm:t>
        <a:bodyPr/>
        <a:lstStyle/>
        <a:p>
          <a:endParaRPr lang="en-GB"/>
        </a:p>
      </dgm:t>
    </dgm:pt>
    <dgm:pt modelId="{5DA770BC-C399-4E5F-88BD-E0C8A8009BA0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The Code Manager would primarily like to hear from DNOs, GTs and Energy Suppliers</a:t>
          </a:r>
        </a:p>
      </dgm:t>
    </dgm:pt>
    <dgm:pt modelId="{BAC9E09D-0AF3-4372-BF41-16767BECBD6D}" type="parTrans" cxnId="{8323BE85-B3AD-4A0D-8EB6-011D50334DC5}">
      <dgm:prSet/>
      <dgm:spPr/>
      <dgm:t>
        <a:bodyPr/>
        <a:lstStyle/>
        <a:p>
          <a:endParaRPr lang="en-GB"/>
        </a:p>
      </dgm:t>
    </dgm:pt>
    <dgm:pt modelId="{F97C3DA7-77FD-4886-A540-A6151A88CF33}" type="sibTrans" cxnId="{8323BE85-B3AD-4A0D-8EB6-011D50334DC5}">
      <dgm:prSet/>
      <dgm:spPr/>
      <dgm:t>
        <a:bodyPr/>
        <a:lstStyle/>
        <a:p>
          <a:endParaRPr lang="en-GB"/>
        </a:p>
      </dgm:t>
    </dgm:pt>
    <dgm:pt modelId="{C038661A-F63D-4382-97E8-5C394C569C3A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The Code Manager wants to understand how:</a:t>
          </a:r>
        </a:p>
      </dgm:t>
    </dgm:pt>
    <dgm:pt modelId="{734AA9FB-6487-4EAC-A62F-0645B994AF59}" type="parTrans" cxnId="{34158BFF-AF78-434E-9200-3B8579C2E48D}">
      <dgm:prSet/>
      <dgm:spPr/>
      <dgm:t>
        <a:bodyPr/>
        <a:lstStyle/>
        <a:p>
          <a:endParaRPr lang="en-GB"/>
        </a:p>
      </dgm:t>
    </dgm:pt>
    <dgm:pt modelId="{8CF6FDCC-3FCE-4B2C-88BD-335993BC46E5}" type="sibTrans" cxnId="{34158BFF-AF78-434E-9200-3B8579C2E48D}">
      <dgm:prSet/>
      <dgm:spPr/>
      <dgm:t>
        <a:bodyPr/>
        <a:lstStyle/>
        <a:p>
          <a:endParaRPr lang="en-GB"/>
        </a:p>
      </dgm:t>
    </dgm:pt>
    <dgm:pt modelId="{C1D4AEAD-2E98-4695-9BD4-E3B70803C4DD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Energy Suppliers may benefit in respect of improved evidence to support TDIS claims. </a:t>
          </a:r>
        </a:p>
      </dgm:t>
    </dgm:pt>
    <dgm:pt modelId="{109E997C-EA44-46E7-B0F2-7B08DE47D5BD}" type="parTrans" cxnId="{7436ECB8-2880-4192-B9CA-A758BB7DA91C}">
      <dgm:prSet/>
      <dgm:spPr/>
      <dgm:t>
        <a:bodyPr/>
        <a:lstStyle/>
        <a:p>
          <a:endParaRPr lang="en-GB"/>
        </a:p>
      </dgm:t>
    </dgm:pt>
    <dgm:pt modelId="{663A123B-7463-4EB6-8919-BC721867E44D}" type="sibTrans" cxnId="{7436ECB8-2880-4192-B9CA-A758BB7DA91C}">
      <dgm:prSet/>
      <dgm:spPr/>
      <dgm:t>
        <a:bodyPr/>
        <a:lstStyle/>
        <a:p>
          <a:endParaRPr lang="en-GB"/>
        </a:p>
      </dgm:t>
    </dgm:pt>
    <dgm:pt modelId="{8EA5B3E3-620F-45B8-9099-E6B051647B82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Network Parties are impacted by the proposed solution, and any anticipated costs or process changes needed.</a:t>
          </a:r>
        </a:p>
      </dgm:t>
    </dgm:pt>
    <dgm:pt modelId="{1CBF6670-AA00-4419-80A6-EC46CF27E352}" type="parTrans" cxnId="{87A08A3C-80EB-4723-BCF2-8919058ED360}">
      <dgm:prSet/>
      <dgm:spPr/>
      <dgm:t>
        <a:bodyPr/>
        <a:lstStyle/>
        <a:p>
          <a:endParaRPr lang="en-GB"/>
        </a:p>
      </dgm:t>
    </dgm:pt>
    <dgm:pt modelId="{3B3037CE-C8E5-4880-A1A1-3E4865EC5AB1}" type="sibTrans" cxnId="{87A08A3C-80EB-4723-BCF2-8919058ED360}">
      <dgm:prSet/>
      <dgm:spPr/>
      <dgm:t>
        <a:bodyPr/>
        <a:lstStyle/>
        <a:p>
          <a:endParaRPr lang="en-GB"/>
        </a:p>
      </dgm:t>
    </dgm:pt>
    <dgm:pt modelId="{191B160F-0913-4428-85BA-9F0B2F212E37}" type="pres">
      <dgm:prSet presAssocID="{372DE480-E6DE-46FF-B099-749C7E897854}" presName="linear" presStyleCnt="0">
        <dgm:presLayoutVars>
          <dgm:dir/>
          <dgm:animLvl val="lvl"/>
          <dgm:resizeHandles val="exact"/>
        </dgm:presLayoutVars>
      </dgm:prSet>
      <dgm:spPr/>
    </dgm:pt>
    <dgm:pt modelId="{447672D1-F0E8-40DE-A2E0-1980232D6675}" type="pres">
      <dgm:prSet presAssocID="{70CAF6A4-34BA-4358-982D-8890E024F385}" presName="parentLin" presStyleCnt="0"/>
      <dgm:spPr/>
    </dgm:pt>
    <dgm:pt modelId="{E8CFAA1D-5260-4EFE-AF24-EB31DA69CAC5}" type="pres">
      <dgm:prSet presAssocID="{70CAF6A4-34BA-4358-982D-8890E024F385}" presName="parentLeftMargin" presStyleLbl="node1" presStyleIdx="0" presStyleCnt="3"/>
      <dgm:spPr/>
    </dgm:pt>
    <dgm:pt modelId="{6E1051B5-2F41-4FE2-ACF7-8C85B27C68C6}" type="pres">
      <dgm:prSet presAssocID="{70CAF6A4-34BA-4358-982D-8890E024F38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A53FD6-2C3D-41BD-8B97-1B655DF17639}" type="pres">
      <dgm:prSet presAssocID="{70CAF6A4-34BA-4358-982D-8890E024F385}" presName="negativeSpace" presStyleCnt="0"/>
      <dgm:spPr/>
    </dgm:pt>
    <dgm:pt modelId="{8D30DA81-6DE9-4C6B-8F9D-07FBFE57B11A}" type="pres">
      <dgm:prSet presAssocID="{70CAF6A4-34BA-4358-982D-8890E024F385}" presName="childText" presStyleLbl="conFgAcc1" presStyleIdx="0" presStyleCnt="3">
        <dgm:presLayoutVars>
          <dgm:bulletEnabled val="1"/>
        </dgm:presLayoutVars>
      </dgm:prSet>
      <dgm:spPr/>
    </dgm:pt>
    <dgm:pt modelId="{77DA3223-5DDC-48CA-A326-E1678EE0847C}" type="pres">
      <dgm:prSet presAssocID="{388DA94D-7285-4503-97BC-0E64BAAC2B6F}" presName="spaceBetweenRectangles" presStyleCnt="0"/>
      <dgm:spPr/>
    </dgm:pt>
    <dgm:pt modelId="{94F5FA56-545C-4BB9-B1C7-078F706322DA}" type="pres">
      <dgm:prSet presAssocID="{0FAB5D4E-9D8A-44A4-B252-E34E1333CED2}" presName="parentLin" presStyleCnt="0"/>
      <dgm:spPr/>
    </dgm:pt>
    <dgm:pt modelId="{7F7536AD-41BF-4791-8A37-2EE9A2E9CFAE}" type="pres">
      <dgm:prSet presAssocID="{0FAB5D4E-9D8A-44A4-B252-E34E1333CED2}" presName="parentLeftMargin" presStyleLbl="node1" presStyleIdx="0" presStyleCnt="3"/>
      <dgm:spPr/>
    </dgm:pt>
    <dgm:pt modelId="{86A36A7D-1927-49E1-95B0-241D74948BC7}" type="pres">
      <dgm:prSet presAssocID="{0FAB5D4E-9D8A-44A4-B252-E34E1333CED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CE50C3D-91BA-45D5-BF78-51A8A423E0DF}" type="pres">
      <dgm:prSet presAssocID="{0FAB5D4E-9D8A-44A4-B252-E34E1333CED2}" presName="negativeSpace" presStyleCnt="0"/>
      <dgm:spPr/>
    </dgm:pt>
    <dgm:pt modelId="{AE2F5D67-AE57-46EE-9213-6A733B5F3993}" type="pres">
      <dgm:prSet presAssocID="{0FAB5D4E-9D8A-44A4-B252-E34E1333CED2}" presName="childText" presStyleLbl="conFgAcc1" presStyleIdx="1" presStyleCnt="3">
        <dgm:presLayoutVars>
          <dgm:bulletEnabled val="1"/>
        </dgm:presLayoutVars>
      </dgm:prSet>
      <dgm:spPr/>
    </dgm:pt>
    <dgm:pt modelId="{E85E7926-FC29-461B-94E9-E9592EC2C18A}" type="pres">
      <dgm:prSet presAssocID="{F6676E3B-CBF9-4891-BA9C-63F88C9B159C}" presName="spaceBetweenRectangles" presStyleCnt="0"/>
      <dgm:spPr/>
    </dgm:pt>
    <dgm:pt modelId="{C7C0AED6-CDFC-485D-9502-B3FFE1F449EF}" type="pres">
      <dgm:prSet presAssocID="{25BA986E-2FE3-4D18-B229-FAF399ECB16B}" presName="parentLin" presStyleCnt="0"/>
      <dgm:spPr/>
    </dgm:pt>
    <dgm:pt modelId="{D69F4780-18D5-4EE3-97D8-77BE4E6E3561}" type="pres">
      <dgm:prSet presAssocID="{25BA986E-2FE3-4D18-B229-FAF399ECB16B}" presName="parentLeftMargin" presStyleLbl="node1" presStyleIdx="1" presStyleCnt="3"/>
      <dgm:spPr/>
    </dgm:pt>
    <dgm:pt modelId="{939B205D-9DBB-4755-81C2-FDC1C681D7CC}" type="pres">
      <dgm:prSet presAssocID="{25BA986E-2FE3-4D18-B229-FAF399ECB16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6B86CD9-A315-4B75-8B32-9E9E105E7C62}" type="pres">
      <dgm:prSet presAssocID="{25BA986E-2FE3-4D18-B229-FAF399ECB16B}" presName="negativeSpace" presStyleCnt="0"/>
      <dgm:spPr/>
    </dgm:pt>
    <dgm:pt modelId="{E5092091-F906-4810-AF0E-39CBF83C150E}" type="pres">
      <dgm:prSet presAssocID="{25BA986E-2FE3-4D18-B229-FAF399ECB16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B981A0A-8CFD-4EE0-BA69-563A4CDD5F9D}" srcId="{372DE480-E6DE-46FF-B099-749C7E897854}" destId="{0FAB5D4E-9D8A-44A4-B252-E34E1333CED2}" srcOrd="1" destOrd="0" parTransId="{B5264A48-C80C-4D06-A7A2-D789935B81EB}" sibTransId="{F6676E3B-CBF9-4891-BA9C-63F88C9B159C}"/>
    <dgm:cxn modelId="{591CF911-7368-4B99-8064-5D0FC4D2C29A}" type="presOf" srcId="{F4317390-93AD-4DF2-A248-7C7E1DCF511F}" destId="{8D30DA81-6DE9-4C6B-8F9D-07FBFE57B11A}" srcOrd="0" destOrd="1" presId="urn:microsoft.com/office/officeart/2005/8/layout/list1"/>
    <dgm:cxn modelId="{E729D82A-B5FD-472E-A827-774DE45222EC}" type="presOf" srcId="{C1D4AEAD-2E98-4695-9BD4-E3B70803C4DD}" destId="{E5092091-F906-4810-AF0E-39CBF83C150E}" srcOrd="0" destOrd="2" presId="urn:microsoft.com/office/officeart/2005/8/layout/list1"/>
    <dgm:cxn modelId="{EC223B32-E492-4D68-A2E6-6C34D93BD017}" type="presOf" srcId="{70CAF6A4-34BA-4358-982D-8890E024F385}" destId="{6E1051B5-2F41-4FE2-ACF7-8C85B27C68C6}" srcOrd="1" destOrd="0" presId="urn:microsoft.com/office/officeart/2005/8/layout/list1"/>
    <dgm:cxn modelId="{AF6C193C-6AC2-4304-AFFB-BBA33C0AB357}" type="presOf" srcId="{8EA5B3E3-620F-45B8-9099-E6B051647B82}" destId="{E5092091-F906-4810-AF0E-39CBF83C150E}" srcOrd="0" destOrd="1" presId="urn:microsoft.com/office/officeart/2005/8/layout/list1"/>
    <dgm:cxn modelId="{87A08A3C-80EB-4723-BCF2-8919058ED360}" srcId="{C038661A-F63D-4382-97E8-5C394C569C3A}" destId="{8EA5B3E3-620F-45B8-9099-E6B051647B82}" srcOrd="0" destOrd="0" parTransId="{1CBF6670-AA00-4419-80A6-EC46CF27E352}" sibTransId="{3B3037CE-C8E5-4880-A1A1-3E4865EC5AB1}"/>
    <dgm:cxn modelId="{9C93DD3F-C61D-4536-94D4-035366328C7E}" srcId="{70CAF6A4-34BA-4358-982D-8890E024F385}" destId="{F4317390-93AD-4DF2-A248-7C7E1DCF511F}" srcOrd="1" destOrd="0" parTransId="{B3628228-5272-4C85-A1AF-F218926C5634}" sibTransId="{F8948637-E2F1-43CD-A8D4-4313F7F3CCCF}"/>
    <dgm:cxn modelId="{1877BE67-F82C-4041-B3C4-E8CA123C70FC}" type="presOf" srcId="{5DA770BC-C399-4E5F-88BD-E0C8A8009BA0}" destId="{AE2F5D67-AE57-46EE-9213-6A733B5F3993}" srcOrd="0" destOrd="0" presId="urn:microsoft.com/office/officeart/2005/8/layout/list1"/>
    <dgm:cxn modelId="{28FCA568-47CE-4B49-874F-B7C3724DC66A}" type="presOf" srcId="{C038661A-F63D-4382-97E8-5C394C569C3A}" destId="{E5092091-F906-4810-AF0E-39CBF83C150E}" srcOrd="0" destOrd="0" presId="urn:microsoft.com/office/officeart/2005/8/layout/list1"/>
    <dgm:cxn modelId="{D92C6D52-9971-49F6-A722-276778B3C318}" type="presOf" srcId="{25BA986E-2FE3-4D18-B229-FAF399ECB16B}" destId="{D69F4780-18D5-4EE3-97D8-77BE4E6E3561}" srcOrd="0" destOrd="0" presId="urn:microsoft.com/office/officeart/2005/8/layout/list1"/>
    <dgm:cxn modelId="{2A5BF272-0ADF-4AFB-8DC9-C5133714947B}" type="presOf" srcId="{25BA986E-2FE3-4D18-B229-FAF399ECB16B}" destId="{939B205D-9DBB-4755-81C2-FDC1C681D7CC}" srcOrd="1" destOrd="0" presId="urn:microsoft.com/office/officeart/2005/8/layout/list1"/>
    <dgm:cxn modelId="{5AE34185-6C15-4D93-9EE6-C13FDB4868C8}" type="presOf" srcId="{9DAE66E2-9D7B-41E0-8ED9-B478B555CF0A}" destId="{8D30DA81-6DE9-4C6B-8F9D-07FBFE57B11A}" srcOrd="0" destOrd="0" presId="urn:microsoft.com/office/officeart/2005/8/layout/list1"/>
    <dgm:cxn modelId="{8323BE85-B3AD-4A0D-8EB6-011D50334DC5}" srcId="{0FAB5D4E-9D8A-44A4-B252-E34E1333CED2}" destId="{5DA770BC-C399-4E5F-88BD-E0C8A8009BA0}" srcOrd="0" destOrd="0" parTransId="{BAC9E09D-0AF3-4372-BF41-16767BECBD6D}" sibTransId="{F97C3DA7-77FD-4886-A540-A6151A88CF33}"/>
    <dgm:cxn modelId="{C2C9339D-EEFD-4ED5-8AA1-2F46FD6D2F4D}" srcId="{70CAF6A4-34BA-4358-982D-8890E024F385}" destId="{9DAE66E2-9D7B-41E0-8ED9-B478B555CF0A}" srcOrd="0" destOrd="0" parTransId="{A5CB5C4B-8D61-4B8C-BEB9-8A83A2899B14}" sibTransId="{39902285-B63F-433E-8B4D-A50517FA0432}"/>
    <dgm:cxn modelId="{FF6DFDA4-420D-4F97-8B73-F7C22E1E5F07}" type="presOf" srcId="{0FAB5D4E-9D8A-44A4-B252-E34E1333CED2}" destId="{86A36A7D-1927-49E1-95B0-241D74948BC7}" srcOrd="1" destOrd="0" presId="urn:microsoft.com/office/officeart/2005/8/layout/list1"/>
    <dgm:cxn modelId="{E8D130AF-AE9D-4A29-A468-DDC9F64F4540}" srcId="{372DE480-E6DE-46FF-B099-749C7E897854}" destId="{25BA986E-2FE3-4D18-B229-FAF399ECB16B}" srcOrd="2" destOrd="0" parTransId="{19094785-B292-4DE9-B749-2F4F47DFD9F6}" sibTransId="{724A6DD4-47C8-4A88-AF46-BA3A201D13FE}"/>
    <dgm:cxn modelId="{9B7CC4AF-0054-4D38-9C81-EDDE1F20E36E}" type="presOf" srcId="{70CAF6A4-34BA-4358-982D-8890E024F385}" destId="{E8CFAA1D-5260-4EFE-AF24-EB31DA69CAC5}" srcOrd="0" destOrd="0" presId="urn:microsoft.com/office/officeart/2005/8/layout/list1"/>
    <dgm:cxn modelId="{8621BDB4-D67F-43C3-9723-2A2CC0FD3FCC}" type="presOf" srcId="{372DE480-E6DE-46FF-B099-749C7E897854}" destId="{191B160F-0913-4428-85BA-9F0B2F212E37}" srcOrd="0" destOrd="0" presId="urn:microsoft.com/office/officeart/2005/8/layout/list1"/>
    <dgm:cxn modelId="{7436ECB8-2880-4192-B9CA-A758BB7DA91C}" srcId="{C038661A-F63D-4382-97E8-5C394C569C3A}" destId="{C1D4AEAD-2E98-4695-9BD4-E3B70803C4DD}" srcOrd="1" destOrd="0" parTransId="{109E997C-EA44-46E7-B0F2-7B08DE47D5BD}" sibTransId="{663A123B-7463-4EB6-8919-BC721867E44D}"/>
    <dgm:cxn modelId="{88B78CBA-BD17-4E9D-A9A2-14B2B645A669}" srcId="{372DE480-E6DE-46FF-B099-749C7E897854}" destId="{70CAF6A4-34BA-4358-982D-8890E024F385}" srcOrd="0" destOrd="0" parTransId="{7D6FFE99-5718-4576-918D-ED00EE075DF4}" sibTransId="{388DA94D-7285-4503-97BC-0E64BAAC2B6F}"/>
    <dgm:cxn modelId="{26650FC3-B33E-4BC8-868D-3EBE87A9E22C}" type="presOf" srcId="{0FAB5D4E-9D8A-44A4-B252-E34E1333CED2}" destId="{7F7536AD-41BF-4791-8A37-2EE9A2E9CFAE}" srcOrd="0" destOrd="0" presId="urn:microsoft.com/office/officeart/2005/8/layout/list1"/>
    <dgm:cxn modelId="{34158BFF-AF78-434E-9200-3B8579C2E48D}" srcId="{25BA986E-2FE3-4D18-B229-FAF399ECB16B}" destId="{C038661A-F63D-4382-97E8-5C394C569C3A}" srcOrd="0" destOrd="0" parTransId="{734AA9FB-6487-4EAC-A62F-0645B994AF59}" sibTransId="{8CF6FDCC-3FCE-4B2C-88BD-335993BC46E5}"/>
    <dgm:cxn modelId="{0892C4C2-8C97-4EC3-9771-7A0D45872221}" type="presParOf" srcId="{191B160F-0913-4428-85BA-9F0B2F212E37}" destId="{447672D1-F0E8-40DE-A2E0-1980232D6675}" srcOrd="0" destOrd="0" presId="urn:microsoft.com/office/officeart/2005/8/layout/list1"/>
    <dgm:cxn modelId="{F9EBD7A1-5725-4367-AE54-594E1552E3C3}" type="presParOf" srcId="{447672D1-F0E8-40DE-A2E0-1980232D6675}" destId="{E8CFAA1D-5260-4EFE-AF24-EB31DA69CAC5}" srcOrd="0" destOrd="0" presId="urn:microsoft.com/office/officeart/2005/8/layout/list1"/>
    <dgm:cxn modelId="{0C9B7FB0-3473-4568-8149-631FB1991F63}" type="presParOf" srcId="{447672D1-F0E8-40DE-A2E0-1980232D6675}" destId="{6E1051B5-2F41-4FE2-ACF7-8C85B27C68C6}" srcOrd="1" destOrd="0" presId="urn:microsoft.com/office/officeart/2005/8/layout/list1"/>
    <dgm:cxn modelId="{448CD1B8-D05C-4AF5-9E74-EE9D04B47971}" type="presParOf" srcId="{191B160F-0913-4428-85BA-9F0B2F212E37}" destId="{27A53FD6-2C3D-41BD-8B97-1B655DF17639}" srcOrd="1" destOrd="0" presId="urn:microsoft.com/office/officeart/2005/8/layout/list1"/>
    <dgm:cxn modelId="{7F13E7C2-6857-4B12-8C18-B9C45A9410A6}" type="presParOf" srcId="{191B160F-0913-4428-85BA-9F0B2F212E37}" destId="{8D30DA81-6DE9-4C6B-8F9D-07FBFE57B11A}" srcOrd="2" destOrd="0" presId="urn:microsoft.com/office/officeart/2005/8/layout/list1"/>
    <dgm:cxn modelId="{1C60BB46-4BD6-4C9F-9EEA-CDF546200DFA}" type="presParOf" srcId="{191B160F-0913-4428-85BA-9F0B2F212E37}" destId="{77DA3223-5DDC-48CA-A326-E1678EE0847C}" srcOrd="3" destOrd="0" presId="urn:microsoft.com/office/officeart/2005/8/layout/list1"/>
    <dgm:cxn modelId="{CE59D72A-6D5D-4590-BC6B-8765372AC223}" type="presParOf" srcId="{191B160F-0913-4428-85BA-9F0B2F212E37}" destId="{94F5FA56-545C-4BB9-B1C7-078F706322DA}" srcOrd="4" destOrd="0" presId="urn:microsoft.com/office/officeart/2005/8/layout/list1"/>
    <dgm:cxn modelId="{D8FB1499-3222-483C-BDD2-2406577ECAD6}" type="presParOf" srcId="{94F5FA56-545C-4BB9-B1C7-078F706322DA}" destId="{7F7536AD-41BF-4791-8A37-2EE9A2E9CFAE}" srcOrd="0" destOrd="0" presId="urn:microsoft.com/office/officeart/2005/8/layout/list1"/>
    <dgm:cxn modelId="{268DB148-A752-4386-ADAF-9ACFB7E02BED}" type="presParOf" srcId="{94F5FA56-545C-4BB9-B1C7-078F706322DA}" destId="{86A36A7D-1927-49E1-95B0-241D74948BC7}" srcOrd="1" destOrd="0" presId="urn:microsoft.com/office/officeart/2005/8/layout/list1"/>
    <dgm:cxn modelId="{B9B36ECA-C30B-4DF4-AC3E-9778CED62AFC}" type="presParOf" srcId="{191B160F-0913-4428-85BA-9F0B2F212E37}" destId="{CCE50C3D-91BA-45D5-BF78-51A8A423E0DF}" srcOrd="5" destOrd="0" presId="urn:microsoft.com/office/officeart/2005/8/layout/list1"/>
    <dgm:cxn modelId="{415F04DB-AA7D-4956-8801-CDE85DFBE5F7}" type="presParOf" srcId="{191B160F-0913-4428-85BA-9F0B2F212E37}" destId="{AE2F5D67-AE57-46EE-9213-6A733B5F3993}" srcOrd="6" destOrd="0" presId="urn:microsoft.com/office/officeart/2005/8/layout/list1"/>
    <dgm:cxn modelId="{4FBA4637-7C4F-48CD-A7F5-312B0E023CD1}" type="presParOf" srcId="{191B160F-0913-4428-85BA-9F0B2F212E37}" destId="{E85E7926-FC29-461B-94E9-E9592EC2C18A}" srcOrd="7" destOrd="0" presId="urn:microsoft.com/office/officeart/2005/8/layout/list1"/>
    <dgm:cxn modelId="{C8E30684-DCAC-4801-AB74-B5B6D77CC495}" type="presParOf" srcId="{191B160F-0913-4428-85BA-9F0B2F212E37}" destId="{C7C0AED6-CDFC-485D-9502-B3FFE1F449EF}" srcOrd="8" destOrd="0" presId="urn:microsoft.com/office/officeart/2005/8/layout/list1"/>
    <dgm:cxn modelId="{7E2B7E3C-3B4E-4EEC-89D3-DF9E59F14637}" type="presParOf" srcId="{C7C0AED6-CDFC-485D-9502-B3FFE1F449EF}" destId="{D69F4780-18D5-4EE3-97D8-77BE4E6E3561}" srcOrd="0" destOrd="0" presId="urn:microsoft.com/office/officeart/2005/8/layout/list1"/>
    <dgm:cxn modelId="{96B14A3F-1A21-4E47-93F9-0C12EC36D7C3}" type="presParOf" srcId="{C7C0AED6-CDFC-485D-9502-B3FFE1F449EF}" destId="{939B205D-9DBB-4755-81C2-FDC1C681D7CC}" srcOrd="1" destOrd="0" presId="urn:microsoft.com/office/officeart/2005/8/layout/list1"/>
    <dgm:cxn modelId="{BF98B61E-30DF-4A89-9DB2-E2FAA3D62284}" type="presParOf" srcId="{191B160F-0913-4428-85BA-9F0B2F212E37}" destId="{76B86CD9-A315-4B75-8B32-9E9E105E7C62}" srcOrd="9" destOrd="0" presId="urn:microsoft.com/office/officeart/2005/8/layout/list1"/>
    <dgm:cxn modelId="{9AF6178B-86E7-424F-8A0E-89F13ED379CC}" type="presParOf" srcId="{191B160F-0913-4428-85BA-9F0B2F212E37}" destId="{E5092091-F906-4810-AF0E-39CBF83C150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D0BFAC-D71C-4CB2-9A6D-C8C752FD419D}" type="doc">
      <dgm:prSet loTypeId="urn:microsoft.com/office/officeart/2005/8/layout/hProcess9" loCatId="process" qsTypeId="urn:microsoft.com/office/officeart/2005/8/quickstyle/simple1" qsCatId="simple" csTypeId="urn:microsoft.com/office/officeart/2005/8/colors/accent3_2" csCatId="accent3" phldr="1"/>
      <dgm:spPr/>
    </dgm:pt>
    <dgm:pt modelId="{D07FFAC1-4761-4E62-99B9-083C0CB04116}">
      <dgm:prSet phldrT="[Text]"/>
      <dgm:spPr/>
      <dgm:t>
        <a:bodyPr/>
        <a:lstStyle/>
        <a:p>
          <a:r>
            <a:rPr lang="en-GB"/>
            <a:t>Party IA Closes</a:t>
          </a:r>
        </a:p>
        <a:p>
          <a:r>
            <a:rPr lang="en-GB"/>
            <a:t>07 November</a:t>
          </a:r>
        </a:p>
      </dgm:t>
    </dgm:pt>
    <dgm:pt modelId="{D93E320D-685B-40CE-9115-45A372BCBD5F}" type="parTrans" cxnId="{F8D6F21A-CCE4-4B19-A312-BBB2BB637C51}">
      <dgm:prSet/>
      <dgm:spPr/>
      <dgm:t>
        <a:bodyPr/>
        <a:lstStyle/>
        <a:p>
          <a:endParaRPr lang="en-GB"/>
        </a:p>
      </dgm:t>
    </dgm:pt>
    <dgm:pt modelId="{3B8C1AEB-0440-4C2B-A491-261B2E2A40C4}" type="sibTrans" cxnId="{F8D6F21A-CCE4-4B19-A312-BBB2BB637C51}">
      <dgm:prSet/>
      <dgm:spPr/>
      <dgm:t>
        <a:bodyPr/>
        <a:lstStyle/>
        <a:p>
          <a:endParaRPr lang="en-GB"/>
        </a:p>
      </dgm:t>
    </dgm:pt>
    <dgm:pt modelId="{309D2CA0-0FF5-4F5F-B66A-D6CAA33AC20A}">
      <dgm:prSet phldrT="[Text]"/>
      <dgm:spPr/>
      <dgm:t>
        <a:bodyPr/>
        <a:lstStyle/>
        <a:p>
          <a:r>
            <a:rPr lang="en-GB"/>
            <a:t>Consultation:</a:t>
          </a:r>
        </a:p>
        <a:p>
          <a:r>
            <a:rPr lang="en-GB"/>
            <a:t>December&gt;January</a:t>
          </a:r>
          <a:br>
            <a:rPr lang="en-GB"/>
          </a:br>
          <a:r>
            <a:rPr lang="en-GB"/>
            <a:t>(Extended)</a:t>
          </a:r>
        </a:p>
      </dgm:t>
    </dgm:pt>
    <dgm:pt modelId="{C277E44D-C4D7-4A2B-B5FD-7A484E42AC0F}" type="parTrans" cxnId="{9D70D0AC-2D32-46D8-98FB-90EFFE5795DB}">
      <dgm:prSet/>
      <dgm:spPr/>
      <dgm:t>
        <a:bodyPr/>
        <a:lstStyle/>
        <a:p>
          <a:endParaRPr lang="en-GB"/>
        </a:p>
      </dgm:t>
    </dgm:pt>
    <dgm:pt modelId="{36F94128-81EF-48B9-A88F-C5162775FB77}" type="sibTrans" cxnId="{9D70D0AC-2D32-46D8-98FB-90EFFE5795DB}">
      <dgm:prSet/>
      <dgm:spPr/>
      <dgm:t>
        <a:bodyPr/>
        <a:lstStyle/>
        <a:p>
          <a:endParaRPr lang="en-GB"/>
        </a:p>
      </dgm:t>
    </dgm:pt>
    <dgm:pt modelId="{69A1E9FE-302D-476B-A360-9D53555E5112}">
      <dgm:prSet phldrT="[Text]"/>
      <dgm:spPr/>
      <dgm:t>
        <a:bodyPr/>
        <a:lstStyle/>
        <a:p>
          <a:r>
            <a:rPr lang="en-GB"/>
            <a:t>Final Vote at Change Panel:</a:t>
          </a:r>
          <a:br>
            <a:rPr lang="en-GB"/>
          </a:br>
          <a:r>
            <a:rPr lang="en-GB"/>
            <a:t>03 February</a:t>
          </a:r>
        </a:p>
      </dgm:t>
    </dgm:pt>
    <dgm:pt modelId="{1E16EB32-66D9-4CE8-BAE6-DCF9FEFB0B9E}" type="parTrans" cxnId="{9B9E0F35-82F8-44C4-B6D2-BDC9FD0718BC}">
      <dgm:prSet/>
      <dgm:spPr/>
      <dgm:t>
        <a:bodyPr/>
        <a:lstStyle/>
        <a:p>
          <a:endParaRPr lang="en-GB"/>
        </a:p>
      </dgm:t>
    </dgm:pt>
    <dgm:pt modelId="{A3D90A25-9A6E-42DA-8875-252B77505B0A}" type="sibTrans" cxnId="{9B9E0F35-82F8-44C4-B6D2-BDC9FD0718BC}">
      <dgm:prSet/>
      <dgm:spPr/>
      <dgm:t>
        <a:bodyPr/>
        <a:lstStyle/>
        <a:p>
          <a:endParaRPr lang="en-GB"/>
        </a:p>
      </dgm:t>
    </dgm:pt>
    <dgm:pt modelId="{7F07B683-58EF-4F04-8879-534ECCECD7C2}" type="pres">
      <dgm:prSet presAssocID="{29D0BFAC-D71C-4CB2-9A6D-C8C752FD419D}" presName="CompostProcess" presStyleCnt="0">
        <dgm:presLayoutVars>
          <dgm:dir/>
          <dgm:resizeHandles val="exact"/>
        </dgm:presLayoutVars>
      </dgm:prSet>
      <dgm:spPr/>
    </dgm:pt>
    <dgm:pt modelId="{C43A0FBD-3239-4140-9221-77590059AA73}" type="pres">
      <dgm:prSet presAssocID="{29D0BFAC-D71C-4CB2-9A6D-C8C752FD419D}" presName="arrow" presStyleLbl="bgShp" presStyleIdx="0" presStyleCnt="1"/>
      <dgm:spPr/>
    </dgm:pt>
    <dgm:pt modelId="{3BD0976C-7C67-420D-A0C1-B8ECB19EC1BD}" type="pres">
      <dgm:prSet presAssocID="{29D0BFAC-D71C-4CB2-9A6D-C8C752FD419D}" presName="linearProcess" presStyleCnt="0"/>
      <dgm:spPr/>
    </dgm:pt>
    <dgm:pt modelId="{7374B2E0-0929-4C5E-A03F-BB3A31876908}" type="pres">
      <dgm:prSet presAssocID="{D07FFAC1-4761-4E62-99B9-083C0CB04116}" presName="textNode" presStyleLbl="node1" presStyleIdx="0" presStyleCnt="3">
        <dgm:presLayoutVars>
          <dgm:bulletEnabled val="1"/>
        </dgm:presLayoutVars>
      </dgm:prSet>
      <dgm:spPr/>
    </dgm:pt>
    <dgm:pt modelId="{3D72E3B5-878C-46CE-9C65-F2E84868676C}" type="pres">
      <dgm:prSet presAssocID="{3B8C1AEB-0440-4C2B-A491-261B2E2A40C4}" presName="sibTrans" presStyleCnt="0"/>
      <dgm:spPr/>
    </dgm:pt>
    <dgm:pt modelId="{AF3BC440-36F4-4223-84BE-2B0C4EC3C8D3}" type="pres">
      <dgm:prSet presAssocID="{309D2CA0-0FF5-4F5F-B66A-D6CAA33AC20A}" presName="textNode" presStyleLbl="node1" presStyleIdx="1" presStyleCnt="3">
        <dgm:presLayoutVars>
          <dgm:bulletEnabled val="1"/>
        </dgm:presLayoutVars>
      </dgm:prSet>
      <dgm:spPr/>
    </dgm:pt>
    <dgm:pt modelId="{16F27EF2-86A5-4AD6-983B-80786BF41FEA}" type="pres">
      <dgm:prSet presAssocID="{36F94128-81EF-48B9-A88F-C5162775FB77}" presName="sibTrans" presStyleCnt="0"/>
      <dgm:spPr/>
    </dgm:pt>
    <dgm:pt modelId="{4B3AAFAC-9942-4160-BB72-4D2C92E25729}" type="pres">
      <dgm:prSet presAssocID="{69A1E9FE-302D-476B-A360-9D53555E511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F8D6F21A-CCE4-4B19-A312-BBB2BB637C51}" srcId="{29D0BFAC-D71C-4CB2-9A6D-C8C752FD419D}" destId="{D07FFAC1-4761-4E62-99B9-083C0CB04116}" srcOrd="0" destOrd="0" parTransId="{D93E320D-685B-40CE-9115-45A372BCBD5F}" sibTransId="{3B8C1AEB-0440-4C2B-A491-261B2E2A40C4}"/>
    <dgm:cxn modelId="{9B9E0F35-82F8-44C4-B6D2-BDC9FD0718BC}" srcId="{29D0BFAC-D71C-4CB2-9A6D-C8C752FD419D}" destId="{69A1E9FE-302D-476B-A360-9D53555E5112}" srcOrd="2" destOrd="0" parTransId="{1E16EB32-66D9-4CE8-BAE6-DCF9FEFB0B9E}" sibTransId="{A3D90A25-9A6E-42DA-8875-252B77505B0A}"/>
    <dgm:cxn modelId="{24F18D73-1C71-4CAD-935F-5476BA2132A9}" type="presOf" srcId="{D07FFAC1-4761-4E62-99B9-083C0CB04116}" destId="{7374B2E0-0929-4C5E-A03F-BB3A31876908}" srcOrd="0" destOrd="0" presId="urn:microsoft.com/office/officeart/2005/8/layout/hProcess9"/>
    <dgm:cxn modelId="{2D6F1759-98EC-4D79-BF98-2593256F5858}" type="presOf" srcId="{29D0BFAC-D71C-4CB2-9A6D-C8C752FD419D}" destId="{7F07B683-58EF-4F04-8879-534ECCECD7C2}" srcOrd="0" destOrd="0" presId="urn:microsoft.com/office/officeart/2005/8/layout/hProcess9"/>
    <dgm:cxn modelId="{7AD0DC8E-9A11-4DCF-89EB-C3F6FB24D99E}" type="presOf" srcId="{309D2CA0-0FF5-4F5F-B66A-D6CAA33AC20A}" destId="{AF3BC440-36F4-4223-84BE-2B0C4EC3C8D3}" srcOrd="0" destOrd="0" presId="urn:microsoft.com/office/officeart/2005/8/layout/hProcess9"/>
    <dgm:cxn modelId="{9D70D0AC-2D32-46D8-98FB-90EFFE5795DB}" srcId="{29D0BFAC-D71C-4CB2-9A6D-C8C752FD419D}" destId="{309D2CA0-0FF5-4F5F-B66A-D6CAA33AC20A}" srcOrd="1" destOrd="0" parTransId="{C277E44D-C4D7-4A2B-B5FD-7A484E42AC0F}" sibTransId="{36F94128-81EF-48B9-A88F-C5162775FB77}"/>
    <dgm:cxn modelId="{DCB491E0-295F-401A-AFAB-066271464C29}" type="presOf" srcId="{69A1E9FE-302D-476B-A360-9D53555E5112}" destId="{4B3AAFAC-9942-4160-BB72-4D2C92E25729}" srcOrd="0" destOrd="0" presId="urn:microsoft.com/office/officeart/2005/8/layout/hProcess9"/>
    <dgm:cxn modelId="{A1D26640-DB2F-47A2-9819-B3EE95A9A0A7}" type="presParOf" srcId="{7F07B683-58EF-4F04-8879-534ECCECD7C2}" destId="{C43A0FBD-3239-4140-9221-77590059AA73}" srcOrd="0" destOrd="0" presId="urn:microsoft.com/office/officeart/2005/8/layout/hProcess9"/>
    <dgm:cxn modelId="{1961BD2C-3C49-4C74-AF55-92D137875728}" type="presParOf" srcId="{7F07B683-58EF-4F04-8879-534ECCECD7C2}" destId="{3BD0976C-7C67-420D-A0C1-B8ECB19EC1BD}" srcOrd="1" destOrd="0" presId="urn:microsoft.com/office/officeart/2005/8/layout/hProcess9"/>
    <dgm:cxn modelId="{EE0F0576-918A-45D1-82C8-8075B8EAD207}" type="presParOf" srcId="{3BD0976C-7C67-420D-A0C1-B8ECB19EC1BD}" destId="{7374B2E0-0929-4C5E-A03F-BB3A31876908}" srcOrd="0" destOrd="0" presId="urn:microsoft.com/office/officeart/2005/8/layout/hProcess9"/>
    <dgm:cxn modelId="{C9995223-ADDC-4B19-AC54-85950B815271}" type="presParOf" srcId="{3BD0976C-7C67-420D-A0C1-B8ECB19EC1BD}" destId="{3D72E3B5-878C-46CE-9C65-F2E84868676C}" srcOrd="1" destOrd="0" presId="urn:microsoft.com/office/officeart/2005/8/layout/hProcess9"/>
    <dgm:cxn modelId="{5B181A39-D834-419B-A5CB-5A6FE5CFD044}" type="presParOf" srcId="{3BD0976C-7C67-420D-A0C1-B8ECB19EC1BD}" destId="{AF3BC440-36F4-4223-84BE-2B0C4EC3C8D3}" srcOrd="2" destOrd="0" presId="urn:microsoft.com/office/officeart/2005/8/layout/hProcess9"/>
    <dgm:cxn modelId="{F9540279-3DE9-480C-91F1-4151D6A95DE3}" type="presParOf" srcId="{3BD0976C-7C67-420D-A0C1-B8ECB19EC1BD}" destId="{16F27EF2-86A5-4AD6-983B-80786BF41FEA}" srcOrd="3" destOrd="0" presId="urn:microsoft.com/office/officeart/2005/8/layout/hProcess9"/>
    <dgm:cxn modelId="{BFE1F72A-EFC4-46A9-ABFF-D41E09247C68}" type="presParOf" srcId="{3BD0976C-7C67-420D-A0C1-B8ECB19EC1BD}" destId="{4B3AAFAC-9942-4160-BB72-4D2C92E2572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CF7F7-2EC0-452D-84E7-9DAD8E8C450F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F02DE-3574-497D-9C9A-E0AEDFAD5117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New Lead Analyst</a:t>
          </a:r>
          <a:r>
            <a:rPr lang="en-GB" sz="3200" b="1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: </a:t>
          </a:r>
          <a:r>
            <a:rPr lang="en-GB" sz="3200" b="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Lydia Bentley</a:t>
          </a:r>
        </a:p>
      </dsp:txBody>
      <dsp:txXfrm>
        <a:off x="610504" y="416587"/>
        <a:ext cx="7440913" cy="833607"/>
      </dsp:txXfrm>
    </dsp:sp>
    <dsp:sp modelId="{66065E4D-68EF-4249-9AB1-24242CB68A79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2F3A1-7E9A-4078-97AC-B68BD78BB7D6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New Milestone Plan approved</a:t>
          </a:r>
        </a:p>
      </dsp:txBody>
      <dsp:txXfrm>
        <a:off x="1088431" y="1667215"/>
        <a:ext cx="6962986" cy="833607"/>
      </dsp:txXfrm>
    </dsp:sp>
    <dsp:sp modelId="{CAFADC21-DE9A-4395-A0BA-F7BA02DFABAD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rgbClr val="70ADA3">
                <a:shade val="45000"/>
                <a:satMod val="135000"/>
              </a:srgb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CEDDBC-514B-4993-A8C7-FC021831DBE3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Updated Solution</a:t>
          </a:r>
        </a:p>
      </dsp:txBody>
      <dsp:txXfrm>
        <a:off x="1088431" y="2917843"/>
        <a:ext cx="6962986" cy="833607"/>
      </dsp:txXfrm>
    </dsp:sp>
    <dsp:sp modelId="{1BFF1601-E759-44F5-806B-30291EC383E5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rgbClr val="70ADA3">
                <a:shade val="45000"/>
                <a:satMod val="135000"/>
              </a:srgb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98E759-D4BD-4D96-90E3-25E1CE9AB56C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3">
            <a:hueOff val="0"/>
            <a:satOff val="0"/>
            <a:lumOff val="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Party Impact Assessment Published</a:t>
          </a:r>
        </a:p>
      </dsp:txBody>
      <dsp:txXfrm>
        <a:off x="610504" y="4168472"/>
        <a:ext cx="7440913" cy="833607"/>
      </dsp:txXfrm>
    </dsp:sp>
    <dsp:sp modelId="{40EDF9B5-C7C8-4A41-B40A-E79DCECD8514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rgbClr val="70ADA3">
                <a:shade val="45000"/>
                <a:satMod val="135000"/>
              </a:srgb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2B23D-B73A-477B-805A-4DA2FE35B2FB}">
      <dsp:nvSpPr>
        <dsp:cNvPr id="0" name=""/>
        <dsp:cNvSpPr/>
      </dsp:nvSpPr>
      <dsp:spPr>
        <a:xfrm>
          <a:off x="9084" y="557141"/>
          <a:ext cx="3202359" cy="411686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attend sites where Energy Theft is suspected or confirmed during the course of their visit. </a:t>
          </a:r>
          <a:b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600" kern="12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have a responsibility to make sites safe. </a:t>
          </a:r>
          <a:b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600" kern="12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In making a site safe, a Network Party may need to makes changes to the site that remove the evidence of Theft. </a:t>
          </a:r>
        </a:p>
      </dsp:txBody>
      <dsp:txXfrm>
        <a:off x="84119" y="632176"/>
        <a:ext cx="3052289" cy="4041825"/>
      </dsp:txXfrm>
    </dsp:sp>
    <dsp:sp modelId="{59309587-75CA-498A-9667-37C7904DFB4D}">
      <dsp:nvSpPr>
        <dsp:cNvPr id="0" name=""/>
        <dsp:cNvSpPr/>
      </dsp:nvSpPr>
      <dsp:spPr>
        <a:xfrm>
          <a:off x="9084" y="3916132"/>
          <a:ext cx="3202359" cy="817282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0" rIns="3683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</a:t>
          </a:r>
        </a:p>
      </dsp:txBody>
      <dsp:txXfrm>
        <a:off x="9084" y="3916132"/>
        <a:ext cx="2255182" cy="817282"/>
      </dsp:txXfrm>
    </dsp:sp>
    <dsp:sp modelId="{E9870623-2013-450C-940B-F5956DD1A7AA}">
      <dsp:nvSpPr>
        <dsp:cNvPr id="0" name=""/>
        <dsp:cNvSpPr/>
      </dsp:nvSpPr>
      <dsp:spPr>
        <a:xfrm>
          <a:off x="2103068" y="3935676"/>
          <a:ext cx="840630" cy="80191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F3E4B5-F7F7-41B3-BA70-26B1A192DD91}">
      <dsp:nvSpPr>
        <dsp:cNvPr id="0" name=""/>
        <dsp:cNvSpPr/>
      </dsp:nvSpPr>
      <dsp:spPr>
        <a:xfrm>
          <a:off x="3613262" y="546608"/>
          <a:ext cx="3202359" cy="411686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Energy Supplies may not have enough evidence to support a claim for Energy Theft against the Theft Detection Incentive Scheme (TDIS) as the Network Party has removed it during their visit. </a:t>
          </a:r>
          <a:br>
            <a:rPr lang="en-GB" sz="18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800" kern="12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</dsp:txBody>
      <dsp:txXfrm>
        <a:off x="3688297" y="621643"/>
        <a:ext cx="3052289" cy="4041825"/>
      </dsp:txXfrm>
    </dsp:sp>
    <dsp:sp modelId="{6BEC4906-DAB5-447C-98D1-227A680934CE}">
      <dsp:nvSpPr>
        <dsp:cNvPr id="0" name=""/>
        <dsp:cNvSpPr/>
      </dsp:nvSpPr>
      <dsp:spPr>
        <a:xfrm>
          <a:off x="3613262" y="3905599"/>
          <a:ext cx="3202359" cy="817282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0" rIns="3683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</a:t>
          </a:r>
        </a:p>
      </dsp:txBody>
      <dsp:txXfrm>
        <a:off x="3613262" y="3905599"/>
        <a:ext cx="2255182" cy="817282"/>
      </dsp:txXfrm>
    </dsp:sp>
    <dsp:sp modelId="{8ED1DB2F-C766-40C3-ADCB-85D83C2FE878}">
      <dsp:nvSpPr>
        <dsp:cNvPr id="0" name=""/>
        <dsp:cNvSpPr/>
      </dsp:nvSpPr>
      <dsp:spPr>
        <a:xfrm>
          <a:off x="5821570" y="3913155"/>
          <a:ext cx="836864" cy="84404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C2F99-D939-46DA-9ED2-F296EF3FB511}">
      <dsp:nvSpPr>
        <dsp:cNvPr id="0" name=""/>
        <dsp:cNvSpPr/>
      </dsp:nvSpPr>
      <dsp:spPr>
        <a:xfrm>
          <a:off x="7176007" y="544719"/>
          <a:ext cx="3202359" cy="411686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will be required to record evidence of suspected or confirmed Energy Theft during visits. </a:t>
          </a:r>
          <a:br>
            <a:rPr lang="en-GB" sz="18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</a:br>
          <a:endParaRPr lang="en-GB" sz="1800" kern="1200"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Network Parties will then be required to make this evidence available to Energy Suppliers to support TDIS claims. </a:t>
          </a:r>
        </a:p>
      </dsp:txBody>
      <dsp:txXfrm>
        <a:off x="7251042" y="619754"/>
        <a:ext cx="3052289" cy="4041825"/>
      </dsp:txXfrm>
    </dsp:sp>
    <dsp:sp modelId="{5FB7CE3B-A9EA-4CAD-9FB4-015ABC464307}">
      <dsp:nvSpPr>
        <dsp:cNvPr id="0" name=""/>
        <dsp:cNvSpPr/>
      </dsp:nvSpPr>
      <dsp:spPr>
        <a:xfrm>
          <a:off x="7215556" y="3913608"/>
          <a:ext cx="3202359" cy="817282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0" rIns="3683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Proposed Solution</a:t>
          </a:r>
        </a:p>
      </dsp:txBody>
      <dsp:txXfrm>
        <a:off x="7215556" y="3913608"/>
        <a:ext cx="2255182" cy="817282"/>
      </dsp:txXfrm>
    </dsp:sp>
    <dsp:sp modelId="{3ADE0D21-F4D8-42C6-BEBB-886B839101F1}">
      <dsp:nvSpPr>
        <dsp:cNvPr id="0" name=""/>
        <dsp:cNvSpPr/>
      </dsp:nvSpPr>
      <dsp:spPr>
        <a:xfrm>
          <a:off x="9495228" y="3897369"/>
          <a:ext cx="769547" cy="81201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0DA81-6DE9-4C6B-8F9D-07FBFE57B11A}">
      <dsp:nvSpPr>
        <dsp:cNvPr id="0" name=""/>
        <dsp:cNvSpPr/>
      </dsp:nvSpPr>
      <dsp:spPr>
        <a:xfrm>
          <a:off x="0" y="390483"/>
          <a:ext cx="81280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16560" rIns="63082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rial" panose="020B0604020202020204" pitchFamily="34" charset="0"/>
              <a:cs typeface="Arial" panose="020B0604020202020204" pitchFamily="34" charset="0"/>
            </a:rPr>
            <a:t>Party IA Published on 16 October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rial" panose="020B0604020202020204" pitchFamily="34" charset="0"/>
              <a:cs typeface="Arial" panose="020B0604020202020204" pitchFamily="34" charset="0"/>
            </a:rPr>
            <a:t>Closes on 07 November</a:t>
          </a:r>
        </a:p>
      </dsp:txBody>
      <dsp:txXfrm>
        <a:off x="0" y="390483"/>
        <a:ext cx="8128000" cy="1134000"/>
      </dsp:txXfrm>
    </dsp:sp>
    <dsp:sp modelId="{6E1051B5-2F41-4FE2-ACF7-8C85B27C68C6}">
      <dsp:nvSpPr>
        <dsp:cNvPr id="0" name=""/>
        <dsp:cNvSpPr/>
      </dsp:nvSpPr>
      <dsp:spPr>
        <a:xfrm>
          <a:off x="406400" y="95283"/>
          <a:ext cx="5689600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When?</a:t>
          </a:r>
        </a:p>
      </dsp:txBody>
      <dsp:txXfrm>
        <a:off x="435221" y="124104"/>
        <a:ext cx="5631958" cy="532758"/>
      </dsp:txXfrm>
    </dsp:sp>
    <dsp:sp modelId="{AE2F5D67-AE57-46EE-9213-6A733B5F3993}">
      <dsp:nvSpPr>
        <dsp:cNvPr id="0" name=""/>
        <dsp:cNvSpPr/>
      </dsp:nvSpPr>
      <dsp:spPr>
        <a:xfrm>
          <a:off x="0" y="1927683"/>
          <a:ext cx="8128000" cy="107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16560" rIns="63082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rial" panose="020B0604020202020204" pitchFamily="34" charset="0"/>
              <a:cs typeface="Arial" panose="020B0604020202020204" pitchFamily="34" charset="0"/>
            </a:rPr>
            <a:t>The Code Manager would primarily like to hear from DNOs, GTs and Energy Suppliers</a:t>
          </a:r>
        </a:p>
      </dsp:txBody>
      <dsp:txXfrm>
        <a:off x="0" y="1927683"/>
        <a:ext cx="8128000" cy="1071000"/>
      </dsp:txXfrm>
    </dsp:sp>
    <dsp:sp modelId="{86A36A7D-1927-49E1-95B0-241D74948BC7}">
      <dsp:nvSpPr>
        <dsp:cNvPr id="0" name=""/>
        <dsp:cNvSpPr/>
      </dsp:nvSpPr>
      <dsp:spPr>
        <a:xfrm>
          <a:off x="406400" y="1632483"/>
          <a:ext cx="5689600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Who?</a:t>
          </a:r>
        </a:p>
      </dsp:txBody>
      <dsp:txXfrm>
        <a:off x="435221" y="1661304"/>
        <a:ext cx="5631958" cy="532758"/>
      </dsp:txXfrm>
    </dsp:sp>
    <dsp:sp modelId="{E5092091-F906-4810-AF0E-39CBF83C150E}">
      <dsp:nvSpPr>
        <dsp:cNvPr id="0" name=""/>
        <dsp:cNvSpPr/>
      </dsp:nvSpPr>
      <dsp:spPr>
        <a:xfrm>
          <a:off x="0" y="3401883"/>
          <a:ext cx="8128000" cy="192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16560" rIns="63082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rial" panose="020B0604020202020204" pitchFamily="34" charset="0"/>
              <a:cs typeface="Arial" panose="020B0604020202020204" pitchFamily="34" charset="0"/>
            </a:rPr>
            <a:t>The Code Manager wants to understand how: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rial" panose="020B0604020202020204" pitchFamily="34" charset="0"/>
              <a:cs typeface="Arial" panose="020B0604020202020204" pitchFamily="34" charset="0"/>
            </a:rPr>
            <a:t>Network Parties are impacted by the proposed solution, and any anticipated costs or process changes needed.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>
              <a:latin typeface="Arial" panose="020B0604020202020204" pitchFamily="34" charset="0"/>
              <a:cs typeface="Arial" panose="020B0604020202020204" pitchFamily="34" charset="0"/>
            </a:rPr>
            <a:t>Energy Suppliers may benefit in respect of improved evidence to support TDIS claims. </a:t>
          </a:r>
        </a:p>
      </dsp:txBody>
      <dsp:txXfrm>
        <a:off x="0" y="3401883"/>
        <a:ext cx="8128000" cy="1921500"/>
      </dsp:txXfrm>
    </dsp:sp>
    <dsp:sp modelId="{939B205D-9DBB-4755-81C2-FDC1C681D7CC}">
      <dsp:nvSpPr>
        <dsp:cNvPr id="0" name=""/>
        <dsp:cNvSpPr/>
      </dsp:nvSpPr>
      <dsp:spPr>
        <a:xfrm>
          <a:off x="406400" y="3106683"/>
          <a:ext cx="5689600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What?</a:t>
          </a:r>
        </a:p>
      </dsp:txBody>
      <dsp:txXfrm>
        <a:off x="435221" y="3135504"/>
        <a:ext cx="5631958" cy="5327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A0FBD-3239-4140-9221-77590059AA73}">
      <dsp:nvSpPr>
        <dsp:cNvPr id="0" name=""/>
        <dsp:cNvSpPr/>
      </dsp:nvSpPr>
      <dsp:spPr>
        <a:xfrm>
          <a:off x="789709" y="0"/>
          <a:ext cx="8950036" cy="541866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4B2E0-0929-4C5E-A03F-BB3A31876908}">
      <dsp:nvSpPr>
        <dsp:cNvPr id="0" name=""/>
        <dsp:cNvSpPr/>
      </dsp:nvSpPr>
      <dsp:spPr>
        <a:xfrm>
          <a:off x="6201" y="1625600"/>
          <a:ext cx="330208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Party IA Closes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07 November</a:t>
          </a:r>
        </a:p>
      </dsp:txBody>
      <dsp:txXfrm>
        <a:off x="112008" y="1731407"/>
        <a:ext cx="3090472" cy="1955852"/>
      </dsp:txXfrm>
    </dsp:sp>
    <dsp:sp modelId="{AF3BC440-36F4-4223-84BE-2B0C4EC3C8D3}">
      <dsp:nvSpPr>
        <dsp:cNvPr id="0" name=""/>
        <dsp:cNvSpPr/>
      </dsp:nvSpPr>
      <dsp:spPr>
        <a:xfrm>
          <a:off x="3613684" y="1625600"/>
          <a:ext cx="330208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Consultation: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December&gt;January</a:t>
          </a:r>
          <a:br>
            <a:rPr lang="en-GB" sz="2800" kern="1200"/>
          </a:br>
          <a:r>
            <a:rPr lang="en-GB" sz="2800" kern="1200"/>
            <a:t>(Extended)</a:t>
          </a:r>
        </a:p>
      </dsp:txBody>
      <dsp:txXfrm>
        <a:off x="3719491" y="1731407"/>
        <a:ext cx="3090472" cy="1955852"/>
      </dsp:txXfrm>
    </dsp:sp>
    <dsp:sp modelId="{4B3AAFAC-9942-4160-BB72-4D2C92E25729}">
      <dsp:nvSpPr>
        <dsp:cNvPr id="0" name=""/>
        <dsp:cNvSpPr/>
      </dsp:nvSpPr>
      <dsp:spPr>
        <a:xfrm>
          <a:off x="7221166" y="1625600"/>
          <a:ext cx="330208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Final Vote at Change Panel:</a:t>
          </a:r>
          <a:br>
            <a:rPr lang="en-GB" sz="2800" kern="1200"/>
          </a:br>
          <a:r>
            <a:rPr lang="en-GB" sz="2800" kern="1200"/>
            <a:t>03 February</a:t>
          </a:r>
        </a:p>
      </dsp:txBody>
      <dsp:txXfrm>
        <a:off x="7326973" y="1731407"/>
        <a:ext cx="3090472" cy="1955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E12FE-679F-43F2-B2FF-D3AC72A55347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A18FF-867B-4383-8AE3-2FBF871FC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645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3067D-C8F5-4247-B26D-356F34207E7F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79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3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17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22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294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11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26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251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787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251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976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7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56833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91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607581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93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577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578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54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263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372001-D4FE-0C50-1137-42C29B0A690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Google Shape;56;p13">
            <a:extLst>
              <a:ext uri="{FF2B5EF4-FFF2-40B4-BE49-F238E27FC236}">
                <a16:creationId xmlns:a16="http://schemas.microsoft.com/office/drawing/2014/main" id="{1A38750B-6CE5-9835-32BE-A5BF0C88DB3B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F33B97-487E-39FF-EC86-5796E5E720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382" y="3131391"/>
            <a:ext cx="3115235" cy="60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A3144A-66A4-D978-7FCA-22DC8B23A3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0.1 – Slide Title – The Title of The Presentation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FE51D3-B8A9-3579-93CA-FD81669EF8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16917" y="4023472"/>
            <a:ext cx="8158163" cy="606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480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39FC3-1117-4240-8275-D38991E5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60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2E8AE-8F4F-75AF-D95C-BA4000476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0627"/>
            <a:ext cx="10515600" cy="34863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ECD10-6938-E522-D3BF-4074616E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7092B3-D0CB-439B-8009-7CE4B203BCFE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643E-626E-85C1-CABA-D1560697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C3DFE-69EC-1A3F-E37E-166E7DD4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D0AB5-148A-4E35-9210-E7D935B4AB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oogle Shape;63;p14">
            <a:extLst>
              <a:ext uri="{FF2B5EF4-FFF2-40B4-BE49-F238E27FC236}">
                <a16:creationId xmlns:a16="http://schemas.microsoft.com/office/drawing/2014/main" id="{77697226-3246-EFAA-3C2A-02C1A3E3659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5880" b="5880"/>
          <a:stretch/>
        </p:blipFill>
        <p:spPr>
          <a:xfrm>
            <a:off x="0" y="806476"/>
            <a:ext cx="12192000" cy="6051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F656214D-4FEE-E50A-2C64-03D18C0DB1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6917" y="3998539"/>
            <a:ext cx="8158163" cy="6074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  <p:pic>
        <p:nvPicPr>
          <p:cNvPr id="11" name="Google Shape;64;p14">
            <a:extLst>
              <a:ext uri="{FF2B5EF4-FFF2-40B4-BE49-F238E27FC236}">
                <a16:creationId xmlns:a16="http://schemas.microsoft.com/office/drawing/2014/main" id="{637DAFC3-1C96-B684-FA78-CE60802102D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3218" b="3209"/>
          <a:stretch/>
        </p:blipFill>
        <p:spPr>
          <a:xfrm>
            <a:off x="4467518" y="3115820"/>
            <a:ext cx="3256960" cy="6263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29C0DD5-00BE-0127-5F49-6C8418B56A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9998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4F416-DB07-48AF-EAFC-F15BCF613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59" b="39965"/>
          <a:stretch/>
        </p:blipFill>
        <p:spPr>
          <a:xfrm>
            <a:off x="0" y="768350"/>
            <a:ext cx="12192000" cy="2216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9646023" y="1999130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Agenda</a:t>
            </a:r>
            <a:endParaRPr lang="en-GB"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28896-F90A-96BB-192B-FF4DE4066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6576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519952" y="1228165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/>
                </a:solidFill>
                <a:latin typeface="+mj-lt"/>
              </a:rPr>
              <a:t>Agenda</a:t>
            </a:r>
            <a:endParaRPr lang="en-GB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591C09-AC2B-237C-0104-E2A213DF2F17}"/>
              </a:ext>
            </a:extLst>
          </p:cNvPr>
          <p:cNvSpPr/>
          <p:nvPr userDrawn="1"/>
        </p:nvSpPr>
        <p:spPr>
          <a:xfrm>
            <a:off x="9192909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8.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A1AC49-1772-7295-1071-20D1854DAD32}"/>
              </a:ext>
            </a:extLst>
          </p:cNvPr>
          <p:cNvSpPr/>
          <p:nvPr userDrawn="1"/>
        </p:nvSpPr>
        <p:spPr>
          <a:xfrm>
            <a:off x="3413072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6.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8034628-C898-D0B4-60C2-4DF7996DFD32}"/>
              </a:ext>
            </a:extLst>
          </p:cNvPr>
          <p:cNvSpPr/>
          <p:nvPr userDrawn="1"/>
        </p:nvSpPr>
        <p:spPr>
          <a:xfrm>
            <a:off x="6308673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7.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D4B085-6A1D-587D-0E65-A63191A672B2}"/>
              </a:ext>
            </a:extLst>
          </p:cNvPr>
          <p:cNvSpPr/>
          <p:nvPr userDrawn="1"/>
        </p:nvSpPr>
        <p:spPr>
          <a:xfrm>
            <a:off x="517471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5.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C9E6E5-C0C4-DFD8-5780-DAEBAFF08286}"/>
              </a:ext>
            </a:extLst>
          </p:cNvPr>
          <p:cNvSpPr/>
          <p:nvPr userDrawn="1"/>
        </p:nvSpPr>
        <p:spPr>
          <a:xfrm>
            <a:off x="9192909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4.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239B5E9-5E35-8448-D399-7EE15A2C4B29}"/>
              </a:ext>
            </a:extLst>
          </p:cNvPr>
          <p:cNvSpPr/>
          <p:nvPr userDrawn="1"/>
        </p:nvSpPr>
        <p:spPr>
          <a:xfrm>
            <a:off x="6297308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3.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F9808CB-69F9-C18D-DEDA-84971DE8D631}"/>
              </a:ext>
            </a:extLst>
          </p:cNvPr>
          <p:cNvSpPr/>
          <p:nvPr userDrawn="1"/>
        </p:nvSpPr>
        <p:spPr>
          <a:xfrm>
            <a:off x="3401707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2.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03EF2D-7B83-D88B-DE7D-4FB0A8B7A511}"/>
              </a:ext>
            </a:extLst>
          </p:cNvPr>
          <p:cNvSpPr/>
          <p:nvPr userDrawn="1"/>
        </p:nvSpPr>
        <p:spPr>
          <a:xfrm>
            <a:off x="506105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1.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97FC2AF-3BA7-B7BF-21E0-1516700525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241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8917DC5-D28A-D16B-A5CE-0D50CF1AB5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558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EAC3A48-1118-9E4A-8E47-33A0EE2979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877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077508"/>
            <a:ext cx="10796587" cy="97659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1F739-0BE6-19DA-29A1-B645FA220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98" y="4298296"/>
            <a:ext cx="12025402" cy="2568163"/>
          </a:xfrm>
          <a:prstGeom prst="rect">
            <a:avLst/>
          </a:prstGeom>
        </p:spPr>
      </p:pic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E3EC-8A78-3427-F1AD-F32A37E8C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801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529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99AE0-5E6D-0209-F4AA-E30993165D43}"/>
              </a:ext>
            </a:extLst>
          </p:cNvPr>
          <p:cNvSpPr/>
          <p:nvPr userDrawn="1"/>
        </p:nvSpPr>
        <p:spPr>
          <a:xfrm>
            <a:off x="8642838" y="2478108"/>
            <a:ext cx="2920079" cy="3828312"/>
          </a:xfrm>
          <a:prstGeom prst="roundRect">
            <a:avLst/>
          </a:prstGeom>
          <a:solidFill>
            <a:srgbClr val="021E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FB8F2F0-EEB3-98AE-380D-DC4099EDFCE3}"/>
              </a:ext>
            </a:extLst>
          </p:cNvPr>
          <p:cNvSpPr/>
          <p:nvPr userDrawn="1"/>
        </p:nvSpPr>
        <p:spPr>
          <a:xfrm>
            <a:off x="9669102" y="2010769"/>
            <a:ext cx="867550" cy="870880"/>
          </a:xfrm>
          <a:prstGeom prst="flowChartConnector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D83B6C-7B21-4828-05A7-4DE4F90CF644}"/>
              </a:ext>
            </a:extLst>
          </p:cNvPr>
          <p:cNvSpPr txBox="1"/>
          <p:nvPr userDrawn="1"/>
        </p:nvSpPr>
        <p:spPr>
          <a:xfrm>
            <a:off x="9731621" y="1985279"/>
            <a:ext cx="7425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>
                <a:solidFill>
                  <a:srgbClr val="F8F8F8"/>
                </a:solidFill>
                <a:latin typeface="Playfair Display Black" panose="00000A00000000000000" pitchFamily="2" charset="0"/>
              </a:rPr>
              <a:t>“</a:t>
            </a:r>
            <a:endParaRPr lang="en-GB" sz="8800">
              <a:solidFill>
                <a:srgbClr val="F8F8F8"/>
              </a:solidFill>
              <a:latin typeface="Playfair Display Black" panose="00000A00000000000000" pitchFamily="2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FB41DF-07CE-62AE-B41B-1F9A30F248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86863" y="3507232"/>
            <a:ext cx="2232025" cy="1770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Insert a quote here that supports your point.</a:t>
            </a: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2000029-0FB9-7F3F-2E3B-6DECFA7C37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9C1B8E7-ED9E-D8F9-FAB1-3438DA38BB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782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This is paragraph text split across one column. The font size is 14. Headings within the paragraph text are highlighted in blue.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Include only essential points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6A5C057-A49A-27B9-057C-180B9C919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82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4948425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2588" y="2304304"/>
            <a:ext cx="5907649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03B44F8-B21C-BE77-D566-49451EFAD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338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timeline slide</a:t>
            </a:r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71C399A-5045-B78C-D26A-0327EE0BF3E0}"/>
              </a:ext>
            </a:extLst>
          </p:cNvPr>
          <p:cNvCxnSpPr>
            <a:cxnSpLocks/>
          </p:cNvCxnSpPr>
          <p:nvPr userDrawn="1"/>
        </p:nvCxnSpPr>
        <p:spPr>
          <a:xfrm>
            <a:off x="1670237" y="4370054"/>
            <a:ext cx="8851525" cy="15154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9DBE39F-7099-5834-1473-CD4E768BDA61}"/>
              </a:ext>
            </a:extLst>
          </p:cNvPr>
          <p:cNvSpPr/>
          <p:nvPr userDrawn="1"/>
        </p:nvSpPr>
        <p:spPr>
          <a:xfrm>
            <a:off x="1237129" y="4159250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580000-AF47-3346-5A4A-374A5DD65FA0}"/>
              </a:ext>
            </a:extLst>
          </p:cNvPr>
          <p:cNvSpPr/>
          <p:nvPr userDrawn="1"/>
        </p:nvSpPr>
        <p:spPr>
          <a:xfrm>
            <a:off x="10524565" y="4159249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EC19843-FB64-51FF-E15A-A48CBC57ED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52871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048F49A4-864C-0B19-486B-96C654D5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2870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633C8A9-3FB6-EE0A-FE92-932EB5106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69294" y="3764974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A2F0AD60-FBD0-C410-2713-E39A058D4D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9293" y="3333105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22503D6-8BC4-E9C5-8024-4F2A9EE0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235" y="4889340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EFD01E0-34A3-C794-8563-3147AE1D45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234" y="4457471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659D86D-3BAA-D3BA-E5BD-C03F555EC2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50555" y="3764653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4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023601C-FE0D-DB7B-6251-3956B93FFF1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0554" y="3332784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0BD5720F-0F8D-91C7-EE45-2D58FFAA8B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3670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5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88ECAC62-2A77-96A9-B5CF-5DD2260F98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53669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128E1C9-4B17-9511-21C9-496DB4FC01A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3565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a clock tower&#10;&#10;Description automatically generated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8" b="5262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E2E41C-2546-4AEB-30F7-D5B155808E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443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0" b="4310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19D7B18-E5E8-8177-D10E-91D70916AB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8646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250"/>
            <a:ext cx="11160124" cy="12144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23B09AED-CFD9-856E-8BB1-512EF5EC6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2" y="404040"/>
            <a:ext cx="1080000" cy="20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1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0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E1E4F62E-E12C-57C8-5561-2F455C570E7F}"/>
              </a:ext>
            </a:extLst>
          </p:cNvPr>
          <p:cNvSpPr/>
          <p:nvPr userDrawn="1"/>
        </p:nvSpPr>
        <p:spPr>
          <a:xfrm>
            <a:off x="0" y="0"/>
            <a:ext cx="12192000" cy="781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73;p15">
            <a:extLst>
              <a:ext uri="{FF2B5EF4-FFF2-40B4-BE49-F238E27FC236}">
                <a16:creationId xmlns:a16="http://schemas.microsoft.com/office/drawing/2014/main" id="{8A4AEC5D-46BA-16C9-77A6-66535EB49E8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477669" y="260616"/>
            <a:ext cx="1374253" cy="264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798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1.snapsurveys.com/l9blyt?Q1a=TIG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44C58D7-B8FB-395E-32BA-65E57F856C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THEFT ISSUES GROUP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A4E6C95-288C-35BA-2498-4DB567A26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7"/>
            <a:ext cx="6059063" cy="1009073"/>
          </a:xfrm>
        </p:spPr>
        <p:txBody>
          <a:bodyPr/>
          <a:lstStyle/>
          <a:p>
            <a:r>
              <a:rPr lang="en-GB"/>
              <a:t>29 October 2025</a:t>
            </a:r>
          </a:p>
        </p:txBody>
      </p:sp>
    </p:spTree>
    <p:extLst>
      <p:ext uri="{BB962C8B-B14F-4D97-AF65-F5344CB8AC3E}">
        <p14:creationId xmlns:p14="http://schemas.microsoft.com/office/powerpoint/2010/main" val="156987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WELCOME, INTRODUCTION AND CONFIRMATION OF AGENDA</a:t>
            </a:r>
            <a:endParaRPr lang="en-GB" sz="24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/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BF6CB6-1BFE-D18E-D8B9-A96D9D167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143031"/>
              </p:ext>
            </p:extLst>
          </p:nvPr>
        </p:nvGraphicFramePr>
        <p:xfrm>
          <a:off x="385572" y="1346799"/>
          <a:ext cx="11420856" cy="37284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{F5AB1C69-6EDB-4FF4-983F-18BD219EF322}</a:tableStyleId>
              </a:tblPr>
              <a:tblGrid>
                <a:gridCol w="612106">
                  <a:extLst>
                    <a:ext uri="{9D8B030D-6E8A-4147-A177-3AD203B41FA5}">
                      <a16:colId xmlns:a16="http://schemas.microsoft.com/office/drawing/2014/main" val="3570065859"/>
                    </a:ext>
                  </a:extLst>
                </a:gridCol>
                <a:gridCol w="5788694">
                  <a:extLst>
                    <a:ext uri="{9D8B030D-6E8A-4147-A177-3AD203B41FA5}">
                      <a16:colId xmlns:a16="http://schemas.microsoft.com/office/drawing/2014/main" val="204909748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986145318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1706279569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143154137"/>
                    </a:ext>
                  </a:extLst>
                </a:gridCol>
              </a:tblGrid>
              <a:tr h="210241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GB" sz="1400" b="1" spc="15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 spc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 spc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PAPER REF.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 spc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 spc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GB" sz="14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845991"/>
                  </a:ext>
                </a:extLst>
              </a:tr>
              <a:tr h="217049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Welcome and Introduction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56148"/>
                  </a:ext>
                </a:extLst>
              </a:tr>
              <a:tr h="217049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Confirmation of the Agenda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598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Approval of Previous Minutes</a:t>
                      </a: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 Decision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358738"/>
                  </a:ext>
                </a:extLst>
              </a:tr>
              <a:tr h="30637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I0253 – Theft – DNO/Networks Not Providing Photos</a:t>
                      </a: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 Discussion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RECTIG_25_1029_04</a:t>
                      </a: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Lydia Bentley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76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I0265 - Theft Calculator Usage and Suitability Assessment</a:t>
                      </a: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 Information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b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Francine Peyroux-Sissoko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427953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 Other Business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James Hardy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472555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Change Update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10:55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James Hardy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463432"/>
                  </a:ext>
                </a:extLst>
              </a:tr>
              <a:tr h="45752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12" marR="2941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Future Meetings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Verbal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11:00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147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88E2F-3CB8-ADD3-0843-7F60EF498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A676D9-4DAE-34C9-EFFC-702320D7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Approval of Previous Minutes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F49A9E-A409-8167-1339-6B4ED1860A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b="1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4000405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E48A9-A688-5738-C8B2-9C99932AA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903F3E-CF25-AFAD-7BFD-D02D8A9E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I0253 – Theft – DNO/Networks Not Providing Photos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F9E07-43A3-F280-38EC-5C7243495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2249" y="4343845"/>
            <a:ext cx="6965950" cy="1084262"/>
          </a:xfrm>
        </p:spPr>
        <p:txBody>
          <a:bodyPr/>
          <a:lstStyle/>
          <a:p>
            <a:r>
              <a:rPr lang="it-IT" b="1"/>
              <a:t>Lydia Bentley</a:t>
            </a:r>
          </a:p>
        </p:txBody>
      </p:sp>
    </p:spTree>
    <p:extLst>
      <p:ext uri="{BB962C8B-B14F-4D97-AF65-F5344CB8AC3E}">
        <p14:creationId xmlns:p14="http://schemas.microsoft.com/office/powerpoint/2010/main" val="646403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I0253 – What’s new?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CBE2081-149E-E1A8-A9BE-4A454F91B1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3089481"/>
              </p:ext>
            </p:extLst>
          </p:nvPr>
        </p:nvGraphicFramePr>
        <p:xfrm>
          <a:off x="2032000" y="10252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2809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614FA-A12E-4BC3-165E-1AD54FB05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I0253 – Background</a:t>
            </a: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14983BF8-6201-EDF7-192C-93FCB19D0D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189027"/>
              </p:ext>
            </p:extLst>
          </p:nvPr>
        </p:nvGraphicFramePr>
        <p:xfrm>
          <a:off x="838200" y="908194"/>
          <a:ext cx="10515600" cy="5492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7556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6A8A4-B43C-2D80-C384-05C1E3B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/>
              <a:t>I0253 – Milestone Plan</a:t>
            </a:r>
          </a:p>
        </p:txBody>
      </p:sp>
      <p:pic>
        <p:nvPicPr>
          <p:cNvPr id="5" name="Picture 4" descr="A close-up of a calendar&#10;&#10;AI-generated content may be incorrect.">
            <a:extLst>
              <a:ext uri="{FF2B5EF4-FFF2-40B4-BE49-F238E27FC236}">
                <a16:creationId xmlns:a16="http://schemas.microsoft.com/office/drawing/2014/main" id="{C3B52699-21D8-F807-4EB6-E99CD27FC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90" y="1481200"/>
            <a:ext cx="9397481" cy="458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1937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C2594-3294-CAFC-8416-7572F233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I0253 – Updated Solution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831DF-8FAA-6FF2-EBB2-80E79DF9A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5" y="1423373"/>
            <a:ext cx="6047912" cy="871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F38BAD-7151-45E1-844C-8750C6713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5" y="2367187"/>
            <a:ext cx="7107936" cy="37458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D9A55E-B657-0000-B540-41E0389F4959}"/>
              </a:ext>
            </a:extLst>
          </p:cNvPr>
          <p:cNvSpPr txBox="1"/>
          <p:nvPr/>
        </p:nvSpPr>
        <p:spPr>
          <a:xfrm>
            <a:off x="7705811" y="1341077"/>
            <a:ext cx="40416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Proposed Solution – Intent</a:t>
            </a:r>
            <a:b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The draft legal text achieves the following: </a:t>
            </a:r>
            <a:br>
              <a:rPr lang="en-GB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Obligates a Network Party to take a photo documenting Energy Theft when attending a site. </a:t>
            </a:r>
            <a:br>
              <a:rPr lang="en-GB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Obligates a Network Party to produce a sketch, where taking a photo was not possible.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Obligates a Network Party to send the photo or sketch to the Energy Supplier, using either SDEP or any other mutually agreed method.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49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AD317-D615-E712-B15E-00164AA63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E7C2-A12F-EEA7-D9E8-62A19A25D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I0253 – Party IA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EC823E6-DDF8-31D2-4405-ED1529BBB9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2510520"/>
              </p:ext>
            </p:extLst>
          </p:nvPr>
        </p:nvGraphicFramePr>
        <p:xfrm>
          <a:off x="1416627" y="10252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59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B9CA-F709-F7FA-520D-84FBF283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I0253 – Next Steps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8DA1550-2778-205D-A119-C828FADE6C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2271717"/>
              </p:ext>
            </p:extLst>
          </p:nvPr>
        </p:nvGraphicFramePr>
        <p:xfrm>
          <a:off x="838200" y="1246139"/>
          <a:ext cx="1052945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37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9AE62-A25D-95AB-86F5-15FF86189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0875A0-4277-0DAF-A632-C17FBEA6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I0265 – Theft Calculator Usage and Suitability Assessment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08667D-EDEF-A8F6-8063-B79F3C89A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/>
              <a:t>Francine Peyroux-Sissoko</a:t>
            </a:r>
          </a:p>
        </p:txBody>
      </p:sp>
    </p:spTree>
    <p:extLst>
      <p:ext uri="{BB962C8B-B14F-4D97-AF65-F5344CB8AC3E}">
        <p14:creationId xmlns:p14="http://schemas.microsoft.com/office/powerpoint/2010/main" val="104613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3222A-EE0C-C687-95EF-110A325C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I0265 -Theft Calculator Usage and Suitability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781BD-4CF3-49F3-788E-9C061CCDDA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57032" y="1739171"/>
            <a:ext cx="9217025" cy="3918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Roboto"/>
                <a:ea typeface="Roboto"/>
                <a:cs typeface="Roboto"/>
              </a:rPr>
              <a:t>Information Request open from 26</a:t>
            </a:r>
            <a:r>
              <a:rPr lang="en-GB" baseline="30000">
                <a:latin typeface="Roboto"/>
                <a:ea typeface="Roboto"/>
                <a:cs typeface="Roboto"/>
              </a:rPr>
              <a:t>th</a:t>
            </a:r>
            <a:r>
              <a:rPr lang="en-GB">
                <a:latin typeface="Roboto"/>
                <a:ea typeface="Roboto"/>
                <a:cs typeface="Roboto"/>
              </a:rPr>
              <a:t> September until 24</a:t>
            </a:r>
            <a:r>
              <a:rPr lang="en-GB" baseline="30000">
                <a:latin typeface="Roboto"/>
                <a:ea typeface="Roboto"/>
                <a:cs typeface="Roboto"/>
              </a:rPr>
              <a:t>th</a:t>
            </a:r>
            <a:r>
              <a:rPr lang="en-GB">
                <a:latin typeface="Roboto"/>
                <a:ea typeface="Roboto"/>
                <a:cs typeface="Roboto"/>
              </a:rPr>
              <a:t> October 2025</a:t>
            </a:r>
          </a:p>
        </p:txBody>
      </p:sp>
      <p:pic>
        <p:nvPicPr>
          <p:cNvPr id="7" name="Graphic 6" descr="Monthly calendar with solid fill">
            <a:extLst>
              <a:ext uri="{FF2B5EF4-FFF2-40B4-BE49-F238E27FC236}">
                <a16:creationId xmlns:a16="http://schemas.microsoft.com/office/drawing/2014/main" id="{81AAB78B-93E9-7E35-BD9A-F2C41B1AF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287" y="1477884"/>
            <a:ext cx="914400" cy="914400"/>
          </a:xfrm>
          <a:prstGeom prst="rect">
            <a:avLst/>
          </a:prstGeom>
        </p:spPr>
      </p:pic>
      <p:pic>
        <p:nvPicPr>
          <p:cNvPr id="9" name="Graphic 8" descr="Badge 6 with solid fill">
            <a:extLst>
              <a:ext uri="{FF2B5EF4-FFF2-40B4-BE49-F238E27FC236}">
                <a16:creationId xmlns:a16="http://schemas.microsoft.com/office/drawing/2014/main" id="{A8B3CC6D-BEBA-A38F-7C92-6A19E10DA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287" y="2392284"/>
            <a:ext cx="914400" cy="914400"/>
          </a:xfrm>
          <a:prstGeom prst="rect">
            <a:avLst/>
          </a:prstGeom>
        </p:spPr>
      </p:pic>
      <p:pic>
        <p:nvPicPr>
          <p:cNvPr id="11" name="Graphic 10" descr="Playbook with solid fill">
            <a:extLst>
              <a:ext uri="{FF2B5EF4-FFF2-40B4-BE49-F238E27FC236}">
                <a16:creationId xmlns:a16="http://schemas.microsoft.com/office/drawing/2014/main" id="{1B2722B1-4BB0-BAF1-54E5-658AAFFB7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287" y="3356360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FD62F1-7805-BE5E-926C-BCF74BCA284B}"/>
              </a:ext>
            </a:extLst>
          </p:cNvPr>
          <p:cNvSpPr txBox="1"/>
          <p:nvPr/>
        </p:nvSpPr>
        <p:spPr>
          <a:xfrm>
            <a:off x="1657032" y="4585549"/>
            <a:ext cx="9407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Would extending the Information Request help with receiving a few more responses?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707F57-2042-8790-5BD0-1268021F0367}"/>
              </a:ext>
            </a:extLst>
          </p:cNvPr>
          <p:cNvSpPr txBox="1"/>
          <p:nvPr/>
        </p:nvSpPr>
        <p:spPr>
          <a:xfrm>
            <a:off x="1657032" y="266481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Six responses received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B53F8C-4C3B-3966-5214-945E21C627DF}"/>
              </a:ext>
            </a:extLst>
          </p:cNvPr>
          <p:cNvSpPr txBox="1"/>
          <p:nvPr/>
        </p:nvSpPr>
        <p:spPr>
          <a:xfrm>
            <a:off x="1657032" y="3490395"/>
            <a:ext cx="9407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Respondents unanimously acknowledged that the Theft Calculator requires improvement, even if they are currently facing no access issues</a:t>
            </a:r>
          </a:p>
        </p:txBody>
      </p:sp>
      <p:pic>
        <p:nvPicPr>
          <p:cNvPr id="20" name="Graphic 19" descr="Monthly calendar with solid fill">
            <a:extLst>
              <a:ext uri="{FF2B5EF4-FFF2-40B4-BE49-F238E27FC236}">
                <a16:creationId xmlns:a16="http://schemas.microsoft.com/office/drawing/2014/main" id="{2210FAC7-70CF-5C8F-F178-645EBA59A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287" y="1485305"/>
            <a:ext cx="914400" cy="914400"/>
          </a:xfrm>
          <a:prstGeom prst="rect">
            <a:avLst/>
          </a:prstGeom>
        </p:spPr>
      </p:pic>
      <p:pic>
        <p:nvPicPr>
          <p:cNvPr id="21" name="Graphic 20" descr="Badge 6 with solid fill">
            <a:extLst>
              <a:ext uri="{FF2B5EF4-FFF2-40B4-BE49-F238E27FC236}">
                <a16:creationId xmlns:a16="http://schemas.microsoft.com/office/drawing/2014/main" id="{FEDC321F-AB15-BF8C-AA99-CC3602623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287" y="2399705"/>
            <a:ext cx="914400" cy="914400"/>
          </a:xfrm>
          <a:prstGeom prst="rect">
            <a:avLst/>
          </a:prstGeom>
        </p:spPr>
      </p:pic>
      <p:pic>
        <p:nvPicPr>
          <p:cNvPr id="22" name="Graphic 21" descr="Playbook with solid fill">
            <a:extLst>
              <a:ext uri="{FF2B5EF4-FFF2-40B4-BE49-F238E27FC236}">
                <a16:creationId xmlns:a16="http://schemas.microsoft.com/office/drawing/2014/main" id="{B30BD9FD-B104-0953-E06D-37B03945D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287" y="3356360"/>
            <a:ext cx="914400" cy="914400"/>
          </a:xfrm>
          <a:prstGeom prst="rect">
            <a:avLst/>
          </a:prstGeom>
        </p:spPr>
      </p:pic>
      <p:pic>
        <p:nvPicPr>
          <p:cNvPr id="23" name="Graphic 22" descr="Paper with solid fill">
            <a:extLst>
              <a:ext uri="{FF2B5EF4-FFF2-40B4-BE49-F238E27FC236}">
                <a16:creationId xmlns:a16="http://schemas.microsoft.com/office/drawing/2014/main" id="{2A1ABED1-DE08-1BC3-299E-B7B220BE13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287" y="5345287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2AAC1D7-BB21-2942-DE6D-3ED64EB88020}"/>
              </a:ext>
            </a:extLst>
          </p:cNvPr>
          <p:cNvSpPr txBox="1"/>
          <p:nvPr/>
        </p:nvSpPr>
        <p:spPr>
          <a:xfrm>
            <a:off x="1657032" y="5617821"/>
            <a:ext cx="8337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GB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summary of the responses will be given at the TIG November meeting</a:t>
            </a:r>
          </a:p>
        </p:txBody>
      </p:sp>
      <p:pic>
        <p:nvPicPr>
          <p:cNvPr id="26" name="Graphic 25" descr="Clock with solid fill">
            <a:extLst>
              <a:ext uri="{FF2B5EF4-FFF2-40B4-BE49-F238E27FC236}">
                <a16:creationId xmlns:a16="http://schemas.microsoft.com/office/drawing/2014/main" id="{69F532EF-6FF3-FEC0-84C6-D84B3D00C8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287" y="43130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07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D4E59F-367F-4307-846C-3CEB05BDD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522F2A-E29C-0167-B9A5-3ECF4867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Any other business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60A68-6ACC-2743-3534-5E4608C760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James Hardy</a:t>
            </a:r>
          </a:p>
        </p:txBody>
      </p:sp>
    </p:spTree>
    <p:extLst>
      <p:ext uri="{BB962C8B-B14F-4D97-AF65-F5344CB8AC3E}">
        <p14:creationId xmlns:p14="http://schemas.microsoft.com/office/powerpoint/2010/main" val="507181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ur approach">
            <a:extLst>
              <a:ext uri="{FF2B5EF4-FFF2-40B4-BE49-F238E27FC236}">
                <a16:creationId xmlns:a16="http://schemas.microsoft.com/office/drawing/2014/main" id="{4B8C4614-5026-F6F2-B4B7-08C00D03AD77}"/>
              </a:ext>
            </a:extLst>
          </p:cNvPr>
          <p:cNvSpPr/>
          <p:nvPr/>
        </p:nvSpPr>
        <p:spPr>
          <a:xfrm>
            <a:off x="407329" y="990027"/>
            <a:ext cx="1137734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Have your say: our Annual Stakeholder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01E2E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1EF395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Satisfaction Survey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is Live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 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 SemiBold" pitchFamily="2" charset="0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723EB-9CF2-33D7-96C9-721C9012DA38}"/>
              </a:ext>
            </a:extLst>
          </p:cNvPr>
          <p:cNvSpPr txBox="1"/>
          <p:nvPr/>
        </p:nvSpPr>
        <p:spPr>
          <a:xfrm>
            <a:off x="321065" y="2235980"/>
            <a:ext cx="7289012" cy="4320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voice matters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 Our Annual Stakeholder Satisfaction Survey is now open, allowing you to share direct feedback on how we’re managing the Retail Energy Code (REC) Services. 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Calibri"/>
                <a:cs typeface="Calibri"/>
                <a:sym typeface="Arial"/>
              </a:rPr>
              <a:t>Why participate?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This is your chance to tell us what’s working well in how the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Theft Issues Group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operates, and where we need to improve. </a:t>
            </a: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feedback will directly shape our priorities for 2026–27.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Our main Annual Satisfaction Survey has also been launched. Please look out for an email from Researchcraft in your mailbox (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researchcraft@qrs-research.net)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All responses are completely confidential, and results will be shared in early 2026.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</p:txBody>
      </p:sp>
      <p:pic>
        <p:nvPicPr>
          <p:cNvPr id="8" name="Picture 10" descr="A qr code with black dots&#10;&#10;AI-generated content may be incorrect.">
            <a:extLst>
              <a:ext uri="{FF2B5EF4-FFF2-40B4-BE49-F238E27FC236}">
                <a16:creationId xmlns:a16="http://schemas.microsoft.com/office/drawing/2014/main" id="{B6E9F28F-42A5-BBE6-AA30-477024FEA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720" y="2311878"/>
            <a:ext cx="3113597" cy="311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30494D21-F1CC-D1DD-16C1-CB91E4972F30}"/>
              </a:ext>
            </a:extLst>
          </p:cNvPr>
          <p:cNvSpPr txBox="1"/>
          <p:nvPr/>
        </p:nvSpPr>
        <p:spPr>
          <a:xfrm>
            <a:off x="8164089" y="5723798"/>
            <a:ext cx="3888000" cy="2883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https://online1.snapsurveys.com/l9blyt?Q1a=TIG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4379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F633A-B298-45D4-41E8-C7BF88568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D9FDE1-440D-44E2-073B-6DC3685E4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Change Update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2CB681-E1A0-47C9-817A-6FF02A9697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/>
              <a:t>James Hardy</a:t>
            </a:r>
          </a:p>
        </p:txBody>
      </p:sp>
    </p:spTree>
    <p:extLst>
      <p:ext uri="{BB962C8B-B14F-4D97-AF65-F5344CB8AC3E}">
        <p14:creationId xmlns:p14="http://schemas.microsoft.com/office/powerpoint/2010/main" val="1424997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E7FBA-4CCD-E26B-45E1-87D687A3C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F9E32-C2DD-B6F9-7A76-69CE741F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/>
              <a:t>Change Update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D24636-432B-2DD5-EAEB-2B4B16E4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201858"/>
              </p:ext>
            </p:extLst>
          </p:nvPr>
        </p:nvGraphicFramePr>
        <p:xfrm>
          <a:off x="699515" y="1206045"/>
          <a:ext cx="10792969" cy="489531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14552">
                  <a:extLst>
                    <a:ext uri="{9D8B030D-6E8A-4147-A177-3AD203B41FA5}">
                      <a16:colId xmlns:a16="http://schemas.microsoft.com/office/drawing/2014/main" val="2992693701"/>
                    </a:ext>
                  </a:extLst>
                </a:gridCol>
                <a:gridCol w="3330777">
                  <a:extLst>
                    <a:ext uri="{9D8B030D-6E8A-4147-A177-3AD203B41FA5}">
                      <a16:colId xmlns:a16="http://schemas.microsoft.com/office/drawing/2014/main" val="726319431"/>
                    </a:ext>
                  </a:extLst>
                </a:gridCol>
                <a:gridCol w="1351076">
                  <a:extLst>
                    <a:ext uri="{9D8B030D-6E8A-4147-A177-3AD203B41FA5}">
                      <a16:colId xmlns:a16="http://schemas.microsoft.com/office/drawing/2014/main" val="3498441837"/>
                    </a:ext>
                  </a:extLst>
                </a:gridCol>
                <a:gridCol w="1473048">
                  <a:extLst>
                    <a:ext uri="{9D8B030D-6E8A-4147-A177-3AD203B41FA5}">
                      <a16:colId xmlns:a16="http://schemas.microsoft.com/office/drawing/2014/main" val="824479294"/>
                    </a:ext>
                  </a:extLst>
                </a:gridCol>
                <a:gridCol w="4023516">
                  <a:extLst>
                    <a:ext uri="{9D8B030D-6E8A-4147-A177-3AD203B41FA5}">
                      <a16:colId xmlns:a16="http://schemas.microsoft.com/office/drawing/2014/main" val="3980179328"/>
                    </a:ext>
                  </a:extLst>
                </a:gridCol>
              </a:tblGrid>
              <a:tr h="40278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spc="15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spc="15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spc="15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STAGE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TIG MEETING</a:t>
                      </a: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spc="15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COMMENT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707643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R0173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Improvements to the TDIS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Implemented 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Implemented on 22 September 2025 (effective from date of 1 October 2025).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569028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I0175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Introducing a Reasonable Endeavours Scheme within the REC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On hold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TBC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On hold pending the development of the Theft Strategy Proposals Paper.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802488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I0176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Creation of an Energy Theft Detection and Resolution Body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On hold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TBC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On hold pending the development of the Theft Strategy Proposals Paper.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706620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I0187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Schedule 8 Review and Best Practice Guidance Development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Solution Development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November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Solution Development via the Theft Issues Group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094637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R0212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Protecting Crimestoppers and their Contacts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 on 7 November 2025.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485995"/>
                  </a:ext>
                </a:extLst>
              </a:tr>
              <a:tr h="385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I0253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Theft - DNO/Networks not providing photos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Definition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October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Issue currently out for Party impact assessment. This will close for responses on 07 November 2025.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652690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R0263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Sharing Confirmed Energy Theft Data with the </a:t>
                      </a:r>
                      <a:r>
                        <a:rPr lang="en-GB" sz="11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BSCCo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 on 7 November 2025.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655692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I0265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Theft Calculator Usage and Suitability Assessment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Definition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October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Information Request responses to be reviewed to determine the next steps. Overview to be provided to Theft Issues Group on 29 October and the Performance Assurance Board in November.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029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426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79D4E9-1361-0F86-41EA-6BAE8969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Future meetings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FE43AB-2DCC-9406-9CB0-25D584348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280540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6.0.6404"/>
  <p:tag name="SLIDO_PRESENTATION_ID" val="6284b1a2-1703-43e3-b5ae-12a5da39b3db"/>
  <p:tag name="SLIDO_EVENT_UUID" val="fa56b401-8519-4880-bad8-3411b07fe21f"/>
  <p:tag name="SLIDO_EVENT_SECTION_UUID" val="d469eaec-04b4-4e78-9bcf-5315c3c34fec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2024 RECCo Slide Master">
  <a:themeElements>
    <a:clrScheme name="RECCO2024">
      <a:dk1>
        <a:srgbClr val="201E2E"/>
      </a:dk1>
      <a:lt1>
        <a:srgbClr val="F8F8F8"/>
      </a:lt1>
      <a:dk2>
        <a:srgbClr val="021E5E"/>
      </a:dk2>
      <a:lt2>
        <a:srgbClr val="F1BB67"/>
      </a:lt2>
      <a:accent1>
        <a:srgbClr val="4D38F5"/>
      </a:accent1>
      <a:accent2>
        <a:srgbClr val="F1BB67"/>
      </a:accent2>
      <a:accent3>
        <a:srgbClr val="FF206E"/>
      </a:accent3>
      <a:accent4>
        <a:srgbClr val="1EF395"/>
      </a:accent4>
      <a:accent5>
        <a:srgbClr val="F8F8F8"/>
      </a:accent5>
      <a:accent6>
        <a:srgbClr val="021E5E"/>
      </a:accent6>
      <a:hlink>
        <a:srgbClr val="FF206E"/>
      </a:hlink>
      <a:folHlink>
        <a:srgbClr val="4D38F5"/>
      </a:folHlink>
    </a:clrScheme>
    <a:fontScheme name="RECCoFonts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Co 2024 Presentation Template" id="{77D4752B-8F6B-4390-8812-336923C2AA5D}" vid="{4F2B26B5-6957-42F9-BFE5-4671AD60B46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ppt/theme/themeOverride2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ppt/theme/themeOverride3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26a060909a927e807929f4116cb2269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5f395aec4343a6fda5e8cb4046e3de62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C6CE1B-5765-4B72-B00D-92CEAEC2B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F50880-360D-4623-9D8C-A8ED1C305584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6950219-6EB9-41BB-BE80-9577D1901210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REC Light Event Theme</vt:lpstr>
      <vt:lpstr>REC Alternative Event Theme</vt:lpstr>
      <vt:lpstr>2024 RECCo Slide Master</vt:lpstr>
      <vt:lpstr>THEFT ISSUES GROUP</vt:lpstr>
      <vt:lpstr>WELCOME, INTRODUCTION AND CONFIRMATION OF AGENDA</vt:lpstr>
      <vt:lpstr>Agenda For today</vt:lpstr>
      <vt:lpstr>Approval of Previous Minutes</vt:lpstr>
      <vt:lpstr>I0253 – Theft – DNO/Networks Not Providing Photos</vt:lpstr>
      <vt:lpstr>I0253 – What’s new?</vt:lpstr>
      <vt:lpstr>I0253 – Background</vt:lpstr>
      <vt:lpstr>I0253 – Milestone Plan</vt:lpstr>
      <vt:lpstr>I0253 – Updated Solution</vt:lpstr>
      <vt:lpstr>I0253 – Party IA</vt:lpstr>
      <vt:lpstr>I0253 – Next Steps</vt:lpstr>
      <vt:lpstr>I0265 – Theft Calculator Usage and Suitability Assessment</vt:lpstr>
      <vt:lpstr>I0265 -Theft Calculator Usage and Suitability Assessment</vt:lpstr>
      <vt:lpstr>Any other business</vt:lpstr>
      <vt:lpstr>PowerPoint Presentation</vt:lpstr>
      <vt:lpstr>Change Update</vt:lpstr>
      <vt:lpstr>Change Update </vt:lpstr>
      <vt:lpstr>Future meetings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Rees</dc:creator>
  <cp:revision>1</cp:revision>
  <dcterms:created xsi:type="dcterms:W3CDTF">2025-05-07T10:06:49Z</dcterms:created>
  <dcterms:modified xsi:type="dcterms:W3CDTF">2025-10-29T09:30:29Z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</Properties>
</file>